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>
  <p:sldMasterIdLst>
    <p:sldMasterId id="2147483648" r:id="rId4"/>
  </p:sldMasterIdLst>
  <p:notesMasterIdLst>
    <p:notesMasterId r:id="rId35"/>
  </p:notesMasterIdLst>
  <p:handoutMasterIdLst>
    <p:handoutMasterId r:id="rId36"/>
  </p:handoutMasterIdLst>
  <p:sldIdLst>
    <p:sldId id="312" r:id="rId5"/>
    <p:sldId id="1151" r:id="rId6"/>
    <p:sldId id="1152" r:id="rId7"/>
    <p:sldId id="313" r:id="rId8"/>
    <p:sldId id="296" r:id="rId9"/>
    <p:sldId id="1159" r:id="rId10"/>
    <p:sldId id="1160" r:id="rId11"/>
    <p:sldId id="1161" r:id="rId12"/>
    <p:sldId id="1162" r:id="rId13"/>
    <p:sldId id="1163" r:id="rId14"/>
    <p:sldId id="1158" r:id="rId15"/>
    <p:sldId id="1115" r:id="rId16"/>
    <p:sldId id="1164" r:id="rId17"/>
    <p:sldId id="1112" r:id="rId18"/>
    <p:sldId id="1116" r:id="rId19"/>
    <p:sldId id="1165" r:id="rId20"/>
    <p:sldId id="1118" r:id="rId21"/>
    <p:sldId id="1119" r:id="rId22"/>
    <p:sldId id="1121" r:id="rId23"/>
    <p:sldId id="1166" r:id="rId24"/>
    <p:sldId id="1123" r:id="rId25"/>
    <p:sldId id="1173" r:id="rId26"/>
    <p:sldId id="1167" r:id="rId27"/>
    <p:sldId id="1125" r:id="rId28"/>
    <p:sldId id="1126" r:id="rId29"/>
    <p:sldId id="1127" r:id="rId30"/>
    <p:sldId id="1128" r:id="rId31"/>
    <p:sldId id="299" r:id="rId32"/>
    <p:sldId id="1154" r:id="rId33"/>
    <p:sldId id="1149" r:id="rId34"/>
  </p:sldIdLst>
  <p:sldSz cx="12192000" cy="6858000"/>
  <p:notesSz cx="6858000" cy="9144000"/>
  <p:embeddedFontLst>
    <p:embeddedFont>
      <p:font typeface="AMX" pitchFamily="2" charset="0"/>
      <p:regular r:id="rId37"/>
      <p:bold r:id="rId38"/>
      <p:italic r:id="rId39"/>
      <p:boldItalic r:id="rId40"/>
    </p:embeddedFont>
    <p:embeddedFont>
      <p:font typeface="AMX Black" pitchFamily="2" charset="0"/>
      <p:bold r:id="rId41"/>
      <p:italic r:id="rId42"/>
      <p:boldItalic r:id="rId43"/>
    </p:embeddedFont>
    <p:embeddedFont>
      <p:font typeface="AMX Medium" pitchFamily="2" charset="0"/>
      <p:regular r:id="rId44"/>
      <p:italic r:id="rId45"/>
    </p:embeddedFont>
    <p:embeddedFont>
      <p:font typeface="Segoe UI" panose="020B0502040204020203" pitchFamily="34" charset="0"/>
      <p:regular r:id="rId46"/>
      <p:bold r:id="rId47"/>
      <p:italic r:id="rId48"/>
      <p:boldItalic r:id="rId49"/>
    </p:embeddedFont>
  </p:embeddedFontLst>
  <p:defaultTextStyle>
    <a:defPPr>
      <a:defRPr lang="pt-BR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83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0000"/>
    <a:srgbClr val="592126"/>
    <a:srgbClr val="F40000"/>
    <a:srgbClr val="DA291C"/>
    <a:srgbClr val="83312D"/>
    <a:srgbClr val="E5B9C6"/>
    <a:srgbClr val="8C333A"/>
    <a:srgbClr val="610000"/>
    <a:srgbClr val="BA8589"/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980A0BB-0E1C-9C29-EB50-F44FE8D6CA01}" v="12" dt="2026-01-16T14:15:13.469"/>
    <p1510:client id="{7FE3195B-8625-65F1-DBC7-030F9483C08F}" v="23" dt="2026-01-16T11:27:14.762"/>
    <p1510:client id="{ABF943C5-2B3F-D1CB-CE35-97612EE4BE4A}" v="11" dt="2026-01-16T15:06:55.60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Estilo Médio 2 - Ênfase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0A15C55-8517-42AA-B614-E9B94910E393}" styleName="Estilo Médio 2 - Ênfase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073A0DAA-6AF3-43AB-8588-CEC1D06C72B9}" styleName="Estilo Médio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77011" autoAdjust="0"/>
  </p:normalViewPr>
  <p:slideViewPr>
    <p:cSldViewPr snapToGrid="0">
      <p:cViewPr varScale="1">
        <p:scale>
          <a:sx n="85" d="100"/>
          <a:sy n="85" d="100"/>
        </p:scale>
        <p:origin x="732" y="84"/>
      </p:cViewPr>
      <p:guideLst>
        <p:guide orient="horz" pos="2183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font" Target="fonts/font3.fntdata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font" Target="fonts/font6.fntdata"/><Relationship Id="rId47" Type="http://schemas.openxmlformats.org/officeDocument/2006/relationships/font" Target="fonts/font11.fntdata"/><Relationship Id="rId50" Type="http://schemas.openxmlformats.org/officeDocument/2006/relationships/presProps" Target="presProps.xml"/><Relationship Id="rId55" Type="http://schemas.microsoft.com/office/2015/10/relationships/revisionInfo" Target="revisionInfo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font" Target="fonts/font1.fntdata"/><Relationship Id="rId40" Type="http://schemas.openxmlformats.org/officeDocument/2006/relationships/font" Target="fonts/font4.fntdata"/><Relationship Id="rId45" Type="http://schemas.openxmlformats.org/officeDocument/2006/relationships/font" Target="fonts/font9.fntdata"/><Relationship Id="rId53" Type="http://schemas.openxmlformats.org/officeDocument/2006/relationships/tableStyles" Target="tableStyles.xml"/><Relationship Id="rId5" Type="http://schemas.openxmlformats.org/officeDocument/2006/relationships/slide" Target="slides/slid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font" Target="fonts/font8.fntdata"/><Relationship Id="rId52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notesMaster" Target="notesMasters/notesMaster1.xml"/><Relationship Id="rId43" Type="http://schemas.openxmlformats.org/officeDocument/2006/relationships/font" Target="fonts/font7.fntdata"/><Relationship Id="rId48" Type="http://schemas.openxmlformats.org/officeDocument/2006/relationships/font" Target="fonts/font12.fntdata"/><Relationship Id="rId8" Type="http://schemas.openxmlformats.org/officeDocument/2006/relationships/slide" Target="slides/slide4.xml"/><Relationship Id="rId51" Type="http://schemas.openxmlformats.org/officeDocument/2006/relationships/viewProps" Target="viewProps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font" Target="fonts/font2.fntdata"/><Relationship Id="rId46" Type="http://schemas.openxmlformats.org/officeDocument/2006/relationships/font" Target="fonts/font10.fntdata"/><Relationship Id="rId20" Type="http://schemas.openxmlformats.org/officeDocument/2006/relationships/slide" Target="slides/slide16.xml"/><Relationship Id="rId41" Type="http://schemas.openxmlformats.org/officeDocument/2006/relationships/font" Target="fonts/font5.fntdata"/><Relationship Id="rId54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handoutMaster" Target="handoutMasters/handoutMaster1.xml"/><Relationship Id="rId49" Type="http://schemas.openxmlformats.org/officeDocument/2006/relationships/font" Target="fonts/font13.fntdata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Thiago Lima" userId="S::thiago@reframelearning.com::2c2b48ad-fbcd-45a1-8aaf-3bbd5897b509" providerId="AD" clId="Web-{7FE3195B-8625-65F1-DBC7-030F9483C08F}"/>
    <pc:docChg chg="modSld">
      <pc:chgData name="Thiago Lima" userId="S::thiago@reframelearning.com::2c2b48ad-fbcd-45a1-8aaf-3bbd5897b509" providerId="AD" clId="Web-{7FE3195B-8625-65F1-DBC7-030F9483C08F}" dt="2026-01-16T11:27:14.762" v="20"/>
      <pc:docMkLst>
        <pc:docMk/>
      </pc:docMkLst>
      <pc:sldChg chg="modSp">
        <pc:chgData name="Thiago Lima" userId="S::thiago@reframelearning.com::2c2b48ad-fbcd-45a1-8aaf-3bbd5897b509" providerId="AD" clId="Web-{7FE3195B-8625-65F1-DBC7-030F9483C08F}" dt="2026-01-16T11:26:37.965" v="19" actId="20577"/>
        <pc:sldMkLst>
          <pc:docMk/>
          <pc:sldMk cId="3088987242" sldId="1118"/>
        </pc:sldMkLst>
        <pc:spChg chg="mod">
          <ac:chgData name="Thiago Lima" userId="S::thiago@reframelearning.com::2c2b48ad-fbcd-45a1-8aaf-3bbd5897b509" providerId="AD" clId="Web-{7FE3195B-8625-65F1-DBC7-030F9483C08F}" dt="2026-01-16T11:26:25.480" v="17" actId="20577"/>
          <ac:spMkLst>
            <pc:docMk/>
            <pc:sldMk cId="3088987242" sldId="1118"/>
            <ac:spMk id="6" creationId="{F7CEC643-712C-9658-32A7-5AB7E5E758EE}"/>
          </ac:spMkLst>
        </pc:spChg>
        <pc:spChg chg="mod">
          <ac:chgData name="Thiago Lima" userId="S::thiago@reframelearning.com::2c2b48ad-fbcd-45a1-8aaf-3bbd5897b509" providerId="AD" clId="Web-{7FE3195B-8625-65F1-DBC7-030F9483C08F}" dt="2026-01-16T11:26:37.965" v="19" actId="20577"/>
          <ac:spMkLst>
            <pc:docMk/>
            <pc:sldMk cId="3088987242" sldId="1118"/>
            <ac:spMk id="19" creationId="{2A3A0D0F-D0C7-BBFA-0AD7-39740B8B597A}"/>
          </ac:spMkLst>
        </pc:spChg>
      </pc:sldChg>
      <pc:sldChg chg="delSp">
        <pc:chgData name="Thiago Lima" userId="S::thiago@reframelearning.com::2c2b48ad-fbcd-45a1-8aaf-3bbd5897b509" providerId="AD" clId="Web-{7FE3195B-8625-65F1-DBC7-030F9483C08F}" dt="2026-01-16T11:24:26.852" v="1"/>
        <pc:sldMkLst>
          <pc:docMk/>
          <pc:sldMk cId="1886981399" sldId="1159"/>
        </pc:sldMkLst>
        <pc:grpChg chg="del">
          <ac:chgData name="Thiago Lima" userId="S::thiago@reframelearning.com::2c2b48ad-fbcd-45a1-8aaf-3bbd5897b509" providerId="AD" clId="Web-{7FE3195B-8625-65F1-DBC7-030F9483C08F}" dt="2026-01-16T11:24:26.852" v="1"/>
          <ac:grpSpMkLst>
            <pc:docMk/>
            <pc:sldMk cId="1886981399" sldId="1159"/>
            <ac:grpSpMk id="2" creationId="{1CF84F95-3B2B-B7E6-9436-D99E56865D4E}"/>
          </ac:grpSpMkLst>
        </pc:grpChg>
        <pc:grpChg chg="del">
          <ac:chgData name="Thiago Lima" userId="S::thiago@reframelearning.com::2c2b48ad-fbcd-45a1-8aaf-3bbd5897b509" providerId="AD" clId="Web-{7FE3195B-8625-65F1-DBC7-030F9483C08F}" dt="2026-01-16T11:24:21.133" v="0"/>
          <ac:grpSpMkLst>
            <pc:docMk/>
            <pc:sldMk cId="1886981399" sldId="1159"/>
            <ac:grpSpMk id="14" creationId="{3CDBA85C-3EFC-E496-2CEB-673860CA2326}"/>
          </ac:grpSpMkLst>
        </pc:grpChg>
      </pc:sldChg>
      <pc:sldChg chg="delSp">
        <pc:chgData name="Thiago Lima" userId="S::thiago@reframelearning.com::2c2b48ad-fbcd-45a1-8aaf-3bbd5897b509" providerId="AD" clId="Web-{7FE3195B-8625-65F1-DBC7-030F9483C08F}" dt="2026-01-16T11:24:45.040" v="4"/>
        <pc:sldMkLst>
          <pc:docMk/>
          <pc:sldMk cId="3255916869" sldId="1161"/>
        </pc:sldMkLst>
        <pc:spChg chg="del topLvl">
          <ac:chgData name="Thiago Lima" userId="S::thiago@reframelearning.com::2c2b48ad-fbcd-45a1-8aaf-3bbd5897b509" providerId="AD" clId="Web-{7FE3195B-8625-65F1-DBC7-030F9483C08F}" dt="2026-01-16T11:24:37.164" v="2"/>
          <ac:spMkLst>
            <pc:docMk/>
            <pc:sldMk cId="3255916869" sldId="1161"/>
            <ac:spMk id="21" creationId="{C222F824-55A9-432D-84C0-73E341BD7510}"/>
          </ac:spMkLst>
        </pc:spChg>
        <pc:grpChg chg="del">
          <ac:chgData name="Thiago Lima" userId="S::thiago@reframelearning.com::2c2b48ad-fbcd-45a1-8aaf-3bbd5897b509" providerId="AD" clId="Web-{7FE3195B-8625-65F1-DBC7-030F9483C08F}" dt="2026-01-16T11:24:45.040" v="4"/>
          <ac:grpSpMkLst>
            <pc:docMk/>
            <pc:sldMk cId="3255916869" sldId="1161"/>
            <ac:grpSpMk id="12" creationId="{5F6CE123-52A5-917C-902F-A1FD23C6E33F}"/>
          </ac:grpSpMkLst>
        </pc:grpChg>
        <pc:grpChg chg="del">
          <ac:chgData name="Thiago Lima" userId="S::thiago@reframelearning.com::2c2b48ad-fbcd-45a1-8aaf-3bbd5897b509" providerId="AD" clId="Web-{7FE3195B-8625-65F1-DBC7-030F9483C08F}" dt="2026-01-16T11:24:37.164" v="2"/>
          <ac:grpSpMkLst>
            <pc:docMk/>
            <pc:sldMk cId="3255916869" sldId="1161"/>
            <ac:grpSpMk id="20" creationId="{44BCA4D2-DA09-4E13-9CF8-6FF17945C0FB}"/>
          </ac:grpSpMkLst>
        </pc:grpChg>
        <pc:picChg chg="del topLvl">
          <ac:chgData name="Thiago Lima" userId="S::thiago@reframelearning.com::2c2b48ad-fbcd-45a1-8aaf-3bbd5897b509" providerId="AD" clId="Web-{7FE3195B-8625-65F1-DBC7-030F9483C08F}" dt="2026-01-16T11:24:40.477" v="3"/>
          <ac:picMkLst>
            <pc:docMk/>
            <pc:sldMk cId="3255916869" sldId="1161"/>
            <ac:picMk id="22" creationId="{C12184F0-1059-7706-2176-E8290CE511D9}"/>
          </ac:picMkLst>
        </pc:picChg>
      </pc:sldChg>
      <pc:sldChg chg="delSp">
        <pc:chgData name="Thiago Lima" userId="S::thiago@reframelearning.com::2c2b48ad-fbcd-45a1-8aaf-3bbd5897b509" providerId="AD" clId="Web-{7FE3195B-8625-65F1-DBC7-030F9483C08F}" dt="2026-01-16T11:25:05.384" v="6"/>
        <pc:sldMkLst>
          <pc:docMk/>
          <pc:sldMk cId="1959385186" sldId="1162"/>
        </pc:sldMkLst>
        <pc:grpChg chg="del">
          <ac:chgData name="Thiago Lima" userId="S::thiago@reframelearning.com::2c2b48ad-fbcd-45a1-8aaf-3bbd5897b509" providerId="AD" clId="Web-{7FE3195B-8625-65F1-DBC7-030F9483C08F}" dt="2026-01-16T11:25:05.384" v="6"/>
          <ac:grpSpMkLst>
            <pc:docMk/>
            <pc:sldMk cId="1959385186" sldId="1162"/>
            <ac:grpSpMk id="2" creationId="{8047DDB2-72CC-991C-826D-80E7605456C1}"/>
          </ac:grpSpMkLst>
        </pc:grpChg>
        <pc:grpChg chg="del">
          <ac:chgData name="Thiago Lima" userId="S::thiago@reframelearning.com::2c2b48ad-fbcd-45a1-8aaf-3bbd5897b509" providerId="AD" clId="Web-{7FE3195B-8625-65F1-DBC7-030F9483C08F}" dt="2026-01-16T11:25:03.275" v="5"/>
          <ac:grpSpMkLst>
            <pc:docMk/>
            <pc:sldMk cId="1959385186" sldId="1162"/>
            <ac:grpSpMk id="14" creationId="{64A10D49-1BF7-45C6-8A4B-303F99F11268}"/>
          </ac:grpSpMkLst>
        </pc:grpChg>
      </pc:sldChg>
      <pc:sldChg chg="delSp">
        <pc:chgData name="Thiago Lima" userId="S::thiago@reframelearning.com::2c2b48ad-fbcd-45a1-8aaf-3bbd5897b509" providerId="AD" clId="Web-{7FE3195B-8625-65F1-DBC7-030F9483C08F}" dt="2026-01-16T11:25:10.540" v="8"/>
        <pc:sldMkLst>
          <pc:docMk/>
          <pc:sldMk cId="3977395636" sldId="1163"/>
        </pc:sldMkLst>
        <pc:grpChg chg="del">
          <ac:chgData name="Thiago Lima" userId="S::thiago@reframelearning.com::2c2b48ad-fbcd-45a1-8aaf-3bbd5897b509" providerId="AD" clId="Web-{7FE3195B-8625-65F1-DBC7-030F9483C08F}" dt="2026-01-16T11:25:10.540" v="8"/>
          <ac:grpSpMkLst>
            <pc:docMk/>
            <pc:sldMk cId="3977395636" sldId="1163"/>
            <ac:grpSpMk id="12" creationId="{2038F570-DC7A-6BC3-CCA7-44F6F857358B}"/>
          </ac:grpSpMkLst>
        </pc:grpChg>
        <pc:grpChg chg="del">
          <ac:chgData name="Thiago Lima" userId="S::thiago@reframelearning.com::2c2b48ad-fbcd-45a1-8aaf-3bbd5897b509" providerId="AD" clId="Web-{7FE3195B-8625-65F1-DBC7-030F9483C08F}" dt="2026-01-16T11:25:09.478" v="7"/>
          <ac:grpSpMkLst>
            <pc:docMk/>
            <pc:sldMk cId="3977395636" sldId="1163"/>
            <ac:grpSpMk id="20" creationId="{F7B76E7B-F365-0895-457C-9A54E3F3C5DB}"/>
          </ac:grpSpMkLst>
        </pc:grpChg>
      </pc:sldChg>
      <pc:sldChg chg="delSp">
        <pc:chgData name="Thiago Lima" userId="S::thiago@reframelearning.com::2c2b48ad-fbcd-45a1-8aaf-3bbd5897b509" providerId="AD" clId="Web-{7FE3195B-8625-65F1-DBC7-030F9483C08F}" dt="2026-01-16T11:25:51.792" v="10"/>
        <pc:sldMkLst>
          <pc:docMk/>
          <pc:sldMk cId="2694138288" sldId="1164"/>
        </pc:sldMkLst>
        <pc:grpChg chg="del">
          <ac:chgData name="Thiago Lima" userId="S::thiago@reframelearning.com::2c2b48ad-fbcd-45a1-8aaf-3bbd5897b509" providerId="AD" clId="Web-{7FE3195B-8625-65F1-DBC7-030F9483C08F}" dt="2026-01-16T11:25:51.792" v="10"/>
          <ac:grpSpMkLst>
            <pc:docMk/>
            <pc:sldMk cId="2694138288" sldId="1164"/>
            <ac:grpSpMk id="4" creationId="{D0E28BA8-03F2-7E00-6B94-B871C78C6375}"/>
          </ac:grpSpMkLst>
        </pc:grpChg>
        <pc:grpChg chg="del">
          <ac:chgData name="Thiago Lima" userId="S::thiago@reframelearning.com::2c2b48ad-fbcd-45a1-8aaf-3bbd5897b509" providerId="AD" clId="Web-{7FE3195B-8625-65F1-DBC7-030F9483C08F}" dt="2026-01-16T11:25:49.917" v="9"/>
          <ac:grpSpMkLst>
            <pc:docMk/>
            <pc:sldMk cId="2694138288" sldId="1164"/>
            <ac:grpSpMk id="11" creationId="{45A5F41D-A960-37F5-0142-1838FF065ECA}"/>
          </ac:grpSpMkLst>
        </pc:grpChg>
      </pc:sldChg>
      <pc:sldChg chg="delSp">
        <pc:chgData name="Thiago Lima" userId="S::thiago@reframelearning.com::2c2b48ad-fbcd-45a1-8aaf-3bbd5897b509" providerId="AD" clId="Web-{7FE3195B-8625-65F1-DBC7-030F9483C08F}" dt="2026-01-16T11:25:58.901" v="12"/>
        <pc:sldMkLst>
          <pc:docMk/>
          <pc:sldMk cId="1008432633" sldId="1165"/>
        </pc:sldMkLst>
        <pc:grpChg chg="del">
          <ac:chgData name="Thiago Lima" userId="S::thiago@reframelearning.com::2c2b48ad-fbcd-45a1-8aaf-3bbd5897b509" providerId="AD" clId="Web-{7FE3195B-8625-65F1-DBC7-030F9483C08F}" dt="2026-01-16T11:25:58.901" v="12"/>
          <ac:grpSpMkLst>
            <pc:docMk/>
            <pc:sldMk cId="1008432633" sldId="1165"/>
            <ac:grpSpMk id="4" creationId="{6F4C8131-B023-49CB-9ACB-BB57698AA803}"/>
          </ac:grpSpMkLst>
        </pc:grpChg>
        <pc:grpChg chg="del">
          <ac:chgData name="Thiago Lima" userId="S::thiago@reframelearning.com::2c2b48ad-fbcd-45a1-8aaf-3bbd5897b509" providerId="AD" clId="Web-{7FE3195B-8625-65F1-DBC7-030F9483C08F}" dt="2026-01-16T11:25:56.995" v="11"/>
          <ac:grpSpMkLst>
            <pc:docMk/>
            <pc:sldMk cId="1008432633" sldId="1165"/>
            <ac:grpSpMk id="11" creationId="{146DA637-682A-2CC3-DFB1-3F5CCDB894D4}"/>
          </ac:grpSpMkLst>
        </pc:grpChg>
      </pc:sldChg>
      <pc:sldChg chg="delSp">
        <pc:chgData name="Thiago Lima" userId="S::thiago@reframelearning.com::2c2b48ad-fbcd-45a1-8aaf-3bbd5897b509" providerId="AD" clId="Web-{7FE3195B-8625-65F1-DBC7-030F9483C08F}" dt="2026-01-16T11:27:14.762" v="20"/>
        <pc:sldMkLst>
          <pc:docMk/>
          <pc:sldMk cId="1772427030" sldId="1167"/>
        </pc:sldMkLst>
        <pc:grpChg chg="del">
          <ac:chgData name="Thiago Lima" userId="S::thiago@reframelearning.com::2c2b48ad-fbcd-45a1-8aaf-3bbd5897b509" providerId="AD" clId="Web-{7FE3195B-8625-65F1-DBC7-030F9483C08F}" dt="2026-01-16T11:27:14.762" v="20"/>
          <ac:grpSpMkLst>
            <pc:docMk/>
            <pc:sldMk cId="1772427030" sldId="1167"/>
            <ac:grpSpMk id="2" creationId="{91B6E13C-9DCA-F6C0-2FF7-970F683396C2}"/>
          </ac:grpSpMkLst>
        </pc:grpChg>
      </pc:sldChg>
    </pc:docChg>
  </pc:docChgLst>
  <pc:docChgLst>
    <pc:chgData name="Thiago Lima" userId="S::thiago@reframelearning.com::2c2b48ad-fbcd-45a1-8aaf-3bbd5897b509" providerId="AD" clId="Web-{ABF943C5-2B3F-D1CB-CE35-97612EE4BE4A}"/>
    <pc:docChg chg="modSld">
      <pc:chgData name="Thiago Lima" userId="S::thiago@reframelearning.com::2c2b48ad-fbcd-45a1-8aaf-3bbd5897b509" providerId="AD" clId="Web-{ABF943C5-2B3F-D1CB-CE35-97612EE4BE4A}" dt="2026-01-16T15:06:55.601" v="10" actId="14100"/>
      <pc:docMkLst>
        <pc:docMk/>
      </pc:docMkLst>
      <pc:sldChg chg="modSp">
        <pc:chgData name="Thiago Lima" userId="S::thiago@reframelearning.com::2c2b48ad-fbcd-45a1-8aaf-3bbd5897b509" providerId="AD" clId="Web-{ABF943C5-2B3F-D1CB-CE35-97612EE4BE4A}" dt="2026-01-16T15:06:16.694" v="1" actId="14100"/>
        <pc:sldMkLst>
          <pc:docMk/>
          <pc:sldMk cId="1090277860" sldId="296"/>
        </pc:sldMkLst>
        <pc:spChg chg="mod">
          <ac:chgData name="Thiago Lima" userId="S::thiago@reframelearning.com::2c2b48ad-fbcd-45a1-8aaf-3bbd5897b509" providerId="AD" clId="Web-{ABF943C5-2B3F-D1CB-CE35-97612EE4BE4A}" dt="2026-01-16T15:06:16.678" v="0" actId="14100"/>
          <ac:spMkLst>
            <pc:docMk/>
            <pc:sldMk cId="1090277860" sldId="296"/>
            <ac:spMk id="9" creationId="{E5BA86BE-4CE0-F524-BAE0-859ED9F80E07}"/>
          </ac:spMkLst>
        </pc:spChg>
        <pc:spChg chg="mod">
          <ac:chgData name="Thiago Lima" userId="S::thiago@reframelearning.com::2c2b48ad-fbcd-45a1-8aaf-3bbd5897b509" providerId="AD" clId="Web-{ABF943C5-2B3F-D1CB-CE35-97612EE4BE4A}" dt="2026-01-16T15:06:16.694" v="1" actId="14100"/>
          <ac:spMkLst>
            <pc:docMk/>
            <pc:sldMk cId="1090277860" sldId="296"/>
            <ac:spMk id="10" creationId="{3DE3B1B1-5B5C-017B-4FD7-D1358EFA1477}"/>
          </ac:spMkLst>
        </pc:spChg>
      </pc:sldChg>
      <pc:sldChg chg="modSp">
        <pc:chgData name="Thiago Lima" userId="S::thiago@reframelearning.com::2c2b48ad-fbcd-45a1-8aaf-3bbd5897b509" providerId="AD" clId="Web-{ABF943C5-2B3F-D1CB-CE35-97612EE4BE4A}" dt="2026-01-16T15:06:28.007" v="4" actId="14100"/>
        <pc:sldMkLst>
          <pc:docMk/>
          <pc:sldMk cId="1522872358" sldId="1158"/>
        </pc:sldMkLst>
        <pc:spChg chg="mod">
          <ac:chgData name="Thiago Lima" userId="S::thiago@reframelearning.com::2c2b48ad-fbcd-45a1-8aaf-3bbd5897b509" providerId="AD" clId="Web-{ABF943C5-2B3F-D1CB-CE35-97612EE4BE4A}" dt="2026-01-16T15:06:27.960" v="2" actId="14100"/>
          <ac:spMkLst>
            <pc:docMk/>
            <pc:sldMk cId="1522872358" sldId="1158"/>
            <ac:spMk id="11" creationId="{8CB87E98-42AE-15D1-1F85-E052F8BEDB45}"/>
          </ac:spMkLst>
        </pc:spChg>
        <pc:spChg chg="mod">
          <ac:chgData name="Thiago Lima" userId="S::thiago@reframelearning.com::2c2b48ad-fbcd-45a1-8aaf-3bbd5897b509" providerId="AD" clId="Web-{ABF943C5-2B3F-D1CB-CE35-97612EE4BE4A}" dt="2026-01-16T15:06:27.975" v="3" actId="14100"/>
          <ac:spMkLst>
            <pc:docMk/>
            <pc:sldMk cId="1522872358" sldId="1158"/>
            <ac:spMk id="12" creationId="{87603167-891F-66BF-EBB1-61E52AD14C7C}"/>
          </ac:spMkLst>
        </pc:spChg>
        <pc:spChg chg="mod">
          <ac:chgData name="Thiago Lima" userId="S::thiago@reframelearning.com::2c2b48ad-fbcd-45a1-8aaf-3bbd5897b509" providerId="AD" clId="Web-{ABF943C5-2B3F-D1CB-CE35-97612EE4BE4A}" dt="2026-01-16T15:06:28.007" v="4" actId="14100"/>
          <ac:spMkLst>
            <pc:docMk/>
            <pc:sldMk cId="1522872358" sldId="1158"/>
            <ac:spMk id="14" creationId="{3AEE37C2-AD41-C72D-E3C1-C709470D515B}"/>
          </ac:spMkLst>
        </pc:spChg>
      </pc:sldChg>
      <pc:sldChg chg="modSp">
        <pc:chgData name="Thiago Lima" userId="S::thiago@reframelearning.com::2c2b48ad-fbcd-45a1-8aaf-3bbd5897b509" providerId="AD" clId="Web-{ABF943C5-2B3F-D1CB-CE35-97612EE4BE4A}" dt="2026-01-16T15:06:55.601" v="10" actId="14100"/>
        <pc:sldMkLst>
          <pc:docMk/>
          <pc:sldMk cId="3413400611" sldId="1173"/>
        </pc:sldMkLst>
        <pc:spChg chg="mod">
          <ac:chgData name="Thiago Lima" userId="S::thiago@reframelearning.com::2c2b48ad-fbcd-45a1-8aaf-3bbd5897b509" providerId="AD" clId="Web-{ABF943C5-2B3F-D1CB-CE35-97612EE4BE4A}" dt="2026-01-16T15:06:55.570" v="8" actId="14100"/>
          <ac:spMkLst>
            <pc:docMk/>
            <pc:sldMk cId="3413400611" sldId="1173"/>
            <ac:spMk id="14" creationId="{1C9BDCA2-B752-DDE0-1891-C5D01C76CC80}"/>
          </ac:spMkLst>
        </pc:spChg>
        <pc:spChg chg="mod">
          <ac:chgData name="Thiago Lima" userId="S::thiago@reframelearning.com::2c2b48ad-fbcd-45a1-8aaf-3bbd5897b509" providerId="AD" clId="Web-{ABF943C5-2B3F-D1CB-CE35-97612EE4BE4A}" dt="2026-01-16T15:06:55.585" v="9" actId="14100"/>
          <ac:spMkLst>
            <pc:docMk/>
            <pc:sldMk cId="3413400611" sldId="1173"/>
            <ac:spMk id="15" creationId="{03940083-E36D-02B9-B34A-5417AB3A65F7}"/>
          </ac:spMkLst>
        </pc:spChg>
        <pc:spChg chg="mod">
          <ac:chgData name="Thiago Lima" userId="S::thiago@reframelearning.com::2c2b48ad-fbcd-45a1-8aaf-3bbd5897b509" providerId="AD" clId="Web-{ABF943C5-2B3F-D1CB-CE35-97612EE4BE4A}" dt="2026-01-16T15:06:55.601" v="10" actId="14100"/>
          <ac:spMkLst>
            <pc:docMk/>
            <pc:sldMk cId="3413400611" sldId="1173"/>
            <ac:spMk id="17" creationId="{C07A411C-26F0-5046-7D57-BF20378FC2D9}"/>
          </ac:spMkLst>
        </pc:spChg>
      </pc:sldChg>
    </pc:docChg>
  </pc:docChgLst>
  <pc:docChgLst>
    <pc:chgData name="Thiago Lima" userId="S::thiago@reframelearning.com::2c2b48ad-fbcd-45a1-8aaf-3bbd5897b509" providerId="AD" clId="Web-{4980A0BB-0E1C-9C29-EB50-F44FE8D6CA01}"/>
    <pc:docChg chg="modSld">
      <pc:chgData name="Thiago Lima" userId="S::thiago@reframelearning.com::2c2b48ad-fbcd-45a1-8aaf-3bbd5897b509" providerId="AD" clId="Web-{4980A0BB-0E1C-9C29-EB50-F44FE8D6CA01}" dt="2026-01-16T14:15:13.469" v="11" actId="20577"/>
      <pc:docMkLst>
        <pc:docMk/>
      </pc:docMkLst>
      <pc:sldChg chg="delSp modSp">
        <pc:chgData name="Thiago Lima" userId="S::thiago@reframelearning.com::2c2b48ad-fbcd-45a1-8aaf-3bbd5897b509" providerId="AD" clId="Web-{4980A0BB-0E1C-9C29-EB50-F44FE8D6CA01}" dt="2026-01-16T14:12:11.155" v="2" actId="1076"/>
        <pc:sldMkLst>
          <pc:docMk/>
          <pc:sldMk cId="1090277860" sldId="296"/>
        </pc:sldMkLst>
        <pc:spChg chg="mod">
          <ac:chgData name="Thiago Lima" userId="S::thiago@reframelearning.com::2c2b48ad-fbcd-45a1-8aaf-3bbd5897b509" providerId="AD" clId="Web-{4980A0BB-0E1C-9C29-EB50-F44FE8D6CA01}" dt="2026-01-16T14:12:11.140" v="1" actId="1076"/>
          <ac:spMkLst>
            <pc:docMk/>
            <pc:sldMk cId="1090277860" sldId="296"/>
            <ac:spMk id="9" creationId="{E5BA86BE-4CE0-F524-BAE0-859ED9F80E07}"/>
          </ac:spMkLst>
        </pc:spChg>
        <pc:spChg chg="mod">
          <ac:chgData name="Thiago Lima" userId="S::thiago@reframelearning.com::2c2b48ad-fbcd-45a1-8aaf-3bbd5897b509" providerId="AD" clId="Web-{4980A0BB-0E1C-9C29-EB50-F44FE8D6CA01}" dt="2026-01-16T14:12:11.155" v="2" actId="1076"/>
          <ac:spMkLst>
            <pc:docMk/>
            <pc:sldMk cId="1090277860" sldId="296"/>
            <ac:spMk id="10" creationId="{3DE3B1B1-5B5C-017B-4FD7-D1358EFA1477}"/>
          </ac:spMkLst>
        </pc:spChg>
        <pc:spChg chg="del">
          <ac:chgData name="Thiago Lima" userId="S::thiago@reframelearning.com::2c2b48ad-fbcd-45a1-8aaf-3bbd5897b509" providerId="AD" clId="Web-{4980A0BB-0E1C-9C29-EB50-F44FE8D6CA01}" dt="2026-01-16T14:12:05.624" v="0"/>
          <ac:spMkLst>
            <pc:docMk/>
            <pc:sldMk cId="1090277860" sldId="296"/>
            <ac:spMk id="12" creationId="{DA94E016-4F8D-7FBB-D0A2-91A355FE732E}"/>
          </ac:spMkLst>
        </pc:spChg>
      </pc:sldChg>
      <pc:sldChg chg="modSp">
        <pc:chgData name="Thiago Lima" userId="S::thiago@reframelearning.com::2c2b48ad-fbcd-45a1-8aaf-3bbd5897b509" providerId="AD" clId="Web-{4980A0BB-0E1C-9C29-EB50-F44FE8D6CA01}" dt="2026-01-16T14:12:19.249" v="5" actId="1076"/>
        <pc:sldMkLst>
          <pc:docMk/>
          <pc:sldMk cId="1522872358" sldId="1158"/>
        </pc:sldMkLst>
        <pc:spChg chg="mod">
          <ac:chgData name="Thiago Lima" userId="S::thiago@reframelearning.com::2c2b48ad-fbcd-45a1-8aaf-3bbd5897b509" providerId="AD" clId="Web-{4980A0BB-0E1C-9C29-EB50-F44FE8D6CA01}" dt="2026-01-16T14:12:19.218" v="3" actId="1076"/>
          <ac:spMkLst>
            <pc:docMk/>
            <pc:sldMk cId="1522872358" sldId="1158"/>
            <ac:spMk id="11" creationId="{8CB87E98-42AE-15D1-1F85-E052F8BEDB45}"/>
          </ac:spMkLst>
        </pc:spChg>
        <pc:spChg chg="mod">
          <ac:chgData name="Thiago Lima" userId="S::thiago@reframelearning.com::2c2b48ad-fbcd-45a1-8aaf-3bbd5897b509" providerId="AD" clId="Web-{4980A0BB-0E1C-9C29-EB50-F44FE8D6CA01}" dt="2026-01-16T14:12:19.234" v="4" actId="1076"/>
          <ac:spMkLst>
            <pc:docMk/>
            <pc:sldMk cId="1522872358" sldId="1158"/>
            <ac:spMk id="12" creationId="{87603167-891F-66BF-EBB1-61E52AD14C7C}"/>
          </ac:spMkLst>
        </pc:spChg>
        <pc:spChg chg="mod">
          <ac:chgData name="Thiago Lima" userId="S::thiago@reframelearning.com::2c2b48ad-fbcd-45a1-8aaf-3bbd5897b509" providerId="AD" clId="Web-{4980A0BB-0E1C-9C29-EB50-F44FE8D6CA01}" dt="2026-01-16T14:12:19.249" v="5" actId="1076"/>
          <ac:spMkLst>
            <pc:docMk/>
            <pc:sldMk cId="1522872358" sldId="1158"/>
            <ac:spMk id="14" creationId="{3AEE37C2-AD41-C72D-E3C1-C709470D515B}"/>
          </ac:spMkLst>
        </pc:spChg>
      </pc:sldChg>
      <pc:sldChg chg="modSp">
        <pc:chgData name="Thiago Lima" userId="S::thiago@reframelearning.com::2c2b48ad-fbcd-45a1-8aaf-3bbd5897b509" providerId="AD" clId="Web-{4980A0BB-0E1C-9C29-EB50-F44FE8D6CA01}" dt="2026-01-16T14:14:13.688" v="6" actId="20577"/>
        <pc:sldMkLst>
          <pc:docMk/>
          <pc:sldMk cId="1886981399" sldId="1159"/>
        </pc:sldMkLst>
        <pc:spChg chg="mod">
          <ac:chgData name="Thiago Lima" userId="S::thiago@reframelearning.com::2c2b48ad-fbcd-45a1-8aaf-3bbd5897b509" providerId="AD" clId="Web-{4980A0BB-0E1C-9C29-EB50-F44FE8D6CA01}" dt="2026-01-16T14:14:13.688" v="6" actId="20577"/>
          <ac:spMkLst>
            <pc:docMk/>
            <pc:sldMk cId="1886981399" sldId="1159"/>
            <ac:spMk id="12" creationId="{5EDC336F-C7F5-7A26-0D41-D1B65BF6A42F}"/>
          </ac:spMkLst>
        </pc:spChg>
      </pc:sldChg>
      <pc:sldChg chg="modSp">
        <pc:chgData name="Thiago Lima" userId="S::thiago@reframelearning.com::2c2b48ad-fbcd-45a1-8aaf-3bbd5897b509" providerId="AD" clId="Web-{4980A0BB-0E1C-9C29-EB50-F44FE8D6CA01}" dt="2026-01-16T14:15:13.469" v="11" actId="20577"/>
        <pc:sldMkLst>
          <pc:docMk/>
          <pc:sldMk cId="1959385186" sldId="1162"/>
        </pc:sldMkLst>
        <pc:spChg chg="mod">
          <ac:chgData name="Thiago Lima" userId="S::thiago@reframelearning.com::2c2b48ad-fbcd-45a1-8aaf-3bbd5897b509" providerId="AD" clId="Web-{4980A0BB-0E1C-9C29-EB50-F44FE8D6CA01}" dt="2026-01-16T14:15:13.469" v="11" actId="20577"/>
          <ac:spMkLst>
            <pc:docMk/>
            <pc:sldMk cId="1959385186" sldId="1162"/>
            <ac:spMk id="6" creationId="{9C359EE1-CBCA-5FFD-7FA5-4BC9B21C3E8F}"/>
          </ac:spMkLst>
        </pc:spChg>
      </pc:sldChg>
      <pc:sldChg chg="modSp">
        <pc:chgData name="Thiago Lima" userId="S::thiago@reframelearning.com::2c2b48ad-fbcd-45a1-8aaf-3bbd5897b509" providerId="AD" clId="Web-{4980A0BB-0E1C-9C29-EB50-F44FE8D6CA01}" dt="2026-01-16T14:14:43.688" v="7" actId="20577"/>
        <pc:sldMkLst>
          <pc:docMk/>
          <pc:sldMk cId="1772427030" sldId="1167"/>
        </pc:sldMkLst>
        <pc:spChg chg="mod">
          <ac:chgData name="Thiago Lima" userId="S::thiago@reframelearning.com::2c2b48ad-fbcd-45a1-8aaf-3bbd5897b509" providerId="AD" clId="Web-{4980A0BB-0E1C-9C29-EB50-F44FE8D6CA01}" dt="2026-01-16T14:14:43.688" v="7" actId="20577"/>
          <ac:spMkLst>
            <pc:docMk/>
            <pc:sldMk cId="1772427030" sldId="1167"/>
            <ac:spMk id="12" creationId="{27F406C3-03F0-EDBF-638C-8876103D708F}"/>
          </ac:spMkLst>
        </pc:spChg>
      </pc:sldChg>
      <pc:sldChg chg="modSp">
        <pc:chgData name="Thiago Lima" userId="S::thiago@reframelearning.com::2c2b48ad-fbcd-45a1-8aaf-3bbd5897b509" providerId="AD" clId="Web-{4980A0BB-0E1C-9C29-EB50-F44FE8D6CA01}" dt="2026-01-16T14:14:58.579" v="10" actId="1076"/>
        <pc:sldMkLst>
          <pc:docMk/>
          <pc:sldMk cId="3413400611" sldId="1173"/>
        </pc:sldMkLst>
        <pc:spChg chg="mod">
          <ac:chgData name="Thiago Lima" userId="S::thiago@reframelearning.com::2c2b48ad-fbcd-45a1-8aaf-3bbd5897b509" providerId="AD" clId="Web-{4980A0BB-0E1C-9C29-EB50-F44FE8D6CA01}" dt="2026-01-16T14:14:58.547" v="8" actId="1076"/>
          <ac:spMkLst>
            <pc:docMk/>
            <pc:sldMk cId="3413400611" sldId="1173"/>
            <ac:spMk id="14" creationId="{1C9BDCA2-B752-DDE0-1891-C5D01C76CC80}"/>
          </ac:spMkLst>
        </pc:spChg>
        <pc:spChg chg="mod">
          <ac:chgData name="Thiago Lima" userId="S::thiago@reframelearning.com::2c2b48ad-fbcd-45a1-8aaf-3bbd5897b509" providerId="AD" clId="Web-{4980A0BB-0E1C-9C29-EB50-F44FE8D6CA01}" dt="2026-01-16T14:14:58.563" v="9" actId="1076"/>
          <ac:spMkLst>
            <pc:docMk/>
            <pc:sldMk cId="3413400611" sldId="1173"/>
            <ac:spMk id="15" creationId="{03940083-E36D-02B9-B34A-5417AB3A65F7}"/>
          </ac:spMkLst>
        </pc:spChg>
        <pc:spChg chg="mod">
          <ac:chgData name="Thiago Lima" userId="S::thiago@reframelearning.com::2c2b48ad-fbcd-45a1-8aaf-3bbd5897b509" providerId="AD" clId="Web-{4980A0BB-0E1C-9C29-EB50-F44FE8D6CA01}" dt="2026-01-16T14:14:58.579" v="10" actId="1076"/>
          <ac:spMkLst>
            <pc:docMk/>
            <pc:sldMk cId="3413400611" sldId="1173"/>
            <ac:spMk id="17" creationId="{C07A411C-26F0-5046-7D57-BF20378FC2D9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Cabeçalho 1">
            <a:extLst>
              <a:ext uri="{FF2B5EF4-FFF2-40B4-BE49-F238E27FC236}">
                <a16:creationId xmlns:a16="http://schemas.microsoft.com/office/drawing/2014/main" id="{174C0F77-86F1-F8B3-43FA-2D9EF6A922E2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pt-BR"/>
          </a:p>
        </p:txBody>
      </p:sp>
      <p:sp>
        <p:nvSpPr>
          <p:cNvPr id="3" name="Espaço Reservado para Data 2">
            <a:extLst>
              <a:ext uri="{FF2B5EF4-FFF2-40B4-BE49-F238E27FC236}">
                <a16:creationId xmlns:a16="http://schemas.microsoft.com/office/drawing/2014/main" id="{CE8D6294-E244-8050-4EAE-F95FB7682639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060C023-345B-405C-B271-944CF8C670BC}" type="datetimeFigureOut">
              <a:rPr lang="pt-BR" smtClean="0"/>
              <a:t>20/05/2026</a:t>
            </a:fld>
            <a:endParaRPr lang="pt-BR"/>
          </a:p>
        </p:txBody>
      </p:sp>
      <p:sp>
        <p:nvSpPr>
          <p:cNvPr id="4" name="Espaço Reservado para Rodapé 3">
            <a:extLst>
              <a:ext uri="{FF2B5EF4-FFF2-40B4-BE49-F238E27FC236}">
                <a16:creationId xmlns:a16="http://schemas.microsoft.com/office/drawing/2014/main" id="{2D5EC5E0-A6AC-4AE1-732A-A402D4D22347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pt-BR"/>
          </a:p>
        </p:txBody>
      </p:sp>
      <p:sp>
        <p:nvSpPr>
          <p:cNvPr id="5" name="Espaço Reservado para Número de Slide 4">
            <a:extLst>
              <a:ext uri="{FF2B5EF4-FFF2-40B4-BE49-F238E27FC236}">
                <a16:creationId xmlns:a16="http://schemas.microsoft.com/office/drawing/2014/main" id="{2F79CB49-C714-24F1-1BA4-69BAA7674A3D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D14757F-2A0B-49B8-8717-26A5D1A06A49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4135225009"/>
      </p:ext>
    </p:extLst>
  </p:cSld>
  <p:clrMap bg1="lt1" tx1="dk1" bg2="lt2" tx2="dk2" accent1="accent1" accent2="accent2" accent3="accent3" accent4="accent4" accent5="accent5" accent6="accent6" hlink="hlink" folHlink="folHlink"/>
  <p:extLst>
    <p:ext uri="{56416CCD-93CA-4268-BC5B-53C4BB910035}">
      <p15:sldGuideLst xmlns:p15="http://schemas.microsoft.com/office/powerpoint/2012/main">
        <p15:guide id="1" orient="horz" pos="2880" userDrawn="1">
          <p15:clr>
            <a:srgbClr val="F26B43"/>
          </p15:clr>
        </p15:guide>
        <p15:guide id="2" pos="2160" userDrawn="1">
          <p15:clr>
            <a:srgbClr val="F26B43"/>
          </p15:clr>
        </p15:guide>
      </p15:sldGuideLst>
    </p:ext>
  </p:extLst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Cabeçalho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pt-BR"/>
          </a:p>
        </p:txBody>
      </p:sp>
      <p:sp>
        <p:nvSpPr>
          <p:cNvPr id="3" name="Espaço Reservado para Data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BC907B8-B257-4D31-BE6E-A05BE477A58A}" type="datetimeFigureOut">
              <a:rPr lang="pt-BR" smtClean="0"/>
              <a:t>20/05/2026</a:t>
            </a:fld>
            <a:endParaRPr lang="pt-BR"/>
          </a:p>
        </p:txBody>
      </p:sp>
      <p:sp>
        <p:nvSpPr>
          <p:cNvPr id="4" name="Espaço Reservado para Imagem de Slide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pt-BR"/>
          </a:p>
        </p:txBody>
      </p:sp>
      <p:sp>
        <p:nvSpPr>
          <p:cNvPr id="5" name="Espaço Reservado para Anotações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6" name="Espaço Reservado para Rodapé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pt-BR"/>
          </a:p>
        </p:txBody>
      </p:sp>
      <p:sp>
        <p:nvSpPr>
          <p:cNvPr id="7" name="Espaço Reservado para Número de Slide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AE3BEF4-60E5-41B8-8674-04542864328C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76375572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AE3BEF4-60E5-41B8-8674-04542864328C}" type="slidenum">
              <a:rPr lang="pt-BR" smtClean="0"/>
              <a:t>1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69335832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/>
              <a:t>Facilitador, hora de se apresentar e conhecer a turma!</a:t>
            </a:r>
            <a:endParaRPr lang="pt-BR" altLang="en-US">
              <a:solidFill>
                <a:schemeClr val="bg1"/>
              </a:solidFill>
            </a:endParaRPr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AE3BEF4-60E5-41B8-8674-04542864328C}" type="slidenum">
              <a:rPr lang="pt-BR" smtClean="0"/>
              <a:t>2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34226084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 sz="1100"/>
              <a:t>FACILITADOR:</a:t>
            </a:r>
            <a:r>
              <a:rPr lang="pt-BR" sz="1100" baseline="0"/>
              <a:t> </a:t>
            </a:r>
          </a:p>
          <a:p>
            <a:pPr algn="l"/>
            <a:r>
              <a:rPr lang="pt-BR" sz="1100"/>
              <a:t>Se o cliente precisar de uma internet para uso interno, o roteador é a melhor opção.</a:t>
            </a:r>
          </a:p>
          <a:p>
            <a:pPr algn="l"/>
            <a:endParaRPr lang="pt-BR" sz="1100"/>
          </a:p>
          <a:p>
            <a:pPr algn="l"/>
            <a:r>
              <a:rPr lang="pt-BR" sz="1100"/>
              <a:t>Com ela, é possível compartilhar a internet com vários aparelhos, utilizando o roteador dentro da empresa!</a:t>
            </a:r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AE3BEF4-60E5-41B8-8674-04542864328C}" type="slidenum">
              <a:rPr lang="pt-BR" smtClean="0"/>
              <a:t>9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73939101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AE3BEF4-60E5-41B8-8674-04542864328C}" type="slidenum">
              <a:rPr lang="pt-BR" smtClean="0"/>
              <a:t>10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57370391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8FBC190-5E6E-63AE-DB0E-7E9530A53E2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48669502-13AC-2F23-9842-6B047129EA4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AE2BDCF5-0F5E-C4CE-D89F-4CCC5FCBC0A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4176EF95-EBDF-2F0F-F123-001090A6270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AE3BEF4-60E5-41B8-8674-04542864328C}" type="slidenum">
              <a:rPr lang="pt-BR" smtClean="0"/>
              <a:t>12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409282119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B988DC8-A875-F24A-0CC1-D4E9C4AC0B8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921DB59B-B9E1-27A2-418F-54A305F9E3E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216E8DBB-FFF3-11CB-99D0-8397DE266C4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FD87BC08-DBF0-8C47-5B5C-34BB36E1EF8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AE3BEF4-60E5-41B8-8674-04542864328C}" type="slidenum">
              <a:rPr lang="pt-BR" smtClean="0"/>
              <a:t>13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54232301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CBE416E-D991-F5A6-88C3-1CC49FA802D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E01C8077-5A5B-9054-1649-A2A61D7DAD7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EF8EA0BA-6498-5C09-CEF3-3B91DF74BB5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 sz="1200">
                <a:effectLst/>
                <a:latin typeface="Segoe UI" panose="020B0502040204020203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É valido por 30 dias, independente da data do ciclo, ou enquanto houver franquia. Caso o cliente consuma 100% da franquia do pacote adicional antes iniciar um novo ciclo, a velocidade será reduzida novamente com a opção de contratar um novo pacote adicional. </a:t>
            </a:r>
            <a:endParaRPr lang="pt-BR" sz="120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3324EBA9-AC19-4ECE-0F88-85A952D9725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AE3BEF4-60E5-41B8-8674-04542864328C}" type="slidenum">
              <a:rPr lang="pt-BR" smtClean="0"/>
              <a:t>14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83517143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71DF727-8AE8-6C7C-C714-ED14A64DD66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985DE4B9-1E6F-6286-798A-16A88553A2F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0ED98748-E715-9EC7-5A3F-55E8D15B257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71A0B010-4EF8-7F88-F788-845C3BEF197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AE3BEF4-60E5-41B8-8674-04542864328C}" type="slidenum">
              <a:rPr lang="pt-BR" smtClean="0"/>
              <a:t>16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413590035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CC56FB9-7C2A-2F41-7C4E-62FB8BFF4E8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E995316A-D722-C423-BDA3-A59413EF654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DB89080F-C288-91C4-0350-718EB110971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F4BA56DF-F49E-78B2-A546-266A8271858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AE3BEF4-60E5-41B8-8674-04542864328C}" type="slidenum">
              <a:rPr lang="pt-BR" smtClean="0"/>
              <a:t>17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54573667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pt-BR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APARELHO:</a:t>
            </a:r>
            <a:endParaRPr lang="pt-BR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pt-BR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 plano Claro Internet Empresa será comercializado com a opção de contratação junto com o ROTEADOR 5G – ZTE G5TS.</a:t>
            </a:r>
          </a:p>
          <a:p>
            <a:r>
              <a:rPr lang="pt-BR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Elegância e potência unidos! Conectividade através da rede 5G de alta tecnologia e performance, podendo ser utilizado em diferentes ambientes e necessidades.</a:t>
            </a:r>
          </a:p>
          <a:p>
            <a:pPr lvl="0"/>
            <a:r>
              <a:rPr lang="pt-BR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Suporta redes 5G/4G</a:t>
            </a:r>
          </a:p>
          <a:p>
            <a:pPr lvl="0"/>
            <a:r>
              <a:rPr lang="pt-BR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WI-FI 6 </a:t>
            </a:r>
          </a:p>
          <a:p>
            <a:endParaRPr lang="pt-BR" sz="1200" b="1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pt-BR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Para novas aquisições e clientes da base: </a:t>
            </a:r>
            <a:endParaRPr lang="pt-BR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pt-BR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Contratando a Franquia mensal de 200GB – R$ 129,90 (Roteador 5G com subsídio por R$ 399 em até 12X no cartão de crédito, em até 24X na fatura Claro); </a:t>
            </a:r>
          </a:p>
          <a:p>
            <a:r>
              <a:rPr lang="pt-BR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Franquia mensal de 400GB – R$ 229,90 (Roteador 5G com subsídio por R$ 299 em até 12X no cartão de crédito em até 24X na fatura Claro).</a:t>
            </a:r>
          </a:p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AE3BEF4-60E5-41B8-8674-04542864328C}" type="slidenum">
              <a:rPr lang="pt-BR" smtClean="0"/>
              <a:t>18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01923089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6F8068C-67EB-F676-FFFD-7AD0E781599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D3294DE6-4A94-D75A-B9B0-BDB0A758FC6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D9FE6118-8248-3C13-5368-8BC7750A155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A0A10A58-C27B-1CF5-F437-F5C183A2E7A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AE3BEF4-60E5-41B8-8674-04542864328C}" type="slidenum">
              <a:rPr lang="pt-BR" smtClean="0"/>
              <a:t>19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16920209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8D1C87A-BA06-D74E-C739-C3D79F37D38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695E5601-AE87-30EB-B1BA-EF48EA44C87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57432E6E-9B19-23FF-65A7-E6E5E719260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 sz="1200">
                <a:effectLst/>
                <a:latin typeface="Segoe UI" panose="020B0502040204020203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É valido por 30 dias, independente da data do ciclo, ou enquanto houver franquia. Caso o cliente consuma 100% da franquia do pacote adicional antes iniciar um novo ciclo, a velocidade será reduzida novamente com a opção de contratar um novo pacote adicional. </a:t>
            </a:r>
            <a:endParaRPr lang="pt-BR" sz="120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A740128E-79A5-6DB5-0C9F-02CCEB0F4FE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AE3BEF4-60E5-41B8-8674-04542864328C}" type="slidenum">
              <a:rPr lang="pt-BR" smtClean="0"/>
              <a:t>20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87491941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/>
              <a:t>Agora, se o cliente estiver numa localidade não cabeada, ou seja, sem a cobertura dos produtos Claro net </a:t>
            </a:r>
            <a:r>
              <a:rPr lang="pt-BR" err="1"/>
              <a:t>vírtua</a:t>
            </a:r>
            <a:r>
              <a:rPr lang="pt-BR"/>
              <a:t> empresas ou Claro fibra empresas, o cliente ganha o dobro de internet a partir de 40GB, combinado com a aquisição do Claro total individual, a partir do 2GB</a:t>
            </a:r>
            <a:r>
              <a:rPr lang="pt-BR" baseline="0"/>
              <a:t> e mais o dobro de internet no celular. Veja o portfólio.</a:t>
            </a:r>
            <a:endParaRPr lang="pt-BR"/>
          </a:p>
          <a:p>
            <a:endParaRPr lang="pt-BR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AE3BEF4-60E5-41B8-8674-04542864328C}" type="slidenum">
              <a:rPr lang="pt-BR" smtClean="0"/>
              <a:t>21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9009939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AE3BEF4-60E5-41B8-8674-04542864328C}" type="slidenum">
              <a:rPr lang="pt-BR" smtClean="0"/>
              <a:t>23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850165470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F757BD4-FC15-B11E-914A-9B4D79787A0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4DBE13EE-542D-AED0-B57B-FA54E1EDCAA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545AA450-D84B-5465-344D-9D1376077F7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42302EC2-6676-82F4-F6A6-FB211EAE53B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AE3BEF4-60E5-41B8-8674-04542864328C}" type="slidenum">
              <a:rPr lang="pt-BR" smtClean="0"/>
              <a:t>24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456066497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9A33739-E181-CF54-9F43-8F4FAF53094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C4EDD25E-298D-F01E-37B8-F13FC851D07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208A202E-2F21-5A02-059C-82D8235CD2D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6A628B93-2A5C-F9DF-C1A0-102C558D383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AE3BEF4-60E5-41B8-8674-04542864328C}" type="slidenum">
              <a:rPr lang="pt-BR" smtClean="0"/>
              <a:t>27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01878154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sv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sv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sv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sv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sv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sv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sv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oup 1">
            <a:extLst>
              <a:ext uri="{FF2B5EF4-FFF2-40B4-BE49-F238E27FC236}">
                <a16:creationId xmlns:a16="http://schemas.microsoft.com/office/drawing/2014/main" id="{0E4431E6-5571-BA67-40CD-753FE0137652}"/>
              </a:ext>
            </a:extLst>
          </p:cNvPr>
          <p:cNvGrpSpPr/>
          <p:nvPr userDrawn="1"/>
        </p:nvGrpSpPr>
        <p:grpSpPr>
          <a:xfrm>
            <a:off x="206491" y="158751"/>
            <a:ext cx="11779017" cy="431602"/>
            <a:chOff x="206491" y="158751"/>
            <a:chExt cx="11779017" cy="431602"/>
          </a:xfrm>
        </p:grpSpPr>
        <p:sp>
          <p:nvSpPr>
            <p:cNvPr id="14" name="Retângulo: Cantos Arredondados 15">
              <a:extLst>
                <a:ext uri="{FF2B5EF4-FFF2-40B4-BE49-F238E27FC236}">
                  <a16:creationId xmlns:a16="http://schemas.microsoft.com/office/drawing/2014/main" id="{3797F8D4-EAFB-3785-6FE8-0FEDA951215A}"/>
                </a:ext>
              </a:extLst>
            </p:cNvPr>
            <p:cNvSpPr/>
            <p:nvPr/>
          </p:nvSpPr>
          <p:spPr>
            <a:xfrm>
              <a:off x="206491" y="158751"/>
              <a:ext cx="11779017" cy="431602"/>
            </a:xfrm>
            <a:prstGeom prst="roundRect">
              <a:avLst/>
            </a:prstGeom>
            <a:gradFill>
              <a:gsLst>
                <a:gs pos="100000">
                  <a:srgbClr val="AA0000"/>
                </a:gs>
                <a:gs pos="0">
                  <a:srgbClr val="610000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pic>
          <p:nvPicPr>
            <p:cNvPr id="15" name="Gráfico 16">
              <a:extLst>
                <a:ext uri="{FF2B5EF4-FFF2-40B4-BE49-F238E27FC236}">
                  <a16:creationId xmlns:a16="http://schemas.microsoft.com/office/drawing/2014/main" id="{2B95A78A-F4B0-516A-FDD6-4252586F2007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p:blipFill>
          <p:spPr>
            <a:xfrm>
              <a:off x="345621" y="251040"/>
              <a:ext cx="1523323" cy="247025"/>
            </a:xfrm>
            <a:prstGeom prst="rect">
              <a:avLst/>
            </a:prstGeom>
          </p:spPr>
        </p:pic>
        <p:sp>
          <p:nvSpPr>
            <p:cNvPr id="16" name="CaixaDeTexto 17">
              <a:extLst>
                <a:ext uri="{FF2B5EF4-FFF2-40B4-BE49-F238E27FC236}">
                  <a16:creationId xmlns:a16="http://schemas.microsoft.com/office/drawing/2014/main" id="{F8DFED57-A608-5E64-8D4C-070B696D7AC3}"/>
                </a:ext>
              </a:extLst>
            </p:cNvPr>
            <p:cNvSpPr txBox="1"/>
            <p:nvPr/>
          </p:nvSpPr>
          <p:spPr>
            <a:xfrm>
              <a:off x="5403347" y="220664"/>
              <a:ext cx="1385315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pt-BR" sz="1400" dirty="0">
                  <a:solidFill>
                    <a:schemeClr val="bg1"/>
                  </a:solidFill>
                  <a:latin typeface="AMX Medium" pitchFamily="2" charset="0"/>
                </a:rPr>
                <a:t>Internet Móvel</a:t>
              </a:r>
            </a:p>
          </p:txBody>
        </p:sp>
        <p:pic>
          <p:nvPicPr>
            <p:cNvPr id="17" name="Graphic 14">
              <a:extLst>
                <a:ext uri="{FF2B5EF4-FFF2-40B4-BE49-F238E27FC236}">
                  <a16:creationId xmlns:a16="http://schemas.microsoft.com/office/drawing/2014/main" id="{BF41CDD5-14A6-124F-4C5C-B93241C092E0}"/>
                </a:ext>
              </a:extLst>
            </p:cNvPr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120141" y="242036"/>
              <a:ext cx="701423" cy="265033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66207370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aixaDeTexto 1">
            <a:extLst>
              <a:ext uri="{FF2B5EF4-FFF2-40B4-BE49-F238E27FC236}">
                <a16:creationId xmlns:a16="http://schemas.microsoft.com/office/drawing/2014/main" id="{6EE01059-D5C6-874F-2C32-BC666017E64C}"/>
              </a:ext>
            </a:extLst>
          </p:cNvPr>
          <p:cNvSpPr txBox="1"/>
          <p:nvPr userDrawn="1"/>
        </p:nvSpPr>
        <p:spPr>
          <a:xfrm>
            <a:off x="4927250" y="236088"/>
            <a:ext cx="233749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pt-BR" sz="1400" b="0" i="0">
                <a:solidFill>
                  <a:schemeClr val="bg1"/>
                </a:solidFill>
                <a:latin typeface="AMX Medium" pitchFamily="2" charset="77"/>
              </a:rPr>
              <a:t>Banda Larga Móvel &amp; M2M</a:t>
            </a:r>
            <a:endParaRPr lang="pt-BR" sz="1400" b="0" i="0" noProof="0">
              <a:solidFill>
                <a:schemeClr val="bg1"/>
              </a:solidFill>
              <a:latin typeface="AMX Medium" pitchFamily="2" charset="77"/>
            </a:endParaRPr>
          </a:p>
        </p:txBody>
      </p:sp>
      <p:grpSp>
        <p:nvGrpSpPr>
          <p:cNvPr id="9" name="Group 1">
            <a:extLst>
              <a:ext uri="{FF2B5EF4-FFF2-40B4-BE49-F238E27FC236}">
                <a16:creationId xmlns:a16="http://schemas.microsoft.com/office/drawing/2014/main" id="{EE92EE3A-EC2F-C462-6302-2FD2554429CB}"/>
              </a:ext>
            </a:extLst>
          </p:cNvPr>
          <p:cNvGrpSpPr/>
          <p:nvPr userDrawn="1"/>
        </p:nvGrpSpPr>
        <p:grpSpPr>
          <a:xfrm>
            <a:off x="206491" y="158751"/>
            <a:ext cx="11779017" cy="431602"/>
            <a:chOff x="206491" y="158751"/>
            <a:chExt cx="11779017" cy="431602"/>
          </a:xfrm>
        </p:grpSpPr>
        <p:sp>
          <p:nvSpPr>
            <p:cNvPr id="10" name="Retângulo: Cantos Arredondados 15">
              <a:extLst>
                <a:ext uri="{FF2B5EF4-FFF2-40B4-BE49-F238E27FC236}">
                  <a16:creationId xmlns:a16="http://schemas.microsoft.com/office/drawing/2014/main" id="{362B9190-8ED8-C328-7993-040F40465F69}"/>
                </a:ext>
              </a:extLst>
            </p:cNvPr>
            <p:cNvSpPr/>
            <p:nvPr/>
          </p:nvSpPr>
          <p:spPr>
            <a:xfrm>
              <a:off x="206491" y="158751"/>
              <a:ext cx="11779017" cy="431602"/>
            </a:xfrm>
            <a:prstGeom prst="roundRect">
              <a:avLst/>
            </a:prstGeom>
            <a:gradFill>
              <a:gsLst>
                <a:gs pos="100000">
                  <a:srgbClr val="AA0000"/>
                </a:gs>
                <a:gs pos="0">
                  <a:srgbClr val="610000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pic>
          <p:nvPicPr>
            <p:cNvPr id="11" name="Gráfico 16">
              <a:extLst>
                <a:ext uri="{FF2B5EF4-FFF2-40B4-BE49-F238E27FC236}">
                  <a16:creationId xmlns:a16="http://schemas.microsoft.com/office/drawing/2014/main" id="{FE19F849-C4F5-F493-B0F0-AB8A991C44C6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p:blipFill>
          <p:spPr>
            <a:xfrm>
              <a:off x="345621" y="251040"/>
              <a:ext cx="1523323" cy="247025"/>
            </a:xfrm>
            <a:prstGeom prst="rect">
              <a:avLst/>
            </a:prstGeom>
          </p:spPr>
        </p:pic>
        <p:sp>
          <p:nvSpPr>
            <p:cNvPr id="12" name="CaixaDeTexto 17">
              <a:extLst>
                <a:ext uri="{FF2B5EF4-FFF2-40B4-BE49-F238E27FC236}">
                  <a16:creationId xmlns:a16="http://schemas.microsoft.com/office/drawing/2014/main" id="{312402CD-E943-F3C8-6F3F-13CA69669A39}"/>
                </a:ext>
              </a:extLst>
            </p:cNvPr>
            <p:cNvSpPr txBox="1"/>
            <p:nvPr/>
          </p:nvSpPr>
          <p:spPr>
            <a:xfrm>
              <a:off x="5403347" y="220664"/>
              <a:ext cx="1385315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pt-BR" sz="1400" dirty="0">
                  <a:solidFill>
                    <a:schemeClr val="bg1"/>
                  </a:solidFill>
                  <a:latin typeface="AMX Medium" pitchFamily="2" charset="0"/>
                </a:rPr>
                <a:t>Internet Móvel</a:t>
              </a:r>
            </a:p>
          </p:txBody>
        </p:sp>
        <p:pic>
          <p:nvPicPr>
            <p:cNvPr id="13" name="Graphic 14">
              <a:extLst>
                <a:ext uri="{FF2B5EF4-FFF2-40B4-BE49-F238E27FC236}">
                  <a16:creationId xmlns:a16="http://schemas.microsoft.com/office/drawing/2014/main" id="{C3F3D9CA-C0B0-320D-CAC4-AEBE9DBF0677}"/>
                </a:ext>
              </a:extLst>
            </p:cNvPr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120141" y="242036"/>
              <a:ext cx="701423" cy="265033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359807577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">
            <a:extLst>
              <a:ext uri="{FF2B5EF4-FFF2-40B4-BE49-F238E27FC236}">
                <a16:creationId xmlns:a16="http://schemas.microsoft.com/office/drawing/2014/main" id="{02BF8315-2B26-09F1-D2F8-29A8B1B84E6E}"/>
              </a:ext>
            </a:extLst>
          </p:cNvPr>
          <p:cNvGrpSpPr/>
          <p:nvPr userDrawn="1"/>
        </p:nvGrpSpPr>
        <p:grpSpPr>
          <a:xfrm>
            <a:off x="206491" y="158751"/>
            <a:ext cx="11779017" cy="431602"/>
            <a:chOff x="206491" y="158751"/>
            <a:chExt cx="11779017" cy="431602"/>
          </a:xfrm>
        </p:grpSpPr>
        <p:sp>
          <p:nvSpPr>
            <p:cNvPr id="8" name="Retângulo: Cantos Arredondados 15">
              <a:extLst>
                <a:ext uri="{FF2B5EF4-FFF2-40B4-BE49-F238E27FC236}">
                  <a16:creationId xmlns:a16="http://schemas.microsoft.com/office/drawing/2014/main" id="{26DE2787-9F48-CB66-E4A0-BC4BCF4D868F}"/>
                </a:ext>
              </a:extLst>
            </p:cNvPr>
            <p:cNvSpPr/>
            <p:nvPr/>
          </p:nvSpPr>
          <p:spPr>
            <a:xfrm>
              <a:off x="206491" y="158751"/>
              <a:ext cx="11779017" cy="431602"/>
            </a:xfrm>
            <a:prstGeom prst="roundRect">
              <a:avLst/>
            </a:prstGeom>
            <a:gradFill>
              <a:gsLst>
                <a:gs pos="100000">
                  <a:srgbClr val="AA0000"/>
                </a:gs>
                <a:gs pos="0">
                  <a:srgbClr val="610000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pic>
          <p:nvPicPr>
            <p:cNvPr id="9" name="Gráfico 16">
              <a:extLst>
                <a:ext uri="{FF2B5EF4-FFF2-40B4-BE49-F238E27FC236}">
                  <a16:creationId xmlns:a16="http://schemas.microsoft.com/office/drawing/2014/main" id="{E0449A67-7609-318F-72F7-957EAD7C4909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p:blipFill>
          <p:spPr>
            <a:xfrm>
              <a:off x="345621" y="251040"/>
              <a:ext cx="1523323" cy="247025"/>
            </a:xfrm>
            <a:prstGeom prst="rect">
              <a:avLst/>
            </a:prstGeom>
          </p:spPr>
        </p:pic>
        <p:sp>
          <p:nvSpPr>
            <p:cNvPr id="10" name="CaixaDeTexto 17">
              <a:extLst>
                <a:ext uri="{FF2B5EF4-FFF2-40B4-BE49-F238E27FC236}">
                  <a16:creationId xmlns:a16="http://schemas.microsoft.com/office/drawing/2014/main" id="{18639B0E-ABE2-4DB0-826D-4E660135E482}"/>
                </a:ext>
              </a:extLst>
            </p:cNvPr>
            <p:cNvSpPr txBox="1"/>
            <p:nvPr/>
          </p:nvSpPr>
          <p:spPr>
            <a:xfrm>
              <a:off x="5403347" y="220664"/>
              <a:ext cx="1385315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pt-BR" sz="1400" dirty="0">
                  <a:solidFill>
                    <a:schemeClr val="bg1"/>
                  </a:solidFill>
                  <a:latin typeface="AMX Medium" pitchFamily="2" charset="0"/>
                </a:rPr>
                <a:t>Internet Móvel</a:t>
              </a:r>
            </a:p>
          </p:txBody>
        </p:sp>
        <p:pic>
          <p:nvPicPr>
            <p:cNvPr id="11" name="Graphic 14">
              <a:extLst>
                <a:ext uri="{FF2B5EF4-FFF2-40B4-BE49-F238E27FC236}">
                  <a16:creationId xmlns:a16="http://schemas.microsoft.com/office/drawing/2014/main" id="{D867E6D5-86E6-409C-A361-94BB6B312993}"/>
                </a:ext>
              </a:extLst>
            </p:cNvPr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120141" y="242036"/>
              <a:ext cx="701423" cy="265033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268707720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m 1">
            <a:extLst>
              <a:ext uri="{FF2B5EF4-FFF2-40B4-BE49-F238E27FC236}">
                <a16:creationId xmlns:a16="http://schemas.microsoft.com/office/drawing/2014/main" id="{E1F90B76-4390-2DBB-D68B-E9396AE00CF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 t="5291" b="5291"/>
          <a:stretch/>
        </p:blipFill>
        <p:spPr>
          <a:xfrm>
            <a:off x="206492" y="763538"/>
            <a:ext cx="11779014" cy="5924549"/>
          </a:xfrm>
          <a:prstGeom prst="roundRect">
            <a:avLst>
              <a:gd name="adj" fmla="val 2778"/>
            </a:avLst>
          </a:prstGeom>
          <a:ln>
            <a:noFill/>
          </a:ln>
          <a:effectLst/>
        </p:spPr>
      </p:pic>
      <p:sp>
        <p:nvSpPr>
          <p:cNvPr id="3" name="CaixaDeTexto 2">
            <a:extLst>
              <a:ext uri="{FF2B5EF4-FFF2-40B4-BE49-F238E27FC236}">
                <a16:creationId xmlns:a16="http://schemas.microsoft.com/office/drawing/2014/main" id="{DD0DD2ED-919D-0407-3696-4861703BBAF7}"/>
              </a:ext>
            </a:extLst>
          </p:cNvPr>
          <p:cNvSpPr txBox="1"/>
          <p:nvPr userDrawn="1"/>
        </p:nvSpPr>
        <p:spPr>
          <a:xfrm>
            <a:off x="7377112" y="1684049"/>
            <a:ext cx="341594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3200" b="1" noProof="0">
                <a:solidFill>
                  <a:schemeClr val="bg1"/>
                </a:solidFill>
                <a:latin typeface="AMX Medium" pitchFamily="2" charset="0"/>
              </a:rPr>
              <a:t>O que vamos ver:</a:t>
            </a:r>
          </a:p>
        </p:txBody>
      </p:sp>
      <p:grpSp>
        <p:nvGrpSpPr>
          <p:cNvPr id="9" name="Group 1">
            <a:extLst>
              <a:ext uri="{FF2B5EF4-FFF2-40B4-BE49-F238E27FC236}">
                <a16:creationId xmlns:a16="http://schemas.microsoft.com/office/drawing/2014/main" id="{E9788482-5F1D-1112-88B2-F0D437AA04CF}"/>
              </a:ext>
            </a:extLst>
          </p:cNvPr>
          <p:cNvGrpSpPr/>
          <p:nvPr userDrawn="1"/>
        </p:nvGrpSpPr>
        <p:grpSpPr>
          <a:xfrm>
            <a:off x="206491" y="158751"/>
            <a:ext cx="11779017" cy="431602"/>
            <a:chOff x="206491" y="158751"/>
            <a:chExt cx="11779017" cy="431602"/>
          </a:xfrm>
        </p:grpSpPr>
        <p:sp>
          <p:nvSpPr>
            <p:cNvPr id="10" name="Retângulo: Cantos Arredondados 15">
              <a:extLst>
                <a:ext uri="{FF2B5EF4-FFF2-40B4-BE49-F238E27FC236}">
                  <a16:creationId xmlns:a16="http://schemas.microsoft.com/office/drawing/2014/main" id="{A4A6AF80-B7E6-A020-F485-2BE339D8C510}"/>
                </a:ext>
              </a:extLst>
            </p:cNvPr>
            <p:cNvSpPr/>
            <p:nvPr/>
          </p:nvSpPr>
          <p:spPr>
            <a:xfrm>
              <a:off x="206491" y="158751"/>
              <a:ext cx="11779017" cy="431602"/>
            </a:xfrm>
            <a:prstGeom prst="roundRect">
              <a:avLst/>
            </a:prstGeom>
            <a:gradFill>
              <a:gsLst>
                <a:gs pos="100000">
                  <a:srgbClr val="AA0000"/>
                </a:gs>
                <a:gs pos="0">
                  <a:srgbClr val="610000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pic>
          <p:nvPicPr>
            <p:cNvPr id="11" name="Gráfico 16">
              <a:extLst>
                <a:ext uri="{FF2B5EF4-FFF2-40B4-BE49-F238E27FC236}">
                  <a16:creationId xmlns:a16="http://schemas.microsoft.com/office/drawing/2014/main" id="{B30A3C48-0131-443B-51D4-023180172FB4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345621" y="251040"/>
              <a:ext cx="1523323" cy="247025"/>
            </a:xfrm>
            <a:prstGeom prst="rect">
              <a:avLst/>
            </a:prstGeom>
          </p:spPr>
        </p:pic>
        <p:sp>
          <p:nvSpPr>
            <p:cNvPr id="12" name="CaixaDeTexto 17">
              <a:extLst>
                <a:ext uri="{FF2B5EF4-FFF2-40B4-BE49-F238E27FC236}">
                  <a16:creationId xmlns:a16="http://schemas.microsoft.com/office/drawing/2014/main" id="{91B6F12A-1CF6-444F-64BC-5898E72CA372}"/>
                </a:ext>
              </a:extLst>
            </p:cNvPr>
            <p:cNvSpPr txBox="1"/>
            <p:nvPr/>
          </p:nvSpPr>
          <p:spPr>
            <a:xfrm>
              <a:off x="5403347" y="220664"/>
              <a:ext cx="1385315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pt-BR" sz="1400" dirty="0">
                  <a:solidFill>
                    <a:schemeClr val="bg1"/>
                  </a:solidFill>
                  <a:latin typeface="AMX Medium" pitchFamily="2" charset="0"/>
                </a:rPr>
                <a:t>Internet Móvel</a:t>
              </a:r>
            </a:p>
          </p:txBody>
        </p:sp>
        <p:pic>
          <p:nvPicPr>
            <p:cNvPr id="13" name="Graphic 14">
              <a:extLst>
                <a:ext uri="{FF2B5EF4-FFF2-40B4-BE49-F238E27FC236}">
                  <a16:creationId xmlns:a16="http://schemas.microsoft.com/office/drawing/2014/main" id="{1E267119-EC72-A1CE-3272-E750393A0DF1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120141" y="242036"/>
              <a:ext cx="701423" cy="265033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331920895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m 1">
            <a:extLst>
              <a:ext uri="{FF2B5EF4-FFF2-40B4-BE49-F238E27FC236}">
                <a16:creationId xmlns:a16="http://schemas.microsoft.com/office/drawing/2014/main" id="{E1F90B76-4390-2DBB-D68B-E9396AE00CF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 t="5291" b="5291"/>
          <a:stretch/>
        </p:blipFill>
        <p:spPr>
          <a:xfrm>
            <a:off x="206492" y="763538"/>
            <a:ext cx="11779014" cy="5924549"/>
          </a:xfrm>
          <a:prstGeom prst="roundRect">
            <a:avLst>
              <a:gd name="adj" fmla="val 2778"/>
            </a:avLst>
          </a:prstGeom>
          <a:ln>
            <a:noFill/>
          </a:ln>
          <a:effectLst/>
        </p:spPr>
      </p:pic>
      <p:sp>
        <p:nvSpPr>
          <p:cNvPr id="3" name="CaixaDeTexto 2">
            <a:extLst>
              <a:ext uri="{FF2B5EF4-FFF2-40B4-BE49-F238E27FC236}">
                <a16:creationId xmlns:a16="http://schemas.microsoft.com/office/drawing/2014/main" id="{DD0DD2ED-919D-0407-3696-4861703BBAF7}"/>
              </a:ext>
            </a:extLst>
          </p:cNvPr>
          <p:cNvSpPr txBox="1"/>
          <p:nvPr userDrawn="1"/>
        </p:nvSpPr>
        <p:spPr>
          <a:xfrm>
            <a:off x="7377112" y="1684049"/>
            <a:ext cx="341594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3200" b="1" noProof="0">
                <a:solidFill>
                  <a:schemeClr val="bg1"/>
                </a:solidFill>
                <a:latin typeface="AMX Medium" pitchFamily="2" charset="0"/>
              </a:rPr>
              <a:t>O que vamos ver:</a:t>
            </a:r>
          </a:p>
        </p:txBody>
      </p:sp>
      <p:grpSp>
        <p:nvGrpSpPr>
          <p:cNvPr id="9" name="Group 1">
            <a:extLst>
              <a:ext uri="{FF2B5EF4-FFF2-40B4-BE49-F238E27FC236}">
                <a16:creationId xmlns:a16="http://schemas.microsoft.com/office/drawing/2014/main" id="{5255A9FA-7E61-B366-D42D-03E0D5A202CB}"/>
              </a:ext>
            </a:extLst>
          </p:cNvPr>
          <p:cNvGrpSpPr/>
          <p:nvPr userDrawn="1"/>
        </p:nvGrpSpPr>
        <p:grpSpPr>
          <a:xfrm>
            <a:off x="206491" y="158751"/>
            <a:ext cx="11779017" cy="431602"/>
            <a:chOff x="206491" y="158751"/>
            <a:chExt cx="11779017" cy="431602"/>
          </a:xfrm>
        </p:grpSpPr>
        <p:sp>
          <p:nvSpPr>
            <p:cNvPr id="10" name="Retângulo: Cantos Arredondados 15">
              <a:extLst>
                <a:ext uri="{FF2B5EF4-FFF2-40B4-BE49-F238E27FC236}">
                  <a16:creationId xmlns:a16="http://schemas.microsoft.com/office/drawing/2014/main" id="{9A0ACCD8-E482-09A0-965C-063A8A28662A}"/>
                </a:ext>
              </a:extLst>
            </p:cNvPr>
            <p:cNvSpPr/>
            <p:nvPr/>
          </p:nvSpPr>
          <p:spPr>
            <a:xfrm>
              <a:off x="206491" y="158751"/>
              <a:ext cx="11779017" cy="431602"/>
            </a:xfrm>
            <a:prstGeom prst="roundRect">
              <a:avLst/>
            </a:prstGeom>
            <a:gradFill>
              <a:gsLst>
                <a:gs pos="100000">
                  <a:srgbClr val="AA0000"/>
                </a:gs>
                <a:gs pos="0">
                  <a:srgbClr val="610000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pic>
          <p:nvPicPr>
            <p:cNvPr id="11" name="Gráfico 16">
              <a:extLst>
                <a:ext uri="{FF2B5EF4-FFF2-40B4-BE49-F238E27FC236}">
                  <a16:creationId xmlns:a16="http://schemas.microsoft.com/office/drawing/2014/main" id="{356EBB5D-2B2A-BF4A-585F-2EBB0F9BCDFD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345621" y="251040"/>
              <a:ext cx="1523323" cy="247025"/>
            </a:xfrm>
            <a:prstGeom prst="rect">
              <a:avLst/>
            </a:prstGeom>
          </p:spPr>
        </p:pic>
        <p:sp>
          <p:nvSpPr>
            <p:cNvPr id="12" name="CaixaDeTexto 17">
              <a:extLst>
                <a:ext uri="{FF2B5EF4-FFF2-40B4-BE49-F238E27FC236}">
                  <a16:creationId xmlns:a16="http://schemas.microsoft.com/office/drawing/2014/main" id="{05E06D07-0466-F41B-0FB6-14B121D4E286}"/>
                </a:ext>
              </a:extLst>
            </p:cNvPr>
            <p:cNvSpPr txBox="1"/>
            <p:nvPr/>
          </p:nvSpPr>
          <p:spPr>
            <a:xfrm>
              <a:off x="5403347" y="220664"/>
              <a:ext cx="1385315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pt-BR" sz="1400" dirty="0">
                  <a:solidFill>
                    <a:schemeClr val="bg1"/>
                  </a:solidFill>
                  <a:latin typeface="AMX Medium" pitchFamily="2" charset="0"/>
                </a:rPr>
                <a:t>Internet Móvel</a:t>
              </a:r>
            </a:p>
          </p:txBody>
        </p:sp>
        <p:pic>
          <p:nvPicPr>
            <p:cNvPr id="13" name="Graphic 14">
              <a:extLst>
                <a:ext uri="{FF2B5EF4-FFF2-40B4-BE49-F238E27FC236}">
                  <a16:creationId xmlns:a16="http://schemas.microsoft.com/office/drawing/2014/main" id="{BF32A216-6DA2-C503-2D61-3859CC1B3EAA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120141" y="242036"/>
              <a:ext cx="701423" cy="265033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270510894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ítulo e Conteúdo">
    <p:bg>
      <p:bgPr>
        <a:solidFill>
          <a:srgbClr val="61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8">
            <a:extLst>
              <a:ext uri="{FF2B5EF4-FFF2-40B4-BE49-F238E27FC236}">
                <a16:creationId xmlns:a16="http://schemas.microsoft.com/office/drawing/2014/main" id="{2E3B557F-9F3D-250C-5586-2859954F5E88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CaixaDeTexto 8">
            <a:extLst>
              <a:ext uri="{FF2B5EF4-FFF2-40B4-BE49-F238E27FC236}">
                <a16:creationId xmlns:a16="http://schemas.microsoft.com/office/drawing/2014/main" id="{9348CE52-99FD-59F6-FFA1-AE70755BFA6D}"/>
              </a:ext>
            </a:extLst>
          </p:cNvPr>
          <p:cNvSpPr txBox="1"/>
          <p:nvPr userDrawn="1"/>
        </p:nvSpPr>
        <p:spPr>
          <a:xfrm>
            <a:off x="126439" y="1412238"/>
            <a:ext cx="3989084" cy="1107996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pt-BR" sz="6600" dirty="0">
                <a:ln>
                  <a:solidFill>
                    <a:srgbClr val="C00000"/>
                  </a:solidFill>
                </a:ln>
                <a:noFill/>
                <a:latin typeface="AMX Black" pitchFamily="2" charset="0"/>
              </a:rPr>
              <a:t>ATENÇÃO</a:t>
            </a:r>
          </a:p>
        </p:txBody>
      </p:sp>
      <p:sp>
        <p:nvSpPr>
          <p:cNvPr id="14" name="CaixaDeTexto 9">
            <a:extLst>
              <a:ext uri="{FF2B5EF4-FFF2-40B4-BE49-F238E27FC236}">
                <a16:creationId xmlns:a16="http://schemas.microsoft.com/office/drawing/2014/main" id="{C83B3F81-D144-4082-31C7-D64FE98E881E}"/>
              </a:ext>
            </a:extLst>
          </p:cNvPr>
          <p:cNvSpPr txBox="1"/>
          <p:nvPr userDrawn="1"/>
        </p:nvSpPr>
        <p:spPr>
          <a:xfrm>
            <a:off x="4115523" y="1412238"/>
            <a:ext cx="3989087" cy="1107996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pt-BR" sz="6600" dirty="0">
                <a:ln>
                  <a:solidFill>
                    <a:srgbClr val="C00000"/>
                  </a:solidFill>
                </a:ln>
                <a:noFill/>
                <a:latin typeface="AMX Black" pitchFamily="2" charset="0"/>
              </a:rPr>
              <a:t>ATENÇÃO</a:t>
            </a:r>
          </a:p>
        </p:txBody>
      </p:sp>
      <p:sp>
        <p:nvSpPr>
          <p:cNvPr id="15" name="CaixaDeTexto 10">
            <a:extLst>
              <a:ext uri="{FF2B5EF4-FFF2-40B4-BE49-F238E27FC236}">
                <a16:creationId xmlns:a16="http://schemas.microsoft.com/office/drawing/2014/main" id="{739F1F9E-486A-6641-E384-13909AE28782}"/>
              </a:ext>
            </a:extLst>
          </p:cNvPr>
          <p:cNvSpPr txBox="1"/>
          <p:nvPr userDrawn="1"/>
        </p:nvSpPr>
        <p:spPr>
          <a:xfrm>
            <a:off x="8104610" y="1412238"/>
            <a:ext cx="3989087" cy="1107996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pt-BR" sz="6600" dirty="0">
                <a:ln>
                  <a:solidFill>
                    <a:srgbClr val="C00000"/>
                  </a:solidFill>
                </a:ln>
                <a:noFill/>
                <a:latin typeface="AMX Black" pitchFamily="2" charset="0"/>
              </a:rPr>
              <a:t>ATENÇÃO</a:t>
            </a:r>
          </a:p>
        </p:txBody>
      </p:sp>
      <p:pic>
        <p:nvPicPr>
          <p:cNvPr id="16" name="Imagem 2" descr="Uma imagem contendo Ícone&#10;&#10;O conteúdo gerado por IA pode estar incorreto.">
            <a:extLst>
              <a:ext uri="{FF2B5EF4-FFF2-40B4-BE49-F238E27FC236}">
                <a16:creationId xmlns:a16="http://schemas.microsoft.com/office/drawing/2014/main" id="{72771F01-EFBE-FCAA-33CC-AAAB3BBA7407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41519" y="911757"/>
            <a:ext cx="2108958" cy="2108958"/>
          </a:xfrm>
          <a:prstGeom prst="rect">
            <a:avLst/>
          </a:prstGeom>
        </p:spPr>
      </p:pic>
      <p:grpSp>
        <p:nvGrpSpPr>
          <p:cNvPr id="17" name="Group 1">
            <a:extLst>
              <a:ext uri="{FF2B5EF4-FFF2-40B4-BE49-F238E27FC236}">
                <a16:creationId xmlns:a16="http://schemas.microsoft.com/office/drawing/2014/main" id="{0165979B-F0C5-E11A-973F-17ACE1E8585C}"/>
              </a:ext>
            </a:extLst>
          </p:cNvPr>
          <p:cNvGrpSpPr/>
          <p:nvPr userDrawn="1"/>
        </p:nvGrpSpPr>
        <p:grpSpPr>
          <a:xfrm>
            <a:off x="206491" y="158751"/>
            <a:ext cx="11779017" cy="431602"/>
            <a:chOff x="206491" y="158751"/>
            <a:chExt cx="11779017" cy="431602"/>
          </a:xfrm>
        </p:grpSpPr>
        <p:sp>
          <p:nvSpPr>
            <p:cNvPr id="18" name="Retângulo: Cantos Arredondados 15">
              <a:extLst>
                <a:ext uri="{FF2B5EF4-FFF2-40B4-BE49-F238E27FC236}">
                  <a16:creationId xmlns:a16="http://schemas.microsoft.com/office/drawing/2014/main" id="{D60984A7-18AB-14D1-5558-A954138BE252}"/>
                </a:ext>
              </a:extLst>
            </p:cNvPr>
            <p:cNvSpPr/>
            <p:nvPr/>
          </p:nvSpPr>
          <p:spPr>
            <a:xfrm>
              <a:off x="206491" y="158751"/>
              <a:ext cx="11779017" cy="431602"/>
            </a:xfrm>
            <a:prstGeom prst="roundRect">
              <a:avLst/>
            </a:prstGeom>
            <a:gradFill>
              <a:gsLst>
                <a:gs pos="100000">
                  <a:srgbClr val="AA0000"/>
                </a:gs>
                <a:gs pos="0">
                  <a:srgbClr val="610000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pic>
          <p:nvPicPr>
            <p:cNvPr id="19" name="Gráfico 16">
              <a:extLst>
                <a:ext uri="{FF2B5EF4-FFF2-40B4-BE49-F238E27FC236}">
                  <a16:creationId xmlns:a16="http://schemas.microsoft.com/office/drawing/2014/main" id="{1FF6295C-DF9F-1CFC-B1BD-02D84FCFC0CF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345621" y="251040"/>
              <a:ext cx="1523323" cy="247025"/>
            </a:xfrm>
            <a:prstGeom prst="rect">
              <a:avLst/>
            </a:prstGeom>
          </p:spPr>
        </p:pic>
        <p:sp>
          <p:nvSpPr>
            <p:cNvPr id="20" name="CaixaDeTexto 17">
              <a:extLst>
                <a:ext uri="{FF2B5EF4-FFF2-40B4-BE49-F238E27FC236}">
                  <a16:creationId xmlns:a16="http://schemas.microsoft.com/office/drawing/2014/main" id="{AFFDD91B-C3B5-9197-2D84-047F4E280AE4}"/>
                </a:ext>
              </a:extLst>
            </p:cNvPr>
            <p:cNvSpPr txBox="1"/>
            <p:nvPr/>
          </p:nvSpPr>
          <p:spPr>
            <a:xfrm>
              <a:off x="5403347" y="220664"/>
              <a:ext cx="1385315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pt-BR" sz="1400" dirty="0">
                  <a:solidFill>
                    <a:schemeClr val="bg1"/>
                  </a:solidFill>
                  <a:latin typeface="AMX Medium" pitchFamily="2" charset="0"/>
                </a:rPr>
                <a:t>Internet Móvel</a:t>
              </a:r>
            </a:p>
          </p:txBody>
        </p:sp>
        <p:pic>
          <p:nvPicPr>
            <p:cNvPr id="21" name="Graphic 14">
              <a:extLst>
                <a:ext uri="{FF2B5EF4-FFF2-40B4-BE49-F238E27FC236}">
                  <a16:creationId xmlns:a16="http://schemas.microsoft.com/office/drawing/2014/main" id="{6E64199E-4922-F5BD-AD6A-40C42E6CFCD9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120141" y="242036"/>
              <a:ext cx="701423" cy="265033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81970537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ítulo e Conteúdo">
    <p:bg>
      <p:bgPr>
        <a:solidFill>
          <a:srgbClr val="61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23">
            <a:extLst>
              <a:ext uri="{FF2B5EF4-FFF2-40B4-BE49-F238E27FC236}">
                <a16:creationId xmlns:a16="http://schemas.microsoft.com/office/drawing/2014/main" id="{6232F680-7377-0AA9-0B76-50DCEACD1B8D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CaixaDeTexto 7">
            <a:extLst>
              <a:ext uri="{FF2B5EF4-FFF2-40B4-BE49-F238E27FC236}">
                <a16:creationId xmlns:a16="http://schemas.microsoft.com/office/drawing/2014/main" id="{5232766E-0365-3EBC-0BCC-0F67A453422E}"/>
              </a:ext>
            </a:extLst>
          </p:cNvPr>
          <p:cNvSpPr txBox="1"/>
          <p:nvPr userDrawn="1"/>
        </p:nvSpPr>
        <p:spPr>
          <a:xfrm>
            <a:off x="-927100" y="2265921"/>
            <a:ext cx="4850576" cy="1323439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pt-BR" sz="8000">
                <a:ln>
                  <a:solidFill>
                    <a:srgbClr val="C00000"/>
                  </a:solidFill>
                </a:ln>
                <a:noFill/>
                <a:latin typeface="AMX Black" pitchFamily="2" charset="0"/>
              </a:rPr>
              <a:t>DÚVIDAS</a:t>
            </a:r>
          </a:p>
        </p:txBody>
      </p:sp>
      <p:sp>
        <p:nvSpPr>
          <p:cNvPr id="9" name="CaixaDeTexto 9">
            <a:extLst>
              <a:ext uri="{FF2B5EF4-FFF2-40B4-BE49-F238E27FC236}">
                <a16:creationId xmlns:a16="http://schemas.microsoft.com/office/drawing/2014/main" id="{F74A6411-2353-1A46-A78F-5EB4FEB81F68}"/>
              </a:ext>
            </a:extLst>
          </p:cNvPr>
          <p:cNvSpPr txBox="1"/>
          <p:nvPr userDrawn="1"/>
        </p:nvSpPr>
        <p:spPr>
          <a:xfrm>
            <a:off x="3923476" y="2265921"/>
            <a:ext cx="4850576" cy="1323439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pt-BR" sz="8000">
                <a:ln>
                  <a:solidFill>
                    <a:srgbClr val="C00000"/>
                  </a:solidFill>
                </a:ln>
                <a:noFill/>
                <a:latin typeface="AMX Black" pitchFamily="2" charset="0"/>
              </a:rPr>
              <a:t>DÚVIDAS</a:t>
            </a:r>
          </a:p>
        </p:txBody>
      </p:sp>
      <p:sp>
        <p:nvSpPr>
          <p:cNvPr id="10" name="CaixaDeTexto 10">
            <a:extLst>
              <a:ext uri="{FF2B5EF4-FFF2-40B4-BE49-F238E27FC236}">
                <a16:creationId xmlns:a16="http://schemas.microsoft.com/office/drawing/2014/main" id="{5B4B4734-2C45-37F4-26FD-886A7313820B}"/>
              </a:ext>
            </a:extLst>
          </p:cNvPr>
          <p:cNvSpPr txBox="1"/>
          <p:nvPr userDrawn="1"/>
        </p:nvSpPr>
        <p:spPr>
          <a:xfrm>
            <a:off x="8774052" y="2265921"/>
            <a:ext cx="4850576" cy="1323439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pt-BR" sz="8000">
                <a:ln>
                  <a:solidFill>
                    <a:srgbClr val="C00000"/>
                  </a:solidFill>
                </a:ln>
                <a:noFill/>
                <a:latin typeface="AMX Black" pitchFamily="2" charset="0"/>
              </a:rPr>
              <a:t>DÚVIDAS</a:t>
            </a:r>
          </a:p>
        </p:txBody>
      </p:sp>
      <p:grpSp>
        <p:nvGrpSpPr>
          <p:cNvPr id="12" name="Agrupar 11">
            <a:extLst>
              <a:ext uri="{FF2B5EF4-FFF2-40B4-BE49-F238E27FC236}">
                <a16:creationId xmlns:a16="http://schemas.microsoft.com/office/drawing/2014/main" id="{0270885D-B27A-8A2A-11D3-8DDD446F2D22}"/>
              </a:ext>
            </a:extLst>
          </p:cNvPr>
          <p:cNvGrpSpPr/>
          <p:nvPr userDrawn="1"/>
        </p:nvGrpSpPr>
        <p:grpSpPr>
          <a:xfrm>
            <a:off x="4727939" y="1510390"/>
            <a:ext cx="2736120" cy="2736117"/>
            <a:chOff x="1259629" y="1800227"/>
            <a:chExt cx="1791476" cy="1791474"/>
          </a:xfrm>
        </p:grpSpPr>
        <p:sp>
          <p:nvSpPr>
            <p:cNvPr id="20" name="Elipse 19">
              <a:extLst>
                <a:ext uri="{FF2B5EF4-FFF2-40B4-BE49-F238E27FC236}">
                  <a16:creationId xmlns:a16="http://schemas.microsoft.com/office/drawing/2014/main" id="{D2DF9587-1412-9C01-BC6C-E836645A09ED}"/>
                </a:ext>
              </a:extLst>
            </p:cNvPr>
            <p:cNvSpPr/>
            <p:nvPr userDrawn="1"/>
          </p:nvSpPr>
          <p:spPr>
            <a:xfrm>
              <a:off x="1259629" y="1800227"/>
              <a:ext cx="1791476" cy="1791474"/>
            </a:xfrm>
            <a:prstGeom prst="ellipse">
              <a:avLst/>
            </a:prstGeom>
            <a:solidFill>
              <a:srgbClr val="8C333A">
                <a:alpha val="57000"/>
              </a:srgb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pt-BR"/>
            </a:p>
          </p:txBody>
        </p:sp>
        <p:sp>
          <p:nvSpPr>
            <p:cNvPr id="22" name="Elipse 21">
              <a:extLst>
                <a:ext uri="{FF2B5EF4-FFF2-40B4-BE49-F238E27FC236}">
                  <a16:creationId xmlns:a16="http://schemas.microsoft.com/office/drawing/2014/main" id="{71E3A4DF-A5B6-7249-1390-CEEFBD69ACD3}"/>
                </a:ext>
              </a:extLst>
            </p:cNvPr>
            <p:cNvSpPr/>
            <p:nvPr userDrawn="1"/>
          </p:nvSpPr>
          <p:spPr>
            <a:xfrm>
              <a:off x="1404148" y="1944744"/>
              <a:ext cx="1502435" cy="1502436"/>
            </a:xfrm>
            <a:prstGeom prst="ellipse">
              <a:avLst/>
            </a:prstGeom>
            <a:solidFill>
              <a:srgbClr val="8C333A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pt-BR"/>
            </a:p>
          </p:txBody>
        </p:sp>
      </p:grpSp>
      <p:pic>
        <p:nvPicPr>
          <p:cNvPr id="23" name="Imagem 22">
            <a:extLst>
              <a:ext uri="{FF2B5EF4-FFF2-40B4-BE49-F238E27FC236}">
                <a16:creationId xmlns:a16="http://schemas.microsoft.com/office/drawing/2014/main" id="{225FF012-6813-4C1A-0BD7-81E4D7030A4A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288" r="25288"/>
          <a:stretch/>
        </p:blipFill>
        <p:spPr>
          <a:xfrm>
            <a:off x="4959353" y="969428"/>
            <a:ext cx="2273288" cy="3065496"/>
          </a:xfrm>
          <a:custGeom>
            <a:avLst/>
            <a:gdLst>
              <a:gd name="connsiteX0" fmla="*/ 982120 w 2273288"/>
              <a:gd name="connsiteY0" fmla="*/ 0 h 3065496"/>
              <a:gd name="connsiteX1" fmla="*/ 1291168 w 2273288"/>
              <a:gd name="connsiteY1" fmla="*/ 0 h 3065496"/>
              <a:gd name="connsiteX2" fmla="*/ 1365718 w 2273288"/>
              <a:gd name="connsiteY2" fmla="*/ 11378 h 3065496"/>
              <a:gd name="connsiteX3" fmla="*/ 2273288 w 2273288"/>
              <a:gd name="connsiteY3" fmla="*/ 1124929 h 3065496"/>
              <a:gd name="connsiteX4" fmla="*/ 2273288 w 2273288"/>
              <a:gd name="connsiteY4" fmla="*/ 1928852 h 3065496"/>
              <a:gd name="connsiteX5" fmla="*/ 1136644 w 2273288"/>
              <a:gd name="connsiteY5" fmla="*/ 3065496 h 3065496"/>
              <a:gd name="connsiteX6" fmla="*/ 0 w 2273288"/>
              <a:gd name="connsiteY6" fmla="*/ 1928852 h 3065496"/>
              <a:gd name="connsiteX7" fmla="*/ 0 w 2273288"/>
              <a:gd name="connsiteY7" fmla="*/ 1124929 h 3065496"/>
              <a:gd name="connsiteX8" fmla="*/ 907571 w 2273288"/>
              <a:gd name="connsiteY8" fmla="*/ 11378 h 30654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273288" h="3065496">
                <a:moveTo>
                  <a:pt x="982120" y="0"/>
                </a:moveTo>
                <a:lnTo>
                  <a:pt x="1291168" y="0"/>
                </a:lnTo>
                <a:lnTo>
                  <a:pt x="1365718" y="11378"/>
                </a:lnTo>
                <a:cubicBezTo>
                  <a:pt x="1883667" y="117366"/>
                  <a:pt x="2273288" y="575647"/>
                  <a:pt x="2273288" y="1124929"/>
                </a:cubicBezTo>
                <a:lnTo>
                  <a:pt x="2273288" y="1928852"/>
                </a:lnTo>
                <a:cubicBezTo>
                  <a:pt x="2273288" y="2556603"/>
                  <a:pt x="1764395" y="3065496"/>
                  <a:pt x="1136644" y="3065496"/>
                </a:cubicBezTo>
                <a:cubicBezTo>
                  <a:pt x="508893" y="3065496"/>
                  <a:pt x="0" y="2556603"/>
                  <a:pt x="0" y="1928852"/>
                </a:cubicBezTo>
                <a:lnTo>
                  <a:pt x="0" y="1124929"/>
                </a:lnTo>
                <a:cubicBezTo>
                  <a:pt x="0" y="575647"/>
                  <a:pt x="389621" y="117366"/>
                  <a:pt x="907571" y="11378"/>
                </a:cubicBezTo>
                <a:close/>
              </a:path>
            </a:pathLst>
          </a:custGeom>
        </p:spPr>
      </p:pic>
      <p:sp>
        <p:nvSpPr>
          <p:cNvPr id="24" name="CaixaDeTexto 23">
            <a:extLst>
              <a:ext uri="{FF2B5EF4-FFF2-40B4-BE49-F238E27FC236}">
                <a16:creationId xmlns:a16="http://schemas.microsoft.com/office/drawing/2014/main" id="{3E07FDDF-418F-7C56-8979-248E7C425F92}"/>
              </a:ext>
            </a:extLst>
          </p:cNvPr>
          <p:cNvSpPr txBox="1"/>
          <p:nvPr userDrawn="1"/>
        </p:nvSpPr>
        <p:spPr>
          <a:xfrm>
            <a:off x="4009534" y="4684433"/>
            <a:ext cx="4172930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pt-BR" altLang="en-US" sz="4000" dirty="0">
                <a:solidFill>
                  <a:schemeClr val="bg1"/>
                </a:solidFill>
                <a:latin typeface="AMX Black" pitchFamily="2" charset="0"/>
                <a:cs typeface="+mn-ea"/>
              </a:rPr>
              <a:t>Alguma dúvida?​</a:t>
            </a: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9083D485-96B4-CEBC-D5B5-C4746F1AC3D0}"/>
              </a:ext>
            </a:extLst>
          </p:cNvPr>
          <p:cNvGrpSpPr/>
          <p:nvPr userDrawn="1"/>
        </p:nvGrpSpPr>
        <p:grpSpPr>
          <a:xfrm>
            <a:off x="206491" y="158751"/>
            <a:ext cx="11779017" cy="431602"/>
            <a:chOff x="206491" y="158751"/>
            <a:chExt cx="11779017" cy="431602"/>
          </a:xfrm>
        </p:grpSpPr>
        <p:sp>
          <p:nvSpPr>
            <p:cNvPr id="3" name="Retângulo: Cantos Arredondados 15">
              <a:extLst>
                <a:ext uri="{FF2B5EF4-FFF2-40B4-BE49-F238E27FC236}">
                  <a16:creationId xmlns:a16="http://schemas.microsoft.com/office/drawing/2014/main" id="{319232E0-733A-FA3D-E68C-8D61E7EB8B94}"/>
                </a:ext>
              </a:extLst>
            </p:cNvPr>
            <p:cNvSpPr/>
            <p:nvPr/>
          </p:nvSpPr>
          <p:spPr>
            <a:xfrm>
              <a:off x="206491" y="158751"/>
              <a:ext cx="11779017" cy="431602"/>
            </a:xfrm>
            <a:prstGeom prst="roundRect">
              <a:avLst/>
            </a:prstGeom>
            <a:gradFill>
              <a:gsLst>
                <a:gs pos="100000">
                  <a:srgbClr val="AA0000"/>
                </a:gs>
                <a:gs pos="0">
                  <a:srgbClr val="610000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pic>
          <p:nvPicPr>
            <p:cNvPr id="4" name="Gráfico 16">
              <a:extLst>
                <a:ext uri="{FF2B5EF4-FFF2-40B4-BE49-F238E27FC236}">
                  <a16:creationId xmlns:a16="http://schemas.microsoft.com/office/drawing/2014/main" id="{464D8377-81BF-2E82-9DF9-5EA5DAC990D6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345621" y="251040"/>
              <a:ext cx="1523323" cy="247025"/>
            </a:xfrm>
            <a:prstGeom prst="rect">
              <a:avLst/>
            </a:prstGeom>
          </p:spPr>
        </p:pic>
        <p:sp>
          <p:nvSpPr>
            <p:cNvPr id="5" name="CaixaDeTexto 17">
              <a:extLst>
                <a:ext uri="{FF2B5EF4-FFF2-40B4-BE49-F238E27FC236}">
                  <a16:creationId xmlns:a16="http://schemas.microsoft.com/office/drawing/2014/main" id="{9C14D26D-AC5D-AD97-CF34-93E2482E9C7D}"/>
                </a:ext>
              </a:extLst>
            </p:cNvPr>
            <p:cNvSpPr txBox="1"/>
            <p:nvPr/>
          </p:nvSpPr>
          <p:spPr>
            <a:xfrm>
              <a:off x="5403347" y="220664"/>
              <a:ext cx="1385315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pt-BR" sz="1400" dirty="0">
                  <a:solidFill>
                    <a:schemeClr val="bg1"/>
                  </a:solidFill>
                  <a:latin typeface="AMX Medium" pitchFamily="2" charset="0"/>
                </a:rPr>
                <a:t>Internet Móvel</a:t>
              </a:r>
            </a:p>
          </p:txBody>
        </p:sp>
        <p:pic>
          <p:nvPicPr>
            <p:cNvPr id="6" name="Graphic 14">
              <a:extLst>
                <a:ext uri="{FF2B5EF4-FFF2-40B4-BE49-F238E27FC236}">
                  <a16:creationId xmlns:a16="http://schemas.microsoft.com/office/drawing/2014/main" id="{4584FB70-292C-BA87-0489-0FFD5CA52BD6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120141" y="242036"/>
              <a:ext cx="701423" cy="265033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42470171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/>
    </p:bldLst>
  </p:timing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Cabeçalho da Se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DD74D825-5CEB-E0C9-D28B-C88A46C639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Texto 2">
            <a:extLst>
              <a:ext uri="{FF2B5EF4-FFF2-40B4-BE49-F238E27FC236}">
                <a16:creationId xmlns:a16="http://schemas.microsoft.com/office/drawing/2014/main" id="{2668ED87-FAD1-A4D5-CAD9-131318C5A08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pt-BR"/>
              <a:t>Clique para editar os estilos de texto Mestres</a:t>
            </a:r>
          </a:p>
        </p:txBody>
      </p:sp>
      <p:sp>
        <p:nvSpPr>
          <p:cNvPr id="4" name="Espaço Reservado para Data 3">
            <a:extLst>
              <a:ext uri="{FF2B5EF4-FFF2-40B4-BE49-F238E27FC236}">
                <a16:creationId xmlns:a16="http://schemas.microsoft.com/office/drawing/2014/main" id="{12C75F43-6A7A-B43D-5D75-CE9D47373D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A0941-D85E-4125-BF01-CBAEB097B2A1}" type="datetimeFigureOut">
              <a:rPr lang="pt-BR" smtClean="0"/>
              <a:t>20/05/2026</a:t>
            </a:fld>
            <a:endParaRPr lang="pt-BR"/>
          </a:p>
        </p:txBody>
      </p:sp>
      <p:sp>
        <p:nvSpPr>
          <p:cNvPr id="5" name="Espaço Reservado para Rodapé 4">
            <a:extLst>
              <a:ext uri="{FF2B5EF4-FFF2-40B4-BE49-F238E27FC236}">
                <a16:creationId xmlns:a16="http://schemas.microsoft.com/office/drawing/2014/main" id="{E7E600F4-4095-1D44-2935-77F717BF8F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6" name="Espaço Reservado para Número de Slide 5">
            <a:extLst>
              <a:ext uri="{FF2B5EF4-FFF2-40B4-BE49-F238E27FC236}">
                <a16:creationId xmlns:a16="http://schemas.microsoft.com/office/drawing/2014/main" id="{3C7C2D0F-57D8-9D5F-163A-EF71510DA3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BFB3C3-9A60-4FDA-AE5E-28F6DCE7A834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201641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uas Partes d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38DD4FA8-EEC4-0B9E-A850-034851F098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Conteúdo 2">
            <a:extLst>
              <a:ext uri="{FF2B5EF4-FFF2-40B4-BE49-F238E27FC236}">
                <a16:creationId xmlns:a16="http://schemas.microsoft.com/office/drawing/2014/main" id="{A3F989EF-47AC-B8C3-2D6B-4952571C6A2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4" name="Espaço Reservado para Conteúdo 3">
            <a:extLst>
              <a:ext uri="{FF2B5EF4-FFF2-40B4-BE49-F238E27FC236}">
                <a16:creationId xmlns:a16="http://schemas.microsoft.com/office/drawing/2014/main" id="{9D87F12A-D7EC-0987-CF34-4F1F373ED82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5" name="Espaço Reservado para Data 4">
            <a:extLst>
              <a:ext uri="{FF2B5EF4-FFF2-40B4-BE49-F238E27FC236}">
                <a16:creationId xmlns:a16="http://schemas.microsoft.com/office/drawing/2014/main" id="{0330D80E-C6D2-07A3-F2CC-F63D189394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A0941-D85E-4125-BF01-CBAEB097B2A1}" type="datetimeFigureOut">
              <a:rPr lang="pt-BR" smtClean="0"/>
              <a:t>20/05/2026</a:t>
            </a:fld>
            <a:endParaRPr lang="pt-BR"/>
          </a:p>
        </p:txBody>
      </p:sp>
      <p:sp>
        <p:nvSpPr>
          <p:cNvPr id="6" name="Espaço Reservado para Rodapé 5">
            <a:extLst>
              <a:ext uri="{FF2B5EF4-FFF2-40B4-BE49-F238E27FC236}">
                <a16:creationId xmlns:a16="http://schemas.microsoft.com/office/drawing/2014/main" id="{CF305AB7-AB38-FEAA-372D-76AE1F8F49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7" name="Espaço Reservado para Número de Slide 6">
            <a:extLst>
              <a:ext uri="{FF2B5EF4-FFF2-40B4-BE49-F238E27FC236}">
                <a16:creationId xmlns:a16="http://schemas.microsoft.com/office/drawing/2014/main" id="{2CCA0877-5E08-AA20-6A67-ABF1008AF4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BFB3C3-9A60-4FDA-AE5E-28F6DCE7A834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9002212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30471E44-EAAA-4F6D-AD84-07BF9D194B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Texto 2">
            <a:extLst>
              <a:ext uri="{FF2B5EF4-FFF2-40B4-BE49-F238E27FC236}">
                <a16:creationId xmlns:a16="http://schemas.microsoft.com/office/drawing/2014/main" id="{826DCEBA-1043-E97B-017A-39F7B960A12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pt-BR"/>
              <a:t>Clique para editar os estilos de texto Mestres</a:t>
            </a:r>
          </a:p>
        </p:txBody>
      </p:sp>
      <p:sp>
        <p:nvSpPr>
          <p:cNvPr id="4" name="Espaço Reservado para Conteúdo 3">
            <a:extLst>
              <a:ext uri="{FF2B5EF4-FFF2-40B4-BE49-F238E27FC236}">
                <a16:creationId xmlns:a16="http://schemas.microsoft.com/office/drawing/2014/main" id="{733479FA-498B-4FBD-AD31-6152CE54D4A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5" name="Espaço Reservado para Texto 4">
            <a:extLst>
              <a:ext uri="{FF2B5EF4-FFF2-40B4-BE49-F238E27FC236}">
                <a16:creationId xmlns:a16="http://schemas.microsoft.com/office/drawing/2014/main" id="{A913E15F-36D7-A3A9-B4F1-EE8FB90D70D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pt-BR"/>
              <a:t>Clique para editar os estilos de texto Mestres</a:t>
            </a:r>
          </a:p>
        </p:txBody>
      </p:sp>
      <p:sp>
        <p:nvSpPr>
          <p:cNvPr id="6" name="Espaço Reservado para Conteúdo 5">
            <a:extLst>
              <a:ext uri="{FF2B5EF4-FFF2-40B4-BE49-F238E27FC236}">
                <a16:creationId xmlns:a16="http://schemas.microsoft.com/office/drawing/2014/main" id="{92B2894E-E511-1DC2-F21B-6A99253191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7" name="Espaço Reservado para Data 6">
            <a:extLst>
              <a:ext uri="{FF2B5EF4-FFF2-40B4-BE49-F238E27FC236}">
                <a16:creationId xmlns:a16="http://schemas.microsoft.com/office/drawing/2014/main" id="{9C7583E5-AB25-7A67-B655-499B0BD916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A0941-D85E-4125-BF01-CBAEB097B2A1}" type="datetimeFigureOut">
              <a:rPr lang="pt-BR" smtClean="0"/>
              <a:t>20/05/2026</a:t>
            </a:fld>
            <a:endParaRPr lang="pt-BR"/>
          </a:p>
        </p:txBody>
      </p:sp>
      <p:sp>
        <p:nvSpPr>
          <p:cNvPr id="8" name="Espaço Reservado para Rodapé 7">
            <a:extLst>
              <a:ext uri="{FF2B5EF4-FFF2-40B4-BE49-F238E27FC236}">
                <a16:creationId xmlns:a16="http://schemas.microsoft.com/office/drawing/2014/main" id="{5ED100BE-DFF0-5918-554E-A91AE4907B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9" name="Espaço Reservado para Número de Slide 8">
            <a:extLst>
              <a:ext uri="{FF2B5EF4-FFF2-40B4-BE49-F238E27FC236}">
                <a16:creationId xmlns:a16="http://schemas.microsoft.com/office/drawing/2014/main" id="{E5DE48B7-CB61-9327-4C5B-96B1BC2330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BFB3C3-9A60-4FDA-AE5E-28F6DCE7A834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06117872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oment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DF5BD875-0E04-62C6-E31C-C0666F17C2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Data 2">
            <a:extLst>
              <a:ext uri="{FF2B5EF4-FFF2-40B4-BE49-F238E27FC236}">
                <a16:creationId xmlns:a16="http://schemas.microsoft.com/office/drawing/2014/main" id="{B0DF90B5-107A-6B8B-11DA-640E617200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A0941-D85E-4125-BF01-CBAEB097B2A1}" type="datetimeFigureOut">
              <a:rPr lang="pt-BR" smtClean="0"/>
              <a:t>20/05/2026</a:t>
            </a:fld>
            <a:endParaRPr lang="pt-BR"/>
          </a:p>
        </p:txBody>
      </p:sp>
      <p:sp>
        <p:nvSpPr>
          <p:cNvPr id="4" name="Espaço Reservado para Rodapé 3">
            <a:extLst>
              <a:ext uri="{FF2B5EF4-FFF2-40B4-BE49-F238E27FC236}">
                <a16:creationId xmlns:a16="http://schemas.microsoft.com/office/drawing/2014/main" id="{3D979DF0-A76D-A7A9-F551-6925289E95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5" name="Espaço Reservado para Número de Slide 4">
            <a:extLst>
              <a:ext uri="{FF2B5EF4-FFF2-40B4-BE49-F238E27FC236}">
                <a16:creationId xmlns:a16="http://schemas.microsoft.com/office/drawing/2014/main" id="{7A5F9699-7F0C-6319-5187-A99491647A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BFB3C3-9A60-4FDA-AE5E-28F6DCE7A834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56667076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m Br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Data 1">
            <a:extLst>
              <a:ext uri="{FF2B5EF4-FFF2-40B4-BE49-F238E27FC236}">
                <a16:creationId xmlns:a16="http://schemas.microsoft.com/office/drawing/2014/main" id="{99B84545-DE65-04CA-009D-9998600864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A0941-D85E-4125-BF01-CBAEB097B2A1}" type="datetimeFigureOut">
              <a:rPr lang="pt-BR" smtClean="0"/>
              <a:t>20/05/2026</a:t>
            </a:fld>
            <a:endParaRPr lang="pt-BR"/>
          </a:p>
        </p:txBody>
      </p:sp>
      <p:sp>
        <p:nvSpPr>
          <p:cNvPr id="3" name="Espaço Reservado para Rodapé 2">
            <a:extLst>
              <a:ext uri="{FF2B5EF4-FFF2-40B4-BE49-F238E27FC236}">
                <a16:creationId xmlns:a16="http://schemas.microsoft.com/office/drawing/2014/main" id="{567D9EC1-6F54-0592-9EFE-3DDC3DF761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42C26530-7A55-7E40-21DB-1067F162A0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BFB3C3-9A60-4FDA-AE5E-28F6DCE7A834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66152118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údo com Le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F0C7151D-E90E-FAC0-D4A6-5EF4863C13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Conteúdo 2">
            <a:extLst>
              <a:ext uri="{FF2B5EF4-FFF2-40B4-BE49-F238E27FC236}">
                <a16:creationId xmlns:a16="http://schemas.microsoft.com/office/drawing/2014/main" id="{D3C8DC94-F199-EB28-2FDC-D1FA7BF6F2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4" name="Espaço Reservado para Texto 3">
            <a:extLst>
              <a:ext uri="{FF2B5EF4-FFF2-40B4-BE49-F238E27FC236}">
                <a16:creationId xmlns:a16="http://schemas.microsoft.com/office/drawing/2014/main" id="{D2D716C7-7C33-C468-4FE4-90803CE84E1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pt-BR"/>
              <a:t>Clique para editar os estilos de texto Mestres</a:t>
            </a:r>
          </a:p>
        </p:txBody>
      </p:sp>
      <p:sp>
        <p:nvSpPr>
          <p:cNvPr id="5" name="Espaço Reservado para Data 4">
            <a:extLst>
              <a:ext uri="{FF2B5EF4-FFF2-40B4-BE49-F238E27FC236}">
                <a16:creationId xmlns:a16="http://schemas.microsoft.com/office/drawing/2014/main" id="{2B91A520-9885-6545-7F00-F9475E2220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A0941-D85E-4125-BF01-CBAEB097B2A1}" type="datetimeFigureOut">
              <a:rPr lang="pt-BR" smtClean="0"/>
              <a:t>20/05/2026</a:t>
            </a:fld>
            <a:endParaRPr lang="pt-BR"/>
          </a:p>
        </p:txBody>
      </p:sp>
      <p:sp>
        <p:nvSpPr>
          <p:cNvPr id="6" name="Espaço Reservado para Rodapé 5">
            <a:extLst>
              <a:ext uri="{FF2B5EF4-FFF2-40B4-BE49-F238E27FC236}">
                <a16:creationId xmlns:a16="http://schemas.microsoft.com/office/drawing/2014/main" id="{A816DC60-4E95-82EC-8473-8BAC01765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7" name="Espaço Reservado para Número de Slide 6">
            <a:extLst>
              <a:ext uri="{FF2B5EF4-FFF2-40B4-BE49-F238E27FC236}">
                <a16:creationId xmlns:a16="http://schemas.microsoft.com/office/drawing/2014/main" id="{51ECAD87-3E32-E7E7-0C4B-EEEB7F425B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BFB3C3-9A60-4FDA-AE5E-28F6DCE7A834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59820915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m com Le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02AEBDD7-9B0F-4D9B-EF42-0586835364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Imagem 2">
            <a:extLst>
              <a:ext uri="{FF2B5EF4-FFF2-40B4-BE49-F238E27FC236}">
                <a16:creationId xmlns:a16="http://schemas.microsoft.com/office/drawing/2014/main" id="{AA2263B0-92A7-550C-3B2C-E5C06B320CB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pt-BR"/>
          </a:p>
        </p:txBody>
      </p:sp>
      <p:sp>
        <p:nvSpPr>
          <p:cNvPr id="4" name="Espaço Reservado para Texto 3">
            <a:extLst>
              <a:ext uri="{FF2B5EF4-FFF2-40B4-BE49-F238E27FC236}">
                <a16:creationId xmlns:a16="http://schemas.microsoft.com/office/drawing/2014/main" id="{5C3F4650-B91E-DBEF-FBC2-E8DDA968A95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pt-BR"/>
              <a:t>Clique para editar os estilos de texto Mestres</a:t>
            </a:r>
          </a:p>
        </p:txBody>
      </p:sp>
      <p:sp>
        <p:nvSpPr>
          <p:cNvPr id="5" name="Espaço Reservado para Data 4">
            <a:extLst>
              <a:ext uri="{FF2B5EF4-FFF2-40B4-BE49-F238E27FC236}">
                <a16:creationId xmlns:a16="http://schemas.microsoft.com/office/drawing/2014/main" id="{90CD23D6-9079-9796-4D94-1A0CB5185A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A0941-D85E-4125-BF01-CBAEB097B2A1}" type="datetimeFigureOut">
              <a:rPr lang="pt-BR" smtClean="0"/>
              <a:t>20/05/2026</a:t>
            </a:fld>
            <a:endParaRPr lang="pt-BR"/>
          </a:p>
        </p:txBody>
      </p:sp>
      <p:sp>
        <p:nvSpPr>
          <p:cNvPr id="6" name="Espaço Reservado para Rodapé 5">
            <a:extLst>
              <a:ext uri="{FF2B5EF4-FFF2-40B4-BE49-F238E27FC236}">
                <a16:creationId xmlns:a16="http://schemas.microsoft.com/office/drawing/2014/main" id="{ACBA15FA-6A4B-DBF6-E09F-FD0F25945E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7" name="Espaço Reservado para Número de Slide 6">
            <a:extLst>
              <a:ext uri="{FF2B5EF4-FFF2-40B4-BE49-F238E27FC236}">
                <a16:creationId xmlns:a16="http://schemas.microsoft.com/office/drawing/2014/main" id="{56A92FB5-4986-DF5D-D4D0-9DF1C9292A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BFB3C3-9A60-4FDA-AE5E-28F6DCE7A834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62356312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ítulo e Text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C2D74589-D00F-BDA9-6687-B92F54EBE6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Texto Vertical 2">
            <a:extLst>
              <a:ext uri="{FF2B5EF4-FFF2-40B4-BE49-F238E27FC236}">
                <a16:creationId xmlns:a16="http://schemas.microsoft.com/office/drawing/2014/main" id="{24EFE363-8E4B-DF88-6484-07F87AA0711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4" name="Espaço Reservado para Data 3">
            <a:extLst>
              <a:ext uri="{FF2B5EF4-FFF2-40B4-BE49-F238E27FC236}">
                <a16:creationId xmlns:a16="http://schemas.microsoft.com/office/drawing/2014/main" id="{31FDDD38-8417-F120-D036-720F6CCF56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A0941-D85E-4125-BF01-CBAEB097B2A1}" type="datetimeFigureOut">
              <a:rPr lang="pt-BR" smtClean="0"/>
              <a:t>20/05/2026</a:t>
            </a:fld>
            <a:endParaRPr lang="pt-BR"/>
          </a:p>
        </p:txBody>
      </p:sp>
      <p:sp>
        <p:nvSpPr>
          <p:cNvPr id="5" name="Espaço Reservado para Rodapé 4">
            <a:extLst>
              <a:ext uri="{FF2B5EF4-FFF2-40B4-BE49-F238E27FC236}">
                <a16:creationId xmlns:a16="http://schemas.microsoft.com/office/drawing/2014/main" id="{2CB160A9-35F0-0B3E-50F3-19DF7610A3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6" name="Espaço Reservado para Número de Slide 5">
            <a:extLst>
              <a:ext uri="{FF2B5EF4-FFF2-40B4-BE49-F238E27FC236}">
                <a16:creationId xmlns:a16="http://schemas.microsoft.com/office/drawing/2014/main" id="{62BA5CAE-0BC4-7618-644B-2A442DDE01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BFB3C3-9A60-4FDA-AE5E-28F6DCE7A834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85287943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exto e Títul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Vertical 1">
            <a:extLst>
              <a:ext uri="{FF2B5EF4-FFF2-40B4-BE49-F238E27FC236}">
                <a16:creationId xmlns:a16="http://schemas.microsoft.com/office/drawing/2014/main" id="{77B19E57-29CE-3A97-412B-872B61DEDC2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Texto Vertical 2">
            <a:extLst>
              <a:ext uri="{FF2B5EF4-FFF2-40B4-BE49-F238E27FC236}">
                <a16:creationId xmlns:a16="http://schemas.microsoft.com/office/drawing/2014/main" id="{323DF2C3-C686-1B2E-82F7-C65103983AA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4" name="Espaço Reservado para Data 3">
            <a:extLst>
              <a:ext uri="{FF2B5EF4-FFF2-40B4-BE49-F238E27FC236}">
                <a16:creationId xmlns:a16="http://schemas.microsoft.com/office/drawing/2014/main" id="{2F7F5266-7D40-1C81-1677-9C7F01454A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A0941-D85E-4125-BF01-CBAEB097B2A1}" type="datetimeFigureOut">
              <a:rPr lang="pt-BR" smtClean="0"/>
              <a:t>20/05/2026</a:t>
            </a:fld>
            <a:endParaRPr lang="pt-BR"/>
          </a:p>
        </p:txBody>
      </p:sp>
      <p:sp>
        <p:nvSpPr>
          <p:cNvPr id="5" name="Espaço Reservado para Rodapé 4">
            <a:extLst>
              <a:ext uri="{FF2B5EF4-FFF2-40B4-BE49-F238E27FC236}">
                <a16:creationId xmlns:a16="http://schemas.microsoft.com/office/drawing/2014/main" id="{0BB22C56-C02C-9286-2C15-2F3BF3E14E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6" name="Espaço Reservado para Número de Slide 5">
            <a:extLst>
              <a:ext uri="{FF2B5EF4-FFF2-40B4-BE49-F238E27FC236}">
                <a16:creationId xmlns:a16="http://schemas.microsoft.com/office/drawing/2014/main" id="{A4E83762-6FCA-13C9-AEB2-0EBD796B0A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BFB3C3-9A60-4FDA-AE5E-28F6DCE7A834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3036445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Título 1">
            <a:extLst>
              <a:ext uri="{FF2B5EF4-FFF2-40B4-BE49-F238E27FC236}">
                <a16:creationId xmlns:a16="http://schemas.microsoft.com/office/drawing/2014/main" id="{89B44F41-7D03-78B7-3DDC-EB8CCEFCA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Texto 2">
            <a:extLst>
              <a:ext uri="{FF2B5EF4-FFF2-40B4-BE49-F238E27FC236}">
                <a16:creationId xmlns:a16="http://schemas.microsoft.com/office/drawing/2014/main" id="{4D45883F-B574-B858-72BA-8C603BAE70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4" name="Espaço Reservado para Data 3">
            <a:extLst>
              <a:ext uri="{FF2B5EF4-FFF2-40B4-BE49-F238E27FC236}">
                <a16:creationId xmlns:a16="http://schemas.microsoft.com/office/drawing/2014/main" id="{EE07C1D4-AA3A-F1C2-7625-D65648207A0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fld id="{82EA0941-D85E-4125-BF01-CBAEB097B2A1}" type="datetimeFigureOut">
              <a:rPr lang="pt-BR" smtClean="0"/>
              <a:pPr/>
              <a:t>20/05/2026</a:t>
            </a:fld>
            <a:endParaRPr lang="pt-BR"/>
          </a:p>
        </p:txBody>
      </p:sp>
      <p:sp>
        <p:nvSpPr>
          <p:cNvPr id="5" name="Espaço Reservado para Rodapé 4">
            <a:extLst>
              <a:ext uri="{FF2B5EF4-FFF2-40B4-BE49-F238E27FC236}">
                <a16:creationId xmlns:a16="http://schemas.microsoft.com/office/drawing/2014/main" id="{7538EC62-9925-144C-1668-98592B9F27C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endParaRPr lang="pt-BR"/>
          </a:p>
        </p:txBody>
      </p:sp>
      <p:sp>
        <p:nvSpPr>
          <p:cNvPr id="6" name="Espaço Reservado para Número de Slide 5">
            <a:extLst>
              <a:ext uri="{FF2B5EF4-FFF2-40B4-BE49-F238E27FC236}">
                <a16:creationId xmlns:a16="http://schemas.microsoft.com/office/drawing/2014/main" id="{D1E4C48D-4FFB-7DDA-99B9-DBC3C8DB3CA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fld id="{E6BFB3C3-9A60-4FDA-AE5E-28F6DCE7A834}" type="slidenum">
              <a:rPr lang="pt-BR" smtClean="0"/>
              <a:pPr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1452173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1" r:id="rId2"/>
    <p:sldLayoutId id="2147483660" r:id="rId3"/>
    <p:sldLayoutId id="2147483663" r:id="rId4"/>
    <p:sldLayoutId id="2147483664" r:id="rId5"/>
    <p:sldLayoutId id="2147483650" r:id="rId6"/>
    <p:sldLayoutId id="2147483665" r:id="rId7"/>
    <p:sldLayoutId id="2147483651" r:id="rId8"/>
    <p:sldLayoutId id="2147483652" r:id="rId9"/>
    <p:sldLayoutId id="2147483653" r:id="rId10"/>
    <p:sldLayoutId id="2147483654" r:id="rId11"/>
    <p:sldLayoutId id="2147483655" r:id="rId12"/>
    <p:sldLayoutId id="2147483656" r:id="rId13"/>
    <p:sldLayoutId id="2147483657" r:id="rId14"/>
    <p:sldLayoutId id="2147483658" r:id="rId15"/>
    <p:sldLayoutId id="2147483659" r:id="rId16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Calibri" panose="020F0502020204030204" pitchFamily="34" charset="0"/>
          <a:ea typeface="+mj-ea"/>
          <a:cs typeface="Calibri" panose="020F0502020204030204" pitchFamily="34" charset="0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Calibri" panose="020F0502020204030204" pitchFamily="34" charset="0"/>
          <a:ea typeface="+mn-ea"/>
          <a:cs typeface="Calibri" panose="020F050202020403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Calibri" panose="020F0502020204030204" pitchFamily="34" charset="0"/>
          <a:ea typeface="+mn-ea"/>
          <a:cs typeface="Calibri" panose="020F0502020204030204" pitchFamily="34" charset="0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Calibri" panose="020F0502020204030204" pitchFamily="34" charset="0"/>
          <a:ea typeface="+mn-ea"/>
          <a:cs typeface="Calibri" panose="020F0502020204030204" pitchFamily="34" charset="0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Calibri" panose="020F0502020204030204" pitchFamily="34" charset="0"/>
          <a:ea typeface="+mn-ea"/>
          <a:cs typeface="Calibri" panose="020F0502020204030204" pitchFamily="34" charset="0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Calibri" panose="020F0502020204030204" pitchFamily="34" charset="0"/>
          <a:ea typeface="+mn-ea"/>
          <a:cs typeface="Calibri" panose="020F0502020204030204" pitchFamily="34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pt-BR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4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2.png"/><Relationship Id="rId4" Type="http://schemas.openxmlformats.org/officeDocument/2006/relationships/image" Target="../media/image1.sv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image" Target="../media/image11.sv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sv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2.png"/><Relationship Id="rId4" Type="http://schemas.openxmlformats.org/officeDocument/2006/relationships/image" Target="../media/image1.sv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sv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2.png"/><Relationship Id="rId4" Type="http://schemas.openxmlformats.org/officeDocument/2006/relationships/image" Target="../media/image1.sv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2.png"/><Relationship Id="rId4" Type="http://schemas.openxmlformats.org/officeDocument/2006/relationships/image" Target="../media/image1.sv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sv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1.sv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2.png"/><Relationship Id="rId4" Type="http://schemas.openxmlformats.org/officeDocument/2006/relationships/image" Target="../media/image1.sv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2.png"/><Relationship Id="rId4" Type="http://schemas.openxmlformats.org/officeDocument/2006/relationships/image" Target="../media/image1.svg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25.sv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7" Type="http://schemas.openxmlformats.org/officeDocument/2006/relationships/image" Target="../media/image30.sv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9.svg"/><Relationship Id="rId5" Type="http://schemas.openxmlformats.org/officeDocument/2006/relationships/image" Target="../media/image28.svg"/><Relationship Id="rId4" Type="http://schemas.openxmlformats.org/officeDocument/2006/relationships/image" Target="../media/image27.svg"/></Relationships>
</file>

<file path=ppt/slides/_rels/slide25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1.svg"/><Relationship Id="rId4" Type="http://schemas.openxmlformats.org/officeDocument/2006/relationships/image" Target="../media/image1.sv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sv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1.sv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svg"/><Relationship Id="rId2" Type="http://schemas.openxmlformats.org/officeDocument/2006/relationships/image" Target="../media/image1.svg"/><Relationship Id="rId1" Type="http://schemas.openxmlformats.org/officeDocument/2006/relationships/slideLayout" Target="../slideLayouts/slideLayout6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svg"/><Relationship Id="rId2" Type="http://schemas.openxmlformats.org/officeDocument/2006/relationships/image" Target="../media/image1.sv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43B7F3C-7660-F79E-0565-530E10AEF7C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" name="Gráfico 6">
            <a:extLst>
              <a:ext uri="{FF2B5EF4-FFF2-40B4-BE49-F238E27FC236}">
                <a16:creationId xmlns:a16="http://schemas.microsoft.com/office/drawing/2014/main" id="{F7B9B915-6900-8DDD-4746-C4840AA19FCA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430025" y="601973"/>
            <a:ext cx="1819275" cy="990600"/>
          </a:xfrm>
          <a:prstGeom prst="rect">
            <a:avLst/>
          </a:prstGeom>
        </p:spPr>
      </p:pic>
      <p:pic>
        <p:nvPicPr>
          <p:cNvPr id="8" name="Imagem 7" descr="Homem falando no celular&#10;&#10;O conteúdo gerado por IA pode estar incorreto.">
            <a:extLst>
              <a:ext uri="{FF2B5EF4-FFF2-40B4-BE49-F238E27FC236}">
                <a16:creationId xmlns:a16="http://schemas.microsoft.com/office/drawing/2014/main" id="{055E082A-0365-E0CE-0229-92CACAB2360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316" t="3018" r="23734" b="14772"/>
          <a:stretch>
            <a:fillRect/>
          </a:stretch>
        </p:blipFill>
        <p:spPr>
          <a:xfrm>
            <a:off x="0" y="1"/>
            <a:ext cx="8249300" cy="6858000"/>
          </a:xfrm>
          <a:prstGeom prst="rect">
            <a:avLst/>
          </a:prstGeom>
        </p:spPr>
      </p:pic>
      <p:sp>
        <p:nvSpPr>
          <p:cNvPr id="3" name="CaixaDeTexto 2">
            <a:extLst>
              <a:ext uri="{FF2B5EF4-FFF2-40B4-BE49-F238E27FC236}">
                <a16:creationId xmlns:a16="http://schemas.microsoft.com/office/drawing/2014/main" id="{1BD39B9D-D4EE-C303-7C27-E82AC057E99F}"/>
              </a:ext>
            </a:extLst>
          </p:cNvPr>
          <p:cNvSpPr txBox="1"/>
          <p:nvPr/>
        </p:nvSpPr>
        <p:spPr>
          <a:xfrm>
            <a:off x="5657656" y="2921168"/>
            <a:ext cx="5658043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6000" dirty="0">
                <a:solidFill>
                  <a:schemeClr val="bg1"/>
                </a:solidFill>
                <a:latin typeface="AMX Black" pitchFamily="2" charset="0"/>
              </a:rPr>
              <a:t>Internet Móvel</a:t>
            </a:r>
            <a:endParaRPr lang="pt-BR" sz="6000" noProof="0" dirty="0">
              <a:solidFill>
                <a:schemeClr val="bg1"/>
              </a:solidFill>
              <a:highlight>
                <a:srgbClr val="FFFF00"/>
              </a:highlight>
              <a:latin typeface="AMX Black" pitchFamily="2" charset="0"/>
            </a:endParaRPr>
          </a:p>
        </p:txBody>
      </p:sp>
      <p:pic>
        <p:nvPicPr>
          <p:cNvPr id="4" name="Graphic 12">
            <a:extLst>
              <a:ext uri="{FF2B5EF4-FFF2-40B4-BE49-F238E27FC236}">
                <a16:creationId xmlns:a16="http://schemas.microsoft.com/office/drawing/2014/main" id="{BCEE3506-3566-4BD7-1A61-54E5FF541E42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430025" y="5403559"/>
            <a:ext cx="1482273" cy="5600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56440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76EBEFF-C9E6-1C75-4242-CAFFF729407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m 4">
            <a:extLst>
              <a:ext uri="{FF2B5EF4-FFF2-40B4-BE49-F238E27FC236}">
                <a16:creationId xmlns:a16="http://schemas.microsoft.com/office/drawing/2014/main" id="{DCABBF07-4730-3298-48B5-5107F64FCF3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533" r="503"/>
          <a:stretch/>
        </p:blipFill>
        <p:spPr>
          <a:xfrm>
            <a:off x="-2" y="0"/>
            <a:ext cx="8641082" cy="6858000"/>
          </a:xfrm>
          <a:prstGeom prst="rect">
            <a:avLst/>
          </a:prstGeom>
        </p:spPr>
      </p:pic>
      <p:sp>
        <p:nvSpPr>
          <p:cNvPr id="6" name="Retângulo 5">
            <a:extLst>
              <a:ext uri="{FF2B5EF4-FFF2-40B4-BE49-F238E27FC236}">
                <a16:creationId xmlns:a16="http://schemas.microsoft.com/office/drawing/2014/main" id="{155E2342-80A1-B3C8-A1C6-A598A788C526}"/>
              </a:ext>
            </a:extLst>
          </p:cNvPr>
          <p:cNvSpPr/>
          <p:nvPr/>
        </p:nvSpPr>
        <p:spPr>
          <a:xfrm>
            <a:off x="2583180" y="0"/>
            <a:ext cx="9608821" cy="6858000"/>
          </a:xfrm>
          <a:prstGeom prst="rect">
            <a:avLst/>
          </a:prstGeom>
          <a:gradFill>
            <a:gsLst>
              <a:gs pos="0">
                <a:schemeClr val="tx1">
                  <a:lumMod val="95000"/>
                  <a:lumOff val="5000"/>
                  <a:alpha val="0"/>
                </a:schemeClr>
              </a:gs>
              <a:gs pos="41000">
                <a:schemeClr val="tx1">
                  <a:lumMod val="85000"/>
                  <a:lumOff val="15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noProof="0"/>
          </a:p>
        </p:txBody>
      </p:sp>
      <p:sp>
        <p:nvSpPr>
          <p:cNvPr id="2" name="CaixaDeTexto 1">
            <a:extLst>
              <a:ext uri="{FF2B5EF4-FFF2-40B4-BE49-F238E27FC236}">
                <a16:creationId xmlns:a16="http://schemas.microsoft.com/office/drawing/2014/main" id="{0C41CE3D-1DA8-F5E8-327D-9E5C131D78E3}"/>
              </a:ext>
            </a:extLst>
          </p:cNvPr>
          <p:cNvSpPr txBox="1"/>
          <p:nvPr/>
        </p:nvSpPr>
        <p:spPr>
          <a:xfrm>
            <a:off x="7391692" y="3574092"/>
            <a:ext cx="471051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3200" b="1">
                <a:solidFill>
                  <a:schemeClr val="bg1"/>
                </a:solidFill>
                <a:latin typeface="AMX Medium" pitchFamily="2" charset="0"/>
              </a:rPr>
              <a:t>Sejam bem-vindos!​</a:t>
            </a:r>
            <a:endParaRPr lang="pt-BR" sz="2800">
              <a:solidFill>
                <a:schemeClr val="bg1"/>
              </a:solidFill>
            </a:endParaRPr>
          </a:p>
        </p:txBody>
      </p:sp>
      <p:sp>
        <p:nvSpPr>
          <p:cNvPr id="3" name="CaixaDeTexto 2">
            <a:extLst>
              <a:ext uri="{FF2B5EF4-FFF2-40B4-BE49-F238E27FC236}">
                <a16:creationId xmlns:a16="http://schemas.microsoft.com/office/drawing/2014/main" id="{2AAE08F3-2E60-ED98-BBF2-2A94506493A9}"/>
              </a:ext>
            </a:extLst>
          </p:cNvPr>
          <p:cNvSpPr txBox="1"/>
          <p:nvPr/>
        </p:nvSpPr>
        <p:spPr>
          <a:xfrm>
            <a:off x="7391692" y="2699133"/>
            <a:ext cx="357206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4000" b="1">
                <a:solidFill>
                  <a:schemeClr val="bg1"/>
                </a:solidFill>
                <a:latin typeface="AMX Black" pitchFamily="2" charset="0"/>
              </a:rPr>
              <a:t>Olá turma!</a:t>
            </a:r>
          </a:p>
        </p:txBody>
      </p:sp>
      <p:grpSp>
        <p:nvGrpSpPr>
          <p:cNvPr id="4" name="Group 1">
            <a:extLst>
              <a:ext uri="{FF2B5EF4-FFF2-40B4-BE49-F238E27FC236}">
                <a16:creationId xmlns:a16="http://schemas.microsoft.com/office/drawing/2014/main" id="{DAE5007E-B811-E636-4E94-21D67F8FD8A0}"/>
              </a:ext>
            </a:extLst>
          </p:cNvPr>
          <p:cNvGrpSpPr/>
          <p:nvPr/>
        </p:nvGrpSpPr>
        <p:grpSpPr>
          <a:xfrm>
            <a:off x="206491" y="158751"/>
            <a:ext cx="11779017" cy="431602"/>
            <a:chOff x="206491" y="158751"/>
            <a:chExt cx="11779017" cy="431602"/>
          </a:xfrm>
        </p:grpSpPr>
        <p:sp>
          <p:nvSpPr>
            <p:cNvPr id="9" name="Retângulo: Cantos Arredondados 15">
              <a:extLst>
                <a:ext uri="{FF2B5EF4-FFF2-40B4-BE49-F238E27FC236}">
                  <a16:creationId xmlns:a16="http://schemas.microsoft.com/office/drawing/2014/main" id="{91B786AA-A19F-8093-1EE1-0FA9D696D992}"/>
                </a:ext>
              </a:extLst>
            </p:cNvPr>
            <p:cNvSpPr/>
            <p:nvPr/>
          </p:nvSpPr>
          <p:spPr>
            <a:xfrm>
              <a:off x="206491" y="158751"/>
              <a:ext cx="11779017" cy="431602"/>
            </a:xfrm>
            <a:prstGeom prst="roundRect">
              <a:avLst/>
            </a:prstGeom>
            <a:gradFill>
              <a:gsLst>
                <a:gs pos="100000">
                  <a:srgbClr val="AA0000"/>
                </a:gs>
                <a:gs pos="0">
                  <a:srgbClr val="610000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pic>
          <p:nvPicPr>
            <p:cNvPr id="10" name="Gráfico 16">
              <a:extLst>
                <a:ext uri="{FF2B5EF4-FFF2-40B4-BE49-F238E27FC236}">
                  <a16:creationId xmlns:a16="http://schemas.microsoft.com/office/drawing/2014/main" id="{8AEC8CEF-8416-C731-D053-F9CEE8D7F7A5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345621" y="251040"/>
              <a:ext cx="1523323" cy="247025"/>
            </a:xfrm>
            <a:prstGeom prst="rect">
              <a:avLst/>
            </a:prstGeom>
          </p:spPr>
        </p:pic>
        <p:sp>
          <p:nvSpPr>
            <p:cNvPr id="11" name="CaixaDeTexto 17">
              <a:extLst>
                <a:ext uri="{FF2B5EF4-FFF2-40B4-BE49-F238E27FC236}">
                  <a16:creationId xmlns:a16="http://schemas.microsoft.com/office/drawing/2014/main" id="{3AA39573-83A1-CCCC-4D95-2ABA6C00027D}"/>
                </a:ext>
              </a:extLst>
            </p:cNvPr>
            <p:cNvSpPr txBox="1"/>
            <p:nvPr/>
          </p:nvSpPr>
          <p:spPr>
            <a:xfrm>
              <a:off x="5403347" y="220664"/>
              <a:ext cx="1385315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pt-BR" sz="1400" dirty="0">
                  <a:solidFill>
                    <a:schemeClr val="bg1"/>
                  </a:solidFill>
                  <a:latin typeface="AMX Medium" pitchFamily="2" charset="0"/>
                </a:rPr>
                <a:t>Internet Móvel</a:t>
              </a:r>
            </a:p>
          </p:txBody>
        </p:sp>
        <p:pic>
          <p:nvPicPr>
            <p:cNvPr id="12" name="Graphic 14">
              <a:extLst>
                <a:ext uri="{FF2B5EF4-FFF2-40B4-BE49-F238E27FC236}">
                  <a16:creationId xmlns:a16="http://schemas.microsoft.com/office/drawing/2014/main" id="{4AA3F4B8-BFDA-761B-1E5C-0A13C5DDB2E6}"/>
                </a:ext>
              </a:extLst>
            </p:cNvPr>
            <p:cNvPicPr>
              <a:picLocks noChangeAspect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120141" y="242036"/>
              <a:ext cx="701423" cy="265033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7785496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5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DB2A8F8-1282-4C27-65B3-4131A522951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aixaDeTexto 3">
            <a:extLst>
              <a:ext uri="{FF2B5EF4-FFF2-40B4-BE49-F238E27FC236}">
                <a16:creationId xmlns:a16="http://schemas.microsoft.com/office/drawing/2014/main" id="{CF829B95-F97F-6212-F126-AEC9178CEA19}"/>
              </a:ext>
            </a:extLst>
          </p:cNvPr>
          <p:cNvSpPr txBox="1"/>
          <p:nvPr/>
        </p:nvSpPr>
        <p:spPr>
          <a:xfrm>
            <a:off x="3630587" y="1028295"/>
            <a:ext cx="493082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4000">
                <a:solidFill>
                  <a:schemeClr val="bg2">
                    <a:lumMod val="25000"/>
                  </a:schemeClr>
                </a:solidFill>
                <a:latin typeface="AMX Black" pitchFamily="2" charset="0"/>
              </a:rPr>
              <a:t>Combinados:</a:t>
            </a:r>
          </a:p>
        </p:txBody>
      </p:sp>
      <p:sp>
        <p:nvSpPr>
          <p:cNvPr id="5" name="CaixaDeTexto 4">
            <a:extLst>
              <a:ext uri="{FF2B5EF4-FFF2-40B4-BE49-F238E27FC236}">
                <a16:creationId xmlns:a16="http://schemas.microsoft.com/office/drawing/2014/main" id="{B20AD826-041F-3B6B-D29A-02A27E1E2B2F}"/>
              </a:ext>
            </a:extLst>
          </p:cNvPr>
          <p:cNvSpPr txBox="1"/>
          <p:nvPr/>
        </p:nvSpPr>
        <p:spPr>
          <a:xfrm>
            <a:off x="1626543" y="4626504"/>
            <a:ext cx="1828800" cy="646331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pt-BR">
                <a:latin typeface="AMX" pitchFamily="2" charset="0"/>
              </a:rPr>
              <a:t>Manter a câmera ligada.</a:t>
            </a:r>
          </a:p>
        </p:txBody>
      </p:sp>
      <p:grpSp>
        <p:nvGrpSpPr>
          <p:cNvPr id="6" name="Agrupar 5">
            <a:extLst>
              <a:ext uri="{FF2B5EF4-FFF2-40B4-BE49-F238E27FC236}">
                <a16:creationId xmlns:a16="http://schemas.microsoft.com/office/drawing/2014/main" id="{BD655575-8318-7445-21D4-B7D53144FD1E}"/>
              </a:ext>
            </a:extLst>
          </p:cNvPr>
          <p:cNvGrpSpPr/>
          <p:nvPr/>
        </p:nvGrpSpPr>
        <p:grpSpPr>
          <a:xfrm>
            <a:off x="1649876" y="2521989"/>
            <a:ext cx="1782134" cy="1782132"/>
            <a:chOff x="1448671" y="2300995"/>
            <a:chExt cx="1791476" cy="1791474"/>
          </a:xfrm>
        </p:grpSpPr>
        <p:sp>
          <p:nvSpPr>
            <p:cNvPr id="8" name="Elipse 14">
              <a:extLst>
                <a:ext uri="{FF2B5EF4-FFF2-40B4-BE49-F238E27FC236}">
                  <a16:creationId xmlns:a16="http://schemas.microsoft.com/office/drawing/2014/main" id="{08446A40-E3E4-F486-58CD-1A074A32BA9B}"/>
                </a:ext>
              </a:extLst>
            </p:cNvPr>
            <p:cNvSpPr/>
            <p:nvPr/>
          </p:nvSpPr>
          <p:spPr>
            <a:xfrm>
              <a:off x="1448671" y="2300995"/>
              <a:ext cx="1791476" cy="1791474"/>
            </a:xfrm>
            <a:prstGeom prst="ellipse">
              <a:avLst/>
            </a:prstGeom>
            <a:solidFill>
              <a:srgbClr val="83312D">
                <a:alpha val="57000"/>
              </a:srgb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pt-BR"/>
            </a:p>
          </p:txBody>
        </p:sp>
        <p:sp>
          <p:nvSpPr>
            <p:cNvPr id="9" name="Elipse 15">
              <a:extLst>
                <a:ext uri="{FF2B5EF4-FFF2-40B4-BE49-F238E27FC236}">
                  <a16:creationId xmlns:a16="http://schemas.microsoft.com/office/drawing/2014/main" id="{3D8DBE8F-A746-0DD9-A07C-64ACC6E59FB2}"/>
                </a:ext>
              </a:extLst>
            </p:cNvPr>
            <p:cNvSpPr/>
            <p:nvPr/>
          </p:nvSpPr>
          <p:spPr>
            <a:xfrm>
              <a:off x="1593190" y="2445512"/>
              <a:ext cx="1502435" cy="1502436"/>
            </a:xfrm>
            <a:prstGeom prst="ellipse">
              <a:avLst/>
            </a:prstGeom>
            <a:solidFill>
              <a:srgbClr val="59212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pt-BR"/>
            </a:p>
          </p:txBody>
        </p:sp>
        <p:pic>
          <p:nvPicPr>
            <p:cNvPr id="10" name="Graphic 18">
              <a:extLst>
                <a:ext uri="{FF2B5EF4-FFF2-40B4-BE49-F238E27FC236}">
                  <a16:creationId xmlns:a16="http://schemas.microsoft.com/office/drawing/2014/main" id="{69B03AC8-9732-9490-8714-F78A69CA4557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rcRect/>
            <a:stretch/>
          </p:blipFill>
          <p:spPr>
            <a:xfrm>
              <a:off x="2049682" y="2803763"/>
              <a:ext cx="589446" cy="785928"/>
            </a:xfrm>
            <a:prstGeom prst="rect">
              <a:avLst/>
            </a:prstGeom>
          </p:spPr>
        </p:pic>
      </p:grpSp>
      <p:sp>
        <p:nvSpPr>
          <p:cNvPr id="11" name="CaixaDeTexto 10">
            <a:extLst>
              <a:ext uri="{FF2B5EF4-FFF2-40B4-BE49-F238E27FC236}">
                <a16:creationId xmlns:a16="http://schemas.microsoft.com/office/drawing/2014/main" id="{1FCD5A4E-9595-16C9-0489-9CCA5080E021}"/>
              </a:ext>
            </a:extLst>
          </p:cNvPr>
          <p:cNvSpPr txBox="1"/>
          <p:nvPr/>
        </p:nvSpPr>
        <p:spPr>
          <a:xfrm>
            <a:off x="5145388" y="4626504"/>
            <a:ext cx="1828800" cy="369332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pt-BR">
                <a:latin typeface="AMX" pitchFamily="2" charset="0"/>
              </a:rPr>
              <a:t>Desligar o áudio.</a:t>
            </a:r>
          </a:p>
        </p:txBody>
      </p:sp>
      <p:grpSp>
        <p:nvGrpSpPr>
          <p:cNvPr id="14" name="Agrupar 13">
            <a:extLst>
              <a:ext uri="{FF2B5EF4-FFF2-40B4-BE49-F238E27FC236}">
                <a16:creationId xmlns:a16="http://schemas.microsoft.com/office/drawing/2014/main" id="{3223E353-D02A-1D4A-DB8E-58E0BD170043}"/>
              </a:ext>
            </a:extLst>
          </p:cNvPr>
          <p:cNvGrpSpPr/>
          <p:nvPr/>
        </p:nvGrpSpPr>
        <p:grpSpPr>
          <a:xfrm>
            <a:off x="5206201" y="2521989"/>
            <a:ext cx="1782134" cy="1782132"/>
            <a:chOff x="1448671" y="2300995"/>
            <a:chExt cx="1791476" cy="1791474"/>
          </a:xfrm>
        </p:grpSpPr>
        <p:sp>
          <p:nvSpPr>
            <p:cNvPr id="15" name="Elipse 14">
              <a:extLst>
                <a:ext uri="{FF2B5EF4-FFF2-40B4-BE49-F238E27FC236}">
                  <a16:creationId xmlns:a16="http://schemas.microsoft.com/office/drawing/2014/main" id="{FD46306E-7DEA-61C2-45F0-FA23A665A751}"/>
                </a:ext>
              </a:extLst>
            </p:cNvPr>
            <p:cNvSpPr/>
            <p:nvPr/>
          </p:nvSpPr>
          <p:spPr>
            <a:xfrm>
              <a:off x="1448671" y="2300995"/>
              <a:ext cx="1791476" cy="1791474"/>
            </a:xfrm>
            <a:prstGeom prst="ellipse">
              <a:avLst/>
            </a:prstGeom>
            <a:solidFill>
              <a:srgbClr val="83312D">
                <a:alpha val="57000"/>
              </a:srgb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pt-BR"/>
            </a:p>
          </p:txBody>
        </p:sp>
        <p:sp>
          <p:nvSpPr>
            <p:cNvPr id="17" name="Elipse 15">
              <a:extLst>
                <a:ext uri="{FF2B5EF4-FFF2-40B4-BE49-F238E27FC236}">
                  <a16:creationId xmlns:a16="http://schemas.microsoft.com/office/drawing/2014/main" id="{8B9CEA03-EDFF-2935-FDAB-FAA98CE41B4F}"/>
                </a:ext>
              </a:extLst>
            </p:cNvPr>
            <p:cNvSpPr/>
            <p:nvPr/>
          </p:nvSpPr>
          <p:spPr>
            <a:xfrm>
              <a:off x="1593190" y="2445512"/>
              <a:ext cx="1502435" cy="1502436"/>
            </a:xfrm>
            <a:prstGeom prst="ellipse">
              <a:avLst/>
            </a:prstGeom>
            <a:solidFill>
              <a:srgbClr val="59212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pt-BR"/>
            </a:p>
          </p:txBody>
        </p:sp>
        <p:pic>
          <p:nvPicPr>
            <p:cNvPr id="19" name="Graphic 18">
              <a:extLst>
                <a:ext uri="{FF2B5EF4-FFF2-40B4-BE49-F238E27FC236}">
                  <a16:creationId xmlns:a16="http://schemas.microsoft.com/office/drawing/2014/main" id="{71B99E95-0ED0-8CDB-11A7-A9A1281D2F70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/>
          </p:blipFill>
          <p:spPr>
            <a:xfrm>
              <a:off x="2130061" y="2803763"/>
              <a:ext cx="428687" cy="785928"/>
            </a:xfrm>
            <a:prstGeom prst="rect">
              <a:avLst/>
            </a:prstGeom>
          </p:spPr>
        </p:pic>
      </p:grpSp>
      <p:sp>
        <p:nvSpPr>
          <p:cNvPr id="21" name="CaixaDeTexto 20">
            <a:extLst>
              <a:ext uri="{FF2B5EF4-FFF2-40B4-BE49-F238E27FC236}">
                <a16:creationId xmlns:a16="http://schemas.microsoft.com/office/drawing/2014/main" id="{6942D622-8D95-1ACB-5C52-6A77BE514010}"/>
              </a:ext>
            </a:extLst>
          </p:cNvPr>
          <p:cNvSpPr txBox="1"/>
          <p:nvPr/>
        </p:nvSpPr>
        <p:spPr>
          <a:xfrm>
            <a:off x="8150788" y="4626504"/>
            <a:ext cx="3005610" cy="646331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pt-BR">
                <a:latin typeface="AMX" pitchFamily="2" charset="0"/>
              </a:rPr>
              <a:t>Levantar a mão e aguardar (em caso de dúvida).</a:t>
            </a:r>
          </a:p>
        </p:txBody>
      </p:sp>
      <p:grpSp>
        <p:nvGrpSpPr>
          <p:cNvPr id="25" name="Agrupar 24">
            <a:extLst>
              <a:ext uri="{FF2B5EF4-FFF2-40B4-BE49-F238E27FC236}">
                <a16:creationId xmlns:a16="http://schemas.microsoft.com/office/drawing/2014/main" id="{B963118C-E19A-4B96-1AAF-E1DF98D8F04E}"/>
              </a:ext>
            </a:extLst>
          </p:cNvPr>
          <p:cNvGrpSpPr/>
          <p:nvPr/>
        </p:nvGrpSpPr>
        <p:grpSpPr>
          <a:xfrm>
            <a:off x="8762526" y="2521989"/>
            <a:ext cx="1782134" cy="1782132"/>
            <a:chOff x="1448671" y="2300995"/>
            <a:chExt cx="1791476" cy="1791474"/>
          </a:xfrm>
        </p:grpSpPr>
        <p:sp>
          <p:nvSpPr>
            <p:cNvPr id="26" name="Elipse 14">
              <a:extLst>
                <a:ext uri="{FF2B5EF4-FFF2-40B4-BE49-F238E27FC236}">
                  <a16:creationId xmlns:a16="http://schemas.microsoft.com/office/drawing/2014/main" id="{5B31D916-E3C8-5F2E-E098-2E19D8D368D7}"/>
                </a:ext>
              </a:extLst>
            </p:cNvPr>
            <p:cNvSpPr/>
            <p:nvPr/>
          </p:nvSpPr>
          <p:spPr>
            <a:xfrm>
              <a:off x="1448671" y="2300995"/>
              <a:ext cx="1791476" cy="1791474"/>
            </a:xfrm>
            <a:prstGeom prst="ellipse">
              <a:avLst/>
            </a:prstGeom>
            <a:solidFill>
              <a:srgbClr val="83312D">
                <a:alpha val="57000"/>
              </a:srgb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pt-BR"/>
            </a:p>
          </p:txBody>
        </p:sp>
        <p:sp>
          <p:nvSpPr>
            <p:cNvPr id="27" name="Elipse 15">
              <a:extLst>
                <a:ext uri="{FF2B5EF4-FFF2-40B4-BE49-F238E27FC236}">
                  <a16:creationId xmlns:a16="http://schemas.microsoft.com/office/drawing/2014/main" id="{53796EB5-2E15-34A2-8FD0-E18506899026}"/>
                </a:ext>
              </a:extLst>
            </p:cNvPr>
            <p:cNvSpPr/>
            <p:nvPr/>
          </p:nvSpPr>
          <p:spPr>
            <a:xfrm>
              <a:off x="1593190" y="2445512"/>
              <a:ext cx="1502435" cy="1502436"/>
            </a:xfrm>
            <a:prstGeom prst="ellipse">
              <a:avLst/>
            </a:prstGeom>
            <a:solidFill>
              <a:srgbClr val="59212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pt-BR"/>
            </a:p>
          </p:txBody>
        </p:sp>
        <p:pic>
          <p:nvPicPr>
            <p:cNvPr id="28" name="Graphic 18">
              <a:extLst>
                <a:ext uri="{FF2B5EF4-FFF2-40B4-BE49-F238E27FC236}">
                  <a16:creationId xmlns:a16="http://schemas.microsoft.com/office/drawing/2014/main" id="{F49BE642-5CFA-55CE-EFC0-7B9F88CC5139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rcRect/>
            <a:stretch/>
          </p:blipFill>
          <p:spPr>
            <a:xfrm>
              <a:off x="1958643" y="2792596"/>
              <a:ext cx="771523" cy="808263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25274503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5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50"/>
                            </p:stCondLst>
                            <p:childTnLst>
                              <p:par>
                                <p:cTn id="1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"/>
                            </p:stCondLst>
                            <p:childTnLst>
                              <p:par>
                                <p:cTn id="1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25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5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25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75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5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"/>
                            </p:stCondLst>
                            <p:childTnLst>
                              <p:par>
                                <p:cTn id="2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25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5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25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250"/>
                            </p:stCondLst>
                            <p:childTnLst>
                              <p:par>
                                <p:cTn id="3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5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1" grpId="0"/>
      <p:bldP spid="2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176F111-2038-3B5C-66E3-644A5CD630C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Imagem 8">
            <a:extLst>
              <a:ext uri="{FF2B5EF4-FFF2-40B4-BE49-F238E27FC236}">
                <a16:creationId xmlns:a16="http://schemas.microsoft.com/office/drawing/2014/main" id="{2A02A32A-061F-A409-00BB-CFB17E62EC2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9128" t="6454" r="-410" b="13733"/>
          <a:stretch/>
        </p:blipFill>
        <p:spPr>
          <a:xfrm>
            <a:off x="0" y="0"/>
            <a:ext cx="7895492" cy="6858000"/>
          </a:xfrm>
          <a:prstGeom prst="rect">
            <a:avLst/>
          </a:prstGeom>
        </p:spPr>
      </p:pic>
      <p:sp>
        <p:nvSpPr>
          <p:cNvPr id="2" name="Retângulo 1">
            <a:extLst>
              <a:ext uri="{FF2B5EF4-FFF2-40B4-BE49-F238E27FC236}">
                <a16:creationId xmlns:a16="http://schemas.microsoft.com/office/drawing/2014/main" id="{92F6A9CA-04A9-35A1-C788-05F26A879E90}"/>
              </a:ext>
            </a:extLst>
          </p:cNvPr>
          <p:cNvSpPr/>
          <p:nvPr/>
        </p:nvSpPr>
        <p:spPr>
          <a:xfrm>
            <a:off x="2583179" y="0"/>
            <a:ext cx="9608821" cy="6858000"/>
          </a:xfrm>
          <a:prstGeom prst="rect">
            <a:avLst/>
          </a:prstGeom>
          <a:gradFill>
            <a:gsLst>
              <a:gs pos="0">
                <a:schemeClr val="tx1">
                  <a:lumMod val="95000"/>
                  <a:lumOff val="5000"/>
                  <a:alpha val="0"/>
                </a:schemeClr>
              </a:gs>
              <a:gs pos="41000">
                <a:schemeClr val="tx1">
                  <a:lumMod val="85000"/>
                  <a:lumOff val="15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noProof="0"/>
          </a:p>
        </p:txBody>
      </p:sp>
      <p:sp>
        <p:nvSpPr>
          <p:cNvPr id="6" name="CaixaDeTexto 5">
            <a:extLst>
              <a:ext uri="{FF2B5EF4-FFF2-40B4-BE49-F238E27FC236}">
                <a16:creationId xmlns:a16="http://schemas.microsoft.com/office/drawing/2014/main" id="{C1E4DE2F-04C1-7A6F-7EDB-A0113D623879}"/>
              </a:ext>
            </a:extLst>
          </p:cNvPr>
          <p:cNvSpPr txBox="1"/>
          <p:nvPr/>
        </p:nvSpPr>
        <p:spPr>
          <a:xfrm>
            <a:off x="6423625" y="2261137"/>
            <a:ext cx="504722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400" dirty="0">
                <a:solidFill>
                  <a:schemeClr val="bg1"/>
                </a:solidFill>
                <a:latin typeface="AMX Medium" pitchFamily="2" charset="0"/>
              </a:rPr>
              <a:t>Neste treinamento, vamos conhecer </a:t>
            </a:r>
            <a:br>
              <a:rPr lang="pt-BR" sz="2400" dirty="0">
                <a:solidFill>
                  <a:schemeClr val="bg1"/>
                </a:solidFill>
                <a:latin typeface="AMX Medium" pitchFamily="2" charset="0"/>
              </a:rPr>
            </a:br>
            <a:r>
              <a:rPr lang="pt-BR" sz="2400" dirty="0">
                <a:solidFill>
                  <a:schemeClr val="bg1"/>
                </a:solidFill>
                <a:latin typeface="AMX Medium" pitchFamily="2" charset="0"/>
              </a:rPr>
              <a:t>o produto Banda larga móvel.</a:t>
            </a:r>
          </a:p>
          <a:p>
            <a:endParaRPr lang="pt-BR" sz="2400" dirty="0">
              <a:solidFill>
                <a:schemeClr val="bg1"/>
              </a:solidFill>
              <a:latin typeface="AMX Medium" pitchFamily="2" charset="0"/>
            </a:endParaRPr>
          </a:p>
          <a:p>
            <a:r>
              <a:rPr lang="pt-BR" sz="2400" dirty="0">
                <a:solidFill>
                  <a:schemeClr val="bg1"/>
                </a:solidFill>
                <a:latin typeface="AMX Medium" pitchFamily="2" charset="0"/>
              </a:rPr>
              <a:t>A </a:t>
            </a:r>
            <a:r>
              <a:rPr lang="pt-BR" sz="2400" b="1" dirty="0">
                <a:solidFill>
                  <a:schemeClr val="bg1"/>
                </a:solidFill>
                <a:latin typeface="AMX Medium" pitchFamily="2" charset="0"/>
              </a:rPr>
              <a:t>Claro empresas </a:t>
            </a:r>
            <a:r>
              <a:rPr lang="pt-BR" sz="2400" dirty="0">
                <a:solidFill>
                  <a:schemeClr val="bg1"/>
                </a:solidFill>
                <a:latin typeface="AMX Medium" pitchFamily="2" charset="0"/>
              </a:rPr>
              <a:t>possui um </a:t>
            </a:r>
            <a:br>
              <a:rPr lang="pt-BR" sz="2400" dirty="0">
                <a:solidFill>
                  <a:schemeClr val="bg1"/>
                </a:solidFill>
                <a:latin typeface="AMX Medium" pitchFamily="2" charset="0"/>
              </a:rPr>
            </a:br>
            <a:r>
              <a:rPr lang="pt-BR" sz="2400" dirty="0">
                <a:solidFill>
                  <a:schemeClr val="bg1"/>
                </a:solidFill>
                <a:latin typeface="AMX Medium" pitchFamily="2" charset="0"/>
              </a:rPr>
              <a:t>portfólio completo que atende empresas de todos os portes.</a:t>
            </a:r>
            <a:endParaRPr lang="pt-BR" sz="2400" noProof="0" dirty="0">
              <a:solidFill>
                <a:schemeClr val="bg1"/>
              </a:solidFill>
              <a:latin typeface="AMX Medium" pitchFamily="2" charset="0"/>
            </a:endParaRPr>
          </a:p>
        </p:txBody>
      </p:sp>
      <p:grpSp>
        <p:nvGrpSpPr>
          <p:cNvPr id="12" name="Group 1">
            <a:extLst>
              <a:ext uri="{FF2B5EF4-FFF2-40B4-BE49-F238E27FC236}">
                <a16:creationId xmlns:a16="http://schemas.microsoft.com/office/drawing/2014/main" id="{D7B797C8-0B26-EE43-B0FB-E6F685010635}"/>
              </a:ext>
            </a:extLst>
          </p:cNvPr>
          <p:cNvGrpSpPr/>
          <p:nvPr/>
        </p:nvGrpSpPr>
        <p:grpSpPr>
          <a:xfrm>
            <a:off x="206491" y="158751"/>
            <a:ext cx="11779017" cy="431602"/>
            <a:chOff x="206491" y="158751"/>
            <a:chExt cx="11779017" cy="431602"/>
          </a:xfrm>
        </p:grpSpPr>
        <p:sp>
          <p:nvSpPr>
            <p:cNvPr id="13" name="Retângulo: Cantos Arredondados 15">
              <a:extLst>
                <a:ext uri="{FF2B5EF4-FFF2-40B4-BE49-F238E27FC236}">
                  <a16:creationId xmlns:a16="http://schemas.microsoft.com/office/drawing/2014/main" id="{1D12B0D9-AB7A-5013-0D1A-F22BB3B2750A}"/>
                </a:ext>
              </a:extLst>
            </p:cNvPr>
            <p:cNvSpPr/>
            <p:nvPr/>
          </p:nvSpPr>
          <p:spPr>
            <a:xfrm>
              <a:off x="206491" y="158751"/>
              <a:ext cx="11779017" cy="431602"/>
            </a:xfrm>
            <a:prstGeom prst="roundRect">
              <a:avLst/>
            </a:prstGeom>
            <a:gradFill>
              <a:gsLst>
                <a:gs pos="100000">
                  <a:srgbClr val="AA0000"/>
                </a:gs>
                <a:gs pos="0">
                  <a:srgbClr val="610000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pic>
          <p:nvPicPr>
            <p:cNvPr id="14" name="Gráfico 16">
              <a:extLst>
                <a:ext uri="{FF2B5EF4-FFF2-40B4-BE49-F238E27FC236}">
                  <a16:creationId xmlns:a16="http://schemas.microsoft.com/office/drawing/2014/main" id="{C4538642-3DAA-F2E4-A70E-7DEBB0AEBDEF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345621" y="251040"/>
              <a:ext cx="1523323" cy="247025"/>
            </a:xfrm>
            <a:prstGeom prst="rect">
              <a:avLst/>
            </a:prstGeom>
          </p:spPr>
        </p:pic>
        <p:sp>
          <p:nvSpPr>
            <p:cNvPr id="15" name="CaixaDeTexto 17">
              <a:extLst>
                <a:ext uri="{FF2B5EF4-FFF2-40B4-BE49-F238E27FC236}">
                  <a16:creationId xmlns:a16="http://schemas.microsoft.com/office/drawing/2014/main" id="{7EFBC6A7-3FEA-6D14-4A44-7C94CF2ABA15}"/>
                </a:ext>
              </a:extLst>
            </p:cNvPr>
            <p:cNvSpPr txBox="1"/>
            <p:nvPr/>
          </p:nvSpPr>
          <p:spPr>
            <a:xfrm>
              <a:off x="5403347" y="220664"/>
              <a:ext cx="1385315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pt-BR" sz="1400" dirty="0">
                  <a:solidFill>
                    <a:schemeClr val="bg1"/>
                  </a:solidFill>
                  <a:latin typeface="AMX Medium" pitchFamily="2" charset="0"/>
                </a:rPr>
                <a:t>Internet Móvel</a:t>
              </a:r>
            </a:p>
          </p:txBody>
        </p:sp>
        <p:pic>
          <p:nvPicPr>
            <p:cNvPr id="16" name="Graphic 14">
              <a:extLst>
                <a:ext uri="{FF2B5EF4-FFF2-40B4-BE49-F238E27FC236}">
                  <a16:creationId xmlns:a16="http://schemas.microsoft.com/office/drawing/2014/main" id="{7243827B-DD9D-07FF-97E6-ADAE879CE027}"/>
                </a:ext>
              </a:extLst>
            </p:cNvPr>
            <p:cNvPicPr>
              <a:picLocks noChangeAspect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120141" y="242036"/>
              <a:ext cx="701423" cy="265033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3011089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66793B8-854A-9173-59C8-5D4738EF985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tângulo: Cantos Arredondados 13">
            <a:extLst>
              <a:ext uri="{FF2B5EF4-FFF2-40B4-BE49-F238E27FC236}">
                <a16:creationId xmlns:a16="http://schemas.microsoft.com/office/drawing/2014/main" id="{E5BA86BE-4CE0-F524-BAE0-859ED9F80E07}"/>
              </a:ext>
            </a:extLst>
          </p:cNvPr>
          <p:cNvSpPr/>
          <p:nvPr/>
        </p:nvSpPr>
        <p:spPr>
          <a:xfrm>
            <a:off x="7457674" y="3843708"/>
            <a:ext cx="2993537" cy="371991"/>
          </a:xfrm>
          <a:prstGeom prst="roundRect">
            <a:avLst>
              <a:gd name="adj" fmla="val 25040"/>
            </a:avLst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1600">
                <a:solidFill>
                  <a:srgbClr val="83312D"/>
                </a:solidFill>
                <a:latin typeface="AMX Black" pitchFamily="2" charset="0"/>
                <a:sym typeface="+mn-ea"/>
              </a:rPr>
              <a:t>PORTFÓLIO</a:t>
            </a:r>
          </a:p>
        </p:txBody>
      </p:sp>
      <p:sp>
        <p:nvSpPr>
          <p:cNvPr id="10" name="Retângulo: Cantos Arredondados 14">
            <a:extLst>
              <a:ext uri="{FF2B5EF4-FFF2-40B4-BE49-F238E27FC236}">
                <a16:creationId xmlns:a16="http://schemas.microsoft.com/office/drawing/2014/main" id="{3DE3B1B1-5B5C-017B-4FD7-D1358EFA1477}"/>
              </a:ext>
            </a:extLst>
          </p:cNvPr>
          <p:cNvSpPr/>
          <p:nvPr/>
        </p:nvSpPr>
        <p:spPr>
          <a:xfrm>
            <a:off x="7457674" y="4258416"/>
            <a:ext cx="2993539" cy="371991"/>
          </a:xfrm>
          <a:prstGeom prst="roundRect">
            <a:avLst>
              <a:gd name="adj" fmla="val 25040"/>
            </a:avLst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1600">
                <a:solidFill>
                  <a:srgbClr val="83312D"/>
                </a:solidFill>
                <a:latin typeface="AMX Black" pitchFamily="2" charset="0"/>
                <a:sym typeface="+mn-ea"/>
              </a:rPr>
              <a:t>SERVIÇOS</a:t>
            </a:r>
          </a:p>
        </p:txBody>
      </p:sp>
      <p:sp>
        <p:nvSpPr>
          <p:cNvPr id="11" name="Retângulo: Cantos Arredondados 1">
            <a:extLst>
              <a:ext uri="{FF2B5EF4-FFF2-40B4-BE49-F238E27FC236}">
                <a16:creationId xmlns:a16="http://schemas.microsoft.com/office/drawing/2014/main" id="{CEA1E2B1-2C8E-1BBC-E35B-EB0385212357}"/>
              </a:ext>
            </a:extLst>
          </p:cNvPr>
          <p:cNvSpPr/>
          <p:nvPr/>
        </p:nvSpPr>
        <p:spPr>
          <a:xfrm>
            <a:off x="7457674" y="3429000"/>
            <a:ext cx="2986823" cy="371991"/>
          </a:xfrm>
          <a:prstGeom prst="roundRect">
            <a:avLst>
              <a:gd name="adj" fmla="val 25040"/>
            </a:avLst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1600" noProof="0">
                <a:solidFill>
                  <a:schemeClr val="bg1"/>
                </a:solidFill>
                <a:latin typeface="AMX Black" pitchFamily="2" charset="0"/>
                <a:sym typeface="+mn-ea"/>
              </a:rPr>
              <a:t>BANDA LARGA MÓVEL</a:t>
            </a:r>
          </a:p>
        </p:txBody>
      </p:sp>
    </p:spTree>
    <p:extLst>
      <p:ext uri="{BB962C8B-B14F-4D97-AF65-F5344CB8AC3E}">
        <p14:creationId xmlns:p14="http://schemas.microsoft.com/office/powerpoint/2010/main" val="10902778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300"/>
                            </p:stCondLst>
                            <p:childTnLst>
                              <p:par>
                                <p:cTn id="1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3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3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3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"/>
                            </p:stCondLst>
                            <p:childTnLst>
                              <p:par>
                                <p:cTn id="1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3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3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3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11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m 4">
            <a:extLst>
              <a:ext uri="{FF2B5EF4-FFF2-40B4-BE49-F238E27FC236}">
                <a16:creationId xmlns:a16="http://schemas.microsoft.com/office/drawing/2014/main" id="{987210D6-56BE-C57F-FD56-02BCF88DA03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9414" t="-1" r="5937" b="-3"/>
          <a:stretch>
            <a:fillRect/>
          </a:stretch>
        </p:blipFill>
        <p:spPr>
          <a:xfrm>
            <a:off x="206491" y="827018"/>
            <a:ext cx="5611213" cy="5786437"/>
          </a:xfrm>
          <a:prstGeom prst="roundRect">
            <a:avLst>
              <a:gd name="adj" fmla="val 4599"/>
            </a:avLst>
          </a:prstGeom>
          <a:ln w="38100">
            <a:noFill/>
          </a:ln>
        </p:spPr>
      </p:pic>
      <p:sp>
        <p:nvSpPr>
          <p:cNvPr id="12" name="Retângulo: Cantos Arredondados 11">
            <a:extLst>
              <a:ext uri="{FF2B5EF4-FFF2-40B4-BE49-F238E27FC236}">
                <a16:creationId xmlns:a16="http://schemas.microsoft.com/office/drawing/2014/main" id="{5EDC336F-C7F5-7A26-0D41-D1B65BF6A42F}"/>
              </a:ext>
            </a:extLst>
          </p:cNvPr>
          <p:cNvSpPr/>
          <p:nvPr/>
        </p:nvSpPr>
        <p:spPr>
          <a:xfrm>
            <a:off x="4400551" y="1376165"/>
            <a:ext cx="5537200" cy="909835"/>
          </a:xfrm>
          <a:prstGeom prst="roundRect">
            <a:avLst>
              <a:gd name="adj" fmla="val 14815"/>
            </a:avLst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468000" tIns="45720" rIns="91440" bIns="45720" rtlCol="0" anchor="ctr"/>
          <a:lstStyle/>
          <a:p>
            <a:r>
              <a:rPr lang="pt-BR" sz="3200" noProof="0" dirty="0">
                <a:solidFill>
                  <a:schemeClr val="bg1"/>
                </a:solidFill>
                <a:latin typeface="AMX Black"/>
              </a:rPr>
              <a:t>BANDA LARGA MÓVEL</a:t>
            </a:r>
          </a:p>
        </p:txBody>
      </p:sp>
      <p:sp>
        <p:nvSpPr>
          <p:cNvPr id="13" name="CaixaDeTexto 12">
            <a:extLst>
              <a:ext uri="{FF2B5EF4-FFF2-40B4-BE49-F238E27FC236}">
                <a16:creationId xmlns:a16="http://schemas.microsoft.com/office/drawing/2014/main" id="{C93E82DD-66C2-351A-568D-AC98E0A49EC6}"/>
              </a:ext>
            </a:extLst>
          </p:cNvPr>
          <p:cNvSpPr txBox="1"/>
          <p:nvPr/>
        </p:nvSpPr>
        <p:spPr>
          <a:xfrm>
            <a:off x="6217477" y="2674037"/>
            <a:ext cx="5537201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000">
                <a:latin typeface="AMX" pitchFamily="2" charset="77"/>
              </a:rPr>
              <a:t>Rafael coordena as operações logísticas da </a:t>
            </a:r>
            <a:r>
              <a:rPr lang="pt-BR" sz="2000" err="1">
                <a:latin typeface="AMX" pitchFamily="2" charset="77"/>
              </a:rPr>
              <a:t>LogBrasil</a:t>
            </a:r>
            <a:r>
              <a:rPr lang="pt-BR" sz="2000">
                <a:latin typeface="AMX" pitchFamily="2" charset="77"/>
              </a:rPr>
              <a:t> em todo o território nacional. Sua equipe atua em galpões de armazenamento, centros de distribuição e pontos temporários de apoio logístico que, muitas vezes, </a:t>
            </a:r>
            <a:r>
              <a:rPr lang="pt-BR" sz="2000" b="1">
                <a:latin typeface="AMX" pitchFamily="2" charset="77"/>
              </a:rPr>
              <a:t>não contam com infraestrutura de internet cabeada</a:t>
            </a:r>
            <a:r>
              <a:rPr lang="pt-BR" sz="2000">
                <a:latin typeface="AMX" pitchFamily="2" charset="77"/>
              </a:rPr>
              <a:t>.</a:t>
            </a:r>
          </a:p>
          <a:p>
            <a:r>
              <a:rPr lang="pt-BR" sz="2000">
                <a:latin typeface="AMX" pitchFamily="2" charset="77"/>
              </a:rPr>
              <a:t>Para garantir </a:t>
            </a:r>
            <a:r>
              <a:rPr lang="pt-BR" sz="2000" b="1">
                <a:latin typeface="AMX" pitchFamily="2" charset="77"/>
              </a:rPr>
              <a:t>conectividade confiável, rápida e flexível</a:t>
            </a:r>
            <a:r>
              <a:rPr lang="pt-BR" sz="2000">
                <a:latin typeface="AMX" pitchFamily="2" charset="77"/>
              </a:rPr>
              <a:t>, ele optou pela </a:t>
            </a:r>
            <a:r>
              <a:rPr lang="pt-BR" sz="2000" b="1">
                <a:latin typeface="AMX" pitchFamily="2" charset="77"/>
              </a:rPr>
              <a:t>Banda larga móvel da Claro empresas</a:t>
            </a:r>
            <a:r>
              <a:rPr lang="pt-BR" sz="2000">
                <a:latin typeface="AMX" pitchFamily="2" charset="77"/>
              </a:rPr>
              <a:t>, com diferentes aplicações:</a:t>
            </a:r>
          </a:p>
        </p:txBody>
      </p:sp>
    </p:spTree>
    <p:extLst>
      <p:ext uri="{BB962C8B-B14F-4D97-AF65-F5344CB8AC3E}">
        <p14:creationId xmlns:p14="http://schemas.microsoft.com/office/powerpoint/2010/main" val="18869813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4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4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4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400"/>
                            </p:stCondLst>
                            <p:childTnLst>
                              <p:par>
                                <p:cTn id="1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4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aixaDeTexto 7">
            <a:extLst>
              <a:ext uri="{FF2B5EF4-FFF2-40B4-BE49-F238E27FC236}">
                <a16:creationId xmlns:a16="http://schemas.microsoft.com/office/drawing/2014/main" id="{F0E2C536-F7F8-8689-881B-FC89072175BF}"/>
              </a:ext>
            </a:extLst>
          </p:cNvPr>
          <p:cNvSpPr txBox="1"/>
          <p:nvPr/>
        </p:nvSpPr>
        <p:spPr>
          <a:xfrm>
            <a:off x="848888" y="2737876"/>
            <a:ext cx="10547982" cy="2585323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pt-BR">
                <a:latin typeface="AMX" pitchFamily="2" charset="77"/>
              </a:rPr>
              <a:t>Soluções adotadas para cada um dos produtos do portfólio:</a:t>
            </a:r>
          </a:p>
          <a:p>
            <a:endParaRPr lang="pt-BR" b="1">
              <a:latin typeface="AMX" pitchFamily="2" charset="77"/>
            </a:endParaRPr>
          </a:p>
          <a:p>
            <a:r>
              <a:rPr lang="pt-BR" b="1">
                <a:solidFill>
                  <a:srgbClr val="DA291C"/>
                </a:solidFill>
                <a:latin typeface="AMX" pitchFamily="2" charset="77"/>
              </a:rPr>
              <a:t>4G com roteadores móveis</a:t>
            </a:r>
            <a:br>
              <a:rPr lang="pt-BR">
                <a:latin typeface="AMX" pitchFamily="2" charset="77"/>
              </a:rPr>
            </a:br>
            <a:r>
              <a:rPr lang="pt-BR">
                <a:latin typeface="AMX" pitchFamily="2" charset="77"/>
              </a:rPr>
              <a:t>Utilizado em unidades temporárias e áreas remotas onde a instalação de cabeamento é inviável ou demorada. Garante conectividade imediata para times de campo.</a:t>
            </a:r>
          </a:p>
          <a:p>
            <a:endParaRPr lang="pt-BR">
              <a:latin typeface="AMX" pitchFamily="2" charset="77"/>
            </a:endParaRPr>
          </a:p>
          <a:p>
            <a:r>
              <a:rPr lang="pt-BR" b="1">
                <a:solidFill>
                  <a:srgbClr val="DA291C"/>
                </a:solidFill>
                <a:latin typeface="AMX" pitchFamily="2" charset="77"/>
              </a:rPr>
              <a:t>5G com roteadores FWA (</a:t>
            </a:r>
            <a:r>
              <a:rPr lang="pt-BR" b="1" err="1">
                <a:solidFill>
                  <a:srgbClr val="DA291C"/>
                </a:solidFill>
                <a:latin typeface="AMX" pitchFamily="2" charset="77"/>
              </a:rPr>
              <a:t>Fixed</a:t>
            </a:r>
            <a:r>
              <a:rPr lang="pt-BR" b="1">
                <a:solidFill>
                  <a:srgbClr val="DA291C"/>
                </a:solidFill>
                <a:latin typeface="AMX" pitchFamily="2" charset="77"/>
              </a:rPr>
              <a:t> Wireless Access)</a:t>
            </a:r>
            <a:br>
              <a:rPr lang="pt-BR">
                <a:latin typeface="AMX" pitchFamily="2" charset="77"/>
              </a:rPr>
            </a:br>
            <a:r>
              <a:rPr lang="pt-BR">
                <a:latin typeface="AMX" pitchFamily="2" charset="77"/>
              </a:rPr>
              <a:t>Implantado em galpões urbanos e polos de alta demanda, onde é necessário </a:t>
            </a:r>
            <a:r>
              <a:rPr lang="pt-BR" b="1">
                <a:latin typeface="AMX" pitchFamily="2" charset="77"/>
              </a:rPr>
              <a:t>alto desempenho, baixa latência e estabilidade</a:t>
            </a:r>
            <a:r>
              <a:rPr lang="pt-BR">
                <a:latin typeface="AMX" pitchFamily="2" charset="77"/>
              </a:rPr>
              <a:t>, inclusive para videomonitoramento e integração de sistemas logísticos.</a:t>
            </a:r>
          </a:p>
        </p:txBody>
      </p:sp>
      <p:sp>
        <p:nvSpPr>
          <p:cNvPr id="10" name="Retângulo: Cantos Arredondados 9">
            <a:extLst>
              <a:ext uri="{FF2B5EF4-FFF2-40B4-BE49-F238E27FC236}">
                <a16:creationId xmlns:a16="http://schemas.microsoft.com/office/drawing/2014/main" id="{5DFC896F-EE23-0F84-BD8B-777A36136787}"/>
              </a:ext>
            </a:extLst>
          </p:cNvPr>
          <p:cNvSpPr/>
          <p:nvPr/>
        </p:nvSpPr>
        <p:spPr>
          <a:xfrm>
            <a:off x="848888" y="1534801"/>
            <a:ext cx="5537200" cy="909835"/>
          </a:xfrm>
          <a:prstGeom prst="roundRect">
            <a:avLst>
              <a:gd name="adj" fmla="val 14815"/>
            </a:avLst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468000" tIns="45720" rIns="91440" bIns="45720" rtlCol="0" anchor="ctr"/>
          <a:lstStyle/>
          <a:p>
            <a:r>
              <a:rPr lang="pt-BR" sz="3200" noProof="0" dirty="0">
                <a:solidFill>
                  <a:schemeClr val="bg1"/>
                </a:solidFill>
                <a:latin typeface="AMX Black"/>
              </a:rPr>
              <a:t>BANDA LARGA MÓVEL</a:t>
            </a:r>
          </a:p>
        </p:txBody>
      </p:sp>
    </p:spTree>
    <p:extLst>
      <p:ext uri="{BB962C8B-B14F-4D97-AF65-F5344CB8AC3E}">
        <p14:creationId xmlns:p14="http://schemas.microsoft.com/office/powerpoint/2010/main" val="13052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4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4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4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400"/>
                            </p:stCondLst>
                            <p:childTnLst>
                              <p:par>
                                <p:cTn id="11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75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150"/>
                            </p:stCondLst>
                            <p:childTnLst>
                              <p:par>
                                <p:cTn id="1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75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900"/>
                            </p:stCondLst>
                            <p:childTnLst>
                              <p:par>
                                <p:cTn id="1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75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EDEBAE0-FEAA-B631-D203-707B7A9CB58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Agrupar 10">
            <a:extLst>
              <a:ext uri="{FF2B5EF4-FFF2-40B4-BE49-F238E27FC236}">
                <a16:creationId xmlns:a16="http://schemas.microsoft.com/office/drawing/2014/main" id="{F6659D4E-E6C5-78D5-9EE3-99A219AD02DD}"/>
              </a:ext>
            </a:extLst>
          </p:cNvPr>
          <p:cNvGrpSpPr/>
          <p:nvPr/>
        </p:nvGrpSpPr>
        <p:grpSpPr>
          <a:xfrm>
            <a:off x="-2" y="0"/>
            <a:ext cx="12192003" cy="6858000"/>
            <a:chOff x="-2" y="0"/>
            <a:chExt cx="12192003" cy="6858000"/>
          </a:xfrm>
        </p:grpSpPr>
        <p:pic>
          <p:nvPicPr>
            <p:cNvPr id="5" name="Imagem 4">
              <a:extLst>
                <a:ext uri="{FF2B5EF4-FFF2-40B4-BE49-F238E27FC236}">
                  <a16:creationId xmlns:a16="http://schemas.microsoft.com/office/drawing/2014/main" id="{D2A6ACC2-C4A7-6D40-2E42-B045FC19732A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8796" r="8796"/>
            <a:stretch/>
          </p:blipFill>
          <p:spPr>
            <a:xfrm>
              <a:off x="-2" y="0"/>
              <a:ext cx="8477252" cy="6858000"/>
            </a:xfrm>
            <a:prstGeom prst="rect">
              <a:avLst/>
            </a:prstGeom>
          </p:spPr>
        </p:pic>
        <p:sp>
          <p:nvSpPr>
            <p:cNvPr id="6" name="Retângulo 5">
              <a:extLst>
                <a:ext uri="{FF2B5EF4-FFF2-40B4-BE49-F238E27FC236}">
                  <a16:creationId xmlns:a16="http://schemas.microsoft.com/office/drawing/2014/main" id="{5861AB9A-00B4-A06F-A65F-5D776B8D7370}"/>
                </a:ext>
              </a:extLst>
            </p:cNvPr>
            <p:cNvSpPr/>
            <p:nvPr/>
          </p:nvSpPr>
          <p:spPr>
            <a:xfrm>
              <a:off x="1921565" y="0"/>
              <a:ext cx="10270436" cy="6858000"/>
            </a:xfrm>
            <a:prstGeom prst="rect">
              <a:avLst/>
            </a:prstGeom>
            <a:gradFill>
              <a:gsLst>
                <a:gs pos="0">
                  <a:schemeClr val="tx1">
                    <a:lumMod val="95000"/>
                    <a:lumOff val="5000"/>
                    <a:alpha val="0"/>
                  </a:schemeClr>
                </a:gs>
                <a:gs pos="41000">
                  <a:schemeClr val="tx1">
                    <a:lumMod val="85000"/>
                    <a:lumOff val="15000"/>
                  </a:schemeClr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noProof="0"/>
            </a:p>
          </p:txBody>
        </p:sp>
      </p:grpSp>
      <p:sp>
        <p:nvSpPr>
          <p:cNvPr id="7" name="CaixaDeTexto 6">
            <a:extLst>
              <a:ext uri="{FF2B5EF4-FFF2-40B4-BE49-F238E27FC236}">
                <a16:creationId xmlns:a16="http://schemas.microsoft.com/office/drawing/2014/main" id="{0B185D12-E82B-BE26-E538-1A41DA1B6750}"/>
              </a:ext>
            </a:extLst>
          </p:cNvPr>
          <p:cNvSpPr txBox="1"/>
          <p:nvPr/>
        </p:nvSpPr>
        <p:spPr>
          <a:xfrm>
            <a:off x="6096000" y="2432763"/>
            <a:ext cx="5024142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3200" b="1" dirty="0">
                <a:solidFill>
                  <a:schemeClr val="bg1"/>
                </a:solidFill>
                <a:latin typeface="AMX Medium" pitchFamily="2" charset="0"/>
              </a:rPr>
              <a:t>E como essas aplicações de Banda larga móvel podem ser utilizadas dentro da empresa de Rafael?</a:t>
            </a:r>
            <a:endParaRPr lang="pt-BR" sz="3200" noProof="0" dirty="0">
              <a:solidFill>
                <a:srgbClr val="FFC000"/>
              </a:solidFill>
              <a:latin typeface="AMX Medium" pitchFamily="2" charset="0"/>
            </a:endParaRPr>
          </a:p>
        </p:txBody>
      </p:sp>
      <p:grpSp>
        <p:nvGrpSpPr>
          <p:cNvPr id="12" name="Group 1">
            <a:extLst>
              <a:ext uri="{FF2B5EF4-FFF2-40B4-BE49-F238E27FC236}">
                <a16:creationId xmlns:a16="http://schemas.microsoft.com/office/drawing/2014/main" id="{A1A6DD2A-93E9-B3E4-8832-A00E6B2C6B07}"/>
              </a:ext>
            </a:extLst>
          </p:cNvPr>
          <p:cNvGrpSpPr/>
          <p:nvPr/>
        </p:nvGrpSpPr>
        <p:grpSpPr>
          <a:xfrm>
            <a:off x="206491" y="158751"/>
            <a:ext cx="11779017" cy="431602"/>
            <a:chOff x="206491" y="158751"/>
            <a:chExt cx="11779017" cy="431602"/>
          </a:xfrm>
        </p:grpSpPr>
        <p:sp>
          <p:nvSpPr>
            <p:cNvPr id="13" name="Retângulo: Cantos Arredondados 15">
              <a:extLst>
                <a:ext uri="{FF2B5EF4-FFF2-40B4-BE49-F238E27FC236}">
                  <a16:creationId xmlns:a16="http://schemas.microsoft.com/office/drawing/2014/main" id="{ED16BA5F-CE43-19B1-A1BF-D99DA413BBE0}"/>
                </a:ext>
              </a:extLst>
            </p:cNvPr>
            <p:cNvSpPr/>
            <p:nvPr/>
          </p:nvSpPr>
          <p:spPr>
            <a:xfrm>
              <a:off x="206491" y="158751"/>
              <a:ext cx="11779017" cy="431602"/>
            </a:xfrm>
            <a:prstGeom prst="roundRect">
              <a:avLst/>
            </a:prstGeom>
            <a:gradFill>
              <a:gsLst>
                <a:gs pos="100000">
                  <a:srgbClr val="AA0000"/>
                </a:gs>
                <a:gs pos="0">
                  <a:srgbClr val="610000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pic>
          <p:nvPicPr>
            <p:cNvPr id="14" name="Gráfico 16">
              <a:extLst>
                <a:ext uri="{FF2B5EF4-FFF2-40B4-BE49-F238E27FC236}">
                  <a16:creationId xmlns:a16="http://schemas.microsoft.com/office/drawing/2014/main" id="{3C52D960-ED5F-1C15-9912-9C1D1B0C2A07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345621" y="251040"/>
              <a:ext cx="1523323" cy="247025"/>
            </a:xfrm>
            <a:prstGeom prst="rect">
              <a:avLst/>
            </a:prstGeom>
          </p:spPr>
        </p:pic>
        <p:sp>
          <p:nvSpPr>
            <p:cNvPr id="16" name="CaixaDeTexto 17">
              <a:extLst>
                <a:ext uri="{FF2B5EF4-FFF2-40B4-BE49-F238E27FC236}">
                  <a16:creationId xmlns:a16="http://schemas.microsoft.com/office/drawing/2014/main" id="{204A3760-D5E0-8AED-E086-5C429251656E}"/>
                </a:ext>
              </a:extLst>
            </p:cNvPr>
            <p:cNvSpPr txBox="1"/>
            <p:nvPr/>
          </p:nvSpPr>
          <p:spPr>
            <a:xfrm>
              <a:off x="5403347" y="220664"/>
              <a:ext cx="1385315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pt-BR" sz="1400" dirty="0">
                  <a:solidFill>
                    <a:schemeClr val="bg1"/>
                  </a:solidFill>
                  <a:latin typeface="AMX Medium" pitchFamily="2" charset="0"/>
                </a:rPr>
                <a:t>Internet Móvel</a:t>
              </a:r>
            </a:p>
          </p:txBody>
        </p:sp>
        <p:pic>
          <p:nvPicPr>
            <p:cNvPr id="17" name="Graphic 14">
              <a:extLst>
                <a:ext uri="{FF2B5EF4-FFF2-40B4-BE49-F238E27FC236}">
                  <a16:creationId xmlns:a16="http://schemas.microsoft.com/office/drawing/2014/main" id="{FB56BB25-74C9-9473-0EFC-55F7A65979E9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120141" y="242036"/>
              <a:ext cx="701423" cy="265033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32559168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8E501FF-65EE-5671-BF76-C18E2FBD460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Imagem 10">
            <a:extLst>
              <a:ext uri="{FF2B5EF4-FFF2-40B4-BE49-F238E27FC236}">
                <a16:creationId xmlns:a16="http://schemas.microsoft.com/office/drawing/2014/main" id="{2A355303-D28D-67A8-CD24-A71E0684A7BC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4272" r="29392"/>
          <a:stretch/>
        </p:blipFill>
        <p:spPr>
          <a:xfrm>
            <a:off x="206492" y="814372"/>
            <a:ext cx="5816601" cy="5786437"/>
          </a:xfrm>
          <a:prstGeom prst="roundRect">
            <a:avLst>
              <a:gd name="adj" fmla="val 2008"/>
            </a:avLst>
          </a:prstGeom>
          <a:noFill/>
          <a:ln>
            <a:noFill/>
          </a:ln>
          <a:effectLst/>
        </p:spPr>
      </p:pic>
      <p:sp>
        <p:nvSpPr>
          <p:cNvPr id="13" name="CaixaDeTexto 12">
            <a:extLst>
              <a:ext uri="{FF2B5EF4-FFF2-40B4-BE49-F238E27FC236}">
                <a16:creationId xmlns:a16="http://schemas.microsoft.com/office/drawing/2014/main" id="{307518AA-3F30-E5A2-29DA-1AC4DDD3C053}"/>
              </a:ext>
            </a:extLst>
          </p:cNvPr>
          <p:cNvSpPr txBox="1"/>
          <p:nvPr/>
        </p:nvSpPr>
        <p:spPr>
          <a:xfrm>
            <a:off x="6654800" y="2926219"/>
            <a:ext cx="4848087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000" dirty="0">
                <a:latin typeface="AMX" pitchFamily="2" charset="0"/>
              </a:rPr>
              <a:t>Se Rafael precisar </a:t>
            </a:r>
            <a:r>
              <a:rPr lang="pt-BR" sz="2000" b="1" dirty="0">
                <a:latin typeface="AMX" pitchFamily="2" charset="0"/>
              </a:rPr>
              <a:t>de internet para uso interno</a:t>
            </a:r>
            <a:r>
              <a:rPr lang="pt-BR" sz="2000" dirty="0">
                <a:latin typeface="AMX" pitchFamily="2" charset="0"/>
              </a:rPr>
              <a:t>,</a:t>
            </a:r>
            <a:r>
              <a:rPr lang="pt-BR" sz="2000" b="1" dirty="0">
                <a:latin typeface="AMX" pitchFamily="2" charset="0"/>
              </a:rPr>
              <a:t> a Claro internet </a:t>
            </a:r>
            <a:r>
              <a:rPr lang="pt-BR" sz="2000" dirty="0">
                <a:latin typeface="AMX" pitchFamily="2" charset="0"/>
              </a:rPr>
              <a:t>com roteador </a:t>
            </a:r>
            <a:br>
              <a:rPr lang="pt-BR" sz="2000" dirty="0">
                <a:latin typeface="AMX" pitchFamily="2" charset="0"/>
              </a:rPr>
            </a:br>
            <a:r>
              <a:rPr lang="pt-BR" sz="2000" dirty="0">
                <a:latin typeface="AMX" pitchFamily="2" charset="0"/>
              </a:rPr>
              <a:t>é a melhor opção! </a:t>
            </a:r>
          </a:p>
          <a:p>
            <a:endParaRPr lang="pt-BR" sz="2000" dirty="0">
              <a:latin typeface="AMX" pitchFamily="2" charset="0"/>
            </a:endParaRPr>
          </a:p>
          <a:p>
            <a:r>
              <a:rPr lang="pt-BR" sz="2000" dirty="0">
                <a:latin typeface="AMX" pitchFamily="2" charset="0"/>
              </a:rPr>
              <a:t>Dessa forma é possível </a:t>
            </a:r>
            <a:r>
              <a:rPr lang="pt-BR" sz="2000" b="1" dirty="0">
                <a:latin typeface="AMX" pitchFamily="2" charset="0"/>
              </a:rPr>
              <a:t>compartilhar </a:t>
            </a:r>
            <a:br>
              <a:rPr lang="pt-BR" sz="2000" b="1" dirty="0">
                <a:latin typeface="AMX" pitchFamily="2" charset="0"/>
              </a:rPr>
            </a:br>
            <a:r>
              <a:rPr lang="pt-BR" sz="2000" b="1" dirty="0">
                <a:latin typeface="AMX" pitchFamily="2" charset="0"/>
              </a:rPr>
              <a:t>a internet com vários aparelhos</a:t>
            </a:r>
            <a:r>
              <a:rPr lang="pt-BR" sz="2000" dirty="0">
                <a:latin typeface="AMX" pitchFamily="2" charset="0"/>
              </a:rPr>
              <a:t>, utilizando o roteador dentro da empresa.</a:t>
            </a:r>
            <a:endParaRPr lang="pt-BR" sz="2000" noProof="0" dirty="0">
              <a:latin typeface="AMX" pitchFamily="2" charset="0"/>
            </a:endParaRPr>
          </a:p>
        </p:txBody>
      </p:sp>
      <p:sp>
        <p:nvSpPr>
          <p:cNvPr id="6" name="Retângulo: Cantos Arredondados 11">
            <a:extLst>
              <a:ext uri="{FF2B5EF4-FFF2-40B4-BE49-F238E27FC236}">
                <a16:creationId xmlns:a16="http://schemas.microsoft.com/office/drawing/2014/main" id="{9C359EE1-CBCA-5FFD-7FA5-4BC9B21C3E8F}"/>
              </a:ext>
            </a:extLst>
          </p:cNvPr>
          <p:cNvSpPr/>
          <p:nvPr/>
        </p:nvSpPr>
        <p:spPr>
          <a:xfrm>
            <a:off x="4400550" y="1376165"/>
            <a:ext cx="5086350" cy="909835"/>
          </a:xfrm>
          <a:prstGeom prst="roundRect">
            <a:avLst>
              <a:gd name="adj" fmla="val 14815"/>
            </a:avLst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468000" tIns="45720" rIns="91440" bIns="45720" rtlCol="0" anchor="ctr"/>
          <a:lstStyle/>
          <a:p>
            <a:r>
              <a:rPr lang="pt-BR" sz="3200" noProof="0" dirty="0">
                <a:solidFill>
                  <a:schemeClr val="bg1"/>
                </a:solidFill>
                <a:latin typeface="AMX Black"/>
              </a:rPr>
              <a:t>BANDA LARGA MÓVEL</a:t>
            </a:r>
          </a:p>
        </p:txBody>
      </p:sp>
    </p:spTree>
    <p:extLst>
      <p:ext uri="{BB962C8B-B14F-4D97-AF65-F5344CB8AC3E}">
        <p14:creationId xmlns:p14="http://schemas.microsoft.com/office/powerpoint/2010/main" val="19593851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4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4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4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400"/>
                            </p:stCondLst>
                            <p:childTnLst>
                              <p:par>
                                <p:cTn id="1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6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5249627-54C5-599F-F306-DA081730D25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Agrupar 2">
            <a:extLst>
              <a:ext uri="{FF2B5EF4-FFF2-40B4-BE49-F238E27FC236}">
                <a16:creationId xmlns:a16="http://schemas.microsoft.com/office/drawing/2014/main" id="{97F44F41-DF72-C8E2-D953-B1FD63988AAA}"/>
              </a:ext>
            </a:extLst>
          </p:cNvPr>
          <p:cNvGrpSpPr/>
          <p:nvPr/>
        </p:nvGrpSpPr>
        <p:grpSpPr>
          <a:xfrm>
            <a:off x="-2" y="0"/>
            <a:ext cx="12192003" cy="6858000"/>
            <a:chOff x="-2" y="0"/>
            <a:chExt cx="12192003" cy="6858000"/>
          </a:xfrm>
        </p:grpSpPr>
        <p:pic>
          <p:nvPicPr>
            <p:cNvPr id="5" name="Imagem 4">
              <a:extLst>
                <a:ext uri="{FF2B5EF4-FFF2-40B4-BE49-F238E27FC236}">
                  <a16:creationId xmlns:a16="http://schemas.microsoft.com/office/drawing/2014/main" id="{F5098A94-4DFD-0225-D064-97C78F209716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rcRect l="34432" r="-16841"/>
            <a:stretch>
              <a:fillRect/>
            </a:stretch>
          </p:blipFill>
          <p:spPr>
            <a:xfrm>
              <a:off x="-2" y="0"/>
              <a:ext cx="8477252" cy="6858000"/>
            </a:xfrm>
            <a:prstGeom prst="rect">
              <a:avLst/>
            </a:prstGeom>
          </p:spPr>
        </p:pic>
        <p:sp>
          <p:nvSpPr>
            <p:cNvPr id="6" name="Retângulo 5">
              <a:extLst>
                <a:ext uri="{FF2B5EF4-FFF2-40B4-BE49-F238E27FC236}">
                  <a16:creationId xmlns:a16="http://schemas.microsoft.com/office/drawing/2014/main" id="{6A3EB995-1CA6-7710-0F27-293C09599BF1}"/>
                </a:ext>
              </a:extLst>
            </p:cNvPr>
            <p:cNvSpPr/>
            <p:nvPr/>
          </p:nvSpPr>
          <p:spPr>
            <a:xfrm>
              <a:off x="1921565" y="0"/>
              <a:ext cx="10270436" cy="6858000"/>
            </a:xfrm>
            <a:prstGeom prst="rect">
              <a:avLst/>
            </a:prstGeom>
            <a:gradFill>
              <a:gsLst>
                <a:gs pos="0">
                  <a:schemeClr val="tx1">
                    <a:lumMod val="95000"/>
                    <a:lumOff val="5000"/>
                    <a:alpha val="0"/>
                  </a:schemeClr>
                </a:gs>
                <a:gs pos="41000">
                  <a:schemeClr val="tx1">
                    <a:lumMod val="85000"/>
                    <a:lumOff val="15000"/>
                  </a:schemeClr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noProof="0"/>
            </a:p>
          </p:txBody>
        </p:sp>
      </p:grpSp>
      <p:sp>
        <p:nvSpPr>
          <p:cNvPr id="7" name="CaixaDeTexto 6">
            <a:extLst>
              <a:ext uri="{FF2B5EF4-FFF2-40B4-BE49-F238E27FC236}">
                <a16:creationId xmlns:a16="http://schemas.microsoft.com/office/drawing/2014/main" id="{4AF6F8C3-6B6B-0349-CB6D-F6E9F215E387}"/>
              </a:ext>
            </a:extLst>
          </p:cNvPr>
          <p:cNvSpPr txBox="1"/>
          <p:nvPr/>
        </p:nvSpPr>
        <p:spPr>
          <a:xfrm>
            <a:off x="5950850" y="1690063"/>
            <a:ext cx="5608972" cy="298543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3200" dirty="0">
                <a:solidFill>
                  <a:schemeClr val="bg1"/>
                </a:solidFill>
                <a:latin typeface="AMX Medium" pitchFamily="2" charset="0"/>
              </a:rPr>
              <a:t>E para contratar o plano, Rafael pode escolher entre              as opções de pacotes de franquia de cada modalidade.</a:t>
            </a:r>
          </a:p>
          <a:p>
            <a:endParaRPr lang="pt-BR" sz="2800" dirty="0">
              <a:solidFill>
                <a:schemeClr val="bg1"/>
              </a:solidFill>
              <a:latin typeface="AMX Medium" pitchFamily="2" charset="0"/>
            </a:endParaRPr>
          </a:p>
          <a:p>
            <a:r>
              <a:rPr lang="pt-BR" sz="3200" b="1" dirty="0">
                <a:solidFill>
                  <a:schemeClr val="bg1"/>
                </a:solidFill>
                <a:latin typeface="AMX Medium" pitchFamily="2" charset="0"/>
              </a:rPr>
              <a:t>Vamos conhecer o portfólio!</a:t>
            </a: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A089DAE1-8F71-86BB-5511-CD225566AE79}"/>
              </a:ext>
            </a:extLst>
          </p:cNvPr>
          <p:cNvGrpSpPr/>
          <p:nvPr/>
        </p:nvGrpSpPr>
        <p:grpSpPr>
          <a:xfrm>
            <a:off x="206491" y="158751"/>
            <a:ext cx="11779017" cy="431602"/>
            <a:chOff x="206491" y="158751"/>
            <a:chExt cx="11779017" cy="431602"/>
          </a:xfrm>
        </p:grpSpPr>
        <p:sp>
          <p:nvSpPr>
            <p:cNvPr id="12" name="Retângulo: Cantos Arredondados 15">
              <a:extLst>
                <a:ext uri="{FF2B5EF4-FFF2-40B4-BE49-F238E27FC236}">
                  <a16:creationId xmlns:a16="http://schemas.microsoft.com/office/drawing/2014/main" id="{25589818-AF12-546A-C492-20D19FE75C50}"/>
                </a:ext>
              </a:extLst>
            </p:cNvPr>
            <p:cNvSpPr/>
            <p:nvPr/>
          </p:nvSpPr>
          <p:spPr>
            <a:xfrm>
              <a:off x="206491" y="158751"/>
              <a:ext cx="11779017" cy="431602"/>
            </a:xfrm>
            <a:prstGeom prst="roundRect">
              <a:avLst/>
            </a:prstGeom>
            <a:gradFill>
              <a:gsLst>
                <a:gs pos="100000">
                  <a:srgbClr val="AA0000"/>
                </a:gs>
                <a:gs pos="0">
                  <a:srgbClr val="610000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pic>
          <p:nvPicPr>
            <p:cNvPr id="13" name="Gráfico 16">
              <a:extLst>
                <a:ext uri="{FF2B5EF4-FFF2-40B4-BE49-F238E27FC236}">
                  <a16:creationId xmlns:a16="http://schemas.microsoft.com/office/drawing/2014/main" id="{4FDD39E6-388C-F6F6-6C35-4E328E241A76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345621" y="251040"/>
              <a:ext cx="1523323" cy="247025"/>
            </a:xfrm>
            <a:prstGeom prst="rect">
              <a:avLst/>
            </a:prstGeom>
          </p:spPr>
        </p:pic>
        <p:sp>
          <p:nvSpPr>
            <p:cNvPr id="14" name="CaixaDeTexto 17">
              <a:extLst>
                <a:ext uri="{FF2B5EF4-FFF2-40B4-BE49-F238E27FC236}">
                  <a16:creationId xmlns:a16="http://schemas.microsoft.com/office/drawing/2014/main" id="{84FAD305-E081-387F-F2D4-2C8EFD5B19F6}"/>
                </a:ext>
              </a:extLst>
            </p:cNvPr>
            <p:cNvSpPr txBox="1"/>
            <p:nvPr/>
          </p:nvSpPr>
          <p:spPr>
            <a:xfrm>
              <a:off x="5403347" y="220664"/>
              <a:ext cx="1385315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pt-BR" sz="1400" dirty="0">
                  <a:solidFill>
                    <a:schemeClr val="bg1"/>
                  </a:solidFill>
                  <a:latin typeface="AMX Medium" pitchFamily="2" charset="0"/>
                </a:rPr>
                <a:t>Internet Móvel</a:t>
              </a:r>
            </a:p>
          </p:txBody>
        </p:sp>
        <p:pic>
          <p:nvPicPr>
            <p:cNvPr id="17" name="Graphic 14">
              <a:extLst>
                <a:ext uri="{FF2B5EF4-FFF2-40B4-BE49-F238E27FC236}">
                  <a16:creationId xmlns:a16="http://schemas.microsoft.com/office/drawing/2014/main" id="{8F5E4E2E-73C0-84D7-97A1-26E4595212DA}"/>
                </a:ext>
              </a:extLst>
            </p:cNvPr>
            <p:cNvPicPr>
              <a:picLocks noChangeAspect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120141" y="242036"/>
              <a:ext cx="701423" cy="265033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39773956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570A46B-ABCD-2BB4-E7F9-8ABAF80CB79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tângulo: Cantos Arredondados 13">
            <a:extLst>
              <a:ext uri="{FF2B5EF4-FFF2-40B4-BE49-F238E27FC236}">
                <a16:creationId xmlns:a16="http://schemas.microsoft.com/office/drawing/2014/main" id="{8CB87E98-42AE-15D1-1F85-E052F8BEDB45}"/>
              </a:ext>
            </a:extLst>
          </p:cNvPr>
          <p:cNvSpPr/>
          <p:nvPr/>
        </p:nvSpPr>
        <p:spPr>
          <a:xfrm>
            <a:off x="7457674" y="3843708"/>
            <a:ext cx="2993537" cy="371991"/>
          </a:xfrm>
          <a:prstGeom prst="roundRect">
            <a:avLst>
              <a:gd name="adj" fmla="val 25040"/>
            </a:avLst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1600">
                <a:solidFill>
                  <a:srgbClr val="83312D"/>
                </a:solidFill>
                <a:latin typeface="AMX Black" pitchFamily="2" charset="0"/>
                <a:sym typeface="+mn-ea"/>
              </a:rPr>
              <a:t>PORTFÓLIO</a:t>
            </a:r>
          </a:p>
        </p:txBody>
      </p:sp>
      <p:sp>
        <p:nvSpPr>
          <p:cNvPr id="12" name="Retângulo: Cantos Arredondados 14">
            <a:extLst>
              <a:ext uri="{FF2B5EF4-FFF2-40B4-BE49-F238E27FC236}">
                <a16:creationId xmlns:a16="http://schemas.microsoft.com/office/drawing/2014/main" id="{87603167-891F-66BF-EBB1-61E52AD14C7C}"/>
              </a:ext>
            </a:extLst>
          </p:cNvPr>
          <p:cNvSpPr/>
          <p:nvPr/>
        </p:nvSpPr>
        <p:spPr>
          <a:xfrm>
            <a:off x="7457674" y="4258416"/>
            <a:ext cx="2993539" cy="371991"/>
          </a:xfrm>
          <a:prstGeom prst="roundRect">
            <a:avLst>
              <a:gd name="adj" fmla="val 25040"/>
            </a:avLst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1600">
                <a:solidFill>
                  <a:srgbClr val="83312D"/>
                </a:solidFill>
                <a:latin typeface="AMX Black" pitchFamily="2" charset="0"/>
                <a:sym typeface="+mn-ea"/>
              </a:rPr>
              <a:t>SERVIÇOS</a:t>
            </a:r>
          </a:p>
        </p:txBody>
      </p:sp>
      <p:sp>
        <p:nvSpPr>
          <p:cNvPr id="13" name="Retângulo: Cantos Arredondados 1">
            <a:extLst>
              <a:ext uri="{FF2B5EF4-FFF2-40B4-BE49-F238E27FC236}">
                <a16:creationId xmlns:a16="http://schemas.microsoft.com/office/drawing/2014/main" id="{F65BDA24-B399-4CF0-6E1E-5AEB803B7C3A}"/>
              </a:ext>
            </a:extLst>
          </p:cNvPr>
          <p:cNvSpPr/>
          <p:nvPr/>
        </p:nvSpPr>
        <p:spPr>
          <a:xfrm>
            <a:off x="7457674" y="3429000"/>
            <a:ext cx="2986823" cy="371991"/>
          </a:xfrm>
          <a:prstGeom prst="roundRect">
            <a:avLst>
              <a:gd name="adj" fmla="val 25040"/>
            </a:avLst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1600" noProof="0">
                <a:solidFill>
                  <a:schemeClr val="bg1"/>
                </a:solidFill>
                <a:latin typeface="AMX Black" pitchFamily="2" charset="0"/>
                <a:sym typeface="+mn-ea"/>
              </a:rPr>
              <a:t>BANDA LARGA MÓVEL</a:t>
            </a:r>
          </a:p>
        </p:txBody>
      </p:sp>
      <p:sp>
        <p:nvSpPr>
          <p:cNvPr id="14" name="Retângulo: Cantos Arredondados 13">
            <a:extLst>
              <a:ext uri="{FF2B5EF4-FFF2-40B4-BE49-F238E27FC236}">
                <a16:creationId xmlns:a16="http://schemas.microsoft.com/office/drawing/2014/main" id="{3AEE37C2-AD41-C72D-E3C1-C709470D515B}"/>
              </a:ext>
            </a:extLst>
          </p:cNvPr>
          <p:cNvSpPr/>
          <p:nvPr/>
        </p:nvSpPr>
        <p:spPr>
          <a:xfrm>
            <a:off x="7457674" y="3843708"/>
            <a:ext cx="2993537" cy="371991"/>
          </a:xfrm>
          <a:prstGeom prst="roundRect">
            <a:avLst>
              <a:gd name="adj" fmla="val 25040"/>
            </a:avLst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1600">
                <a:solidFill>
                  <a:schemeClr val="bg1"/>
                </a:solidFill>
                <a:latin typeface="AMX Black" pitchFamily="2" charset="0"/>
                <a:sym typeface="+mn-ea"/>
              </a:rPr>
              <a:t>PORTFÓLIO</a:t>
            </a:r>
          </a:p>
        </p:txBody>
      </p:sp>
    </p:spTree>
    <p:extLst>
      <p:ext uri="{BB962C8B-B14F-4D97-AF65-F5344CB8AC3E}">
        <p14:creationId xmlns:p14="http://schemas.microsoft.com/office/powerpoint/2010/main" val="15228723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300"/>
                            </p:stCondLst>
                            <p:childTnLst>
                              <p:par>
                                <p:cTn id="1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3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3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3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"/>
                            </p:stCondLst>
                            <p:childTnLst>
                              <p:par>
                                <p:cTn id="1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3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3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3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900"/>
                            </p:stCondLst>
                            <p:childTnLst>
                              <p:par>
                                <p:cTn id="2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3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3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3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  <p:bldP spid="13" grpId="0" animBg="1"/>
      <p:bldP spid="14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FC0C6DE-163B-F225-D0C2-4B9C84504E2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Retângulo: Cantos Arredondados 26">
            <a:extLst>
              <a:ext uri="{FF2B5EF4-FFF2-40B4-BE49-F238E27FC236}">
                <a16:creationId xmlns:a16="http://schemas.microsoft.com/office/drawing/2014/main" id="{647BBF08-63C1-9775-8F73-1A5098B0A663}"/>
              </a:ext>
            </a:extLst>
          </p:cNvPr>
          <p:cNvSpPr/>
          <p:nvPr/>
        </p:nvSpPr>
        <p:spPr>
          <a:xfrm>
            <a:off x="2754894" y="2905632"/>
            <a:ext cx="2474349" cy="678696"/>
          </a:xfrm>
          <a:prstGeom prst="roundRect">
            <a:avLst>
              <a:gd name="adj" fmla="val 8459"/>
            </a:avLst>
          </a:prstGeom>
          <a:gradFill>
            <a:gsLst>
              <a:gs pos="22000">
                <a:srgbClr val="610000"/>
              </a:gs>
              <a:gs pos="100000">
                <a:srgbClr val="C00000"/>
              </a:gs>
            </a:gsLst>
            <a:lin ang="36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noProof="0"/>
          </a:p>
        </p:txBody>
      </p:sp>
      <p:sp>
        <p:nvSpPr>
          <p:cNvPr id="11" name="Retângulo: Cantos Arredondados 10">
            <a:extLst>
              <a:ext uri="{FF2B5EF4-FFF2-40B4-BE49-F238E27FC236}">
                <a16:creationId xmlns:a16="http://schemas.microsoft.com/office/drawing/2014/main" id="{30AA4C25-EB42-A54A-A72D-8DCF94B93B65}"/>
              </a:ext>
            </a:extLst>
          </p:cNvPr>
          <p:cNvSpPr/>
          <p:nvPr/>
        </p:nvSpPr>
        <p:spPr>
          <a:xfrm>
            <a:off x="2754894" y="3689732"/>
            <a:ext cx="3575053" cy="622573"/>
          </a:xfrm>
          <a:prstGeom prst="roundRect">
            <a:avLst>
              <a:gd name="adj" fmla="val 8459"/>
            </a:avLst>
          </a:prstGeom>
          <a:gradFill>
            <a:gsLst>
              <a:gs pos="22000">
                <a:srgbClr val="610000"/>
              </a:gs>
              <a:gs pos="100000">
                <a:srgbClr val="C00000"/>
              </a:gs>
            </a:gsLst>
            <a:lin ang="36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noProof="0"/>
          </a:p>
        </p:txBody>
      </p:sp>
      <p:sp>
        <p:nvSpPr>
          <p:cNvPr id="61" name="Retângulo: Cantos Arredondados 60">
            <a:extLst>
              <a:ext uri="{FF2B5EF4-FFF2-40B4-BE49-F238E27FC236}">
                <a16:creationId xmlns:a16="http://schemas.microsoft.com/office/drawing/2014/main" id="{EE1DC6F4-D655-8765-E826-DA05C2FAC60E}"/>
              </a:ext>
            </a:extLst>
          </p:cNvPr>
          <p:cNvSpPr/>
          <p:nvPr/>
        </p:nvSpPr>
        <p:spPr>
          <a:xfrm>
            <a:off x="2754892" y="5179778"/>
            <a:ext cx="6099877" cy="651392"/>
          </a:xfrm>
          <a:prstGeom prst="roundRect">
            <a:avLst>
              <a:gd name="adj" fmla="val 8459"/>
            </a:avLst>
          </a:prstGeom>
          <a:gradFill>
            <a:gsLst>
              <a:gs pos="22000">
                <a:srgbClr val="610000"/>
              </a:gs>
              <a:gs pos="100000">
                <a:srgbClr val="C00000"/>
              </a:gs>
            </a:gsLst>
            <a:lin ang="36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noProof="0"/>
          </a:p>
        </p:txBody>
      </p:sp>
      <p:sp>
        <p:nvSpPr>
          <p:cNvPr id="35" name="Retângulo: Cantos Arredondados 34">
            <a:extLst>
              <a:ext uri="{FF2B5EF4-FFF2-40B4-BE49-F238E27FC236}">
                <a16:creationId xmlns:a16="http://schemas.microsoft.com/office/drawing/2014/main" id="{F7D7A0C9-6D69-4E52-3DE8-AA772EEE9764}"/>
              </a:ext>
            </a:extLst>
          </p:cNvPr>
          <p:cNvSpPr/>
          <p:nvPr/>
        </p:nvSpPr>
        <p:spPr>
          <a:xfrm>
            <a:off x="2754893" y="4451801"/>
            <a:ext cx="4775821" cy="634345"/>
          </a:xfrm>
          <a:prstGeom prst="roundRect">
            <a:avLst>
              <a:gd name="adj" fmla="val 8459"/>
            </a:avLst>
          </a:prstGeom>
          <a:gradFill>
            <a:gsLst>
              <a:gs pos="22000">
                <a:srgbClr val="610000"/>
              </a:gs>
              <a:gs pos="100000">
                <a:srgbClr val="C00000"/>
              </a:gs>
            </a:gsLst>
            <a:lin ang="36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noProof="0"/>
          </a:p>
        </p:txBody>
      </p:sp>
      <p:sp>
        <p:nvSpPr>
          <p:cNvPr id="6" name="Caixa de Texto 14">
            <a:extLst>
              <a:ext uri="{FF2B5EF4-FFF2-40B4-BE49-F238E27FC236}">
                <a16:creationId xmlns:a16="http://schemas.microsoft.com/office/drawing/2014/main" id="{80918AC4-C8B3-FC19-6792-5DBC1CDD8A75}"/>
              </a:ext>
            </a:extLst>
          </p:cNvPr>
          <p:cNvSpPr txBox="1"/>
          <p:nvPr/>
        </p:nvSpPr>
        <p:spPr>
          <a:xfrm>
            <a:off x="5391440" y="2905633"/>
            <a:ext cx="3158322" cy="622574"/>
          </a:xfrm>
          <a:prstGeom prst="rect">
            <a:avLst/>
          </a:prstGeom>
          <a:noFill/>
        </p:spPr>
        <p:txBody>
          <a:bodyPr wrap="square" rtlCol="0" anchor="ctr">
            <a:noAutofit/>
          </a:bodyPr>
          <a:lstStyle/>
          <a:p>
            <a:pPr algn="l"/>
            <a:r>
              <a:rPr lang="pt-BR" sz="2000" b="1" noProof="0" dirty="0">
                <a:solidFill>
                  <a:srgbClr val="A70000"/>
                </a:solidFill>
                <a:latin typeface="AMX" pitchFamily="2" charset="0"/>
              </a:rPr>
              <a:t>10 GB</a:t>
            </a:r>
            <a:endParaRPr lang="pt-BR" sz="2000" noProof="0" dirty="0">
              <a:solidFill>
                <a:srgbClr val="A70000"/>
              </a:solidFill>
              <a:latin typeface="AMX" pitchFamily="2" charset="0"/>
            </a:endParaRPr>
          </a:p>
        </p:txBody>
      </p:sp>
      <p:sp>
        <p:nvSpPr>
          <p:cNvPr id="19" name="Caixa de Texto 14">
            <a:extLst>
              <a:ext uri="{FF2B5EF4-FFF2-40B4-BE49-F238E27FC236}">
                <a16:creationId xmlns:a16="http://schemas.microsoft.com/office/drawing/2014/main" id="{BC070669-FA7C-B694-4672-20C0514E0E2E}"/>
              </a:ext>
            </a:extLst>
          </p:cNvPr>
          <p:cNvSpPr txBox="1"/>
          <p:nvPr/>
        </p:nvSpPr>
        <p:spPr>
          <a:xfrm>
            <a:off x="6492144" y="3731418"/>
            <a:ext cx="3158322" cy="622574"/>
          </a:xfrm>
          <a:prstGeom prst="rect">
            <a:avLst/>
          </a:prstGeom>
          <a:noFill/>
        </p:spPr>
        <p:txBody>
          <a:bodyPr wrap="square" rtlCol="0" anchor="ctr">
            <a:noAutofit/>
          </a:bodyPr>
          <a:lstStyle/>
          <a:p>
            <a:pPr algn="l"/>
            <a:r>
              <a:rPr lang="pt-BR" sz="2000" b="1">
                <a:solidFill>
                  <a:srgbClr val="A70000"/>
                </a:solidFill>
                <a:latin typeface="AMX" pitchFamily="2" charset="0"/>
              </a:rPr>
              <a:t>5</a:t>
            </a:r>
            <a:r>
              <a:rPr lang="pt-BR" sz="2000" b="1" noProof="0">
                <a:solidFill>
                  <a:srgbClr val="A70000"/>
                </a:solidFill>
                <a:latin typeface="AMX" pitchFamily="2" charset="0"/>
              </a:rPr>
              <a:t>0 GB</a:t>
            </a:r>
            <a:endParaRPr lang="pt-BR" sz="2000" noProof="0">
              <a:solidFill>
                <a:srgbClr val="A70000"/>
              </a:solidFill>
              <a:latin typeface="AMX" pitchFamily="2" charset="0"/>
            </a:endParaRPr>
          </a:p>
        </p:txBody>
      </p:sp>
      <p:sp>
        <p:nvSpPr>
          <p:cNvPr id="20" name="Caixa de Texto 14">
            <a:extLst>
              <a:ext uri="{FF2B5EF4-FFF2-40B4-BE49-F238E27FC236}">
                <a16:creationId xmlns:a16="http://schemas.microsoft.com/office/drawing/2014/main" id="{5C896EA1-829A-C134-80E8-AE22E6F33E26}"/>
              </a:ext>
            </a:extLst>
          </p:cNvPr>
          <p:cNvSpPr txBox="1"/>
          <p:nvPr/>
        </p:nvSpPr>
        <p:spPr>
          <a:xfrm>
            <a:off x="7692910" y="4457686"/>
            <a:ext cx="3158322" cy="622574"/>
          </a:xfrm>
          <a:prstGeom prst="rect">
            <a:avLst/>
          </a:prstGeom>
          <a:noFill/>
        </p:spPr>
        <p:txBody>
          <a:bodyPr wrap="square" rtlCol="0" anchor="ctr">
            <a:noAutofit/>
          </a:bodyPr>
          <a:lstStyle/>
          <a:p>
            <a:pPr algn="l"/>
            <a:r>
              <a:rPr lang="pt-BR" sz="2000" b="1">
                <a:solidFill>
                  <a:srgbClr val="A70000"/>
                </a:solidFill>
                <a:latin typeface="AMX" pitchFamily="2" charset="0"/>
              </a:rPr>
              <a:t>10</a:t>
            </a:r>
            <a:r>
              <a:rPr lang="pt-BR" sz="2000" b="1" noProof="0">
                <a:solidFill>
                  <a:srgbClr val="A70000"/>
                </a:solidFill>
                <a:latin typeface="AMX" pitchFamily="2" charset="0"/>
              </a:rPr>
              <a:t>0 GB</a:t>
            </a:r>
            <a:endParaRPr lang="pt-BR" sz="2000" noProof="0">
              <a:solidFill>
                <a:srgbClr val="A70000"/>
              </a:solidFill>
              <a:latin typeface="AMX" pitchFamily="2" charset="0"/>
            </a:endParaRPr>
          </a:p>
        </p:txBody>
      </p:sp>
      <p:sp>
        <p:nvSpPr>
          <p:cNvPr id="22" name="Caixa de Texto 14">
            <a:extLst>
              <a:ext uri="{FF2B5EF4-FFF2-40B4-BE49-F238E27FC236}">
                <a16:creationId xmlns:a16="http://schemas.microsoft.com/office/drawing/2014/main" id="{E8E8DC99-3D78-B496-B487-2017A2D899ED}"/>
              </a:ext>
            </a:extLst>
          </p:cNvPr>
          <p:cNvSpPr txBox="1"/>
          <p:nvPr/>
        </p:nvSpPr>
        <p:spPr>
          <a:xfrm>
            <a:off x="9033678" y="5208596"/>
            <a:ext cx="3158322" cy="622574"/>
          </a:xfrm>
          <a:prstGeom prst="rect">
            <a:avLst/>
          </a:prstGeom>
          <a:noFill/>
        </p:spPr>
        <p:txBody>
          <a:bodyPr wrap="square" rtlCol="0" anchor="ctr">
            <a:noAutofit/>
          </a:bodyPr>
          <a:lstStyle/>
          <a:p>
            <a:pPr algn="l"/>
            <a:r>
              <a:rPr lang="pt-BR" sz="2000" b="1" noProof="0">
                <a:solidFill>
                  <a:srgbClr val="A70000"/>
                </a:solidFill>
                <a:latin typeface="AMX" pitchFamily="2" charset="0"/>
              </a:rPr>
              <a:t>150 GB</a:t>
            </a:r>
            <a:endParaRPr lang="pt-BR" sz="2000" noProof="0">
              <a:solidFill>
                <a:srgbClr val="A70000"/>
              </a:solidFill>
              <a:latin typeface="AMX" pitchFamily="2" charset="0"/>
            </a:endParaRPr>
          </a:p>
        </p:txBody>
      </p:sp>
      <p:sp>
        <p:nvSpPr>
          <p:cNvPr id="23" name="CaixaDeTexto 22">
            <a:extLst>
              <a:ext uri="{FF2B5EF4-FFF2-40B4-BE49-F238E27FC236}">
                <a16:creationId xmlns:a16="http://schemas.microsoft.com/office/drawing/2014/main" id="{FB857F7C-334C-EFDC-6690-22B2CCE89454}"/>
              </a:ext>
            </a:extLst>
          </p:cNvPr>
          <p:cNvSpPr txBox="1"/>
          <p:nvPr/>
        </p:nvSpPr>
        <p:spPr>
          <a:xfrm>
            <a:off x="848888" y="2212527"/>
            <a:ext cx="47371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400">
                <a:latin typeface="AMX" pitchFamily="2" charset="0"/>
              </a:rPr>
              <a:t>As franquias disponíveis são:</a:t>
            </a:r>
            <a:endParaRPr lang="pt-BR" sz="2400" noProof="0">
              <a:latin typeface="AMX" pitchFamily="2" charset="0"/>
            </a:endParaRPr>
          </a:p>
        </p:txBody>
      </p:sp>
      <p:sp>
        <p:nvSpPr>
          <p:cNvPr id="10" name="Retângulo: Cantos Arredondados 11">
            <a:extLst>
              <a:ext uri="{FF2B5EF4-FFF2-40B4-BE49-F238E27FC236}">
                <a16:creationId xmlns:a16="http://schemas.microsoft.com/office/drawing/2014/main" id="{98A758C8-2D5F-F8BD-AA1E-E84A9C2B38B6}"/>
              </a:ext>
            </a:extLst>
          </p:cNvPr>
          <p:cNvSpPr/>
          <p:nvPr/>
        </p:nvSpPr>
        <p:spPr>
          <a:xfrm>
            <a:off x="832174" y="868805"/>
            <a:ext cx="5086350" cy="909835"/>
          </a:xfrm>
          <a:prstGeom prst="roundRect">
            <a:avLst>
              <a:gd name="adj" fmla="val 14815"/>
            </a:avLst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468000" tIns="45720" rIns="91440" bIns="45720" rtlCol="0" anchor="ctr"/>
          <a:lstStyle/>
          <a:p>
            <a:r>
              <a:rPr lang="pt-BR" sz="3200" dirty="0">
                <a:solidFill>
                  <a:schemeClr val="bg1"/>
                </a:solidFill>
                <a:latin typeface="AMX Black"/>
              </a:rPr>
              <a:t>PORTFÓLIO</a:t>
            </a:r>
          </a:p>
        </p:txBody>
      </p:sp>
    </p:spTree>
    <p:extLst>
      <p:ext uri="{BB962C8B-B14F-4D97-AF65-F5344CB8AC3E}">
        <p14:creationId xmlns:p14="http://schemas.microsoft.com/office/powerpoint/2010/main" val="42182267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4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4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4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400"/>
                            </p:stCondLst>
                            <p:childTnLst>
                              <p:par>
                                <p:cTn id="1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75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150"/>
                            </p:stCondLst>
                            <p:childTnLst>
                              <p:par>
                                <p:cTn id="1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65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5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900"/>
                            </p:stCondLst>
                            <p:childTnLst>
                              <p:par>
                                <p:cTn id="2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40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5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2650"/>
                            </p:stCondLst>
                            <p:childTnLst>
                              <p:par>
                                <p:cTn id="3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3150"/>
                            </p:stCondLst>
                            <p:childTnLst>
                              <p:par>
                                <p:cTn id="3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5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3400"/>
                            </p:stCondLst>
                            <p:childTnLst>
                              <p:par>
                                <p:cTn id="3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1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3900"/>
                            </p:stCondLst>
                            <p:childTnLst>
                              <p:par>
                                <p:cTn id="4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25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" grpId="0" animBg="1"/>
      <p:bldP spid="11" grpId="0" animBg="1"/>
      <p:bldP spid="61" grpId="0" animBg="1"/>
      <p:bldP spid="35" grpId="0" animBg="1"/>
      <p:bldP spid="6" grpId="0"/>
      <p:bldP spid="19" grpId="0"/>
      <p:bldP spid="20" grpId="0"/>
      <p:bldP spid="22" grpId="0"/>
      <p:bldP spid="23" grpId="0"/>
      <p:bldP spid="10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479830C-DDEC-499A-F184-CBFC853AE64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m 5">
            <a:extLst>
              <a:ext uri="{FF2B5EF4-FFF2-40B4-BE49-F238E27FC236}">
                <a16:creationId xmlns:a16="http://schemas.microsoft.com/office/drawing/2014/main" id="{5BED2796-EB21-39FE-6714-9D3FD6978C6A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680" t="16" r="-18680" b="16"/>
          <a:stretch>
            <a:fillRect/>
          </a:stretch>
        </p:blipFill>
        <p:spPr>
          <a:xfrm>
            <a:off x="0" y="0"/>
            <a:ext cx="10287000" cy="6858000"/>
          </a:xfrm>
          <a:prstGeom prst="rect">
            <a:avLst/>
          </a:prstGeom>
        </p:spPr>
      </p:pic>
      <p:sp>
        <p:nvSpPr>
          <p:cNvPr id="10" name="Retângulo 9">
            <a:extLst>
              <a:ext uri="{FF2B5EF4-FFF2-40B4-BE49-F238E27FC236}">
                <a16:creationId xmlns:a16="http://schemas.microsoft.com/office/drawing/2014/main" id="{E7538772-D315-A14D-EE8B-60757C62E4AE}"/>
              </a:ext>
            </a:extLst>
          </p:cNvPr>
          <p:cNvSpPr/>
          <p:nvPr/>
        </p:nvSpPr>
        <p:spPr>
          <a:xfrm>
            <a:off x="783512" y="0"/>
            <a:ext cx="11408488" cy="6858000"/>
          </a:xfrm>
          <a:prstGeom prst="rect">
            <a:avLst/>
          </a:prstGeom>
          <a:gradFill flip="none" rotWithShape="1">
            <a:gsLst>
              <a:gs pos="40000">
                <a:schemeClr val="tx1">
                  <a:lumMod val="85000"/>
                  <a:lumOff val="15000"/>
                </a:schemeClr>
              </a:gs>
              <a:gs pos="100000">
                <a:schemeClr val="accent1">
                  <a:tint val="23500"/>
                  <a:satMod val="160000"/>
                  <a:alpha val="0"/>
                </a:scheme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7" name="CaixaDeTexto 6">
            <a:extLst>
              <a:ext uri="{FF2B5EF4-FFF2-40B4-BE49-F238E27FC236}">
                <a16:creationId xmlns:a16="http://schemas.microsoft.com/office/drawing/2014/main" id="{39E0A664-0561-1F89-983E-1327E1756F44}"/>
              </a:ext>
            </a:extLst>
          </p:cNvPr>
          <p:cNvSpPr txBox="1"/>
          <p:nvPr/>
        </p:nvSpPr>
        <p:spPr>
          <a:xfrm>
            <a:off x="6095999" y="2305615"/>
            <a:ext cx="5453980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800">
                <a:solidFill>
                  <a:schemeClr val="bg1"/>
                </a:solidFill>
                <a:latin typeface="AMX Medium" pitchFamily="2" charset="0"/>
              </a:rPr>
              <a:t>Caso Rafael utilize toda sua franquia, ele poderá adquirir </a:t>
            </a:r>
            <a:r>
              <a:rPr lang="pt-BR" sz="2800" b="1">
                <a:solidFill>
                  <a:schemeClr val="bg1"/>
                </a:solidFill>
                <a:latin typeface="AMX Medium" pitchFamily="2" charset="0"/>
              </a:rPr>
              <a:t>pacotes adicionais.</a:t>
            </a:r>
          </a:p>
          <a:p>
            <a:endParaRPr lang="pt-BR" sz="2800">
              <a:solidFill>
                <a:schemeClr val="bg1"/>
              </a:solidFill>
              <a:latin typeface="AMX Medium" pitchFamily="2" charset="0"/>
            </a:endParaRPr>
          </a:p>
          <a:p>
            <a:r>
              <a:rPr lang="pt-BR" sz="2800" b="1">
                <a:solidFill>
                  <a:schemeClr val="bg1"/>
                </a:solidFill>
                <a:latin typeface="AMX Medium" pitchFamily="2" charset="0"/>
              </a:rPr>
              <a:t>Vamos conhecer as opções?</a:t>
            </a:r>
            <a:endParaRPr lang="pt-BR" sz="2800" b="1" noProof="0">
              <a:solidFill>
                <a:schemeClr val="bg1"/>
              </a:solidFill>
              <a:latin typeface="AMX Medium" pitchFamily="2" charset="0"/>
            </a:endParaRPr>
          </a:p>
        </p:txBody>
      </p:sp>
      <p:grpSp>
        <p:nvGrpSpPr>
          <p:cNvPr id="4" name="Group 1">
            <a:extLst>
              <a:ext uri="{FF2B5EF4-FFF2-40B4-BE49-F238E27FC236}">
                <a16:creationId xmlns:a16="http://schemas.microsoft.com/office/drawing/2014/main" id="{607289EC-7734-7A6D-F0CA-66BC8966B302}"/>
              </a:ext>
            </a:extLst>
          </p:cNvPr>
          <p:cNvGrpSpPr/>
          <p:nvPr/>
        </p:nvGrpSpPr>
        <p:grpSpPr>
          <a:xfrm>
            <a:off x="206491" y="158751"/>
            <a:ext cx="11779017" cy="431602"/>
            <a:chOff x="206491" y="158751"/>
            <a:chExt cx="11779017" cy="431602"/>
          </a:xfrm>
        </p:grpSpPr>
        <p:sp>
          <p:nvSpPr>
            <p:cNvPr id="5" name="Retângulo: Cantos Arredondados 15">
              <a:extLst>
                <a:ext uri="{FF2B5EF4-FFF2-40B4-BE49-F238E27FC236}">
                  <a16:creationId xmlns:a16="http://schemas.microsoft.com/office/drawing/2014/main" id="{6C55B92D-2CD1-1AC6-9D3F-ED45D3F8FE88}"/>
                </a:ext>
              </a:extLst>
            </p:cNvPr>
            <p:cNvSpPr/>
            <p:nvPr/>
          </p:nvSpPr>
          <p:spPr>
            <a:xfrm>
              <a:off x="206491" y="158751"/>
              <a:ext cx="11779017" cy="431602"/>
            </a:xfrm>
            <a:prstGeom prst="roundRect">
              <a:avLst/>
            </a:prstGeom>
            <a:gradFill>
              <a:gsLst>
                <a:gs pos="100000">
                  <a:srgbClr val="AA0000"/>
                </a:gs>
                <a:gs pos="0">
                  <a:srgbClr val="610000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pic>
          <p:nvPicPr>
            <p:cNvPr id="8" name="Gráfico 16">
              <a:extLst>
                <a:ext uri="{FF2B5EF4-FFF2-40B4-BE49-F238E27FC236}">
                  <a16:creationId xmlns:a16="http://schemas.microsoft.com/office/drawing/2014/main" id="{B9262106-BB82-7FAE-0709-AF44604428CA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345621" y="251040"/>
              <a:ext cx="1523323" cy="247025"/>
            </a:xfrm>
            <a:prstGeom prst="rect">
              <a:avLst/>
            </a:prstGeom>
          </p:spPr>
        </p:pic>
        <p:sp>
          <p:nvSpPr>
            <p:cNvPr id="9" name="CaixaDeTexto 17">
              <a:extLst>
                <a:ext uri="{FF2B5EF4-FFF2-40B4-BE49-F238E27FC236}">
                  <a16:creationId xmlns:a16="http://schemas.microsoft.com/office/drawing/2014/main" id="{776718E4-2CD0-4743-2014-41C5D3208DA0}"/>
                </a:ext>
              </a:extLst>
            </p:cNvPr>
            <p:cNvSpPr txBox="1"/>
            <p:nvPr/>
          </p:nvSpPr>
          <p:spPr>
            <a:xfrm>
              <a:off x="5403347" y="220664"/>
              <a:ext cx="1385315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pt-BR" sz="1400" dirty="0">
                  <a:solidFill>
                    <a:schemeClr val="bg1"/>
                  </a:solidFill>
                  <a:latin typeface="AMX Medium" pitchFamily="2" charset="0"/>
                </a:rPr>
                <a:t>Internet Móvel</a:t>
              </a:r>
            </a:p>
          </p:txBody>
        </p:sp>
        <p:pic>
          <p:nvPicPr>
            <p:cNvPr id="11" name="Graphic 14">
              <a:extLst>
                <a:ext uri="{FF2B5EF4-FFF2-40B4-BE49-F238E27FC236}">
                  <a16:creationId xmlns:a16="http://schemas.microsoft.com/office/drawing/2014/main" id="{6EFCF20E-D147-A8AB-B6EF-6F1AF8231FC2}"/>
                </a:ext>
              </a:extLst>
            </p:cNvPr>
            <p:cNvPicPr>
              <a:picLocks noChangeAspect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120141" y="242036"/>
              <a:ext cx="701423" cy="265033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26941382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E31D162-DB07-61DF-8B60-52979CF53F4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" name="Retângulo: Cantos Arredondados 90">
            <a:extLst>
              <a:ext uri="{FF2B5EF4-FFF2-40B4-BE49-F238E27FC236}">
                <a16:creationId xmlns:a16="http://schemas.microsoft.com/office/drawing/2014/main" id="{83A40852-3FFE-017E-1675-5F2B47F91EBD}"/>
              </a:ext>
            </a:extLst>
          </p:cNvPr>
          <p:cNvSpPr/>
          <p:nvPr/>
        </p:nvSpPr>
        <p:spPr>
          <a:xfrm>
            <a:off x="5684868" y="5275752"/>
            <a:ext cx="5178696" cy="463157"/>
          </a:xfrm>
          <a:prstGeom prst="roundRect">
            <a:avLst>
              <a:gd name="adj" fmla="val 8459"/>
            </a:avLst>
          </a:prstGeom>
          <a:gradFill>
            <a:gsLst>
              <a:gs pos="22000">
                <a:srgbClr val="610000"/>
              </a:gs>
              <a:gs pos="100000">
                <a:srgbClr val="C00000"/>
              </a:gs>
            </a:gsLst>
            <a:lin ang="36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noProof="0"/>
          </a:p>
        </p:txBody>
      </p:sp>
      <p:sp>
        <p:nvSpPr>
          <p:cNvPr id="27" name="Retângulo: Cantos Arredondados 26">
            <a:extLst>
              <a:ext uri="{FF2B5EF4-FFF2-40B4-BE49-F238E27FC236}">
                <a16:creationId xmlns:a16="http://schemas.microsoft.com/office/drawing/2014/main" id="{48BAD6D6-1497-AF7A-C78C-51C9B2F428B8}"/>
              </a:ext>
            </a:extLst>
          </p:cNvPr>
          <p:cNvSpPr/>
          <p:nvPr/>
        </p:nvSpPr>
        <p:spPr>
          <a:xfrm>
            <a:off x="5696089" y="2170420"/>
            <a:ext cx="353877" cy="449822"/>
          </a:xfrm>
          <a:prstGeom prst="roundRect">
            <a:avLst>
              <a:gd name="adj" fmla="val 8459"/>
            </a:avLst>
          </a:prstGeom>
          <a:gradFill>
            <a:gsLst>
              <a:gs pos="22000">
                <a:srgbClr val="610000"/>
              </a:gs>
              <a:gs pos="100000">
                <a:srgbClr val="C00000"/>
              </a:gs>
            </a:gsLst>
            <a:lin ang="36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noProof="0"/>
          </a:p>
        </p:txBody>
      </p:sp>
      <p:sp>
        <p:nvSpPr>
          <p:cNvPr id="11" name="Retângulo: Cantos Arredondados 10">
            <a:extLst>
              <a:ext uri="{FF2B5EF4-FFF2-40B4-BE49-F238E27FC236}">
                <a16:creationId xmlns:a16="http://schemas.microsoft.com/office/drawing/2014/main" id="{1677B5A7-3295-1A0D-7F9F-36DE2747952D}"/>
              </a:ext>
            </a:extLst>
          </p:cNvPr>
          <p:cNvSpPr/>
          <p:nvPr/>
        </p:nvSpPr>
        <p:spPr>
          <a:xfrm>
            <a:off x="5692202" y="2664255"/>
            <a:ext cx="541699" cy="489707"/>
          </a:xfrm>
          <a:prstGeom prst="roundRect">
            <a:avLst>
              <a:gd name="adj" fmla="val 8459"/>
            </a:avLst>
          </a:prstGeom>
          <a:gradFill>
            <a:gsLst>
              <a:gs pos="22000">
                <a:srgbClr val="610000"/>
              </a:gs>
              <a:gs pos="100000">
                <a:srgbClr val="C00000"/>
              </a:gs>
            </a:gsLst>
            <a:lin ang="36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noProof="0"/>
          </a:p>
        </p:txBody>
      </p:sp>
      <p:sp>
        <p:nvSpPr>
          <p:cNvPr id="61" name="Retângulo: Cantos Arredondados 60">
            <a:extLst>
              <a:ext uri="{FF2B5EF4-FFF2-40B4-BE49-F238E27FC236}">
                <a16:creationId xmlns:a16="http://schemas.microsoft.com/office/drawing/2014/main" id="{8A493EBE-CDB4-7AEA-6E26-AED5F57AEFCD}"/>
              </a:ext>
            </a:extLst>
          </p:cNvPr>
          <p:cNvSpPr/>
          <p:nvPr/>
        </p:nvSpPr>
        <p:spPr>
          <a:xfrm>
            <a:off x="5692202" y="4240388"/>
            <a:ext cx="1638204" cy="480529"/>
          </a:xfrm>
          <a:prstGeom prst="roundRect">
            <a:avLst>
              <a:gd name="adj" fmla="val 8459"/>
            </a:avLst>
          </a:prstGeom>
          <a:gradFill>
            <a:gsLst>
              <a:gs pos="22000">
                <a:srgbClr val="610000"/>
              </a:gs>
              <a:gs pos="100000">
                <a:srgbClr val="C00000"/>
              </a:gs>
            </a:gsLst>
            <a:lin ang="36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noProof="0"/>
          </a:p>
        </p:txBody>
      </p:sp>
      <p:sp>
        <p:nvSpPr>
          <p:cNvPr id="35" name="Retângulo: Cantos Arredondados 34">
            <a:extLst>
              <a:ext uri="{FF2B5EF4-FFF2-40B4-BE49-F238E27FC236}">
                <a16:creationId xmlns:a16="http://schemas.microsoft.com/office/drawing/2014/main" id="{F8F5391C-C17F-0790-BC97-FA0661C07754}"/>
              </a:ext>
            </a:extLst>
          </p:cNvPr>
          <p:cNvSpPr/>
          <p:nvPr/>
        </p:nvSpPr>
        <p:spPr>
          <a:xfrm>
            <a:off x="5684867" y="3713528"/>
            <a:ext cx="1245665" cy="489707"/>
          </a:xfrm>
          <a:prstGeom prst="roundRect">
            <a:avLst>
              <a:gd name="adj" fmla="val 8459"/>
            </a:avLst>
          </a:prstGeom>
          <a:gradFill>
            <a:gsLst>
              <a:gs pos="22000">
                <a:srgbClr val="610000"/>
              </a:gs>
              <a:gs pos="100000">
                <a:srgbClr val="C00000"/>
              </a:gs>
            </a:gsLst>
            <a:lin ang="36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noProof="0"/>
          </a:p>
        </p:txBody>
      </p:sp>
      <p:sp>
        <p:nvSpPr>
          <p:cNvPr id="23" name="CaixaDeTexto 22">
            <a:extLst>
              <a:ext uri="{FF2B5EF4-FFF2-40B4-BE49-F238E27FC236}">
                <a16:creationId xmlns:a16="http://schemas.microsoft.com/office/drawing/2014/main" id="{C1CAAE03-96BC-1857-332F-4C2BF6424C47}"/>
              </a:ext>
            </a:extLst>
          </p:cNvPr>
          <p:cNvSpPr txBox="1"/>
          <p:nvPr/>
        </p:nvSpPr>
        <p:spPr>
          <a:xfrm>
            <a:off x="1307770" y="2176531"/>
            <a:ext cx="4135157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pt-BR" sz="2400" b="1" dirty="0">
                <a:latin typeface="AMX" pitchFamily="2" charset="0"/>
              </a:rPr>
              <a:t>A franquia acabou?</a:t>
            </a:r>
          </a:p>
          <a:p>
            <a:pPr algn="r"/>
            <a:r>
              <a:rPr lang="pt-BR" sz="2400" dirty="0">
                <a:latin typeface="AMX" pitchFamily="2" charset="0"/>
              </a:rPr>
              <a:t>O cliente conta com </a:t>
            </a:r>
            <a:r>
              <a:rPr lang="pt-BR" sz="2400" b="1" dirty="0">
                <a:latin typeface="AMX" pitchFamily="2" charset="0"/>
              </a:rPr>
              <a:t>7 opções </a:t>
            </a:r>
            <a:r>
              <a:rPr lang="pt-BR" sz="2400" dirty="0">
                <a:latin typeface="AMX" pitchFamily="2" charset="0"/>
              </a:rPr>
              <a:t>de pacotes adicionais para restaurar a velocidade.</a:t>
            </a:r>
            <a:endParaRPr lang="pt-BR" sz="2400" noProof="0" dirty="0">
              <a:latin typeface="AMX" pitchFamily="2" charset="0"/>
            </a:endParaRPr>
          </a:p>
        </p:txBody>
      </p:sp>
      <p:sp>
        <p:nvSpPr>
          <p:cNvPr id="48" name="CaixaDeTexto 47">
            <a:extLst>
              <a:ext uri="{FF2B5EF4-FFF2-40B4-BE49-F238E27FC236}">
                <a16:creationId xmlns:a16="http://schemas.microsoft.com/office/drawing/2014/main" id="{81FA32D7-7C73-4833-F02B-6FD4297B633E}"/>
              </a:ext>
            </a:extLst>
          </p:cNvPr>
          <p:cNvSpPr txBox="1"/>
          <p:nvPr/>
        </p:nvSpPr>
        <p:spPr>
          <a:xfrm>
            <a:off x="6111708" y="2209108"/>
            <a:ext cx="908576" cy="368871"/>
          </a:xfrm>
          <a:prstGeom prst="rect">
            <a:avLst/>
          </a:prstGeom>
          <a:noFill/>
        </p:spPr>
        <p:txBody>
          <a:bodyPr wrap="square" lIns="90940" tIns="45492" rIns="90940" bIns="45492" rtlCol="0">
            <a:spAutoFit/>
          </a:bodyPr>
          <a:lstStyle/>
          <a:p>
            <a:pPr marL="0" marR="0" lvl="0" indent="0" algn="l" defTabSz="90931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800" b="1" i="0" u="none" strike="noStrike" kern="1200" cap="none" spc="0" normalizeH="0" baseline="0" noProof="0" dirty="0">
                <a:ln>
                  <a:noFill/>
                </a:ln>
                <a:solidFill>
                  <a:srgbClr val="A7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1 GB</a:t>
            </a:r>
          </a:p>
        </p:txBody>
      </p:sp>
      <p:sp>
        <p:nvSpPr>
          <p:cNvPr id="49" name="CaixaDeTexto 48">
            <a:extLst>
              <a:ext uri="{FF2B5EF4-FFF2-40B4-BE49-F238E27FC236}">
                <a16:creationId xmlns:a16="http://schemas.microsoft.com/office/drawing/2014/main" id="{93452345-D6E6-1EF4-B103-FC72F3AE4BD8}"/>
              </a:ext>
            </a:extLst>
          </p:cNvPr>
          <p:cNvSpPr txBox="1"/>
          <p:nvPr/>
        </p:nvSpPr>
        <p:spPr>
          <a:xfrm>
            <a:off x="6291756" y="2724672"/>
            <a:ext cx="908576" cy="368871"/>
          </a:xfrm>
          <a:prstGeom prst="rect">
            <a:avLst/>
          </a:prstGeom>
          <a:noFill/>
        </p:spPr>
        <p:txBody>
          <a:bodyPr wrap="square" lIns="90940" tIns="45492" rIns="90940" bIns="45492" rtlCol="0">
            <a:spAutoFit/>
          </a:bodyPr>
          <a:lstStyle/>
          <a:p>
            <a:pPr marL="0" marR="0" lvl="0" indent="0" algn="l" defTabSz="90931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800" b="1" i="0" u="none" strike="noStrike" kern="1200" cap="none" spc="0" normalizeH="0" baseline="0" noProof="0" dirty="0">
                <a:ln>
                  <a:noFill/>
                </a:ln>
                <a:solidFill>
                  <a:srgbClr val="A7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2 GB</a:t>
            </a:r>
          </a:p>
        </p:txBody>
      </p:sp>
      <p:sp>
        <p:nvSpPr>
          <p:cNvPr id="50" name="CaixaDeTexto 49">
            <a:extLst>
              <a:ext uri="{FF2B5EF4-FFF2-40B4-BE49-F238E27FC236}">
                <a16:creationId xmlns:a16="http://schemas.microsoft.com/office/drawing/2014/main" id="{031DE3A8-12B3-BE5A-5B4B-508331E5D181}"/>
              </a:ext>
            </a:extLst>
          </p:cNvPr>
          <p:cNvSpPr txBox="1"/>
          <p:nvPr/>
        </p:nvSpPr>
        <p:spPr>
          <a:xfrm>
            <a:off x="6565996" y="3246543"/>
            <a:ext cx="908576" cy="368871"/>
          </a:xfrm>
          <a:prstGeom prst="rect">
            <a:avLst/>
          </a:prstGeom>
          <a:noFill/>
        </p:spPr>
        <p:txBody>
          <a:bodyPr wrap="square" lIns="90940" tIns="45492" rIns="90940" bIns="45492" rtlCol="0">
            <a:spAutoFit/>
          </a:bodyPr>
          <a:lstStyle/>
          <a:p>
            <a:pPr marL="0" marR="0" lvl="0" indent="0" algn="l" defTabSz="90931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800" b="1" i="0" u="none" strike="noStrike" kern="1200" cap="none" spc="0" normalizeH="0" baseline="0" noProof="0">
                <a:ln>
                  <a:noFill/>
                </a:ln>
                <a:solidFill>
                  <a:srgbClr val="A7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3 GB</a:t>
            </a:r>
          </a:p>
        </p:txBody>
      </p:sp>
      <p:sp>
        <p:nvSpPr>
          <p:cNvPr id="51" name="CaixaDeTexto 50">
            <a:extLst>
              <a:ext uri="{FF2B5EF4-FFF2-40B4-BE49-F238E27FC236}">
                <a16:creationId xmlns:a16="http://schemas.microsoft.com/office/drawing/2014/main" id="{7F25D027-27A8-F207-FD7A-148292D52AAD}"/>
              </a:ext>
            </a:extLst>
          </p:cNvPr>
          <p:cNvSpPr txBox="1"/>
          <p:nvPr/>
        </p:nvSpPr>
        <p:spPr>
          <a:xfrm>
            <a:off x="6981052" y="3806899"/>
            <a:ext cx="908576" cy="368871"/>
          </a:xfrm>
          <a:prstGeom prst="rect">
            <a:avLst/>
          </a:prstGeom>
          <a:noFill/>
        </p:spPr>
        <p:txBody>
          <a:bodyPr wrap="square" lIns="90940" tIns="45492" rIns="90940" bIns="45492" rtlCol="0">
            <a:spAutoFit/>
          </a:bodyPr>
          <a:lstStyle/>
          <a:p>
            <a:pPr marL="0" marR="0" lvl="0" indent="0" algn="l" defTabSz="90931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800" b="1" i="0" u="none" strike="noStrike" kern="1200" cap="none" spc="0" normalizeH="0" baseline="0" noProof="0">
                <a:ln>
                  <a:noFill/>
                </a:ln>
                <a:solidFill>
                  <a:srgbClr val="A7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5 GB</a:t>
            </a:r>
          </a:p>
        </p:txBody>
      </p:sp>
      <p:sp>
        <p:nvSpPr>
          <p:cNvPr id="52" name="CaixaDeTexto 51">
            <a:extLst>
              <a:ext uri="{FF2B5EF4-FFF2-40B4-BE49-F238E27FC236}">
                <a16:creationId xmlns:a16="http://schemas.microsoft.com/office/drawing/2014/main" id="{E885963B-99CD-F8F8-7588-278CCCD18977}"/>
              </a:ext>
            </a:extLst>
          </p:cNvPr>
          <p:cNvSpPr txBox="1"/>
          <p:nvPr/>
        </p:nvSpPr>
        <p:spPr>
          <a:xfrm>
            <a:off x="7388261" y="4295419"/>
            <a:ext cx="1078830" cy="368871"/>
          </a:xfrm>
          <a:prstGeom prst="rect">
            <a:avLst/>
          </a:prstGeom>
          <a:noFill/>
        </p:spPr>
        <p:txBody>
          <a:bodyPr wrap="square" lIns="90940" tIns="45492" rIns="90940" bIns="45492" rtlCol="0">
            <a:spAutoFit/>
          </a:bodyPr>
          <a:lstStyle/>
          <a:p>
            <a:pPr marL="0" marR="0" lvl="0" indent="0" algn="l" defTabSz="90931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800" b="1" i="0" u="none" strike="noStrike" kern="1200" cap="none" spc="0" normalizeH="0" baseline="0" noProof="0">
                <a:ln>
                  <a:noFill/>
                </a:ln>
                <a:solidFill>
                  <a:srgbClr val="A7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10 GB</a:t>
            </a:r>
          </a:p>
        </p:txBody>
      </p:sp>
      <p:sp>
        <p:nvSpPr>
          <p:cNvPr id="53" name="CaixaDeTexto 52">
            <a:extLst>
              <a:ext uri="{FF2B5EF4-FFF2-40B4-BE49-F238E27FC236}">
                <a16:creationId xmlns:a16="http://schemas.microsoft.com/office/drawing/2014/main" id="{DE310B52-D9CF-46B7-FE24-478033177625}"/>
              </a:ext>
            </a:extLst>
          </p:cNvPr>
          <p:cNvSpPr txBox="1"/>
          <p:nvPr/>
        </p:nvSpPr>
        <p:spPr>
          <a:xfrm>
            <a:off x="8607173" y="4813898"/>
            <a:ext cx="1078830" cy="368871"/>
          </a:xfrm>
          <a:prstGeom prst="rect">
            <a:avLst/>
          </a:prstGeom>
          <a:noFill/>
        </p:spPr>
        <p:txBody>
          <a:bodyPr wrap="square" lIns="90940" tIns="45492" rIns="90940" bIns="45492" rtlCol="0">
            <a:spAutoFit/>
          </a:bodyPr>
          <a:lstStyle/>
          <a:p>
            <a:pPr marL="0" marR="0" lvl="0" indent="0" algn="l" defTabSz="90931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800" b="1" i="0" u="none" strike="noStrike" kern="1200" cap="none" spc="0" normalizeH="0" baseline="0" noProof="0">
                <a:ln>
                  <a:noFill/>
                </a:ln>
                <a:solidFill>
                  <a:srgbClr val="A7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20 GB</a:t>
            </a:r>
          </a:p>
        </p:txBody>
      </p:sp>
      <p:sp>
        <p:nvSpPr>
          <p:cNvPr id="67" name="CaixaDeTexto 66">
            <a:extLst>
              <a:ext uri="{FF2B5EF4-FFF2-40B4-BE49-F238E27FC236}">
                <a16:creationId xmlns:a16="http://schemas.microsoft.com/office/drawing/2014/main" id="{83EDEE6A-C975-4373-3398-06C36DE313CD}"/>
              </a:ext>
            </a:extLst>
          </p:cNvPr>
          <p:cNvSpPr txBox="1"/>
          <p:nvPr/>
        </p:nvSpPr>
        <p:spPr>
          <a:xfrm>
            <a:off x="10914085" y="5322894"/>
            <a:ext cx="1249086" cy="368871"/>
          </a:xfrm>
          <a:prstGeom prst="rect">
            <a:avLst/>
          </a:prstGeom>
          <a:noFill/>
        </p:spPr>
        <p:txBody>
          <a:bodyPr wrap="square" lIns="90940" tIns="45492" rIns="90940" bIns="45492" rtlCol="0">
            <a:spAutoFit/>
          </a:bodyPr>
          <a:lstStyle/>
          <a:p>
            <a:pPr marL="0" marR="0" lvl="0" indent="0" algn="l" defTabSz="90931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800" b="1" i="0" u="none" strike="noStrike" kern="1200" cap="none" spc="0" normalizeH="0" baseline="0" noProof="0">
                <a:ln>
                  <a:noFill/>
                </a:ln>
                <a:solidFill>
                  <a:srgbClr val="A7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100 GB</a:t>
            </a:r>
          </a:p>
        </p:txBody>
      </p:sp>
      <p:sp>
        <p:nvSpPr>
          <p:cNvPr id="90" name="Retângulo: Cantos Arredondados 89">
            <a:extLst>
              <a:ext uri="{FF2B5EF4-FFF2-40B4-BE49-F238E27FC236}">
                <a16:creationId xmlns:a16="http://schemas.microsoft.com/office/drawing/2014/main" id="{0C11DFB1-1484-7E28-D3C3-328E64DFF56E}"/>
              </a:ext>
            </a:extLst>
          </p:cNvPr>
          <p:cNvSpPr/>
          <p:nvPr/>
        </p:nvSpPr>
        <p:spPr>
          <a:xfrm>
            <a:off x="5692202" y="4758070"/>
            <a:ext cx="2857116" cy="480529"/>
          </a:xfrm>
          <a:prstGeom prst="roundRect">
            <a:avLst>
              <a:gd name="adj" fmla="val 8459"/>
            </a:avLst>
          </a:prstGeom>
          <a:gradFill>
            <a:gsLst>
              <a:gs pos="22000">
                <a:srgbClr val="610000"/>
              </a:gs>
              <a:gs pos="100000">
                <a:srgbClr val="C00000"/>
              </a:gs>
            </a:gsLst>
            <a:lin ang="36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noProof="0"/>
          </a:p>
        </p:txBody>
      </p:sp>
      <p:sp>
        <p:nvSpPr>
          <p:cNvPr id="93" name="Retângulo: Cantos Arredondados 92">
            <a:extLst>
              <a:ext uri="{FF2B5EF4-FFF2-40B4-BE49-F238E27FC236}">
                <a16:creationId xmlns:a16="http://schemas.microsoft.com/office/drawing/2014/main" id="{4133B113-ED1F-9E1F-66D0-9BB173314956}"/>
              </a:ext>
            </a:extLst>
          </p:cNvPr>
          <p:cNvSpPr/>
          <p:nvPr/>
        </p:nvSpPr>
        <p:spPr>
          <a:xfrm>
            <a:off x="5684867" y="3196904"/>
            <a:ext cx="831268" cy="479471"/>
          </a:xfrm>
          <a:prstGeom prst="roundRect">
            <a:avLst>
              <a:gd name="adj" fmla="val 8459"/>
            </a:avLst>
          </a:prstGeom>
          <a:gradFill>
            <a:gsLst>
              <a:gs pos="22000">
                <a:srgbClr val="610000"/>
              </a:gs>
              <a:gs pos="100000">
                <a:srgbClr val="C00000"/>
              </a:gs>
            </a:gsLst>
            <a:lin ang="36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noProof="0"/>
          </a:p>
        </p:txBody>
      </p:sp>
      <p:grpSp>
        <p:nvGrpSpPr>
          <p:cNvPr id="3" name="Agrupar 2">
            <a:extLst>
              <a:ext uri="{FF2B5EF4-FFF2-40B4-BE49-F238E27FC236}">
                <a16:creationId xmlns:a16="http://schemas.microsoft.com/office/drawing/2014/main" id="{A993A123-5C4E-239A-CD7F-A22AEE549555}"/>
              </a:ext>
            </a:extLst>
          </p:cNvPr>
          <p:cNvGrpSpPr/>
          <p:nvPr/>
        </p:nvGrpSpPr>
        <p:grpSpPr>
          <a:xfrm>
            <a:off x="206491" y="158751"/>
            <a:ext cx="11779017" cy="431602"/>
            <a:chOff x="206491" y="158751"/>
            <a:chExt cx="11779017" cy="431602"/>
          </a:xfrm>
        </p:grpSpPr>
        <p:grpSp>
          <p:nvGrpSpPr>
            <p:cNvPr id="4" name="Group 6">
              <a:extLst>
                <a:ext uri="{FF2B5EF4-FFF2-40B4-BE49-F238E27FC236}">
                  <a16:creationId xmlns:a16="http://schemas.microsoft.com/office/drawing/2014/main" id="{ECFD5E68-DEAD-2D15-7CA0-E07B4E1DD4BA}"/>
                </a:ext>
              </a:extLst>
            </p:cNvPr>
            <p:cNvGrpSpPr/>
            <p:nvPr/>
          </p:nvGrpSpPr>
          <p:grpSpPr>
            <a:xfrm>
              <a:off x="206491" y="158751"/>
              <a:ext cx="11779017" cy="431602"/>
              <a:chOff x="206491" y="158751"/>
              <a:chExt cx="11779017" cy="431602"/>
            </a:xfrm>
          </p:grpSpPr>
          <p:sp>
            <p:nvSpPr>
              <p:cNvPr id="6" name="Retângulo: Cantos Arredondados 15">
                <a:extLst>
                  <a:ext uri="{FF2B5EF4-FFF2-40B4-BE49-F238E27FC236}">
                    <a16:creationId xmlns:a16="http://schemas.microsoft.com/office/drawing/2014/main" id="{A66A7C8D-6424-DBD0-A6D2-B591319FAE5D}"/>
                  </a:ext>
                </a:extLst>
              </p:cNvPr>
              <p:cNvSpPr/>
              <p:nvPr/>
            </p:nvSpPr>
            <p:spPr>
              <a:xfrm>
                <a:off x="206491" y="158751"/>
                <a:ext cx="11779017" cy="431602"/>
              </a:xfrm>
              <a:prstGeom prst="roundRect">
                <a:avLst/>
              </a:prstGeom>
              <a:gradFill>
                <a:gsLst>
                  <a:gs pos="100000">
                    <a:srgbClr val="AA0000"/>
                  </a:gs>
                  <a:gs pos="0">
                    <a:srgbClr val="610000"/>
                  </a:gs>
                </a:gsLst>
                <a:lin ang="0" scaled="0"/>
              </a:gra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/>
              </a:p>
            </p:txBody>
          </p:sp>
          <p:pic>
            <p:nvPicPr>
              <p:cNvPr id="7" name="Gráfico 16">
                <a:extLst>
                  <a:ext uri="{FF2B5EF4-FFF2-40B4-BE49-F238E27FC236}">
                    <a16:creationId xmlns:a16="http://schemas.microsoft.com/office/drawing/2014/main" id="{A58482DF-1183-66F9-F6DF-369F02828C29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p:blipFill>
            <p:spPr>
              <a:xfrm>
                <a:off x="345621" y="251040"/>
                <a:ext cx="1523323" cy="247025"/>
              </a:xfrm>
              <a:prstGeom prst="rect">
                <a:avLst/>
              </a:prstGeom>
            </p:spPr>
          </p:pic>
          <p:pic>
            <p:nvPicPr>
              <p:cNvPr id="8" name="Graphic 10">
                <a:extLst>
                  <a:ext uri="{FF2B5EF4-FFF2-40B4-BE49-F238E27FC236}">
                    <a16:creationId xmlns:a16="http://schemas.microsoft.com/office/drawing/2014/main" id="{8CF3C7D7-D6F7-727B-423C-7DFD6756E9B4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>
                <a:extLst>
                  <a:ext uri="{96DAC541-7B7A-43D3-8B79-37D633B846F1}">
                    <asvg:svgBlip xmlns:asvg="http://schemas.microsoft.com/office/drawing/2016/SVG/main" r:embed="rId4"/>
                  </a:ext>
                </a:extLst>
              </a:blip>
              <a:stretch>
                <a:fillRect/>
              </a:stretch>
            </p:blipFill>
            <p:spPr>
              <a:xfrm>
                <a:off x="11097088" y="242036"/>
                <a:ext cx="747530" cy="265033"/>
              </a:xfrm>
              <a:prstGeom prst="rect">
                <a:avLst/>
              </a:prstGeom>
            </p:spPr>
          </p:pic>
        </p:grpSp>
        <p:sp>
          <p:nvSpPr>
            <p:cNvPr id="5" name="CaixaDeTexto 4">
              <a:extLst>
                <a:ext uri="{FF2B5EF4-FFF2-40B4-BE49-F238E27FC236}">
                  <a16:creationId xmlns:a16="http://schemas.microsoft.com/office/drawing/2014/main" id="{DC6B9BB4-FB82-259A-DE48-C72641FD64E6}"/>
                </a:ext>
              </a:extLst>
            </p:cNvPr>
            <p:cNvSpPr txBox="1"/>
            <p:nvPr/>
          </p:nvSpPr>
          <p:spPr>
            <a:xfrm>
              <a:off x="5149192" y="236088"/>
              <a:ext cx="1699504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pt-BR" sz="1400" b="0" i="0">
                  <a:solidFill>
                    <a:schemeClr val="bg1"/>
                  </a:solidFill>
                  <a:latin typeface="AMX Medium" pitchFamily="2" charset="77"/>
                </a:rPr>
                <a:t>Banda Larga Móvel</a:t>
              </a:r>
              <a:endParaRPr lang="pt-BR" sz="1400" b="0" i="0" noProof="0">
                <a:solidFill>
                  <a:schemeClr val="bg1"/>
                </a:solidFill>
                <a:highlight>
                  <a:srgbClr val="FFFF00"/>
                </a:highlight>
                <a:latin typeface="AMX Medium" pitchFamily="2" charset="77"/>
              </a:endParaRPr>
            </a:p>
          </p:txBody>
        </p:sp>
      </p:grpSp>
      <p:sp>
        <p:nvSpPr>
          <p:cNvPr id="10" name="Retângulo: Cantos Arredondados 11">
            <a:extLst>
              <a:ext uri="{FF2B5EF4-FFF2-40B4-BE49-F238E27FC236}">
                <a16:creationId xmlns:a16="http://schemas.microsoft.com/office/drawing/2014/main" id="{98A758C8-2D5F-F8BD-AA1E-E84A9C2B38B6}"/>
              </a:ext>
            </a:extLst>
          </p:cNvPr>
          <p:cNvSpPr/>
          <p:nvPr/>
        </p:nvSpPr>
        <p:spPr>
          <a:xfrm>
            <a:off x="832174" y="868805"/>
            <a:ext cx="5086350" cy="909835"/>
          </a:xfrm>
          <a:prstGeom prst="roundRect">
            <a:avLst>
              <a:gd name="adj" fmla="val 14815"/>
            </a:avLst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468000" tIns="45720" rIns="91440" bIns="45720" rtlCol="0" anchor="ctr"/>
          <a:lstStyle/>
          <a:p>
            <a:r>
              <a:rPr lang="pt-BR" sz="3200" dirty="0">
                <a:solidFill>
                  <a:schemeClr val="bg1"/>
                </a:solidFill>
                <a:latin typeface="AMX Black"/>
              </a:rPr>
              <a:t>PORTFÓLIO</a:t>
            </a:r>
          </a:p>
        </p:txBody>
      </p:sp>
    </p:spTree>
    <p:extLst>
      <p:ext uri="{BB962C8B-B14F-4D97-AF65-F5344CB8AC3E}">
        <p14:creationId xmlns:p14="http://schemas.microsoft.com/office/powerpoint/2010/main" val="33300813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4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4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4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400"/>
                            </p:stCondLst>
                            <p:childTnLst>
                              <p:par>
                                <p:cTn id="1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900"/>
                            </p:stCondLst>
                            <p:childTnLst>
                              <p:par>
                                <p:cTn id="1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5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15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5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400"/>
                            </p:stCondLst>
                            <p:childTnLst>
                              <p:par>
                                <p:cTn id="2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25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65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5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900"/>
                            </p:stCondLst>
                            <p:childTnLst>
                              <p:par>
                                <p:cTn id="3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350"/>
                                        <p:tgtEl>
                                          <p:spTgt spid="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250"/>
                            </p:stCondLst>
                            <p:childTnLst>
                              <p:par>
                                <p:cTn id="3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5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2500"/>
                            </p:stCondLst>
                            <p:childTnLst>
                              <p:par>
                                <p:cTn id="3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1" dur="4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2900"/>
                            </p:stCondLst>
                            <p:childTnLst>
                              <p:par>
                                <p:cTn id="4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25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3150"/>
                            </p:stCondLst>
                            <p:childTnLst>
                              <p:par>
                                <p:cTn id="4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9" dur="45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3600"/>
                            </p:stCondLst>
                            <p:childTnLst>
                              <p:par>
                                <p:cTn id="5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25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3850"/>
                            </p:stCondLst>
                            <p:childTnLst>
                              <p:par>
                                <p:cTn id="5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7" dur="500"/>
                                        <p:tgtEl>
                                          <p:spTgt spid="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4350"/>
                            </p:stCondLst>
                            <p:childTnLst>
                              <p:par>
                                <p:cTn id="5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25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4600"/>
                            </p:stCondLst>
                            <p:childTnLst>
                              <p:par>
                                <p:cTn id="6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5" dur="500"/>
                                        <p:tgtEl>
                                          <p:spTgt spid="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>
                            <p:stCondLst>
                              <p:cond delay="5100"/>
                            </p:stCondLst>
                            <p:childTnLst>
                              <p:par>
                                <p:cTn id="6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25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1" grpId="0" animBg="1"/>
      <p:bldP spid="27" grpId="0" animBg="1"/>
      <p:bldP spid="11" grpId="0" animBg="1"/>
      <p:bldP spid="61" grpId="0" animBg="1"/>
      <p:bldP spid="35" grpId="0" animBg="1"/>
      <p:bldP spid="23" grpId="0"/>
      <p:bldP spid="48" grpId="0"/>
      <p:bldP spid="49" grpId="0"/>
      <p:bldP spid="50" grpId="0"/>
      <p:bldP spid="51" grpId="0"/>
      <p:bldP spid="52" grpId="0"/>
      <p:bldP spid="53" grpId="0"/>
      <p:bldP spid="67" grpId="0"/>
      <p:bldP spid="90" grpId="0" animBg="1"/>
      <p:bldP spid="93" grpId="0" animBg="1"/>
      <p:bldP spid="10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10000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BE103A9-AAB9-5405-3402-4F7F5FC31BE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CaixaDeTexto 14">
            <a:extLst>
              <a:ext uri="{FF2B5EF4-FFF2-40B4-BE49-F238E27FC236}">
                <a16:creationId xmlns:a16="http://schemas.microsoft.com/office/drawing/2014/main" id="{FC672D0F-B950-873B-151B-C0D2CED5562C}"/>
              </a:ext>
            </a:extLst>
          </p:cNvPr>
          <p:cNvSpPr txBox="1"/>
          <p:nvPr/>
        </p:nvSpPr>
        <p:spPr>
          <a:xfrm>
            <a:off x="609254" y="3963489"/>
            <a:ext cx="109855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2400" b="1">
                <a:solidFill>
                  <a:schemeClr val="bg1"/>
                </a:solidFill>
                <a:latin typeface="AMX" pitchFamily="2" charset="0"/>
              </a:rPr>
              <a:t>Fique ligado!</a:t>
            </a:r>
          </a:p>
          <a:p>
            <a:pPr algn="ctr"/>
            <a:r>
              <a:rPr lang="pt-BR" sz="2400">
                <a:solidFill>
                  <a:schemeClr val="bg1"/>
                </a:solidFill>
                <a:latin typeface="AMX" pitchFamily="2" charset="0"/>
              </a:rPr>
              <a:t>Os pacotes adicionais podem ser adquiridos pelo </a:t>
            </a:r>
            <a:r>
              <a:rPr lang="pt-BR" sz="2400" b="1">
                <a:solidFill>
                  <a:schemeClr val="bg1"/>
                </a:solidFill>
                <a:latin typeface="AMX" pitchFamily="2" charset="0"/>
              </a:rPr>
              <a:t>1052.</a:t>
            </a:r>
            <a:endParaRPr lang="pt-BR" sz="2400" b="1" noProof="0">
              <a:solidFill>
                <a:schemeClr val="bg1"/>
              </a:solidFill>
              <a:latin typeface="AMX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540137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761379A-0DCB-0A14-EC18-B4C5D5D329E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m 5">
            <a:extLst>
              <a:ext uri="{FF2B5EF4-FFF2-40B4-BE49-F238E27FC236}">
                <a16:creationId xmlns:a16="http://schemas.microsoft.com/office/drawing/2014/main" id="{3E27A8A2-AB27-064C-B129-ABBA0E66FD42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0" y="0"/>
            <a:ext cx="10287000" cy="6858000"/>
          </a:xfrm>
          <a:prstGeom prst="rect">
            <a:avLst/>
          </a:prstGeom>
        </p:spPr>
      </p:pic>
      <p:sp>
        <p:nvSpPr>
          <p:cNvPr id="10" name="Retângulo 9">
            <a:extLst>
              <a:ext uri="{FF2B5EF4-FFF2-40B4-BE49-F238E27FC236}">
                <a16:creationId xmlns:a16="http://schemas.microsoft.com/office/drawing/2014/main" id="{D48D41F5-B506-8DFC-56D3-724F0904A1BB}"/>
              </a:ext>
            </a:extLst>
          </p:cNvPr>
          <p:cNvSpPr/>
          <p:nvPr/>
        </p:nvSpPr>
        <p:spPr>
          <a:xfrm>
            <a:off x="783512" y="0"/>
            <a:ext cx="11408488" cy="6858000"/>
          </a:xfrm>
          <a:prstGeom prst="rect">
            <a:avLst/>
          </a:prstGeom>
          <a:gradFill flip="none" rotWithShape="1">
            <a:gsLst>
              <a:gs pos="40000">
                <a:schemeClr val="tx1">
                  <a:lumMod val="85000"/>
                  <a:lumOff val="15000"/>
                </a:schemeClr>
              </a:gs>
              <a:gs pos="100000">
                <a:schemeClr val="accent1">
                  <a:tint val="23500"/>
                  <a:satMod val="160000"/>
                  <a:alpha val="0"/>
                </a:scheme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7" name="CaixaDeTexto 6">
            <a:extLst>
              <a:ext uri="{FF2B5EF4-FFF2-40B4-BE49-F238E27FC236}">
                <a16:creationId xmlns:a16="http://schemas.microsoft.com/office/drawing/2014/main" id="{37B7A5BE-8ABF-8074-14DA-1DF3756AEDF9}"/>
              </a:ext>
            </a:extLst>
          </p:cNvPr>
          <p:cNvSpPr txBox="1"/>
          <p:nvPr/>
        </p:nvSpPr>
        <p:spPr>
          <a:xfrm>
            <a:off x="6095999" y="2382560"/>
            <a:ext cx="6096002" cy="20928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600">
                <a:solidFill>
                  <a:schemeClr val="bg1"/>
                </a:solidFill>
                <a:latin typeface="AMX Medium" pitchFamily="2" charset="0"/>
              </a:rPr>
              <a:t>Se o Rafael estiver em uma região </a:t>
            </a:r>
            <a:br>
              <a:rPr lang="pt-BR" sz="2600">
                <a:solidFill>
                  <a:schemeClr val="bg1"/>
                </a:solidFill>
                <a:latin typeface="AMX Medium" pitchFamily="2" charset="0"/>
              </a:rPr>
            </a:br>
            <a:r>
              <a:rPr lang="pt-BR" sz="2600">
                <a:solidFill>
                  <a:schemeClr val="bg1"/>
                </a:solidFill>
                <a:latin typeface="AMX Medium" pitchFamily="2" charset="0"/>
              </a:rPr>
              <a:t>com </a:t>
            </a:r>
            <a:r>
              <a:rPr lang="pt-BR" sz="2600" b="1">
                <a:solidFill>
                  <a:schemeClr val="bg1"/>
                </a:solidFill>
                <a:latin typeface="AMX Medium" pitchFamily="2" charset="0"/>
              </a:rPr>
              <a:t>cobertura 4G, 4.5G ou 5G, </a:t>
            </a:r>
            <a:r>
              <a:rPr lang="pt-BR" sz="2600">
                <a:solidFill>
                  <a:schemeClr val="bg1"/>
                </a:solidFill>
                <a:latin typeface="AMX Medium" pitchFamily="2" charset="0"/>
              </a:rPr>
              <a:t>a </a:t>
            </a:r>
            <a:br>
              <a:rPr lang="pt-BR" sz="2600">
                <a:solidFill>
                  <a:schemeClr val="bg1"/>
                </a:solidFill>
                <a:latin typeface="AMX Medium" pitchFamily="2" charset="0"/>
              </a:rPr>
            </a:br>
            <a:r>
              <a:rPr lang="pt-BR" sz="2600">
                <a:solidFill>
                  <a:schemeClr val="bg1"/>
                </a:solidFill>
                <a:latin typeface="AMX Medium" pitchFamily="2" charset="0"/>
              </a:rPr>
              <a:t>Claro empresas oferece opções de </a:t>
            </a:r>
            <a:br>
              <a:rPr lang="pt-BR" sz="2600">
                <a:solidFill>
                  <a:schemeClr val="bg1"/>
                </a:solidFill>
                <a:latin typeface="AMX Medium" pitchFamily="2" charset="0"/>
              </a:rPr>
            </a:br>
            <a:r>
              <a:rPr lang="pt-BR" sz="2600">
                <a:solidFill>
                  <a:schemeClr val="bg1"/>
                </a:solidFill>
                <a:latin typeface="AMX Medium" pitchFamily="2" charset="0"/>
              </a:rPr>
              <a:t>planos </a:t>
            </a:r>
            <a:r>
              <a:rPr lang="pt-BR" sz="2600" b="1">
                <a:solidFill>
                  <a:schemeClr val="bg1"/>
                </a:solidFill>
                <a:latin typeface="AMX Medium" pitchFamily="2" charset="0"/>
              </a:rPr>
              <a:t>para conexão Wi-Fi</a:t>
            </a:r>
            <a:r>
              <a:rPr lang="pt-BR" sz="2600">
                <a:solidFill>
                  <a:schemeClr val="bg1"/>
                </a:solidFill>
                <a:latin typeface="AMX Medium" pitchFamily="2" charset="0"/>
              </a:rPr>
              <a:t> com os planos </a:t>
            </a:r>
            <a:r>
              <a:rPr lang="pt-BR" sz="2600" b="1">
                <a:solidFill>
                  <a:schemeClr val="bg1"/>
                </a:solidFill>
                <a:latin typeface="AMX Medium" pitchFamily="2" charset="0"/>
              </a:rPr>
              <a:t>Claro internet móvel 5G (FWA).</a:t>
            </a:r>
          </a:p>
        </p:txBody>
      </p:sp>
      <p:grpSp>
        <p:nvGrpSpPr>
          <p:cNvPr id="4" name="Group 1">
            <a:extLst>
              <a:ext uri="{FF2B5EF4-FFF2-40B4-BE49-F238E27FC236}">
                <a16:creationId xmlns:a16="http://schemas.microsoft.com/office/drawing/2014/main" id="{8297C61F-D4F1-D023-0C43-802578795E39}"/>
              </a:ext>
            </a:extLst>
          </p:cNvPr>
          <p:cNvGrpSpPr/>
          <p:nvPr/>
        </p:nvGrpSpPr>
        <p:grpSpPr>
          <a:xfrm>
            <a:off x="206491" y="158751"/>
            <a:ext cx="11779017" cy="431602"/>
            <a:chOff x="206491" y="158751"/>
            <a:chExt cx="11779017" cy="431602"/>
          </a:xfrm>
        </p:grpSpPr>
        <p:sp>
          <p:nvSpPr>
            <p:cNvPr id="8" name="Retângulo: Cantos Arredondados 15">
              <a:extLst>
                <a:ext uri="{FF2B5EF4-FFF2-40B4-BE49-F238E27FC236}">
                  <a16:creationId xmlns:a16="http://schemas.microsoft.com/office/drawing/2014/main" id="{5A4F9FB9-6A5F-3455-E482-0C1CC1058407}"/>
                </a:ext>
              </a:extLst>
            </p:cNvPr>
            <p:cNvSpPr/>
            <p:nvPr/>
          </p:nvSpPr>
          <p:spPr>
            <a:xfrm>
              <a:off x="206491" y="158751"/>
              <a:ext cx="11779017" cy="431602"/>
            </a:xfrm>
            <a:prstGeom prst="roundRect">
              <a:avLst/>
            </a:prstGeom>
            <a:gradFill>
              <a:gsLst>
                <a:gs pos="100000">
                  <a:srgbClr val="AA0000"/>
                </a:gs>
                <a:gs pos="0">
                  <a:srgbClr val="610000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pic>
          <p:nvPicPr>
            <p:cNvPr id="9" name="Gráfico 16">
              <a:extLst>
                <a:ext uri="{FF2B5EF4-FFF2-40B4-BE49-F238E27FC236}">
                  <a16:creationId xmlns:a16="http://schemas.microsoft.com/office/drawing/2014/main" id="{BFE63EC2-5441-9E06-B9A9-BB7946640204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345621" y="251040"/>
              <a:ext cx="1523323" cy="247025"/>
            </a:xfrm>
            <a:prstGeom prst="rect">
              <a:avLst/>
            </a:prstGeom>
          </p:spPr>
        </p:pic>
        <p:sp>
          <p:nvSpPr>
            <p:cNvPr id="11" name="CaixaDeTexto 17">
              <a:extLst>
                <a:ext uri="{FF2B5EF4-FFF2-40B4-BE49-F238E27FC236}">
                  <a16:creationId xmlns:a16="http://schemas.microsoft.com/office/drawing/2014/main" id="{BE7133DB-F80C-1BBB-BA2C-E0652FA3AE48}"/>
                </a:ext>
              </a:extLst>
            </p:cNvPr>
            <p:cNvSpPr txBox="1"/>
            <p:nvPr/>
          </p:nvSpPr>
          <p:spPr>
            <a:xfrm>
              <a:off x="5403347" y="220664"/>
              <a:ext cx="1385315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pt-BR" sz="1400" dirty="0">
                  <a:solidFill>
                    <a:schemeClr val="bg1"/>
                  </a:solidFill>
                  <a:latin typeface="AMX Medium" pitchFamily="2" charset="0"/>
                </a:rPr>
                <a:t>Internet Móvel</a:t>
              </a:r>
            </a:p>
          </p:txBody>
        </p:sp>
        <p:pic>
          <p:nvPicPr>
            <p:cNvPr id="12" name="Graphic 14">
              <a:extLst>
                <a:ext uri="{FF2B5EF4-FFF2-40B4-BE49-F238E27FC236}">
                  <a16:creationId xmlns:a16="http://schemas.microsoft.com/office/drawing/2014/main" id="{F504E26A-A9CC-D701-DF06-8867B3D5BD24}"/>
                </a:ext>
              </a:extLst>
            </p:cNvPr>
            <p:cNvPicPr>
              <a:picLocks noChangeAspect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120141" y="242036"/>
              <a:ext cx="701423" cy="265033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0084326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8CBCA92-A31E-B4E3-0D77-5D8AEC8B085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Retângulo: Cantos Arredondados 26">
            <a:extLst>
              <a:ext uri="{FF2B5EF4-FFF2-40B4-BE49-F238E27FC236}">
                <a16:creationId xmlns:a16="http://schemas.microsoft.com/office/drawing/2014/main" id="{10915BA8-3BD1-A2FF-2EF9-EF9FFB3BEC24}"/>
              </a:ext>
            </a:extLst>
          </p:cNvPr>
          <p:cNvSpPr/>
          <p:nvPr/>
        </p:nvSpPr>
        <p:spPr>
          <a:xfrm>
            <a:off x="3484172" y="3108079"/>
            <a:ext cx="2474349" cy="678696"/>
          </a:xfrm>
          <a:prstGeom prst="roundRect">
            <a:avLst>
              <a:gd name="adj" fmla="val 8459"/>
            </a:avLst>
          </a:prstGeom>
          <a:gradFill>
            <a:gsLst>
              <a:gs pos="22000">
                <a:srgbClr val="610000"/>
              </a:gs>
              <a:gs pos="100000">
                <a:srgbClr val="C00000"/>
              </a:gs>
            </a:gsLst>
            <a:lin ang="36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noProof="0"/>
          </a:p>
        </p:txBody>
      </p:sp>
      <p:sp>
        <p:nvSpPr>
          <p:cNvPr id="11" name="Retângulo: Cantos Arredondados 10">
            <a:extLst>
              <a:ext uri="{FF2B5EF4-FFF2-40B4-BE49-F238E27FC236}">
                <a16:creationId xmlns:a16="http://schemas.microsoft.com/office/drawing/2014/main" id="{3FA62CDF-574D-4B8C-8C49-625C2FF32945}"/>
              </a:ext>
            </a:extLst>
          </p:cNvPr>
          <p:cNvSpPr/>
          <p:nvPr/>
        </p:nvSpPr>
        <p:spPr>
          <a:xfrm>
            <a:off x="3484172" y="4005123"/>
            <a:ext cx="4931799" cy="622573"/>
          </a:xfrm>
          <a:prstGeom prst="roundRect">
            <a:avLst>
              <a:gd name="adj" fmla="val 8459"/>
            </a:avLst>
          </a:prstGeom>
          <a:gradFill>
            <a:gsLst>
              <a:gs pos="22000">
                <a:srgbClr val="610000"/>
              </a:gs>
              <a:gs pos="100000">
                <a:srgbClr val="C00000"/>
              </a:gs>
            </a:gsLst>
            <a:lin ang="36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noProof="0"/>
          </a:p>
        </p:txBody>
      </p:sp>
      <p:sp>
        <p:nvSpPr>
          <p:cNvPr id="6" name="Caixa de Texto 14">
            <a:extLst>
              <a:ext uri="{FF2B5EF4-FFF2-40B4-BE49-F238E27FC236}">
                <a16:creationId xmlns:a16="http://schemas.microsoft.com/office/drawing/2014/main" id="{F7CEC643-712C-9658-32A7-5AB7E5E758EE}"/>
              </a:ext>
            </a:extLst>
          </p:cNvPr>
          <p:cNvSpPr txBox="1"/>
          <p:nvPr/>
        </p:nvSpPr>
        <p:spPr>
          <a:xfrm>
            <a:off x="6120718" y="3108079"/>
            <a:ext cx="3158322" cy="622574"/>
          </a:xfrm>
          <a:prstGeom prst="rect">
            <a:avLst/>
          </a:prstGeom>
          <a:noFill/>
        </p:spPr>
        <p:txBody>
          <a:bodyPr wrap="square" lIns="91440" tIns="45720" rIns="91440" bIns="45720" rtlCol="0" anchor="ctr">
            <a:noAutofit/>
          </a:bodyPr>
          <a:lstStyle/>
          <a:p>
            <a:pPr algn="l"/>
            <a:r>
              <a:rPr lang="pt-BR" sz="2000" b="1">
                <a:solidFill>
                  <a:srgbClr val="A70000"/>
                </a:solidFill>
                <a:latin typeface="AMX"/>
              </a:rPr>
              <a:t>200</a:t>
            </a:r>
            <a:r>
              <a:rPr lang="pt-BR" sz="2000" b="1" noProof="0">
                <a:solidFill>
                  <a:srgbClr val="A70000"/>
                </a:solidFill>
                <a:latin typeface="AMX"/>
              </a:rPr>
              <a:t> GB</a:t>
            </a:r>
            <a:endParaRPr lang="pt-BR" sz="2000" noProof="0">
              <a:solidFill>
                <a:srgbClr val="A70000"/>
              </a:solidFill>
              <a:latin typeface="AMX"/>
            </a:endParaRPr>
          </a:p>
        </p:txBody>
      </p:sp>
      <p:sp>
        <p:nvSpPr>
          <p:cNvPr id="19" name="Caixa de Texto 14">
            <a:extLst>
              <a:ext uri="{FF2B5EF4-FFF2-40B4-BE49-F238E27FC236}">
                <a16:creationId xmlns:a16="http://schemas.microsoft.com/office/drawing/2014/main" id="{2A3A0D0F-D0C7-BBFA-0AD7-39740B8B597A}"/>
              </a:ext>
            </a:extLst>
          </p:cNvPr>
          <p:cNvSpPr txBox="1"/>
          <p:nvPr/>
        </p:nvSpPr>
        <p:spPr>
          <a:xfrm>
            <a:off x="8578168" y="4005122"/>
            <a:ext cx="3158322" cy="622574"/>
          </a:xfrm>
          <a:prstGeom prst="rect">
            <a:avLst/>
          </a:prstGeom>
          <a:noFill/>
        </p:spPr>
        <p:txBody>
          <a:bodyPr wrap="square" lIns="91440" tIns="45720" rIns="91440" bIns="45720" rtlCol="0" anchor="ctr">
            <a:noAutofit/>
          </a:bodyPr>
          <a:lstStyle/>
          <a:p>
            <a:pPr algn="l"/>
            <a:r>
              <a:rPr lang="pt-BR" sz="2000" b="1">
                <a:solidFill>
                  <a:srgbClr val="A70000"/>
                </a:solidFill>
                <a:latin typeface="AMX"/>
              </a:rPr>
              <a:t>400</a:t>
            </a:r>
            <a:r>
              <a:rPr lang="pt-BR" sz="2000" b="1" noProof="0">
                <a:solidFill>
                  <a:srgbClr val="A70000"/>
                </a:solidFill>
                <a:latin typeface="AMX"/>
              </a:rPr>
              <a:t> GB</a:t>
            </a:r>
            <a:endParaRPr lang="pt-BR" sz="2000" noProof="0">
              <a:solidFill>
                <a:srgbClr val="A70000"/>
              </a:solidFill>
              <a:latin typeface="AMX"/>
            </a:endParaRPr>
          </a:p>
        </p:txBody>
      </p:sp>
      <p:sp>
        <p:nvSpPr>
          <p:cNvPr id="23" name="CaixaDeTexto 22">
            <a:extLst>
              <a:ext uri="{FF2B5EF4-FFF2-40B4-BE49-F238E27FC236}">
                <a16:creationId xmlns:a16="http://schemas.microsoft.com/office/drawing/2014/main" id="{72B6F3D4-7AED-A24F-7597-7D1DD911D861}"/>
              </a:ext>
            </a:extLst>
          </p:cNvPr>
          <p:cNvSpPr txBox="1"/>
          <p:nvPr/>
        </p:nvSpPr>
        <p:spPr>
          <a:xfrm>
            <a:off x="848888" y="2212527"/>
            <a:ext cx="47371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400">
                <a:latin typeface="AMX" pitchFamily="2" charset="0"/>
              </a:rPr>
              <a:t>As franquias disponíveis são:</a:t>
            </a:r>
            <a:endParaRPr lang="pt-BR" sz="2400" noProof="0">
              <a:latin typeface="AMX" pitchFamily="2" charset="0"/>
            </a:endParaRPr>
          </a:p>
        </p:txBody>
      </p:sp>
      <p:sp>
        <p:nvSpPr>
          <p:cNvPr id="10" name="Retângulo: Cantos Arredondados 11">
            <a:extLst>
              <a:ext uri="{FF2B5EF4-FFF2-40B4-BE49-F238E27FC236}">
                <a16:creationId xmlns:a16="http://schemas.microsoft.com/office/drawing/2014/main" id="{B7324CE7-C24E-375F-5AE8-17C2265F5A91}"/>
              </a:ext>
            </a:extLst>
          </p:cNvPr>
          <p:cNvSpPr/>
          <p:nvPr/>
        </p:nvSpPr>
        <p:spPr>
          <a:xfrm>
            <a:off x="832174" y="868805"/>
            <a:ext cx="5086350" cy="909835"/>
          </a:xfrm>
          <a:prstGeom prst="roundRect">
            <a:avLst>
              <a:gd name="adj" fmla="val 14815"/>
            </a:avLst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468000" tIns="45720" rIns="91440" bIns="45720" rtlCol="0" anchor="ctr"/>
          <a:lstStyle/>
          <a:p>
            <a:r>
              <a:rPr lang="pt-BR" sz="3200" dirty="0">
                <a:solidFill>
                  <a:schemeClr val="bg1"/>
                </a:solidFill>
                <a:latin typeface="AMX Black"/>
              </a:rPr>
              <a:t>PORTFÓLIO</a:t>
            </a:r>
          </a:p>
        </p:txBody>
      </p:sp>
    </p:spTree>
    <p:extLst>
      <p:ext uri="{BB962C8B-B14F-4D97-AF65-F5344CB8AC3E}">
        <p14:creationId xmlns:p14="http://schemas.microsoft.com/office/powerpoint/2010/main" val="30889872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4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4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4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400"/>
                            </p:stCondLst>
                            <p:childTnLst>
                              <p:par>
                                <p:cTn id="1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400"/>
                            </p:stCondLst>
                            <p:childTnLst>
                              <p:par>
                                <p:cTn id="1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9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400"/>
                            </p:stCondLst>
                            <p:childTnLst>
                              <p:par>
                                <p:cTn id="2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90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" grpId="0" animBg="1"/>
      <p:bldP spid="11" grpId="0" animBg="1"/>
      <p:bldP spid="6" grpId="0"/>
      <p:bldP spid="19" grpId="0"/>
      <p:bldP spid="23" grpId="0"/>
      <p:bldP spid="10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960F8DC-DA24-8383-6BB6-B1129731DE0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aixaDeTexto 2">
            <a:extLst>
              <a:ext uri="{FF2B5EF4-FFF2-40B4-BE49-F238E27FC236}">
                <a16:creationId xmlns:a16="http://schemas.microsoft.com/office/drawing/2014/main" id="{3A9E59D5-0433-87C5-AC3F-3F4F0AF37893}"/>
              </a:ext>
            </a:extLst>
          </p:cNvPr>
          <p:cNvSpPr txBox="1"/>
          <p:nvPr/>
        </p:nvSpPr>
        <p:spPr>
          <a:xfrm>
            <a:off x="2981566" y="4135767"/>
            <a:ext cx="622886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2400" b="1">
                <a:solidFill>
                  <a:schemeClr val="bg1"/>
                </a:solidFill>
                <a:latin typeface="AMX" pitchFamily="2" charset="0"/>
              </a:rPr>
              <a:t>Fique ligado!</a:t>
            </a:r>
          </a:p>
          <a:p>
            <a:pPr algn="ctr"/>
            <a:r>
              <a:rPr lang="pt-BR" sz="2400">
                <a:solidFill>
                  <a:schemeClr val="bg1"/>
                </a:solidFill>
                <a:latin typeface="AMX" pitchFamily="2" charset="0"/>
              </a:rPr>
              <a:t>Os planos </a:t>
            </a:r>
            <a:r>
              <a:rPr lang="pt-BR" sz="2400" b="1">
                <a:solidFill>
                  <a:schemeClr val="bg1"/>
                </a:solidFill>
                <a:latin typeface="AMX" pitchFamily="2" charset="0"/>
              </a:rPr>
              <a:t>Claro internet móvel 5G (FWA) </a:t>
            </a:r>
            <a:r>
              <a:rPr lang="pt-BR" sz="2400">
                <a:solidFill>
                  <a:schemeClr val="bg1"/>
                </a:solidFill>
                <a:latin typeface="AMX" pitchFamily="2" charset="0"/>
              </a:rPr>
              <a:t>possuem um equipamento exclusivo.</a:t>
            </a:r>
            <a:endParaRPr lang="pt-BR" sz="2400" b="1" noProof="0">
              <a:solidFill>
                <a:schemeClr val="bg1"/>
              </a:solidFill>
              <a:latin typeface="AMX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498048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04334A6-E9FA-40CA-1B84-946D2C5C03F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m 5">
            <a:extLst>
              <a:ext uri="{FF2B5EF4-FFF2-40B4-BE49-F238E27FC236}">
                <a16:creationId xmlns:a16="http://schemas.microsoft.com/office/drawing/2014/main" id="{8BA5A7CF-B758-BFE2-5FBD-0EF0CDFCF1D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7099" y="0"/>
            <a:ext cx="10272801" cy="6858000"/>
          </a:xfrm>
          <a:prstGeom prst="rect">
            <a:avLst/>
          </a:prstGeom>
        </p:spPr>
      </p:pic>
      <p:sp>
        <p:nvSpPr>
          <p:cNvPr id="10" name="Retângulo 9">
            <a:extLst>
              <a:ext uri="{FF2B5EF4-FFF2-40B4-BE49-F238E27FC236}">
                <a16:creationId xmlns:a16="http://schemas.microsoft.com/office/drawing/2014/main" id="{E310B264-4563-FB2C-978D-4B08556C81D3}"/>
              </a:ext>
            </a:extLst>
          </p:cNvPr>
          <p:cNvSpPr/>
          <p:nvPr/>
        </p:nvSpPr>
        <p:spPr>
          <a:xfrm>
            <a:off x="783512" y="0"/>
            <a:ext cx="11408488" cy="6858000"/>
          </a:xfrm>
          <a:prstGeom prst="rect">
            <a:avLst/>
          </a:prstGeom>
          <a:gradFill flip="none" rotWithShape="1">
            <a:gsLst>
              <a:gs pos="6000">
                <a:schemeClr val="tx1">
                  <a:lumMod val="85000"/>
                  <a:lumOff val="15000"/>
                </a:schemeClr>
              </a:gs>
              <a:gs pos="51000">
                <a:srgbClr val="8A8D8F">
                  <a:alpha val="87000"/>
                </a:srgbClr>
              </a:gs>
              <a:gs pos="87000">
                <a:schemeClr val="accent1">
                  <a:tint val="23500"/>
                  <a:satMod val="160000"/>
                  <a:alpha val="0"/>
                </a:scheme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5" name="CaixaDeTexto 4">
            <a:extLst>
              <a:ext uri="{FF2B5EF4-FFF2-40B4-BE49-F238E27FC236}">
                <a16:creationId xmlns:a16="http://schemas.microsoft.com/office/drawing/2014/main" id="{541B5577-3D0E-D577-F78E-EAAA9DADCE00}"/>
              </a:ext>
            </a:extLst>
          </p:cNvPr>
          <p:cNvSpPr txBox="1"/>
          <p:nvPr/>
        </p:nvSpPr>
        <p:spPr>
          <a:xfrm>
            <a:off x="5831580" y="2305615"/>
            <a:ext cx="5852420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800" dirty="0">
                <a:solidFill>
                  <a:schemeClr val="bg1"/>
                </a:solidFill>
                <a:latin typeface="AMX Medium" pitchFamily="2" charset="0"/>
              </a:rPr>
              <a:t>Com os planos 5G também é possível adquirir </a:t>
            </a:r>
            <a:r>
              <a:rPr lang="pt-BR" sz="2800" b="1" dirty="0">
                <a:solidFill>
                  <a:schemeClr val="bg1"/>
                </a:solidFill>
                <a:latin typeface="AMX Medium" pitchFamily="2" charset="0"/>
              </a:rPr>
              <a:t>pacotes adicionais.</a:t>
            </a:r>
          </a:p>
          <a:p>
            <a:endParaRPr lang="pt-BR" sz="2800" dirty="0">
              <a:solidFill>
                <a:schemeClr val="bg1"/>
              </a:solidFill>
              <a:latin typeface="AMX Medium" pitchFamily="2" charset="0"/>
            </a:endParaRPr>
          </a:p>
          <a:p>
            <a:r>
              <a:rPr lang="pt-BR" sz="2800" dirty="0">
                <a:solidFill>
                  <a:schemeClr val="bg1"/>
                </a:solidFill>
                <a:latin typeface="AMX Medium" pitchFamily="2" charset="0"/>
              </a:rPr>
              <a:t>Veja as opções para as franquias             de </a:t>
            </a:r>
            <a:r>
              <a:rPr lang="pt-BR" sz="2800" b="1" dirty="0">
                <a:solidFill>
                  <a:schemeClr val="bg1"/>
                </a:solidFill>
                <a:latin typeface="AMX Medium" pitchFamily="2" charset="0"/>
              </a:rPr>
              <a:t>Claro internet móvel 5G (FWA).</a:t>
            </a: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886C0284-39FB-F697-6C74-25597F79F122}"/>
              </a:ext>
            </a:extLst>
          </p:cNvPr>
          <p:cNvGrpSpPr/>
          <p:nvPr/>
        </p:nvGrpSpPr>
        <p:grpSpPr>
          <a:xfrm>
            <a:off x="206491" y="158751"/>
            <a:ext cx="11779017" cy="431602"/>
            <a:chOff x="206491" y="158751"/>
            <a:chExt cx="11779017" cy="431602"/>
          </a:xfrm>
        </p:grpSpPr>
        <p:sp>
          <p:nvSpPr>
            <p:cNvPr id="13" name="Retângulo: Cantos Arredondados 15">
              <a:extLst>
                <a:ext uri="{FF2B5EF4-FFF2-40B4-BE49-F238E27FC236}">
                  <a16:creationId xmlns:a16="http://schemas.microsoft.com/office/drawing/2014/main" id="{F308F588-7D00-0D39-937F-B8AF4105CA67}"/>
                </a:ext>
              </a:extLst>
            </p:cNvPr>
            <p:cNvSpPr/>
            <p:nvPr/>
          </p:nvSpPr>
          <p:spPr>
            <a:xfrm>
              <a:off x="206491" y="158751"/>
              <a:ext cx="11779017" cy="431602"/>
            </a:xfrm>
            <a:prstGeom prst="roundRect">
              <a:avLst/>
            </a:prstGeom>
            <a:gradFill>
              <a:gsLst>
                <a:gs pos="100000">
                  <a:srgbClr val="AA0000"/>
                </a:gs>
                <a:gs pos="0">
                  <a:srgbClr val="610000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pic>
          <p:nvPicPr>
            <p:cNvPr id="14" name="Gráfico 16">
              <a:extLst>
                <a:ext uri="{FF2B5EF4-FFF2-40B4-BE49-F238E27FC236}">
                  <a16:creationId xmlns:a16="http://schemas.microsoft.com/office/drawing/2014/main" id="{94887A4E-2FBE-66B8-6301-DD3FDC19EC37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345621" y="251040"/>
              <a:ext cx="1523323" cy="247025"/>
            </a:xfrm>
            <a:prstGeom prst="rect">
              <a:avLst/>
            </a:prstGeom>
          </p:spPr>
        </p:pic>
        <p:sp>
          <p:nvSpPr>
            <p:cNvPr id="15" name="CaixaDeTexto 17">
              <a:extLst>
                <a:ext uri="{FF2B5EF4-FFF2-40B4-BE49-F238E27FC236}">
                  <a16:creationId xmlns:a16="http://schemas.microsoft.com/office/drawing/2014/main" id="{B901BCFE-139F-A277-A0BB-21024C15C083}"/>
                </a:ext>
              </a:extLst>
            </p:cNvPr>
            <p:cNvSpPr txBox="1"/>
            <p:nvPr/>
          </p:nvSpPr>
          <p:spPr>
            <a:xfrm>
              <a:off x="5403347" y="220664"/>
              <a:ext cx="1385315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pt-BR" sz="1400" dirty="0">
                  <a:solidFill>
                    <a:schemeClr val="bg1"/>
                  </a:solidFill>
                  <a:latin typeface="AMX Medium" pitchFamily="2" charset="0"/>
                </a:rPr>
                <a:t>Internet Móvel</a:t>
              </a:r>
            </a:p>
          </p:txBody>
        </p:sp>
        <p:pic>
          <p:nvPicPr>
            <p:cNvPr id="16" name="Graphic 14">
              <a:extLst>
                <a:ext uri="{FF2B5EF4-FFF2-40B4-BE49-F238E27FC236}">
                  <a16:creationId xmlns:a16="http://schemas.microsoft.com/office/drawing/2014/main" id="{D34EB767-103E-D98D-4358-D0A0D4B46B53}"/>
                </a:ext>
              </a:extLst>
            </p:cNvPr>
            <p:cNvPicPr>
              <a:picLocks noChangeAspect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120141" y="242036"/>
              <a:ext cx="701423" cy="265033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28097936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D5F9ADB-4727-05CF-9F5E-80C8AF3DBE2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Retângulo: Cantos Arredondados 26">
            <a:extLst>
              <a:ext uri="{FF2B5EF4-FFF2-40B4-BE49-F238E27FC236}">
                <a16:creationId xmlns:a16="http://schemas.microsoft.com/office/drawing/2014/main" id="{134E07E8-21F6-807B-FF85-B9334D3D67DC}"/>
              </a:ext>
            </a:extLst>
          </p:cNvPr>
          <p:cNvSpPr/>
          <p:nvPr/>
        </p:nvSpPr>
        <p:spPr>
          <a:xfrm>
            <a:off x="6084645" y="2555444"/>
            <a:ext cx="580745" cy="449822"/>
          </a:xfrm>
          <a:prstGeom prst="roundRect">
            <a:avLst>
              <a:gd name="adj" fmla="val 8459"/>
            </a:avLst>
          </a:prstGeom>
          <a:gradFill>
            <a:gsLst>
              <a:gs pos="22000">
                <a:srgbClr val="610000"/>
              </a:gs>
              <a:gs pos="100000">
                <a:srgbClr val="C00000"/>
              </a:gs>
            </a:gsLst>
            <a:lin ang="36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noProof="0"/>
          </a:p>
        </p:txBody>
      </p:sp>
      <p:sp>
        <p:nvSpPr>
          <p:cNvPr id="11" name="Retângulo: Cantos Arredondados 10">
            <a:extLst>
              <a:ext uri="{FF2B5EF4-FFF2-40B4-BE49-F238E27FC236}">
                <a16:creationId xmlns:a16="http://schemas.microsoft.com/office/drawing/2014/main" id="{52C21691-FED4-766D-DDEE-EAB498A82756}"/>
              </a:ext>
            </a:extLst>
          </p:cNvPr>
          <p:cNvSpPr/>
          <p:nvPr/>
        </p:nvSpPr>
        <p:spPr>
          <a:xfrm>
            <a:off x="6080758" y="3101531"/>
            <a:ext cx="880067" cy="489707"/>
          </a:xfrm>
          <a:prstGeom prst="roundRect">
            <a:avLst>
              <a:gd name="adj" fmla="val 8459"/>
            </a:avLst>
          </a:prstGeom>
          <a:gradFill>
            <a:gsLst>
              <a:gs pos="22000">
                <a:srgbClr val="610000"/>
              </a:gs>
              <a:gs pos="100000">
                <a:srgbClr val="C00000"/>
              </a:gs>
            </a:gsLst>
            <a:lin ang="36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noProof="0"/>
          </a:p>
        </p:txBody>
      </p:sp>
      <p:sp>
        <p:nvSpPr>
          <p:cNvPr id="61" name="Retângulo: Cantos Arredondados 60">
            <a:extLst>
              <a:ext uri="{FF2B5EF4-FFF2-40B4-BE49-F238E27FC236}">
                <a16:creationId xmlns:a16="http://schemas.microsoft.com/office/drawing/2014/main" id="{18091A1A-8264-C240-5D19-4A5CAA48F74C}"/>
              </a:ext>
            </a:extLst>
          </p:cNvPr>
          <p:cNvSpPr/>
          <p:nvPr/>
        </p:nvSpPr>
        <p:spPr>
          <a:xfrm>
            <a:off x="6080757" y="4847877"/>
            <a:ext cx="3684027" cy="480529"/>
          </a:xfrm>
          <a:prstGeom prst="roundRect">
            <a:avLst>
              <a:gd name="adj" fmla="val 8459"/>
            </a:avLst>
          </a:prstGeom>
          <a:gradFill>
            <a:gsLst>
              <a:gs pos="22000">
                <a:srgbClr val="610000"/>
              </a:gs>
              <a:gs pos="100000">
                <a:srgbClr val="C00000"/>
              </a:gs>
            </a:gsLst>
            <a:lin ang="36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noProof="0"/>
          </a:p>
        </p:txBody>
      </p:sp>
      <p:sp>
        <p:nvSpPr>
          <p:cNvPr id="35" name="Retângulo: Cantos Arredondados 34">
            <a:extLst>
              <a:ext uri="{FF2B5EF4-FFF2-40B4-BE49-F238E27FC236}">
                <a16:creationId xmlns:a16="http://schemas.microsoft.com/office/drawing/2014/main" id="{10648BE9-10D6-0D15-EB89-55E5FCE4196A}"/>
              </a:ext>
            </a:extLst>
          </p:cNvPr>
          <p:cNvSpPr/>
          <p:nvPr/>
        </p:nvSpPr>
        <p:spPr>
          <a:xfrm>
            <a:off x="6073423" y="4262572"/>
            <a:ext cx="2041476" cy="489707"/>
          </a:xfrm>
          <a:prstGeom prst="roundRect">
            <a:avLst>
              <a:gd name="adj" fmla="val 8459"/>
            </a:avLst>
          </a:prstGeom>
          <a:gradFill>
            <a:gsLst>
              <a:gs pos="22000">
                <a:srgbClr val="610000"/>
              </a:gs>
              <a:gs pos="100000">
                <a:srgbClr val="C00000"/>
              </a:gs>
            </a:gsLst>
            <a:lin ang="36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noProof="0"/>
          </a:p>
        </p:txBody>
      </p:sp>
      <p:sp>
        <p:nvSpPr>
          <p:cNvPr id="23" name="CaixaDeTexto 22">
            <a:extLst>
              <a:ext uri="{FF2B5EF4-FFF2-40B4-BE49-F238E27FC236}">
                <a16:creationId xmlns:a16="http://schemas.microsoft.com/office/drawing/2014/main" id="{6385BD11-CF95-672B-C367-5AF6CE9E3078}"/>
              </a:ext>
            </a:extLst>
          </p:cNvPr>
          <p:cNvSpPr txBox="1"/>
          <p:nvPr/>
        </p:nvSpPr>
        <p:spPr>
          <a:xfrm>
            <a:off x="1644822" y="2555444"/>
            <a:ext cx="4079435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pt-BR" sz="2400" b="1" dirty="0">
                <a:latin typeface="AMX" pitchFamily="2" charset="0"/>
              </a:rPr>
              <a:t>A franquia acabou?</a:t>
            </a:r>
          </a:p>
          <a:p>
            <a:pPr algn="r"/>
            <a:r>
              <a:rPr lang="pt-BR" sz="2400" dirty="0">
                <a:latin typeface="AMX" pitchFamily="2" charset="0"/>
              </a:rPr>
              <a:t>O cliente conta com </a:t>
            </a:r>
            <a:r>
              <a:rPr lang="pt-BR" sz="2400" b="1" dirty="0">
                <a:latin typeface="AMX" pitchFamily="2" charset="0"/>
              </a:rPr>
              <a:t>5 opções </a:t>
            </a:r>
            <a:r>
              <a:rPr lang="pt-BR" sz="2400" dirty="0">
                <a:latin typeface="AMX" pitchFamily="2" charset="0"/>
              </a:rPr>
              <a:t>de pacotes adicionais para restaurar a velocidade.</a:t>
            </a:r>
            <a:endParaRPr lang="pt-BR" sz="2400" noProof="0" dirty="0">
              <a:latin typeface="AMX" pitchFamily="2" charset="0"/>
            </a:endParaRPr>
          </a:p>
        </p:txBody>
      </p:sp>
      <p:sp>
        <p:nvSpPr>
          <p:cNvPr id="48" name="CaixaDeTexto 47">
            <a:extLst>
              <a:ext uri="{FF2B5EF4-FFF2-40B4-BE49-F238E27FC236}">
                <a16:creationId xmlns:a16="http://schemas.microsoft.com/office/drawing/2014/main" id="{59CD154B-5C14-C02D-0ECB-C9F1A8D58E07}"/>
              </a:ext>
            </a:extLst>
          </p:cNvPr>
          <p:cNvSpPr txBox="1"/>
          <p:nvPr/>
        </p:nvSpPr>
        <p:spPr>
          <a:xfrm>
            <a:off x="6727132" y="2595919"/>
            <a:ext cx="908576" cy="368871"/>
          </a:xfrm>
          <a:prstGeom prst="rect">
            <a:avLst/>
          </a:prstGeom>
          <a:noFill/>
        </p:spPr>
        <p:txBody>
          <a:bodyPr wrap="square" lIns="90940" tIns="45492" rIns="90940" bIns="45492" rtlCol="0">
            <a:spAutoFit/>
          </a:bodyPr>
          <a:lstStyle/>
          <a:p>
            <a:pPr marL="0" marR="0" lvl="0" indent="0" algn="l" defTabSz="90931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 b="1" dirty="0">
                <a:solidFill>
                  <a:srgbClr val="A70000"/>
                </a:solidFill>
                <a:latin typeface="Calibri"/>
              </a:rPr>
              <a:t>50</a:t>
            </a:r>
            <a:r>
              <a:rPr kumimoji="0" lang="pt-BR" sz="1800" b="1" i="0" u="none" strike="noStrike" kern="1200" cap="none" spc="0" normalizeH="0" baseline="0" noProof="0" dirty="0">
                <a:ln>
                  <a:noFill/>
                </a:ln>
                <a:solidFill>
                  <a:srgbClr val="A7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GB</a:t>
            </a:r>
          </a:p>
        </p:txBody>
      </p:sp>
      <p:sp>
        <p:nvSpPr>
          <p:cNvPr id="49" name="CaixaDeTexto 48">
            <a:extLst>
              <a:ext uri="{FF2B5EF4-FFF2-40B4-BE49-F238E27FC236}">
                <a16:creationId xmlns:a16="http://schemas.microsoft.com/office/drawing/2014/main" id="{577CD199-7896-0EE4-2203-3C273CF3BE28}"/>
              </a:ext>
            </a:extLst>
          </p:cNvPr>
          <p:cNvSpPr txBox="1"/>
          <p:nvPr/>
        </p:nvSpPr>
        <p:spPr>
          <a:xfrm>
            <a:off x="7023578" y="3142229"/>
            <a:ext cx="908576" cy="368871"/>
          </a:xfrm>
          <a:prstGeom prst="rect">
            <a:avLst/>
          </a:prstGeom>
          <a:noFill/>
        </p:spPr>
        <p:txBody>
          <a:bodyPr wrap="square" lIns="90940" tIns="45492" rIns="90940" bIns="45492" rtlCol="0">
            <a:spAutoFit/>
          </a:bodyPr>
          <a:lstStyle/>
          <a:p>
            <a:pPr marL="0" marR="0" lvl="0" indent="0" algn="l" defTabSz="90931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800" b="1" i="0" u="none" strike="noStrike" kern="1200" cap="none" spc="0" normalizeH="0" baseline="0" noProof="0">
                <a:ln>
                  <a:noFill/>
                </a:ln>
                <a:solidFill>
                  <a:srgbClr val="A7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100 GB</a:t>
            </a:r>
          </a:p>
        </p:txBody>
      </p:sp>
      <p:sp>
        <p:nvSpPr>
          <p:cNvPr id="50" name="CaixaDeTexto 49">
            <a:extLst>
              <a:ext uri="{FF2B5EF4-FFF2-40B4-BE49-F238E27FC236}">
                <a16:creationId xmlns:a16="http://schemas.microsoft.com/office/drawing/2014/main" id="{C57238F5-892F-3C4A-8163-82B8235056C0}"/>
              </a:ext>
            </a:extLst>
          </p:cNvPr>
          <p:cNvSpPr txBox="1"/>
          <p:nvPr/>
        </p:nvSpPr>
        <p:spPr>
          <a:xfrm>
            <a:off x="7312124" y="3737684"/>
            <a:ext cx="908576" cy="368871"/>
          </a:xfrm>
          <a:prstGeom prst="rect">
            <a:avLst/>
          </a:prstGeom>
          <a:noFill/>
        </p:spPr>
        <p:txBody>
          <a:bodyPr wrap="square" lIns="90940" tIns="45492" rIns="90940" bIns="45492" rtlCol="0">
            <a:spAutoFit/>
          </a:bodyPr>
          <a:lstStyle/>
          <a:p>
            <a:pPr marL="0" marR="0" lvl="0" indent="0" algn="l" defTabSz="90931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800" b="1" i="0" u="none" strike="noStrike" kern="1200" cap="none" spc="0" normalizeH="0" baseline="0" noProof="0">
                <a:ln>
                  <a:noFill/>
                </a:ln>
                <a:solidFill>
                  <a:srgbClr val="A7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200 GB</a:t>
            </a:r>
          </a:p>
        </p:txBody>
      </p:sp>
      <p:sp>
        <p:nvSpPr>
          <p:cNvPr id="51" name="CaixaDeTexto 50">
            <a:extLst>
              <a:ext uri="{FF2B5EF4-FFF2-40B4-BE49-F238E27FC236}">
                <a16:creationId xmlns:a16="http://schemas.microsoft.com/office/drawing/2014/main" id="{AA2E5A61-392D-F74A-499E-5124C24C4A55}"/>
              </a:ext>
            </a:extLst>
          </p:cNvPr>
          <p:cNvSpPr txBox="1"/>
          <p:nvPr/>
        </p:nvSpPr>
        <p:spPr>
          <a:xfrm>
            <a:off x="8165419" y="4322989"/>
            <a:ext cx="908576" cy="368871"/>
          </a:xfrm>
          <a:prstGeom prst="rect">
            <a:avLst/>
          </a:prstGeom>
          <a:noFill/>
        </p:spPr>
        <p:txBody>
          <a:bodyPr wrap="square" lIns="90940" tIns="45492" rIns="90940" bIns="45492" rtlCol="0">
            <a:spAutoFit/>
          </a:bodyPr>
          <a:lstStyle/>
          <a:p>
            <a:pPr marL="0" marR="0" lvl="0" indent="0" algn="l" defTabSz="90931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800" b="1" i="0" u="none" strike="noStrike" kern="1200" cap="none" spc="0" normalizeH="0" baseline="0" noProof="0">
                <a:ln>
                  <a:noFill/>
                </a:ln>
                <a:solidFill>
                  <a:srgbClr val="A7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300 GB</a:t>
            </a:r>
          </a:p>
        </p:txBody>
      </p:sp>
      <p:sp>
        <p:nvSpPr>
          <p:cNvPr id="52" name="CaixaDeTexto 51">
            <a:extLst>
              <a:ext uri="{FF2B5EF4-FFF2-40B4-BE49-F238E27FC236}">
                <a16:creationId xmlns:a16="http://schemas.microsoft.com/office/drawing/2014/main" id="{F98FFD42-E19B-293D-F459-BA13C80A999D}"/>
              </a:ext>
            </a:extLst>
          </p:cNvPr>
          <p:cNvSpPr txBox="1"/>
          <p:nvPr/>
        </p:nvSpPr>
        <p:spPr>
          <a:xfrm>
            <a:off x="9822638" y="4903705"/>
            <a:ext cx="1078830" cy="368871"/>
          </a:xfrm>
          <a:prstGeom prst="rect">
            <a:avLst/>
          </a:prstGeom>
          <a:noFill/>
        </p:spPr>
        <p:txBody>
          <a:bodyPr wrap="square" lIns="90940" tIns="45492" rIns="90940" bIns="45492" rtlCol="0">
            <a:spAutoFit/>
          </a:bodyPr>
          <a:lstStyle/>
          <a:p>
            <a:pPr marL="0" marR="0" lvl="0" indent="0" algn="l" defTabSz="90931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800" b="1" i="0" u="none" strike="noStrike" kern="1200" cap="none" spc="0" normalizeH="0" baseline="0" noProof="0">
                <a:ln>
                  <a:noFill/>
                </a:ln>
                <a:solidFill>
                  <a:srgbClr val="A7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500 GB</a:t>
            </a:r>
          </a:p>
        </p:txBody>
      </p:sp>
      <p:sp>
        <p:nvSpPr>
          <p:cNvPr id="93" name="Retângulo: Cantos Arredondados 92">
            <a:extLst>
              <a:ext uri="{FF2B5EF4-FFF2-40B4-BE49-F238E27FC236}">
                <a16:creationId xmlns:a16="http://schemas.microsoft.com/office/drawing/2014/main" id="{7996546A-76AC-67A5-783D-234B03DF8979}"/>
              </a:ext>
            </a:extLst>
          </p:cNvPr>
          <p:cNvSpPr/>
          <p:nvPr/>
        </p:nvSpPr>
        <p:spPr>
          <a:xfrm>
            <a:off x="6073422" y="3687503"/>
            <a:ext cx="1188183" cy="479471"/>
          </a:xfrm>
          <a:prstGeom prst="roundRect">
            <a:avLst>
              <a:gd name="adj" fmla="val 8459"/>
            </a:avLst>
          </a:prstGeom>
          <a:gradFill>
            <a:gsLst>
              <a:gs pos="22000">
                <a:srgbClr val="610000"/>
              </a:gs>
              <a:gs pos="100000">
                <a:srgbClr val="C00000"/>
              </a:gs>
            </a:gsLst>
            <a:lin ang="36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noProof="0"/>
          </a:p>
        </p:txBody>
      </p:sp>
      <p:sp>
        <p:nvSpPr>
          <p:cNvPr id="9" name="Retângulo: Cantos Arredondados 11">
            <a:extLst>
              <a:ext uri="{FF2B5EF4-FFF2-40B4-BE49-F238E27FC236}">
                <a16:creationId xmlns:a16="http://schemas.microsoft.com/office/drawing/2014/main" id="{B03B99D8-DCD4-1B07-ADFC-8BFE639F84D5}"/>
              </a:ext>
            </a:extLst>
          </p:cNvPr>
          <p:cNvSpPr/>
          <p:nvPr/>
        </p:nvSpPr>
        <p:spPr>
          <a:xfrm>
            <a:off x="832174" y="868805"/>
            <a:ext cx="5086350" cy="909835"/>
          </a:xfrm>
          <a:prstGeom prst="roundRect">
            <a:avLst>
              <a:gd name="adj" fmla="val 14815"/>
            </a:avLst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468000" tIns="45720" rIns="91440" bIns="45720" rtlCol="0" anchor="ctr"/>
          <a:lstStyle/>
          <a:p>
            <a:r>
              <a:rPr lang="pt-BR" sz="3200" dirty="0">
                <a:solidFill>
                  <a:schemeClr val="bg1"/>
                </a:solidFill>
                <a:latin typeface="AMX Black"/>
              </a:rPr>
              <a:t>PORTFÓLIO</a:t>
            </a:r>
          </a:p>
        </p:txBody>
      </p:sp>
    </p:spTree>
    <p:extLst>
      <p:ext uri="{BB962C8B-B14F-4D97-AF65-F5344CB8AC3E}">
        <p14:creationId xmlns:p14="http://schemas.microsoft.com/office/powerpoint/2010/main" val="26667939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4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4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4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400"/>
                            </p:stCondLst>
                            <p:childTnLst>
                              <p:par>
                                <p:cTn id="1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900"/>
                            </p:stCondLst>
                            <p:childTnLst>
                              <p:par>
                                <p:cTn id="1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5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15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5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400"/>
                            </p:stCondLst>
                            <p:childTnLst>
                              <p:par>
                                <p:cTn id="2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3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70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5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950"/>
                            </p:stCondLst>
                            <p:childTnLst>
                              <p:par>
                                <p:cTn id="3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350"/>
                                        <p:tgtEl>
                                          <p:spTgt spid="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300"/>
                            </p:stCondLst>
                            <p:childTnLst>
                              <p:par>
                                <p:cTn id="3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5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2550"/>
                            </p:stCondLst>
                            <p:childTnLst>
                              <p:par>
                                <p:cTn id="3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1" dur="4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2950"/>
                            </p:stCondLst>
                            <p:childTnLst>
                              <p:par>
                                <p:cTn id="4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25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3200"/>
                            </p:stCondLst>
                            <p:childTnLst>
                              <p:par>
                                <p:cTn id="4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9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3700"/>
                            </p:stCondLst>
                            <p:childTnLst>
                              <p:par>
                                <p:cTn id="5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25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" grpId="0" animBg="1"/>
      <p:bldP spid="11" grpId="0" animBg="1"/>
      <p:bldP spid="61" grpId="0" animBg="1"/>
      <p:bldP spid="35" grpId="0" animBg="1"/>
      <p:bldP spid="23" grpId="0"/>
      <p:bldP spid="48" grpId="0"/>
      <p:bldP spid="49" grpId="0"/>
      <p:bldP spid="50" grpId="0"/>
      <p:bldP spid="51" grpId="0"/>
      <p:bldP spid="52" grpId="0"/>
      <p:bldP spid="93" grpId="0" animBg="1"/>
      <p:bldP spid="9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438A5BC-C5E0-0F65-6997-39F8BFAD6A3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aixaDeTexto 2">
            <a:extLst>
              <a:ext uri="{FF2B5EF4-FFF2-40B4-BE49-F238E27FC236}">
                <a16:creationId xmlns:a16="http://schemas.microsoft.com/office/drawing/2014/main" id="{0EFAB3B6-750A-E4C7-12DA-9B25089B3D87}"/>
              </a:ext>
            </a:extLst>
          </p:cNvPr>
          <p:cNvSpPr txBox="1"/>
          <p:nvPr/>
        </p:nvSpPr>
        <p:spPr>
          <a:xfrm>
            <a:off x="1949543" y="3751455"/>
            <a:ext cx="8292913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>
                <a:solidFill>
                  <a:schemeClr val="bg1"/>
                </a:solidFill>
                <a:latin typeface="AMX" pitchFamily="2" charset="77"/>
              </a:rPr>
              <a:t>Antes de ofertar o </a:t>
            </a:r>
            <a:r>
              <a:rPr lang="pt-BR" b="1">
                <a:solidFill>
                  <a:schemeClr val="bg1"/>
                </a:solidFill>
                <a:latin typeface="AMX" pitchFamily="2" charset="77"/>
              </a:rPr>
              <a:t>Claro internet móvel 5G (FWA), verifique a disponibilidade</a:t>
            </a:r>
            <a:r>
              <a:rPr lang="pt-BR">
                <a:solidFill>
                  <a:schemeClr val="bg1"/>
                </a:solidFill>
                <a:latin typeface="AMX" pitchFamily="2" charset="77"/>
              </a:rPr>
              <a:t> de cobertura 4G, 4.5G ou 5G na região.</a:t>
            </a:r>
          </a:p>
          <a:p>
            <a:pPr algn="ctr"/>
            <a:endParaRPr lang="pt-BR">
              <a:solidFill>
                <a:schemeClr val="bg1"/>
              </a:solidFill>
              <a:latin typeface="AMX" pitchFamily="2" charset="77"/>
            </a:endParaRPr>
          </a:p>
          <a:p>
            <a:pPr algn="ctr"/>
            <a:r>
              <a:rPr lang="pt-BR">
                <a:solidFill>
                  <a:schemeClr val="bg1"/>
                </a:solidFill>
                <a:latin typeface="AMX" pitchFamily="2" charset="77"/>
              </a:rPr>
              <a:t>Site para verificar a cobertura: </a:t>
            </a:r>
            <a:r>
              <a:rPr lang="pt-BR" b="1" i="1">
                <a:solidFill>
                  <a:schemeClr val="bg1"/>
                </a:solidFill>
                <a:latin typeface="AMX" pitchFamily="2" charset="77"/>
              </a:rPr>
              <a:t>https://</a:t>
            </a:r>
            <a:r>
              <a:rPr lang="pt-BR" b="1" i="1" err="1">
                <a:solidFill>
                  <a:schemeClr val="bg1"/>
                </a:solidFill>
                <a:latin typeface="AMX" pitchFamily="2" charset="77"/>
              </a:rPr>
              <a:t>www.claro.com.br</a:t>
            </a:r>
            <a:r>
              <a:rPr lang="pt-BR" b="1" i="1">
                <a:solidFill>
                  <a:schemeClr val="bg1"/>
                </a:solidFill>
                <a:latin typeface="AMX" pitchFamily="2" charset="77"/>
              </a:rPr>
              <a:t>/mapa-de-cobertura</a:t>
            </a:r>
          </a:p>
          <a:p>
            <a:pPr algn="ctr"/>
            <a:endParaRPr lang="pt-BR">
              <a:solidFill>
                <a:schemeClr val="bg1"/>
              </a:solidFill>
              <a:latin typeface="AMX" pitchFamily="2" charset="77"/>
            </a:endParaRPr>
          </a:p>
          <a:p>
            <a:pPr algn="ctr"/>
            <a:r>
              <a:rPr lang="pt-BR">
                <a:solidFill>
                  <a:schemeClr val="bg1"/>
                </a:solidFill>
                <a:latin typeface="AMX" pitchFamily="2" charset="77"/>
              </a:rPr>
              <a:t>Somente realizar a venda se o local em que o cliente irá utilizar esteja coberto (representada pela cor “verde” no mapa, que indicam boa cobertura de rede) pela tecnologia 5G NSA e/ou 4G. </a:t>
            </a:r>
          </a:p>
        </p:txBody>
      </p:sp>
    </p:spTree>
    <p:extLst>
      <p:ext uri="{BB962C8B-B14F-4D97-AF65-F5344CB8AC3E}">
        <p14:creationId xmlns:p14="http://schemas.microsoft.com/office/powerpoint/2010/main" val="20948783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02AB94C-68DB-ED2A-4CD0-024096F26F6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tângulo: Cantos Arredondados 13">
            <a:extLst>
              <a:ext uri="{FF2B5EF4-FFF2-40B4-BE49-F238E27FC236}">
                <a16:creationId xmlns:a16="http://schemas.microsoft.com/office/drawing/2014/main" id="{1C9BDCA2-B752-DDE0-1891-C5D01C76CC80}"/>
              </a:ext>
            </a:extLst>
          </p:cNvPr>
          <p:cNvSpPr/>
          <p:nvPr/>
        </p:nvSpPr>
        <p:spPr>
          <a:xfrm>
            <a:off x="7457674" y="3843708"/>
            <a:ext cx="2984779" cy="371991"/>
          </a:xfrm>
          <a:prstGeom prst="roundRect">
            <a:avLst>
              <a:gd name="adj" fmla="val 25040"/>
            </a:avLst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1600">
                <a:solidFill>
                  <a:schemeClr val="bg1"/>
                </a:solidFill>
                <a:latin typeface="AMX Black" pitchFamily="2" charset="0"/>
                <a:sym typeface="+mn-ea"/>
              </a:rPr>
              <a:t>PORTFÓLIO</a:t>
            </a:r>
          </a:p>
        </p:txBody>
      </p:sp>
      <p:sp>
        <p:nvSpPr>
          <p:cNvPr id="15" name="Retângulo: Cantos Arredondados 14">
            <a:extLst>
              <a:ext uri="{FF2B5EF4-FFF2-40B4-BE49-F238E27FC236}">
                <a16:creationId xmlns:a16="http://schemas.microsoft.com/office/drawing/2014/main" id="{03940083-E36D-02B9-B34A-5417AB3A65F7}"/>
              </a:ext>
            </a:extLst>
          </p:cNvPr>
          <p:cNvSpPr/>
          <p:nvPr/>
        </p:nvSpPr>
        <p:spPr>
          <a:xfrm>
            <a:off x="7457674" y="4258416"/>
            <a:ext cx="2984781" cy="371991"/>
          </a:xfrm>
          <a:prstGeom prst="roundRect">
            <a:avLst>
              <a:gd name="adj" fmla="val 25040"/>
            </a:avLst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1600">
                <a:solidFill>
                  <a:srgbClr val="83312D"/>
                </a:solidFill>
                <a:latin typeface="AMX Black" pitchFamily="2" charset="0"/>
                <a:sym typeface="+mn-ea"/>
              </a:rPr>
              <a:t>SERVIÇOS</a:t>
            </a:r>
          </a:p>
        </p:txBody>
      </p:sp>
      <p:sp>
        <p:nvSpPr>
          <p:cNvPr id="16" name="Retângulo: Cantos Arredondados 1">
            <a:extLst>
              <a:ext uri="{FF2B5EF4-FFF2-40B4-BE49-F238E27FC236}">
                <a16:creationId xmlns:a16="http://schemas.microsoft.com/office/drawing/2014/main" id="{514BDE33-5311-E179-653D-4BAB4DCEF251}"/>
              </a:ext>
            </a:extLst>
          </p:cNvPr>
          <p:cNvSpPr/>
          <p:nvPr/>
        </p:nvSpPr>
        <p:spPr>
          <a:xfrm>
            <a:off x="7457674" y="3429000"/>
            <a:ext cx="2986823" cy="371991"/>
          </a:xfrm>
          <a:prstGeom prst="roundRect">
            <a:avLst>
              <a:gd name="adj" fmla="val 25040"/>
            </a:avLst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1600" noProof="0">
                <a:solidFill>
                  <a:schemeClr val="bg1"/>
                </a:solidFill>
                <a:latin typeface="AMX Black" pitchFamily="2" charset="0"/>
                <a:sym typeface="+mn-ea"/>
              </a:rPr>
              <a:t>BANDA LARGA MÓVEL</a:t>
            </a:r>
          </a:p>
        </p:txBody>
      </p:sp>
      <p:sp>
        <p:nvSpPr>
          <p:cNvPr id="17" name="Retângulo: Cantos Arredondados 16">
            <a:extLst>
              <a:ext uri="{FF2B5EF4-FFF2-40B4-BE49-F238E27FC236}">
                <a16:creationId xmlns:a16="http://schemas.microsoft.com/office/drawing/2014/main" id="{C07A411C-26F0-5046-7D57-BF20378FC2D9}"/>
              </a:ext>
            </a:extLst>
          </p:cNvPr>
          <p:cNvSpPr/>
          <p:nvPr/>
        </p:nvSpPr>
        <p:spPr>
          <a:xfrm>
            <a:off x="7457674" y="4254441"/>
            <a:ext cx="2984781" cy="371991"/>
          </a:xfrm>
          <a:prstGeom prst="roundRect">
            <a:avLst>
              <a:gd name="adj" fmla="val 25040"/>
            </a:avLst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1600">
                <a:solidFill>
                  <a:schemeClr val="bg1"/>
                </a:solidFill>
                <a:latin typeface="AMX Black" pitchFamily="2" charset="0"/>
                <a:sym typeface="+mn-ea"/>
              </a:rPr>
              <a:t>SERVIÇOS</a:t>
            </a:r>
          </a:p>
        </p:txBody>
      </p:sp>
    </p:spTree>
    <p:extLst>
      <p:ext uri="{BB962C8B-B14F-4D97-AF65-F5344CB8AC3E}">
        <p14:creationId xmlns:p14="http://schemas.microsoft.com/office/powerpoint/2010/main" val="34134006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300"/>
                            </p:stCondLst>
                            <p:childTnLst>
                              <p:par>
                                <p:cTn id="1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3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3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3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3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3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3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600"/>
                            </p:stCondLst>
                            <p:childTnLst>
                              <p:par>
                                <p:cTn id="22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3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3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3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15" grpId="0" animBg="1"/>
      <p:bldP spid="16" grpId="0" animBg="1"/>
      <p:bldP spid="17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085F06C-AABF-E6D7-1ADB-4E384BF3AE5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Imagem 10">
            <a:extLst>
              <a:ext uri="{FF2B5EF4-FFF2-40B4-BE49-F238E27FC236}">
                <a16:creationId xmlns:a16="http://schemas.microsoft.com/office/drawing/2014/main" id="{C856CFE9-B2E1-2650-FEF5-35CE53B30ED9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9882" r="13172"/>
          <a:stretch>
            <a:fillRect/>
          </a:stretch>
        </p:blipFill>
        <p:spPr>
          <a:xfrm flipH="1">
            <a:off x="206492" y="814372"/>
            <a:ext cx="5816601" cy="5786437"/>
          </a:xfrm>
          <a:prstGeom prst="roundRect">
            <a:avLst>
              <a:gd name="adj" fmla="val 2008"/>
            </a:avLst>
          </a:prstGeom>
          <a:noFill/>
          <a:ln>
            <a:noFill/>
          </a:ln>
          <a:effectLst/>
        </p:spPr>
      </p:pic>
      <p:sp>
        <p:nvSpPr>
          <p:cNvPr id="12" name="Retângulo: Cantos Arredondados 11">
            <a:extLst>
              <a:ext uri="{FF2B5EF4-FFF2-40B4-BE49-F238E27FC236}">
                <a16:creationId xmlns:a16="http://schemas.microsoft.com/office/drawing/2014/main" id="{27F406C3-03F0-EDBF-638C-8876103D708F}"/>
              </a:ext>
            </a:extLst>
          </p:cNvPr>
          <p:cNvSpPr/>
          <p:nvPr/>
        </p:nvSpPr>
        <p:spPr>
          <a:xfrm>
            <a:off x="4400550" y="1376165"/>
            <a:ext cx="3162300" cy="909835"/>
          </a:xfrm>
          <a:prstGeom prst="roundRect">
            <a:avLst>
              <a:gd name="adj" fmla="val 14815"/>
            </a:avLst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468000" tIns="45720" rIns="91440" bIns="45720" rtlCol="0" anchor="ctr"/>
          <a:lstStyle/>
          <a:p>
            <a:r>
              <a:rPr lang="pt-BR" sz="3200" noProof="0" dirty="0">
                <a:solidFill>
                  <a:schemeClr val="bg1"/>
                </a:solidFill>
                <a:latin typeface="AMX Black"/>
              </a:rPr>
              <a:t>SERVIÇOS</a:t>
            </a:r>
          </a:p>
        </p:txBody>
      </p:sp>
      <p:sp>
        <p:nvSpPr>
          <p:cNvPr id="13" name="CaixaDeTexto 12">
            <a:extLst>
              <a:ext uri="{FF2B5EF4-FFF2-40B4-BE49-F238E27FC236}">
                <a16:creationId xmlns:a16="http://schemas.microsoft.com/office/drawing/2014/main" id="{3E073AD6-5E2B-697A-B892-DE55D2D2B864}"/>
              </a:ext>
            </a:extLst>
          </p:cNvPr>
          <p:cNvSpPr txBox="1"/>
          <p:nvPr/>
        </p:nvSpPr>
        <p:spPr>
          <a:xfrm>
            <a:off x="6654799" y="2926219"/>
            <a:ext cx="4565651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000" dirty="0">
                <a:latin typeface="AMX" pitchFamily="2" charset="0"/>
              </a:rPr>
              <a:t>Rafael tem uma rotina bastante agitada por conta do trabalho e de seu estilo de vida. Vive conectado. Gosta de estar bem informado.</a:t>
            </a:r>
          </a:p>
          <a:p>
            <a:endParaRPr lang="pt-BR" sz="2000" dirty="0">
              <a:latin typeface="AMX" pitchFamily="2" charset="0"/>
            </a:endParaRPr>
          </a:p>
          <a:p>
            <a:r>
              <a:rPr lang="pt-BR" sz="2000" b="1" dirty="0">
                <a:latin typeface="AMX" pitchFamily="2" charset="0"/>
              </a:rPr>
              <a:t>O que a Claro pode oferecer para atender a essa demanda?</a:t>
            </a:r>
            <a:endParaRPr lang="pt-BR" sz="2000" b="1" noProof="0" dirty="0">
              <a:latin typeface="AMX" pitchFamily="2" charset="0"/>
            </a:endParaRPr>
          </a:p>
        </p:txBody>
      </p:sp>
      <p:grpSp>
        <p:nvGrpSpPr>
          <p:cNvPr id="14" name="Agrupar 13">
            <a:extLst>
              <a:ext uri="{FF2B5EF4-FFF2-40B4-BE49-F238E27FC236}">
                <a16:creationId xmlns:a16="http://schemas.microsoft.com/office/drawing/2014/main" id="{354807F7-7F46-FACE-8258-9B85067B8EF5}"/>
              </a:ext>
            </a:extLst>
          </p:cNvPr>
          <p:cNvGrpSpPr/>
          <p:nvPr/>
        </p:nvGrpSpPr>
        <p:grpSpPr>
          <a:xfrm rot="10800000">
            <a:off x="345622" y="6103225"/>
            <a:ext cx="437889" cy="437889"/>
            <a:chOff x="827267" y="5866645"/>
            <a:chExt cx="560029" cy="560029"/>
          </a:xfrm>
        </p:grpSpPr>
        <p:sp>
          <p:nvSpPr>
            <p:cNvPr id="15" name="Elipse 14">
              <a:hlinkClick r:id="" action="ppaction://hlinkshowjump?jump=previousslide"/>
              <a:extLst>
                <a:ext uri="{FF2B5EF4-FFF2-40B4-BE49-F238E27FC236}">
                  <a16:creationId xmlns:a16="http://schemas.microsoft.com/office/drawing/2014/main" id="{A23EC772-F1EF-C4E7-2793-649918763808}"/>
                </a:ext>
              </a:extLst>
            </p:cNvPr>
            <p:cNvSpPr/>
            <p:nvPr/>
          </p:nvSpPr>
          <p:spPr>
            <a:xfrm>
              <a:off x="827267" y="5866645"/>
              <a:ext cx="560029" cy="560029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noProof="0"/>
            </a:p>
          </p:txBody>
        </p:sp>
        <p:pic>
          <p:nvPicPr>
            <p:cNvPr id="16" name="Gráfico 15">
              <a:extLst>
                <a:ext uri="{FF2B5EF4-FFF2-40B4-BE49-F238E27FC236}">
                  <a16:creationId xmlns:a16="http://schemas.microsoft.com/office/drawing/2014/main" id="{CC8FE1E6-C58A-A31B-2072-AECAED3A446E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1050131" y="6041884"/>
              <a:ext cx="114300" cy="209550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7724270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3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3D2BFDE-4CC7-E4AC-64C1-0F700329A9D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8" name="Agrupar 47">
            <a:extLst>
              <a:ext uri="{FF2B5EF4-FFF2-40B4-BE49-F238E27FC236}">
                <a16:creationId xmlns:a16="http://schemas.microsoft.com/office/drawing/2014/main" id="{AD649C69-3745-DEE0-9717-C827210DEFC6}"/>
              </a:ext>
            </a:extLst>
          </p:cNvPr>
          <p:cNvGrpSpPr>
            <a:grpSpLocks/>
          </p:cNvGrpSpPr>
          <p:nvPr/>
        </p:nvGrpSpPr>
        <p:grpSpPr>
          <a:xfrm>
            <a:off x="848887" y="3767074"/>
            <a:ext cx="2602523" cy="2127251"/>
            <a:chOff x="1142325" y="2380953"/>
            <a:chExt cx="2602523" cy="2127251"/>
          </a:xfrm>
        </p:grpSpPr>
        <p:sp>
          <p:nvSpPr>
            <p:cNvPr id="49" name="Retângulo: Cantos Arredondados 48">
              <a:extLst>
                <a:ext uri="{FF2B5EF4-FFF2-40B4-BE49-F238E27FC236}">
                  <a16:creationId xmlns:a16="http://schemas.microsoft.com/office/drawing/2014/main" id="{B65814C4-9F4B-5AF5-16E9-098377206853}"/>
                </a:ext>
              </a:extLst>
            </p:cNvPr>
            <p:cNvSpPr>
              <a:spLocks/>
            </p:cNvSpPr>
            <p:nvPr/>
          </p:nvSpPr>
          <p:spPr>
            <a:xfrm>
              <a:off x="1142325" y="2851747"/>
              <a:ext cx="2602523" cy="1656457"/>
            </a:xfrm>
            <a:prstGeom prst="roundRect">
              <a:avLst>
                <a:gd name="adj" fmla="val 8189"/>
              </a:avLst>
            </a:prstGeom>
            <a:solidFill>
              <a:schemeClr val="bg1"/>
            </a:solidFill>
            <a:ln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noProof="0"/>
            </a:p>
          </p:txBody>
        </p:sp>
        <p:sp>
          <p:nvSpPr>
            <p:cNvPr id="50" name="Caixa de Texto 9">
              <a:extLst>
                <a:ext uri="{FF2B5EF4-FFF2-40B4-BE49-F238E27FC236}">
                  <a16:creationId xmlns:a16="http://schemas.microsoft.com/office/drawing/2014/main" id="{F749DE58-0F83-5971-28A8-5374B93F0509}"/>
                </a:ext>
              </a:extLst>
            </p:cNvPr>
            <p:cNvSpPr txBox="1">
              <a:spLocks/>
            </p:cNvSpPr>
            <p:nvPr/>
          </p:nvSpPr>
          <p:spPr>
            <a:xfrm>
              <a:off x="1142325" y="3419349"/>
              <a:ext cx="2602523" cy="369332"/>
            </a:xfrm>
            <a:prstGeom prst="rect">
              <a:avLst/>
            </a:prstGeom>
            <a:noFill/>
          </p:spPr>
          <p:txBody>
            <a:bodyPr wrap="square" lIns="91440" tIns="45720" rIns="91440" bIns="45720" rtlCol="0" anchor="t">
              <a:spAutoFit/>
            </a:bodyPr>
            <a:lstStyle/>
            <a:p>
              <a:pPr algn="ctr"/>
              <a:r>
                <a:rPr lang="pt-BR" b="1" noProof="0" err="1">
                  <a:latin typeface="AMX" pitchFamily="2" charset="0"/>
                </a:rPr>
                <a:t>Skeelo</a:t>
              </a:r>
              <a:r>
                <a:rPr lang="pt-BR" b="1" noProof="0">
                  <a:latin typeface="AMX" pitchFamily="2" charset="0"/>
                </a:rPr>
                <a:t> Pocket</a:t>
              </a:r>
            </a:p>
          </p:txBody>
        </p:sp>
        <p:grpSp>
          <p:nvGrpSpPr>
            <p:cNvPr id="51" name="Agrupar 50">
              <a:extLst>
                <a:ext uri="{FF2B5EF4-FFF2-40B4-BE49-F238E27FC236}">
                  <a16:creationId xmlns:a16="http://schemas.microsoft.com/office/drawing/2014/main" id="{5E85D1F0-A440-B0E8-6AC7-708AC44C61BE}"/>
                </a:ext>
              </a:extLst>
            </p:cNvPr>
            <p:cNvGrpSpPr>
              <a:grpSpLocks/>
            </p:cNvGrpSpPr>
            <p:nvPr/>
          </p:nvGrpSpPr>
          <p:grpSpPr>
            <a:xfrm>
              <a:off x="2032676" y="2380953"/>
              <a:ext cx="887838" cy="887836"/>
              <a:chOff x="5514650" y="2539219"/>
              <a:chExt cx="887838" cy="887836"/>
            </a:xfrm>
          </p:grpSpPr>
          <p:sp>
            <p:nvSpPr>
              <p:cNvPr id="53" name="Elipse 52">
                <a:extLst>
                  <a:ext uri="{FF2B5EF4-FFF2-40B4-BE49-F238E27FC236}">
                    <a16:creationId xmlns:a16="http://schemas.microsoft.com/office/drawing/2014/main" id="{BBB49CC2-1A7B-9530-AAD4-101429407BAE}"/>
                  </a:ext>
                </a:extLst>
              </p:cNvPr>
              <p:cNvSpPr>
                <a:spLocks/>
              </p:cNvSpPr>
              <p:nvPr/>
            </p:nvSpPr>
            <p:spPr>
              <a:xfrm>
                <a:off x="5514650" y="2539219"/>
                <a:ext cx="887838" cy="887836"/>
              </a:xfrm>
              <a:prstGeom prst="ellipse">
                <a:avLst/>
              </a:prstGeom>
              <a:solidFill>
                <a:srgbClr val="8C333A">
                  <a:alpha val="60000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noProof="0"/>
              </a:p>
            </p:txBody>
          </p:sp>
          <p:sp>
            <p:nvSpPr>
              <p:cNvPr id="55" name="Elipse 54">
                <a:extLst>
                  <a:ext uri="{FF2B5EF4-FFF2-40B4-BE49-F238E27FC236}">
                    <a16:creationId xmlns:a16="http://schemas.microsoft.com/office/drawing/2014/main" id="{2C18462E-7DD3-40E3-4BD2-09CF5CE33CCD}"/>
                  </a:ext>
                </a:extLst>
              </p:cNvPr>
              <p:cNvSpPr>
                <a:spLocks/>
              </p:cNvSpPr>
              <p:nvPr/>
            </p:nvSpPr>
            <p:spPr>
              <a:xfrm>
                <a:off x="5612195" y="2637763"/>
                <a:ext cx="699547" cy="699547"/>
              </a:xfrm>
              <a:prstGeom prst="ellipse">
                <a:avLst/>
              </a:prstGeom>
              <a:solidFill>
                <a:srgbClr val="592126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noProof="0"/>
              </a:p>
            </p:txBody>
          </p:sp>
        </p:grpSp>
        <p:sp>
          <p:nvSpPr>
            <p:cNvPr id="52" name="CaixaDeTexto 51">
              <a:extLst>
                <a:ext uri="{FF2B5EF4-FFF2-40B4-BE49-F238E27FC236}">
                  <a16:creationId xmlns:a16="http://schemas.microsoft.com/office/drawing/2014/main" id="{DB3374AC-8DCE-934E-10EB-349BF824874F}"/>
                </a:ext>
              </a:extLst>
            </p:cNvPr>
            <p:cNvSpPr txBox="1">
              <a:spLocks/>
            </p:cNvSpPr>
            <p:nvPr/>
          </p:nvSpPr>
          <p:spPr>
            <a:xfrm>
              <a:off x="1142325" y="3788681"/>
              <a:ext cx="2602523" cy="584775"/>
            </a:xfrm>
            <a:prstGeom prst="rect">
              <a:avLst/>
            </a:prstGeom>
            <a:noFill/>
          </p:spPr>
          <p:txBody>
            <a:bodyPr wrap="square" lIns="72000" rtlCol="0">
              <a:spAutoFit/>
            </a:bodyPr>
            <a:lstStyle/>
            <a:p>
              <a:pPr algn="ctr" defTabSz="912285">
                <a:defRPr/>
              </a:pPr>
              <a:r>
                <a:rPr lang="pt-BR" sz="1600">
                  <a:solidFill>
                    <a:prstClr val="black"/>
                  </a:solidFill>
                  <a:latin typeface="AMX" pitchFamily="2" charset="77"/>
                  <a:cs typeface="Arial"/>
                  <a:sym typeface="Arial"/>
                </a:rPr>
                <a:t>Valor do livro no varejo</a:t>
              </a:r>
            </a:p>
            <a:p>
              <a:pPr algn="ctr" defTabSz="912285">
                <a:defRPr/>
              </a:pPr>
              <a:r>
                <a:rPr lang="pt-BR" sz="1600" b="1">
                  <a:solidFill>
                    <a:srgbClr val="610000"/>
                  </a:solidFill>
                  <a:latin typeface="AMX" pitchFamily="2" charset="77"/>
                  <a:cs typeface="Arial"/>
                  <a:sym typeface="Arial"/>
                </a:rPr>
                <a:t>R$6,90 a R$ 14,90</a:t>
              </a:r>
              <a:endParaRPr lang="en-US" sz="1600" b="1">
                <a:solidFill>
                  <a:srgbClr val="610000"/>
                </a:solidFill>
                <a:latin typeface="AMX" pitchFamily="2" charset="77"/>
                <a:cs typeface="Arial"/>
                <a:sym typeface="Arial"/>
              </a:endParaRPr>
            </a:p>
          </p:txBody>
        </p:sp>
      </p:grpSp>
      <p:grpSp>
        <p:nvGrpSpPr>
          <p:cNvPr id="113" name="Agrupar 112">
            <a:extLst>
              <a:ext uri="{FF2B5EF4-FFF2-40B4-BE49-F238E27FC236}">
                <a16:creationId xmlns:a16="http://schemas.microsoft.com/office/drawing/2014/main" id="{3C99DBBE-35E6-8F77-80AB-C0757CF1B964}"/>
              </a:ext>
            </a:extLst>
          </p:cNvPr>
          <p:cNvGrpSpPr/>
          <p:nvPr/>
        </p:nvGrpSpPr>
        <p:grpSpPr>
          <a:xfrm>
            <a:off x="769159" y="2209528"/>
            <a:ext cx="11043888" cy="1754326"/>
            <a:chOff x="769159" y="2209528"/>
            <a:chExt cx="11043888" cy="1754326"/>
          </a:xfrm>
        </p:grpSpPr>
        <p:sp>
          <p:nvSpPr>
            <p:cNvPr id="47" name="Caixa de Texto 9">
              <a:extLst>
                <a:ext uri="{FF2B5EF4-FFF2-40B4-BE49-F238E27FC236}">
                  <a16:creationId xmlns:a16="http://schemas.microsoft.com/office/drawing/2014/main" id="{AA5F35A0-B9EA-A8F7-A330-4A3149FFD10D}"/>
                </a:ext>
              </a:extLst>
            </p:cNvPr>
            <p:cNvSpPr txBox="1"/>
            <p:nvPr/>
          </p:nvSpPr>
          <p:spPr>
            <a:xfrm>
              <a:off x="848887" y="2209528"/>
              <a:ext cx="10964160" cy="1754326"/>
            </a:xfrm>
            <a:prstGeom prst="rect">
              <a:avLst/>
            </a:prstGeom>
            <a:noFill/>
          </p:spPr>
          <p:txBody>
            <a:bodyPr wrap="square" lIns="91440" tIns="45720" rIns="91440" bIns="45720" rtlCol="0" anchor="t">
              <a:spAutoFit/>
            </a:bodyPr>
            <a:lstStyle/>
            <a:p>
              <a:r>
                <a:rPr lang="pt-BR">
                  <a:latin typeface="AMX" pitchFamily="2" charset="0"/>
                </a:rPr>
                <a:t>No plano de internet, Rafael conta com várias opções de franquia. Além disso, tem acesso ao serviço </a:t>
              </a:r>
              <a:r>
                <a:rPr lang="pt-BR" b="1" err="1">
                  <a:latin typeface="AMX" pitchFamily="2" charset="0"/>
                </a:rPr>
                <a:t>Skeelo</a:t>
              </a:r>
              <a:r>
                <a:rPr lang="pt-BR">
                  <a:latin typeface="AMX" pitchFamily="2" charset="0"/>
                </a:rPr>
                <a:t>.</a:t>
              </a:r>
            </a:p>
            <a:p>
              <a:endParaRPr lang="pt-BR">
                <a:latin typeface="AMX" pitchFamily="2" charset="0"/>
              </a:endParaRPr>
            </a:p>
            <a:p>
              <a:r>
                <a:rPr lang="pt-BR">
                  <a:latin typeface="AMX" pitchFamily="2" charset="0"/>
                </a:rPr>
                <a:t>                       promove o </a:t>
              </a:r>
              <a:r>
                <a:rPr lang="pt-BR" b="1">
                  <a:latin typeface="AMX" pitchFamily="2" charset="0"/>
                </a:rPr>
                <a:t>conhecimento e o entretenimento </a:t>
              </a:r>
              <a:r>
                <a:rPr lang="pt-BR">
                  <a:latin typeface="AMX" pitchFamily="2" charset="0"/>
                </a:rPr>
                <a:t>dos clientes! Cada valor de franquia do plano Claro internet dá acesso a um pacote </a:t>
              </a:r>
              <a:r>
                <a:rPr lang="pt-BR" b="1" err="1">
                  <a:latin typeface="AMX" pitchFamily="2" charset="0"/>
                </a:rPr>
                <a:t>Skeelo</a:t>
              </a:r>
              <a:r>
                <a:rPr lang="pt-BR">
                  <a:latin typeface="AMX" pitchFamily="2" charset="0"/>
                </a:rPr>
                <a:t>. O que diferencia os pacotes é o valor no varejo dos livros  disponibilizados ao cliente.</a:t>
              </a:r>
            </a:p>
            <a:p>
              <a:endParaRPr lang="pt-BR" noProof="0">
                <a:latin typeface="AMX" pitchFamily="2" charset="0"/>
              </a:endParaRPr>
            </a:p>
          </p:txBody>
        </p:sp>
        <p:pic>
          <p:nvPicPr>
            <p:cNvPr id="58" name="Picture 8" descr="Parceria Skeelo - Correios Celular">
              <a:extLst>
                <a:ext uri="{FF2B5EF4-FFF2-40B4-BE49-F238E27FC236}">
                  <a16:creationId xmlns:a16="http://schemas.microsoft.com/office/drawing/2014/main" id="{DE639C26-D717-E3FA-6866-12FAA3F94C05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69159" y="2684615"/>
              <a:ext cx="1172235" cy="46889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60" name="Agrupar 59">
            <a:extLst>
              <a:ext uri="{FF2B5EF4-FFF2-40B4-BE49-F238E27FC236}">
                <a16:creationId xmlns:a16="http://schemas.microsoft.com/office/drawing/2014/main" id="{52B7BB1A-60B0-59EB-965E-2E5C59011B5A}"/>
              </a:ext>
            </a:extLst>
          </p:cNvPr>
          <p:cNvGrpSpPr>
            <a:grpSpLocks/>
          </p:cNvGrpSpPr>
          <p:nvPr/>
        </p:nvGrpSpPr>
        <p:grpSpPr>
          <a:xfrm>
            <a:off x="3582014" y="3767074"/>
            <a:ext cx="2602523" cy="2127251"/>
            <a:chOff x="1142325" y="2380953"/>
            <a:chExt cx="2602523" cy="2127251"/>
          </a:xfrm>
        </p:grpSpPr>
        <p:sp>
          <p:nvSpPr>
            <p:cNvPr id="67" name="Retângulo: Cantos Arredondados 66">
              <a:extLst>
                <a:ext uri="{FF2B5EF4-FFF2-40B4-BE49-F238E27FC236}">
                  <a16:creationId xmlns:a16="http://schemas.microsoft.com/office/drawing/2014/main" id="{CA16D49B-696C-28AB-B974-4776461E199F}"/>
                </a:ext>
              </a:extLst>
            </p:cNvPr>
            <p:cNvSpPr>
              <a:spLocks/>
            </p:cNvSpPr>
            <p:nvPr/>
          </p:nvSpPr>
          <p:spPr>
            <a:xfrm>
              <a:off x="1142325" y="2851747"/>
              <a:ext cx="2602523" cy="1656457"/>
            </a:xfrm>
            <a:prstGeom prst="roundRect">
              <a:avLst>
                <a:gd name="adj" fmla="val 8189"/>
              </a:avLst>
            </a:prstGeom>
            <a:solidFill>
              <a:schemeClr val="bg1"/>
            </a:solidFill>
            <a:ln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noProof="0"/>
            </a:p>
          </p:txBody>
        </p:sp>
        <p:sp>
          <p:nvSpPr>
            <p:cNvPr id="74" name="Caixa de Texto 9">
              <a:extLst>
                <a:ext uri="{FF2B5EF4-FFF2-40B4-BE49-F238E27FC236}">
                  <a16:creationId xmlns:a16="http://schemas.microsoft.com/office/drawing/2014/main" id="{2632884E-E091-9317-C55A-8D8574D6E62E}"/>
                </a:ext>
              </a:extLst>
            </p:cNvPr>
            <p:cNvSpPr txBox="1">
              <a:spLocks/>
            </p:cNvSpPr>
            <p:nvPr/>
          </p:nvSpPr>
          <p:spPr>
            <a:xfrm>
              <a:off x="1142325" y="3419349"/>
              <a:ext cx="2602523" cy="369332"/>
            </a:xfrm>
            <a:prstGeom prst="rect">
              <a:avLst/>
            </a:prstGeom>
            <a:noFill/>
          </p:spPr>
          <p:txBody>
            <a:bodyPr wrap="square" lIns="91440" tIns="45720" rIns="91440" bIns="45720" rtlCol="0" anchor="t">
              <a:spAutoFit/>
            </a:bodyPr>
            <a:lstStyle/>
            <a:p>
              <a:pPr algn="ctr"/>
              <a:r>
                <a:rPr lang="pt-BR" b="1" noProof="0" err="1">
                  <a:latin typeface="AMX" pitchFamily="2" charset="0"/>
                </a:rPr>
                <a:t>Skeelo</a:t>
              </a:r>
              <a:r>
                <a:rPr lang="pt-BR" b="1" noProof="0">
                  <a:latin typeface="AMX" pitchFamily="2" charset="0"/>
                </a:rPr>
                <a:t> Light</a:t>
              </a:r>
            </a:p>
          </p:txBody>
        </p:sp>
        <p:grpSp>
          <p:nvGrpSpPr>
            <p:cNvPr id="83" name="Agrupar 82">
              <a:extLst>
                <a:ext uri="{FF2B5EF4-FFF2-40B4-BE49-F238E27FC236}">
                  <a16:creationId xmlns:a16="http://schemas.microsoft.com/office/drawing/2014/main" id="{E8A3E6A6-FFB8-30D7-757B-E6A2ABED7E79}"/>
                </a:ext>
              </a:extLst>
            </p:cNvPr>
            <p:cNvGrpSpPr>
              <a:grpSpLocks/>
            </p:cNvGrpSpPr>
            <p:nvPr/>
          </p:nvGrpSpPr>
          <p:grpSpPr>
            <a:xfrm>
              <a:off x="2032676" y="2380953"/>
              <a:ext cx="887838" cy="887836"/>
              <a:chOff x="5514650" y="2539219"/>
              <a:chExt cx="887838" cy="887836"/>
            </a:xfrm>
          </p:grpSpPr>
          <p:sp>
            <p:nvSpPr>
              <p:cNvPr id="89" name="Elipse 88">
                <a:extLst>
                  <a:ext uri="{FF2B5EF4-FFF2-40B4-BE49-F238E27FC236}">
                    <a16:creationId xmlns:a16="http://schemas.microsoft.com/office/drawing/2014/main" id="{6D2413E5-C17E-F226-ED4C-CCA5EA345699}"/>
                  </a:ext>
                </a:extLst>
              </p:cNvPr>
              <p:cNvSpPr>
                <a:spLocks/>
              </p:cNvSpPr>
              <p:nvPr/>
            </p:nvSpPr>
            <p:spPr>
              <a:xfrm>
                <a:off x="5514650" y="2539219"/>
                <a:ext cx="887838" cy="887836"/>
              </a:xfrm>
              <a:prstGeom prst="ellipse">
                <a:avLst/>
              </a:prstGeom>
              <a:solidFill>
                <a:srgbClr val="8C333A">
                  <a:alpha val="60000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noProof="0"/>
              </a:p>
            </p:txBody>
          </p:sp>
          <p:sp>
            <p:nvSpPr>
              <p:cNvPr id="90" name="Elipse 89">
                <a:extLst>
                  <a:ext uri="{FF2B5EF4-FFF2-40B4-BE49-F238E27FC236}">
                    <a16:creationId xmlns:a16="http://schemas.microsoft.com/office/drawing/2014/main" id="{057F0E55-248F-DB35-4BA4-9BB3B581C319}"/>
                  </a:ext>
                </a:extLst>
              </p:cNvPr>
              <p:cNvSpPr>
                <a:spLocks/>
              </p:cNvSpPr>
              <p:nvPr/>
            </p:nvSpPr>
            <p:spPr>
              <a:xfrm>
                <a:off x="5612195" y="2637763"/>
                <a:ext cx="699547" cy="699547"/>
              </a:xfrm>
              <a:prstGeom prst="ellipse">
                <a:avLst/>
              </a:prstGeom>
              <a:solidFill>
                <a:srgbClr val="592126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noProof="0"/>
              </a:p>
            </p:txBody>
          </p:sp>
        </p:grpSp>
        <p:sp>
          <p:nvSpPr>
            <p:cNvPr id="88" name="CaixaDeTexto 87">
              <a:extLst>
                <a:ext uri="{FF2B5EF4-FFF2-40B4-BE49-F238E27FC236}">
                  <a16:creationId xmlns:a16="http://schemas.microsoft.com/office/drawing/2014/main" id="{15DD00B8-1402-D646-0097-4D771B0B342A}"/>
                </a:ext>
              </a:extLst>
            </p:cNvPr>
            <p:cNvSpPr txBox="1">
              <a:spLocks/>
            </p:cNvSpPr>
            <p:nvPr/>
          </p:nvSpPr>
          <p:spPr>
            <a:xfrm>
              <a:off x="1142325" y="3788681"/>
              <a:ext cx="2602523" cy="584775"/>
            </a:xfrm>
            <a:prstGeom prst="rect">
              <a:avLst/>
            </a:prstGeom>
            <a:noFill/>
          </p:spPr>
          <p:txBody>
            <a:bodyPr wrap="square" lIns="72000" rtlCol="0">
              <a:spAutoFit/>
            </a:bodyPr>
            <a:lstStyle/>
            <a:p>
              <a:pPr algn="ctr" defTabSz="912285">
                <a:defRPr/>
              </a:pPr>
              <a:r>
                <a:rPr lang="pt-BR" sz="1600">
                  <a:solidFill>
                    <a:prstClr val="black"/>
                  </a:solidFill>
                  <a:latin typeface="AMX" pitchFamily="2" charset="77"/>
                  <a:cs typeface="Arial"/>
                  <a:sym typeface="Arial"/>
                </a:rPr>
                <a:t>Valor do livro no varejo</a:t>
              </a:r>
            </a:p>
            <a:p>
              <a:pPr algn="ctr" defTabSz="912285">
                <a:defRPr/>
              </a:pPr>
              <a:r>
                <a:rPr lang="pt-BR" sz="1600" b="1">
                  <a:solidFill>
                    <a:srgbClr val="610000"/>
                  </a:solidFill>
                  <a:latin typeface="AMX" pitchFamily="2" charset="77"/>
                  <a:cs typeface="Arial"/>
                  <a:sym typeface="Arial"/>
                </a:rPr>
                <a:t>R$ 16,90 a R$ 29,90</a:t>
              </a:r>
              <a:endParaRPr lang="en-US" sz="1600" b="1">
                <a:solidFill>
                  <a:srgbClr val="610000"/>
                </a:solidFill>
                <a:latin typeface="AMX" pitchFamily="2" charset="77"/>
                <a:cs typeface="Arial"/>
                <a:sym typeface="Arial"/>
              </a:endParaRPr>
            </a:p>
          </p:txBody>
        </p:sp>
      </p:grpSp>
      <p:grpSp>
        <p:nvGrpSpPr>
          <p:cNvPr id="91" name="Agrupar 90">
            <a:extLst>
              <a:ext uri="{FF2B5EF4-FFF2-40B4-BE49-F238E27FC236}">
                <a16:creationId xmlns:a16="http://schemas.microsoft.com/office/drawing/2014/main" id="{4A3DE144-ABA7-FF62-CBEA-C17C40A9531C}"/>
              </a:ext>
            </a:extLst>
          </p:cNvPr>
          <p:cNvGrpSpPr>
            <a:grpSpLocks/>
          </p:cNvGrpSpPr>
          <p:nvPr/>
        </p:nvGrpSpPr>
        <p:grpSpPr>
          <a:xfrm>
            <a:off x="6315141" y="3767074"/>
            <a:ext cx="2602523" cy="2127251"/>
            <a:chOff x="1142325" y="2380953"/>
            <a:chExt cx="2602523" cy="2127251"/>
          </a:xfrm>
        </p:grpSpPr>
        <p:sp>
          <p:nvSpPr>
            <p:cNvPr id="92" name="Retângulo: Cantos Arredondados 91">
              <a:extLst>
                <a:ext uri="{FF2B5EF4-FFF2-40B4-BE49-F238E27FC236}">
                  <a16:creationId xmlns:a16="http://schemas.microsoft.com/office/drawing/2014/main" id="{85D31508-DE87-1032-1C19-80938C2A0B3E}"/>
                </a:ext>
              </a:extLst>
            </p:cNvPr>
            <p:cNvSpPr>
              <a:spLocks/>
            </p:cNvSpPr>
            <p:nvPr/>
          </p:nvSpPr>
          <p:spPr>
            <a:xfrm>
              <a:off x="1142325" y="2851747"/>
              <a:ext cx="2602523" cy="1656457"/>
            </a:xfrm>
            <a:prstGeom prst="roundRect">
              <a:avLst>
                <a:gd name="adj" fmla="val 8189"/>
              </a:avLst>
            </a:prstGeom>
            <a:solidFill>
              <a:schemeClr val="bg1"/>
            </a:solidFill>
            <a:ln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noProof="0"/>
            </a:p>
          </p:txBody>
        </p:sp>
        <p:sp>
          <p:nvSpPr>
            <p:cNvPr id="93" name="Caixa de Texto 9">
              <a:extLst>
                <a:ext uri="{FF2B5EF4-FFF2-40B4-BE49-F238E27FC236}">
                  <a16:creationId xmlns:a16="http://schemas.microsoft.com/office/drawing/2014/main" id="{D714CAE1-8728-3A2F-6DCF-6F509D884164}"/>
                </a:ext>
              </a:extLst>
            </p:cNvPr>
            <p:cNvSpPr txBox="1">
              <a:spLocks/>
            </p:cNvSpPr>
            <p:nvPr/>
          </p:nvSpPr>
          <p:spPr>
            <a:xfrm>
              <a:off x="1142325" y="3419349"/>
              <a:ext cx="2602523" cy="369332"/>
            </a:xfrm>
            <a:prstGeom prst="rect">
              <a:avLst/>
            </a:prstGeom>
            <a:noFill/>
          </p:spPr>
          <p:txBody>
            <a:bodyPr wrap="square" lIns="91440" tIns="45720" rIns="91440" bIns="45720" rtlCol="0" anchor="t">
              <a:spAutoFit/>
            </a:bodyPr>
            <a:lstStyle/>
            <a:p>
              <a:pPr algn="ctr"/>
              <a:r>
                <a:rPr lang="pt-BR" b="1" noProof="0" err="1">
                  <a:latin typeface="AMX" pitchFamily="2" charset="0"/>
                </a:rPr>
                <a:t>Skeelo</a:t>
              </a:r>
              <a:r>
                <a:rPr lang="pt-BR" b="1" noProof="0">
                  <a:latin typeface="AMX" pitchFamily="2" charset="0"/>
                </a:rPr>
                <a:t> Padrão</a:t>
              </a:r>
            </a:p>
          </p:txBody>
        </p:sp>
        <p:grpSp>
          <p:nvGrpSpPr>
            <p:cNvPr id="94" name="Agrupar 93">
              <a:extLst>
                <a:ext uri="{FF2B5EF4-FFF2-40B4-BE49-F238E27FC236}">
                  <a16:creationId xmlns:a16="http://schemas.microsoft.com/office/drawing/2014/main" id="{3AC0D253-D1CB-6A8C-102D-2B583E5A513C}"/>
                </a:ext>
              </a:extLst>
            </p:cNvPr>
            <p:cNvGrpSpPr>
              <a:grpSpLocks/>
            </p:cNvGrpSpPr>
            <p:nvPr/>
          </p:nvGrpSpPr>
          <p:grpSpPr>
            <a:xfrm>
              <a:off x="2032676" y="2380953"/>
              <a:ext cx="887838" cy="887836"/>
              <a:chOff x="5514650" y="2539219"/>
              <a:chExt cx="887838" cy="887836"/>
            </a:xfrm>
          </p:grpSpPr>
          <p:sp>
            <p:nvSpPr>
              <p:cNvPr id="96" name="Elipse 95">
                <a:extLst>
                  <a:ext uri="{FF2B5EF4-FFF2-40B4-BE49-F238E27FC236}">
                    <a16:creationId xmlns:a16="http://schemas.microsoft.com/office/drawing/2014/main" id="{B34205F2-E85F-4947-83DA-E71ECE68F145}"/>
                  </a:ext>
                </a:extLst>
              </p:cNvPr>
              <p:cNvSpPr>
                <a:spLocks/>
              </p:cNvSpPr>
              <p:nvPr/>
            </p:nvSpPr>
            <p:spPr>
              <a:xfrm>
                <a:off x="5514650" y="2539219"/>
                <a:ext cx="887838" cy="887836"/>
              </a:xfrm>
              <a:prstGeom prst="ellipse">
                <a:avLst/>
              </a:prstGeom>
              <a:solidFill>
                <a:srgbClr val="8C333A">
                  <a:alpha val="60000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noProof="0"/>
              </a:p>
            </p:txBody>
          </p:sp>
          <p:sp>
            <p:nvSpPr>
              <p:cNvPr id="97" name="Elipse 96">
                <a:extLst>
                  <a:ext uri="{FF2B5EF4-FFF2-40B4-BE49-F238E27FC236}">
                    <a16:creationId xmlns:a16="http://schemas.microsoft.com/office/drawing/2014/main" id="{CACF5753-F201-2C13-8D8E-8F605819A26D}"/>
                  </a:ext>
                </a:extLst>
              </p:cNvPr>
              <p:cNvSpPr>
                <a:spLocks/>
              </p:cNvSpPr>
              <p:nvPr/>
            </p:nvSpPr>
            <p:spPr>
              <a:xfrm>
                <a:off x="5612195" y="2637763"/>
                <a:ext cx="699547" cy="699547"/>
              </a:xfrm>
              <a:prstGeom prst="ellipse">
                <a:avLst/>
              </a:prstGeom>
              <a:solidFill>
                <a:srgbClr val="592126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noProof="0"/>
              </a:p>
            </p:txBody>
          </p:sp>
        </p:grpSp>
        <p:sp>
          <p:nvSpPr>
            <p:cNvPr id="95" name="CaixaDeTexto 94">
              <a:extLst>
                <a:ext uri="{FF2B5EF4-FFF2-40B4-BE49-F238E27FC236}">
                  <a16:creationId xmlns:a16="http://schemas.microsoft.com/office/drawing/2014/main" id="{2AD955F3-C52C-5709-2F26-0F2808BD6AAE}"/>
                </a:ext>
              </a:extLst>
            </p:cNvPr>
            <p:cNvSpPr txBox="1">
              <a:spLocks/>
            </p:cNvSpPr>
            <p:nvPr/>
          </p:nvSpPr>
          <p:spPr>
            <a:xfrm>
              <a:off x="1142325" y="3788681"/>
              <a:ext cx="2602523" cy="584775"/>
            </a:xfrm>
            <a:prstGeom prst="rect">
              <a:avLst/>
            </a:prstGeom>
            <a:noFill/>
          </p:spPr>
          <p:txBody>
            <a:bodyPr wrap="square" lIns="72000" rtlCol="0">
              <a:spAutoFit/>
            </a:bodyPr>
            <a:lstStyle/>
            <a:p>
              <a:pPr algn="ctr" defTabSz="912285">
                <a:defRPr/>
              </a:pPr>
              <a:r>
                <a:rPr lang="pt-BR" sz="1600">
                  <a:solidFill>
                    <a:prstClr val="black"/>
                  </a:solidFill>
                  <a:latin typeface="AMX" pitchFamily="2" charset="77"/>
                  <a:cs typeface="Arial"/>
                  <a:sym typeface="Arial"/>
                </a:rPr>
                <a:t>Valor do livro no varejo</a:t>
              </a:r>
            </a:p>
            <a:p>
              <a:pPr algn="ctr" defTabSz="912285">
                <a:defRPr/>
              </a:pPr>
              <a:r>
                <a:rPr lang="pt-BR" sz="1600" b="1">
                  <a:solidFill>
                    <a:srgbClr val="610000"/>
                  </a:solidFill>
                  <a:latin typeface="AMX" pitchFamily="2" charset="77"/>
                  <a:cs typeface="Arial"/>
                  <a:sym typeface="Arial"/>
                </a:rPr>
                <a:t>R$ 30,90 a R$ 39,90</a:t>
              </a:r>
              <a:endParaRPr lang="en-US" sz="1600" b="1">
                <a:solidFill>
                  <a:srgbClr val="610000"/>
                </a:solidFill>
                <a:latin typeface="AMX" pitchFamily="2" charset="77"/>
                <a:cs typeface="Arial"/>
                <a:sym typeface="Arial"/>
              </a:endParaRPr>
            </a:p>
          </p:txBody>
        </p:sp>
      </p:grpSp>
      <p:grpSp>
        <p:nvGrpSpPr>
          <p:cNvPr id="98" name="Agrupar 97">
            <a:extLst>
              <a:ext uri="{FF2B5EF4-FFF2-40B4-BE49-F238E27FC236}">
                <a16:creationId xmlns:a16="http://schemas.microsoft.com/office/drawing/2014/main" id="{219F1AC3-CA66-6326-B72E-67AA194E0895}"/>
              </a:ext>
            </a:extLst>
          </p:cNvPr>
          <p:cNvGrpSpPr>
            <a:grpSpLocks/>
          </p:cNvGrpSpPr>
          <p:nvPr/>
        </p:nvGrpSpPr>
        <p:grpSpPr>
          <a:xfrm>
            <a:off x="9048268" y="3767074"/>
            <a:ext cx="2602523" cy="2127251"/>
            <a:chOff x="1142325" y="2380953"/>
            <a:chExt cx="2602523" cy="2127251"/>
          </a:xfrm>
        </p:grpSpPr>
        <p:sp>
          <p:nvSpPr>
            <p:cNvPr id="99" name="Retângulo: Cantos Arredondados 98">
              <a:extLst>
                <a:ext uri="{FF2B5EF4-FFF2-40B4-BE49-F238E27FC236}">
                  <a16:creationId xmlns:a16="http://schemas.microsoft.com/office/drawing/2014/main" id="{2887EC37-CAD5-B7A5-E42E-E6FAFBEBCF23}"/>
                </a:ext>
              </a:extLst>
            </p:cNvPr>
            <p:cNvSpPr>
              <a:spLocks/>
            </p:cNvSpPr>
            <p:nvPr/>
          </p:nvSpPr>
          <p:spPr>
            <a:xfrm>
              <a:off x="1142325" y="2851747"/>
              <a:ext cx="2602523" cy="1656457"/>
            </a:xfrm>
            <a:prstGeom prst="roundRect">
              <a:avLst>
                <a:gd name="adj" fmla="val 8189"/>
              </a:avLst>
            </a:prstGeom>
            <a:solidFill>
              <a:schemeClr val="bg1"/>
            </a:solidFill>
            <a:ln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noProof="0"/>
            </a:p>
          </p:txBody>
        </p:sp>
        <p:sp>
          <p:nvSpPr>
            <p:cNvPr id="100" name="Caixa de Texto 9">
              <a:extLst>
                <a:ext uri="{FF2B5EF4-FFF2-40B4-BE49-F238E27FC236}">
                  <a16:creationId xmlns:a16="http://schemas.microsoft.com/office/drawing/2014/main" id="{D6F640DB-F30B-7A9A-D076-FBEBDC76D77B}"/>
                </a:ext>
              </a:extLst>
            </p:cNvPr>
            <p:cNvSpPr txBox="1">
              <a:spLocks/>
            </p:cNvSpPr>
            <p:nvPr/>
          </p:nvSpPr>
          <p:spPr>
            <a:xfrm>
              <a:off x="1142325" y="3419349"/>
              <a:ext cx="2602523" cy="369332"/>
            </a:xfrm>
            <a:prstGeom prst="rect">
              <a:avLst/>
            </a:prstGeom>
            <a:noFill/>
          </p:spPr>
          <p:txBody>
            <a:bodyPr wrap="square" lIns="91440" tIns="45720" rIns="91440" bIns="45720" rtlCol="0" anchor="t">
              <a:spAutoFit/>
            </a:bodyPr>
            <a:lstStyle/>
            <a:p>
              <a:pPr algn="ctr"/>
              <a:r>
                <a:rPr lang="pt-BR" b="1" noProof="0" err="1">
                  <a:latin typeface="AMX" pitchFamily="2" charset="0"/>
                </a:rPr>
                <a:t>Skeelo</a:t>
              </a:r>
              <a:r>
                <a:rPr lang="pt-BR" b="1" noProof="0">
                  <a:latin typeface="AMX" pitchFamily="2" charset="0"/>
                </a:rPr>
                <a:t> Premium</a:t>
              </a:r>
            </a:p>
          </p:txBody>
        </p:sp>
        <p:grpSp>
          <p:nvGrpSpPr>
            <p:cNvPr id="101" name="Agrupar 100">
              <a:extLst>
                <a:ext uri="{FF2B5EF4-FFF2-40B4-BE49-F238E27FC236}">
                  <a16:creationId xmlns:a16="http://schemas.microsoft.com/office/drawing/2014/main" id="{ACB2FACF-3D67-045D-EC7A-16D68C798761}"/>
                </a:ext>
              </a:extLst>
            </p:cNvPr>
            <p:cNvGrpSpPr>
              <a:grpSpLocks/>
            </p:cNvGrpSpPr>
            <p:nvPr/>
          </p:nvGrpSpPr>
          <p:grpSpPr>
            <a:xfrm>
              <a:off x="2032676" y="2380953"/>
              <a:ext cx="887838" cy="887836"/>
              <a:chOff x="5514650" y="2539219"/>
              <a:chExt cx="887838" cy="887836"/>
            </a:xfrm>
          </p:grpSpPr>
          <p:sp>
            <p:nvSpPr>
              <p:cNvPr id="103" name="Elipse 102">
                <a:extLst>
                  <a:ext uri="{FF2B5EF4-FFF2-40B4-BE49-F238E27FC236}">
                    <a16:creationId xmlns:a16="http://schemas.microsoft.com/office/drawing/2014/main" id="{45CEFB29-ADAB-ACAE-D185-204C61C157FE}"/>
                  </a:ext>
                </a:extLst>
              </p:cNvPr>
              <p:cNvSpPr>
                <a:spLocks/>
              </p:cNvSpPr>
              <p:nvPr/>
            </p:nvSpPr>
            <p:spPr>
              <a:xfrm>
                <a:off x="5514650" y="2539219"/>
                <a:ext cx="887838" cy="887836"/>
              </a:xfrm>
              <a:prstGeom prst="ellipse">
                <a:avLst/>
              </a:prstGeom>
              <a:solidFill>
                <a:srgbClr val="8C333A">
                  <a:alpha val="60000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noProof="0"/>
              </a:p>
            </p:txBody>
          </p:sp>
          <p:sp>
            <p:nvSpPr>
              <p:cNvPr id="104" name="Elipse 103">
                <a:extLst>
                  <a:ext uri="{FF2B5EF4-FFF2-40B4-BE49-F238E27FC236}">
                    <a16:creationId xmlns:a16="http://schemas.microsoft.com/office/drawing/2014/main" id="{15F0E6DE-9D7B-DDE4-995B-3FF6CC4459AF}"/>
                  </a:ext>
                </a:extLst>
              </p:cNvPr>
              <p:cNvSpPr>
                <a:spLocks/>
              </p:cNvSpPr>
              <p:nvPr/>
            </p:nvSpPr>
            <p:spPr>
              <a:xfrm>
                <a:off x="5612195" y="2637763"/>
                <a:ext cx="699547" cy="699547"/>
              </a:xfrm>
              <a:prstGeom prst="ellipse">
                <a:avLst/>
              </a:prstGeom>
              <a:solidFill>
                <a:srgbClr val="592126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noProof="0"/>
              </a:p>
            </p:txBody>
          </p:sp>
        </p:grpSp>
        <p:sp>
          <p:nvSpPr>
            <p:cNvPr id="102" name="CaixaDeTexto 101">
              <a:extLst>
                <a:ext uri="{FF2B5EF4-FFF2-40B4-BE49-F238E27FC236}">
                  <a16:creationId xmlns:a16="http://schemas.microsoft.com/office/drawing/2014/main" id="{9CCE8F4B-8711-00E0-9488-8D20AD376A8D}"/>
                </a:ext>
              </a:extLst>
            </p:cNvPr>
            <p:cNvSpPr txBox="1">
              <a:spLocks/>
            </p:cNvSpPr>
            <p:nvPr/>
          </p:nvSpPr>
          <p:spPr>
            <a:xfrm>
              <a:off x="1142325" y="3788681"/>
              <a:ext cx="2602523" cy="584775"/>
            </a:xfrm>
            <a:prstGeom prst="rect">
              <a:avLst/>
            </a:prstGeom>
            <a:noFill/>
          </p:spPr>
          <p:txBody>
            <a:bodyPr wrap="square" lIns="72000" rtlCol="0">
              <a:spAutoFit/>
            </a:bodyPr>
            <a:lstStyle/>
            <a:p>
              <a:pPr algn="ctr" defTabSz="912285">
                <a:defRPr/>
              </a:pPr>
              <a:r>
                <a:rPr lang="pt-BR" sz="1600">
                  <a:solidFill>
                    <a:prstClr val="black"/>
                  </a:solidFill>
                  <a:latin typeface="AMX" pitchFamily="2" charset="77"/>
                  <a:cs typeface="Arial"/>
                  <a:sym typeface="Arial"/>
                </a:rPr>
                <a:t>Valor do livro no varejo</a:t>
              </a:r>
            </a:p>
            <a:p>
              <a:pPr algn="ctr" defTabSz="912285">
                <a:defRPr/>
              </a:pPr>
              <a:r>
                <a:rPr lang="pt-BR" sz="1600" b="1">
                  <a:solidFill>
                    <a:srgbClr val="610000"/>
                  </a:solidFill>
                  <a:latin typeface="AMX" pitchFamily="2" charset="77"/>
                  <a:cs typeface="Arial"/>
                  <a:sym typeface="Arial"/>
                </a:rPr>
                <a:t>A partir de R$ 40,00</a:t>
              </a:r>
              <a:endParaRPr lang="en-US" sz="1600" b="1">
                <a:solidFill>
                  <a:srgbClr val="610000"/>
                </a:solidFill>
                <a:latin typeface="AMX" pitchFamily="2" charset="77"/>
                <a:cs typeface="Arial"/>
                <a:sym typeface="Arial"/>
              </a:endParaRPr>
            </a:p>
          </p:txBody>
        </p:sp>
      </p:grpSp>
      <p:pic>
        <p:nvPicPr>
          <p:cNvPr id="106" name="Gráfico 105" descr="Livro fechado estrutura de tópicos">
            <a:extLst>
              <a:ext uri="{FF2B5EF4-FFF2-40B4-BE49-F238E27FC236}">
                <a16:creationId xmlns:a16="http://schemas.microsoft.com/office/drawing/2014/main" id="{4BAE451C-9D4D-E76D-C2EE-7432B713198C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937173" y="3969760"/>
            <a:ext cx="491262" cy="491262"/>
          </a:xfrm>
          <a:prstGeom prst="rect">
            <a:avLst/>
          </a:prstGeom>
        </p:spPr>
      </p:pic>
      <p:pic>
        <p:nvPicPr>
          <p:cNvPr id="108" name="Gráfico 107" descr="Livro aberto estrutura de tópicos">
            <a:extLst>
              <a:ext uri="{FF2B5EF4-FFF2-40B4-BE49-F238E27FC236}">
                <a16:creationId xmlns:a16="http://schemas.microsoft.com/office/drawing/2014/main" id="{93EBCC25-FCA3-3164-2228-D17AA43F2932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4605324" y="3906427"/>
            <a:ext cx="621920" cy="621920"/>
          </a:xfrm>
          <a:prstGeom prst="rect">
            <a:avLst/>
          </a:prstGeom>
        </p:spPr>
      </p:pic>
      <p:pic>
        <p:nvPicPr>
          <p:cNvPr id="110" name="Gráfico 109" descr="Narrativa estrutura de tópicos">
            <a:extLst>
              <a:ext uri="{FF2B5EF4-FFF2-40B4-BE49-F238E27FC236}">
                <a16:creationId xmlns:a16="http://schemas.microsoft.com/office/drawing/2014/main" id="{C6D185B6-6C12-DB90-89A5-A147191A44C7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10108199" y="3936653"/>
            <a:ext cx="548678" cy="548678"/>
          </a:xfrm>
          <a:prstGeom prst="rect">
            <a:avLst/>
          </a:prstGeom>
        </p:spPr>
      </p:pic>
      <p:pic>
        <p:nvPicPr>
          <p:cNvPr id="112" name="Gráfico 111" descr="Livros estrutura de tópicos">
            <a:extLst>
              <a:ext uri="{FF2B5EF4-FFF2-40B4-BE49-F238E27FC236}">
                <a16:creationId xmlns:a16="http://schemas.microsoft.com/office/drawing/2014/main" id="{4BA9E163-65E5-BD1C-EDAE-C36C8BFF42F6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7390841" y="3943883"/>
            <a:ext cx="517139" cy="517139"/>
          </a:xfrm>
          <a:prstGeom prst="rect">
            <a:avLst/>
          </a:prstGeom>
        </p:spPr>
      </p:pic>
      <p:sp>
        <p:nvSpPr>
          <p:cNvPr id="9" name="Retângulo: Cantos Arredondados 11">
            <a:extLst>
              <a:ext uri="{FF2B5EF4-FFF2-40B4-BE49-F238E27FC236}">
                <a16:creationId xmlns:a16="http://schemas.microsoft.com/office/drawing/2014/main" id="{DC0FC16F-AD1A-ACBA-3B24-A6ACD436E912}"/>
              </a:ext>
            </a:extLst>
          </p:cNvPr>
          <p:cNvSpPr/>
          <p:nvPr/>
        </p:nvSpPr>
        <p:spPr>
          <a:xfrm>
            <a:off x="832174" y="868805"/>
            <a:ext cx="5086350" cy="909835"/>
          </a:xfrm>
          <a:prstGeom prst="roundRect">
            <a:avLst>
              <a:gd name="adj" fmla="val 14815"/>
            </a:avLst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468000" tIns="45720" rIns="91440" bIns="45720" rtlCol="0" anchor="ctr"/>
          <a:lstStyle/>
          <a:p>
            <a:r>
              <a:rPr lang="pt-BR" sz="3200" dirty="0">
                <a:solidFill>
                  <a:schemeClr val="bg1"/>
                </a:solidFill>
                <a:latin typeface="AMX Black"/>
              </a:rPr>
              <a:t>SERVIÇOS</a:t>
            </a:r>
          </a:p>
        </p:txBody>
      </p:sp>
    </p:spTree>
    <p:extLst>
      <p:ext uri="{BB962C8B-B14F-4D97-AF65-F5344CB8AC3E}">
        <p14:creationId xmlns:p14="http://schemas.microsoft.com/office/powerpoint/2010/main" val="37590412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4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4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4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400"/>
                            </p:stCondLst>
                            <p:childTnLst>
                              <p:par>
                                <p:cTn id="11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1250"/>
                                        <p:tgtEl>
                                          <p:spTgt spid="1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65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2150"/>
                            </p:stCondLst>
                            <p:childTnLst>
                              <p:par>
                                <p:cTn id="20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650"/>
                            </p:stCondLst>
                            <p:childTnLst>
                              <p:par>
                                <p:cTn id="24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150"/>
                            </p:stCondLst>
                            <p:childTnLst>
                              <p:par>
                                <p:cTn id="2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650"/>
                            </p:stCondLst>
                            <p:childTnLst>
                              <p:par>
                                <p:cTn id="33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4150"/>
                            </p:stCondLst>
                            <p:childTnLst>
                              <p:par>
                                <p:cTn id="38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1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4650"/>
                            </p:stCondLst>
                            <p:childTnLst>
                              <p:par>
                                <p:cTn id="42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5150"/>
                            </p:stCondLst>
                            <p:childTnLst>
                              <p:par>
                                <p:cTn id="4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459F324-1587-2E7D-6EE6-6DF3B17D1D2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8" name="Tabela 27">
            <a:extLst>
              <a:ext uri="{FF2B5EF4-FFF2-40B4-BE49-F238E27FC236}">
                <a16:creationId xmlns:a16="http://schemas.microsoft.com/office/drawing/2014/main" id="{87743EFA-CBE6-2744-7804-2D3555EA937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97960499"/>
              </p:ext>
            </p:extLst>
          </p:nvPr>
        </p:nvGraphicFramePr>
        <p:xfrm>
          <a:off x="2498725" y="2481533"/>
          <a:ext cx="7194550" cy="2417413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3665247">
                  <a:extLst>
                    <a:ext uri="{9D8B030D-6E8A-4147-A177-3AD203B41FA5}">
                      <a16:colId xmlns:a16="http://schemas.microsoft.com/office/drawing/2014/main" val="1441583683"/>
                    </a:ext>
                  </a:extLst>
                </a:gridCol>
                <a:gridCol w="3529303">
                  <a:extLst>
                    <a:ext uri="{9D8B030D-6E8A-4147-A177-3AD203B41FA5}">
                      <a16:colId xmlns:a16="http://schemas.microsoft.com/office/drawing/2014/main" val="1136180863"/>
                    </a:ext>
                  </a:extLst>
                </a:gridCol>
              </a:tblGrid>
              <a:tr h="689413">
                <a:tc>
                  <a:txBody>
                    <a:bodyPr/>
                    <a:lstStyle/>
                    <a:p>
                      <a:pPr lvl="0" algn="ctr"/>
                      <a:r>
                        <a:rPr lang="pt-BR" noProof="0">
                          <a:solidFill>
                            <a:schemeClr val="bg1"/>
                          </a:solidFill>
                          <a:latin typeface="AMX" pitchFamily="2" charset="0"/>
                        </a:rPr>
                        <a:t>Internet</a:t>
                      </a:r>
                    </a:p>
                  </a:txBody>
                  <a:tcPr marL="144000" marR="144000" anchor="ctr">
                    <a:solidFill>
                      <a:srgbClr val="592126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/>
                      <a:endParaRPr lang="pt-BR" noProof="0">
                        <a:solidFill>
                          <a:schemeClr val="bg1"/>
                        </a:solidFill>
                        <a:latin typeface="AMX" pitchFamily="2" charset="0"/>
                      </a:endParaRPr>
                    </a:p>
                  </a:txBody>
                  <a:tcPr marL="144000" marR="144000" anchor="ctr">
                    <a:solidFill>
                      <a:srgbClr val="59212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31171896"/>
                  </a:ext>
                </a:extLst>
              </a:tr>
              <a:tr h="432000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pt-BR" sz="1800" b="1" noProof="0">
                          <a:solidFill>
                            <a:schemeClr val="tx1"/>
                          </a:solidFill>
                          <a:latin typeface="AMX" pitchFamily="2" charset="0"/>
                        </a:rPr>
                        <a:t>10 GB</a:t>
                      </a:r>
                      <a:endParaRPr lang="pt-BR" sz="1800" b="1" noProof="0">
                        <a:solidFill>
                          <a:schemeClr val="tx1"/>
                        </a:solidFill>
                        <a:latin typeface="AMX" pitchFamily="2" charset="0"/>
                        <a:cs typeface="+mn-ea"/>
                      </a:endParaRPr>
                    </a:p>
                  </a:txBody>
                  <a:tcPr marL="144000" marR="144000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indent="0" algn="ctr">
                        <a:buClrTx/>
                        <a:buSzTx/>
                        <a:buNone/>
                      </a:pPr>
                      <a:r>
                        <a:rPr lang="pt-BR" sz="1800" noProof="0">
                          <a:solidFill>
                            <a:schemeClr val="tx1"/>
                          </a:solidFill>
                          <a:latin typeface="AMX" pitchFamily="2" charset="0"/>
                        </a:rPr>
                        <a:t>Pocket</a:t>
                      </a:r>
                      <a:endParaRPr lang="pt-BR" sz="1800" noProof="0">
                        <a:solidFill>
                          <a:schemeClr val="tx1"/>
                        </a:solidFill>
                        <a:latin typeface="AMX" pitchFamily="2" charset="0"/>
                        <a:cs typeface="+mn-ea"/>
                      </a:endParaRPr>
                    </a:p>
                  </a:txBody>
                  <a:tcPr marL="144000" marR="14400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62181495"/>
                  </a:ext>
                </a:extLst>
              </a:tr>
              <a:tr h="432000">
                <a:tc>
                  <a:txBody>
                    <a:bodyPr/>
                    <a:lstStyle/>
                    <a:p>
                      <a:pPr lvl="0" indent="0" algn="ctr">
                        <a:buClrTx/>
                        <a:buSzTx/>
                        <a:buNone/>
                      </a:pPr>
                      <a:r>
                        <a:rPr lang="pt-BR" sz="1800" b="1" noProof="0">
                          <a:solidFill>
                            <a:schemeClr val="tx1"/>
                          </a:solidFill>
                          <a:latin typeface="AMX" pitchFamily="2" charset="0"/>
                        </a:rPr>
                        <a:t>50 GB</a:t>
                      </a:r>
                      <a:endParaRPr lang="pt-BR" sz="1800" b="1" noProof="0">
                        <a:solidFill>
                          <a:schemeClr val="tx1"/>
                        </a:solidFill>
                        <a:latin typeface="AMX" pitchFamily="2" charset="0"/>
                        <a:cs typeface="+mn-ea"/>
                      </a:endParaRPr>
                    </a:p>
                  </a:txBody>
                  <a:tcPr marL="144000" marR="144000" anchor="ctr">
                    <a:solidFill>
                      <a:srgbClr val="BA8589"/>
                    </a:solidFill>
                  </a:tcPr>
                </a:tc>
                <a:tc>
                  <a:txBody>
                    <a:bodyPr/>
                    <a:lstStyle/>
                    <a:p>
                      <a:pPr indent="0" algn="ctr">
                        <a:buClrTx/>
                        <a:buSzTx/>
                        <a:buNone/>
                      </a:pPr>
                      <a:r>
                        <a:rPr lang="pt-BR" sz="1800" noProof="0">
                          <a:solidFill>
                            <a:schemeClr val="tx1"/>
                          </a:solidFill>
                          <a:latin typeface="AMX" pitchFamily="2" charset="0"/>
                          <a:cs typeface="+mn-ea"/>
                        </a:rPr>
                        <a:t>Light</a:t>
                      </a:r>
                    </a:p>
                  </a:txBody>
                  <a:tcPr marL="144000" marR="144000" anchor="ctr">
                    <a:solidFill>
                      <a:srgbClr val="BA858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79500156"/>
                  </a:ext>
                </a:extLst>
              </a:tr>
              <a:tr h="432000">
                <a:tc>
                  <a:txBody>
                    <a:bodyPr/>
                    <a:lstStyle/>
                    <a:p>
                      <a:pPr lvl="0" indent="0" algn="ctr">
                        <a:buClrTx/>
                        <a:buSzTx/>
                        <a:buNone/>
                      </a:pPr>
                      <a:r>
                        <a:rPr lang="pt-BR" sz="1800" b="1" noProof="0">
                          <a:solidFill>
                            <a:schemeClr val="tx1"/>
                          </a:solidFill>
                          <a:latin typeface="AMX" pitchFamily="2" charset="0"/>
                        </a:rPr>
                        <a:t>100 GB</a:t>
                      </a:r>
                      <a:endParaRPr lang="pt-BR" sz="1800" b="1" noProof="0">
                        <a:solidFill>
                          <a:schemeClr val="tx1"/>
                        </a:solidFill>
                        <a:latin typeface="AMX" pitchFamily="2" charset="0"/>
                        <a:cs typeface="+mn-ea"/>
                      </a:endParaRPr>
                    </a:p>
                  </a:txBody>
                  <a:tcPr marL="144000" marR="14400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indent="0" algn="ctr">
                        <a:buClrTx/>
                        <a:buSzTx/>
                        <a:buNone/>
                      </a:pPr>
                      <a:r>
                        <a:rPr lang="pt-BR" sz="1800" noProof="0">
                          <a:solidFill>
                            <a:schemeClr val="tx1"/>
                          </a:solidFill>
                          <a:latin typeface="AMX" pitchFamily="2" charset="0"/>
                        </a:rPr>
                        <a:t>Padrão</a:t>
                      </a:r>
                      <a:endParaRPr lang="pt-BR" sz="1800" noProof="0">
                        <a:solidFill>
                          <a:schemeClr val="tx1"/>
                        </a:solidFill>
                        <a:latin typeface="AMX" pitchFamily="2" charset="0"/>
                        <a:cs typeface="+mn-ea"/>
                      </a:endParaRPr>
                    </a:p>
                  </a:txBody>
                  <a:tcPr marL="144000" marR="14400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61843636"/>
                  </a:ext>
                </a:extLst>
              </a:tr>
              <a:tr h="432000">
                <a:tc>
                  <a:txBody>
                    <a:bodyPr/>
                    <a:lstStyle/>
                    <a:p>
                      <a:pPr lvl="0" indent="0" algn="ctr">
                        <a:buClrTx/>
                        <a:buSzTx/>
                        <a:buNone/>
                      </a:pPr>
                      <a:r>
                        <a:rPr lang="pt-BR" sz="1800" b="1" noProof="0">
                          <a:solidFill>
                            <a:schemeClr val="tx1"/>
                          </a:solidFill>
                          <a:latin typeface="AMX" pitchFamily="2" charset="0"/>
                        </a:rPr>
                        <a:t>150 GB</a:t>
                      </a:r>
                      <a:endParaRPr lang="pt-BR" sz="1800" b="1" noProof="0">
                        <a:solidFill>
                          <a:schemeClr val="tx1"/>
                        </a:solidFill>
                        <a:latin typeface="AMX" pitchFamily="2" charset="0"/>
                        <a:cs typeface="+mn-ea"/>
                      </a:endParaRPr>
                    </a:p>
                  </a:txBody>
                  <a:tcPr marL="144000" marR="144000" anchor="ctr">
                    <a:solidFill>
                      <a:srgbClr val="BA8589"/>
                    </a:solidFill>
                  </a:tcPr>
                </a:tc>
                <a:tc>
                  <a:txBody>
                    <a:bodyPr/>
                    <a:lstStyle/>
                    <a:p>
                      <a:pPr indent="0" algn="ctr">
                        <a:buClrTx/>
                        <a:buSzTx/>
                        <a:buNone/>
                      </a:pPr>
                      <a:r>
                        <a:rPr lang="pt-BR" sz="1800" noProof="0">
                          <a:solidFill>
                            <a:schemeClr val="tx1"/>
                          </a:solidFill>
                          <a:latin typeface="AMX" pitchFamily="2" charset="0"/>
                        </a:rPr>
                        <a:t>Premium</a:t>
                      </a:r>
                      <a:endParaRPr lang="pt-BR" sz="1800" noProof="0">
                        <a:solidFill>
                          <a:schemeClr val="tx1"/>
                        </a:solidFill>
                        <a:latin typeface="AMX" pitchFamily="2" charset="0"/>
                        <a:cs typeface="+mn-ea"/>
                      </a:endParaRPr>
                    </a:p>
                  </a:txBody>
                  <a:tcPr marL="144000" marR="144000" anchor="ctr">
                    <a:solidFill>
                      <a:srgbClr val="BA858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0177009"/>
                  </a:ext>
                </a:extLst>
              </a:tr>
            </a:tbl>
          </a:graphicData>
        </a:graphic>
      </p:graphicFrame>
      <p:pic>
        <p:nvPicPr>
          <p:cNvPr id="6" name="Picture 8" descr="Parceria Skeelo - Correios Celular">
            <a:extLst>
              <a:ext uri="{FF2B5EF4-FFF2-40B4-BE49-F238E27FC236}">
                <a16:creationId xmlns:a16="http://schemas.microsoft.com/office/drawing/2014/main" id="{28F68103-716A-BC17-5D2E-2FA2D150490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44099" y="2585761"/>
            <a:ext cx="1172235" cy="4688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Retângulo: Cantos Arredondados 11">
            <a:extLst>
              <a:ext uri="{FF2B5EF4-FFF2-40B4-BE49-F238E27FC236}">
                <a16:creationId xmlns:a16="http://schemas.microsoft.com/office/drawing/2014/main" id="{274E965E-A259-42EE-4A4B-2353449DD821}"/>
              </a:ext>
            </a:extLst>
          </p:cNvPr>
          <p:cNvSpPr/>
          <p:nvPr/>
        </p:nvSpPr>
        <p:spPr>
          <a:xfrm>
            <a:off x="832174" y="868805"/>
            <a:ext cx="5086350" cy="909835"/>
          </a:xfrm>
          <a:prstGeom prst="roundRect">
            <a:avLst>
              <a:gd name="adj" fmla="val 14815"/>
            </a:avLst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468000" tIns="45720" rIns="91440" bIns="45720" rtlCol="0" anchor="ctr"/>
          <a:lstStyle/>
          <a:p>
            <a:r>
              <a:rPr lang="pt-BR" sz="3200" dirty="0">
                <a:solidFill>
                  <a:schemeClr val="bg1"/>
                </a:solidFill>
                <a:latin typeface="AMX Black"/>
              </a:rPr>
              <a:t>SERVIÇOS</a:t>
            </a:r>
          </a:p>
        </p:txBody>
      </p:sp>
    </p:spTree>
    <p:extLst>
      <p:ext uri="{BB962C8B-B14F-4D97-AF65-F5344CB8AC3E}">
        <p14:creationId xmlns:p14="http://schemas.microsoft.com/office/powerpoint/2010/main" val="38212107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4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4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4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4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75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75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75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EA3C88A-FCA0-E2EC-2ED0-79F459102CF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8" name="Tabela 27">
            <a:extLst>
              <a:ext uri="{FF2B5EF4-FFF2-40B4-BE49-F238E27FC236}">
                <a16:creationId xmlns:a16="http://schemas.microsoft.com/office/drawing/2014/main" id="{7DFA6822-DF47-BA4C-DA7A-D2C17F9A316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15298331"/>
              </p:ext>
            </p:extLst>
          </p:nvPr>
        </p:nvGraphicFramePr>
        <p:xfrm>
          <a:off x="2498725" y="2481533"/>
          <a:ext cx="7194550" cy="1553413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3665247">
                  <a:extLst>
                    <a:ext uri="{9D8B030D-6E8A-4147-A177-3AD203B41FA5}">
                      <a16:colId xmlns:a16="http://schemas.microsoft.com/office/drawing/2014/main" val="1441583683"/>
                    </a:ext>
                  </a:extLst>
                </a:gridCol>
                <a:gridCol w="3529303">
                  <a:extLst>
                    <a:ext uri="{9D8B030D-6E8A-4147-A177-3AD203B41FA5}">
                      <a16:colId xmlns:a16="http://schemas.microsoft.com/office/drawing/2014/main" val="1136180863"/>
                    </a:ext>
                  </a:extLst>
                </a:gridCol>
              </a:tblGrid>
              <a:tr h="689413">
                <a:tc>
                  <a:txBody>
                    <a:bodyPr/>
                    <a:lstStyle/>
                    <a:p>
                      <a:pPr lvl="0" algn="ctr"/>
                      <a:r>
                        <a:rPr lang="pt-BR" noProof="0">
                          <a:solidFill>
                            <a:schemeClr val="bg1"/>
                          </a:solidFill>
                          <a:latin typeface="AMX" pitchFamily="2" charset="0"/>
                        </a:rPr>
                        <a:t>Internet</a:t>
                      </a:r>
                    </a:p>
                  </a:txBody>
                  <a:tcPr marL="144000" marR="144000" anchor="ctr">
                    <a:solidFill>
                      <a:srgbClr val="592126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/>
                      <a:endParaRPr lang="pt-BR" noProof="0">
                        <a:solidFill>
                          <a:schemeClr val="bg1"/>
                        </a:solidFill>
                        <a:latin typeface="AMX" pitchFamily="2" charset="0"/>
                      </a:endParaRPr>
                    </a:p>
                  </a:txBody>
                  <a:tcPr marL="144000" marR="144000" anchor="ctr">
                    <a:solidFill>
                      <a:srgbClr val="59212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31171896"/>
                  </a:ext>
                </a:extLst>
              </a:tr>
              <a:tr h="432000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pt-BR" sz="1800" b="1" noProof="0">
                          <a:solidFill>
                            <a:schemeClr val="tx1"/>
                          </a:solidFill>
                          <a:latin typeface="AMX" pitchFamily="2" charset="0"/>
                        </a:rPr>
                        <a:t>200 GB</a:t>
                      </a:r>
                      <a:endParaRPr lang="pt-BR" sz="1800" b="1" noProof="0">
                        <a:solidFill>
                          <a:schemeClr val="tx1"/>
                        </a:solidFill>
                        <a:latin typeface="AMX" pitchFamily="2" charset="0"/>
                        <a:cs typeface="+mn-ea"/>
                      </a:endParaRPr>
                    </a:p>
                  </a:txBody>
                  <a:tcPr marL="144000" marR="144000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indent="0" algn="ctr">
                        <a:buClrTx/>
                        <a:buSzTx/>
                        <a:buNone/>
                      </a:pPr>
                      <a:r>
                        <a:rPr lang="pt-BR" sz="1800" noProof="0">
                          <a:solidFill>
                            <a:schemeClr val="tx1"/>
                          </a:solidFill>
                          <a:latin typeface="AMX" pitchFamily="2" charset="0"/>
                        </a:rPr>
                        <a:t>Premium</a:t>
                      </a:r>
                      <a:endParaRPr lang="pt-BR" sz="1800" noProof="0">
                        <a:solidFill>
                          <a:schemeClr val="tx1"/>
                        </a:solidFill>
                        <a:latin typeface="AMX" pitchFamily="2" charset="0"/>
                        <a:cs typeface="+mn-ea"/>
                      </a:endParaRPr>
                    </a:p>
                  </a:txBody>
                  <a:tcPr marL="144000" marR="14400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62181495"/>
                  </a:ext>
                </a:extLst>
              </a:tr>
              <a:tr h="432000">
                <a:tc>
                  <a:txBody>
                    <a:bodyPr/>
                    <a:lstStyle/>
                    <a:p>
                      <a:pPr lvl="0" indent="0" algn="ctr">
                        <a:buClrTx/>
                        <a:buSzTx/>
                        <a:buNone/>
                      </a:pPr>
                      <a:r>
                        <a:rPr lang="pt-BR" sz="1800" b="1" noProof="0">
                          <a:solidFill>
                            <a:schemeClr val="tx1"/>
                          </a:solidFill>
                          <a:latin typeface="AMX" pitchFamily="2" charset="0"/>
                        </a:rPr>
                        <a:t>400 GB</a:t>
                      </a:r>
                      <a:endParaRPr lang="pt-BR" sz="1800" b="1" noProof="0">
                        <a:solidFill>
                          <a:schemeClr val="tx1"/>
                        </a:solidFill>
                        <a:latin typeface="AMX" pitchFamily="2" charset="0"/>
                        <a:cs typeface="+mn-ea"/>
                      </a:endParaRPr>
                    </a:p>
                  </a:txBody>
                  <a:tcPr marL="144000" marR="144000" anchor="ctr">
                    <a:solidFill>
                      <a:srgbClr val="BA8589"/>
                    </a:solidFill>
                  </a:tcPr>
                </a:tc>
                <a:tc>
                  <a:txBody>
                    <a:bodyPr/>
                    <a:lstStyle/>
                    <a:p>
                      <a:pPr indent="0" algn="ctr">
                        <a:buClrTx/>
                        <a:buSzTx/>
                        <a:buNone/>
                      </a:pPr>
                      <a:r>
                        <a:rPr lang="pt-BR" sz="1800" noProof="0">
                          <a:solidFill>
                            <a:schemeClr val="tx1"/>
                          </a:solidFill>
                          <a:latin typeface="AMX" pitchFamily="2" charset="0"/>
                          <a:cs typeface="+mn-ea"/>
                        </a:rPr>
                        <a:t>Premium</a:t>
                      </a:r>
                    </a:p>
                  </a:txBody>
                  <a:tcPr marL="144000" marR="144000" anchor="ctr">
                    <a:solidFill>
                      <a:srgbClr val="BA858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79500156"/>
                  </a:ext>
                </a:extLst>
              </a:tr>
            </a:tbl>
          </a:graphicData>
        </a:graphic>
      </p:graphicFrame>
      <p:pic>
        <p:nvPicPr>
          <p:cNvPr id="6" name="Picture 8" descr="Parceria Skeelo - Correios Celular">
            <a:extLst>
              <a:ext uri="{FF2B5EF4-FFF2-40B4-BE49-F238E27FC236}">
                <a16:creationId xmlns:a16="http://schemas.microsoft.com/office/drawing/2014/main" id="{F63EE277-22FA-2646-AE57-364076AD770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44099" y="2585761"/>
            <a:ext cx="1172235" cy="4688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2" name="Agrupar 1">
            <a:extLst>
              <a:ext uri="{FF2B5EF4-FFF2-40B4-BE49-F238E27FC236}">
                <a16:creationId xmlns:a16="http://schemas.microsoft.com/office/drawing/2014/main" id="{9A0BB848-70FD-15D6-B167-D08F826C4B8B}"/>
              </a:ext>
            </a:extLst>
          </p:cNvPr>
          <p:cNvGrpSpPr/>
          <p:nvPr/>
        </p:nvGrpSpPr>
        <p:grpSpPr>
          <a:xfrm>
            <a:off x="206491" y="158751"/>
            <a:ext cx="11779017" cy="431602"/>
            <a:chOff x="206491" y="158751"/>
            <a:chExt cx="11779017" cy="431602"/>
          </a:xfrm>
        </p:grpSpPr>
        <p:grpSp>
          <p:nvGrpSpPr>
            <p:cNvPr id="3" name="Group 6">
              <a:extLst>
                <a:ext uri="{FF2B5EF4-FFF2-40B4-BE49-F238E27FC236}">
                  <a16:creationId xmlns:a16="http://schemas.microsoft.com/office/drawing/2014/main" id="{C6DAE93C-DFF8-1A74-5315-D92513403759}"/>
                </a:ext>
              </a:extLst>
            </p:cNvPr>
            <p:cNvGrpSpPr/>
            <p:nvPr/>
          </p:nvGrpSpPr>
          <p:grpSpPr>
            <a:xfrm>
              <a:off x="206491" y="158751"/>
              <a:ext cx="11779017" cy="431602"/>
              <a:chOff x="206491" y="158751"/>
              <a:chExt cx="11779017" cy="431602"/>
            </a:xfrm>
          </p:grpSpPr>
          <p:sp>
            <p:nvSpPr>
              <p:cNvPr id="7" name="Retângulo: Cantos Arredondados 15">
                <a:extLst>
                  <a:ext uri="{FF2B5EF4-FFF2-40B4-BE49-F238E27FC236}">
                    <a16:creationId xmlns:a16="http://schemas.microsoft.com/office/drawing/2014/main" id="{D6D3D3B5-9229-7A1F-51EB-D5F4BC257BE9}"/>
                  </a:ext>
                </a:extLst>
              </p:cNvPr>
              <p:cNvSpPr/>
              <p:nvPr/>
            </p:nvSpPr>
            <p:spPr>
              <a:xfrm>
                <a:off x="206491" y="158751"/>
                <a:ext cx="11779017" cy="431602"/>
              </a:xfrm>
              <a:prstGeom prst="roundRect">
                <a:avLst/>
              </a:prstGeom>
              <a:gradFill>
                <a:gsLst>
                  <a:gs pos="100000">
                    <a:srgbClr val="AA0000"/>
                  </a:gs>
                  <a:gs pos="0">
                    <a:srgbClr val="610000"/>
                  </a:gs>
                </a:gsLst>
                <a:lin ang="0" scaled="0"/>
              </a:gra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/>
              </a:p>
            </p:txBody>
          </p:sp>
          <p:pic>
            <p:nvPicPr>
              <p:cNvPr id="8" name="Gráfico 16">
                <a:extLst>
                  <a:ext uri="{FF2B5EF4-FFF2-40B4-BE49-F238E27FC236}">
                    <a16:creationId xmlns:a16="http://schemas.microsoft.com/office/drawing/2014/main" id="{79A5DE07-E710-30D7-44B7-8A190D0506B2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>
                <a:extLst>
                  <a:ext uri="{96DAC541-7B7A-43D3-8B79-37D633B846F1}">
                    <asvg:svgBlip xmlns:asvg="http://schemas.microsoft.com/office/drawing/2016/SVG/main" r:embed="rId4"/>
                  </a:ext>
                </a:extLst>
              </a:blip>
              <a:stretch>
                <a:fillRect/>
              </a:stretch>
            </p:blipFill>
            <p:spPr>
              <a:xfrm>
                <a:off x="345621" y="251040"/>
                <a:ext cx="1523323" cy="247025"/>
              </a:xfrm>
              <a:prstGeom prst="rect">
                <a:avLst/>
              </a:prstGeom>
            </p:spPr>
          </p:pic>
          <p:pic>
            <p:nvPicPr>
              <p:cNvPr id="9" name="Graphic 10">
                <a:extLst>
                  <a:ext uri="{FF2B5EF4-FFF2-40B4-BE49-F238E27FC236}">
                    <a16:creationId xmlns:a16="http://schemas.microsoft.com/office/drawing/2014/main" id="{99F65F1D-7E21-654D-8050-E598690DB23F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>
                <a:extLs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p:blipFill>
            <p:spPr>
              <a:xfrm>
                <a:off x="11097088" y="242036"/>
                <a:ext cx="747530" cy="265033"/>
              </a:xfrm>
              <a:prstGeom prst="rect">
                <a:avLst/>
              </a:prstGeom>
            </p:spPr>
          </p:pic>
        </p:grpSp>
        <p:sp>
          <p:nvSpPr>
            <p:cNvPr id="5" name="CaixaDeTexto 4">
              <a:extLst>
                <a:ext uri="{FF2B5EF4-FFF2-40B4-BE49-F238E27FC236}">
                  <a16:creationId xmlns:a16="http://schemas.microsoft.com/office/drawing/2014/main" id="{2A782425-3443-FC27-EB2A-4415821BC36A}"/>
                </a:ext>
              </a:extLst>
            </p:cNvPr>
            <p:cNvSpPr txBox="1"/>
            <p:nvPr/>
          </p:nvSpPr>
          <p:spPr>
            <a:xfrm>
              <a:off x="5149192" y="236088"/>
              <a:ext cx="1699504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pt-BR" sz="1400" b="0" i="0">
                  <a:solidFill>
                    <a:schemeClr val="bg1"/>
                  </a:solidFill>
                  <a:latin typeface="AMX Medium" pitchFamily="2" charset="77"/>
                </a:rPr>
                <a:t>Banda Larga Móvel</a:t>
              </a:r>
              <a:endParaRPr lang="pt-BR" sz="1400" b="0" i="0" noProof="0">
                <a:solidFill>
                  <a:schemeClr val="bg1"/>
                </a:solidFill>
                <a:highlight>
                  <a:srgbClr val="FFFF00"/>
                </a:highlight>
                <a:latin typeface="AMX Medium" pitchFamily="2" charset="77"/>
              </a:endParaRPr>
            </a:p>
          </p:txBody>
        </p:sp>
      </p:grpSp>
      <p:sp>
        <p:nvSpPr>
          <p:cNvPr id="10" name="Retângulo: Cantos Arredondados 11">
            <a:extLst>
              <a:ext uri="{FF2B5EF4-FFF2-40B4-BE49-F238E27FC236}">
                <a16:creationId xmlns:a16="http://schemas.microsoft.com/office/drawing/2014/main" id="{D129FF95-6392-59B6-4F7A-440D9529ED64}"/>
              </a:ext>
            </a:extLst>
          </p:cNvPr>
          <p:cNvSpPr/>
          <p:nvPr/>
        </p:nvSpPr>
        <p:spPr>
          <a:xfrm>
            <a:off x="832174" y="868805"/>
            <a:ext cx="7584160" cy="909835"/>
          </a:xfrm>
          <a:prstGeom prst="roundRect">
            <a:avLst>
              <a:gd name="adj" fmla="val 14815"/>
            </a:avLst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468000" tIns="45720" rIns="91440" bIns="45720" rtlCol="0" anchor="ctr"/>
          <a:lstStyle/>
          <a:p>
            <a:r>
              <a:rPr lang="pt-BR" sz="3200" dirty="0">
                <a:solidFill>
                  <a:schemeClr val="bg1"/>
                </a:solidFill>
                <a:latin typeface="AMX Black"/>
              </a:rPr>
              <a:t>CLARO INTERNET MÓVEL 5G (FWA)</a:t>
            </a:r>
          </a:p>
        </p:txBody>
      </p:sp>
    </p:spTree>
    <p:extLst>
      <p:ext uri="{BB962C8B-B14F-4D97-AF65-F5344CB8AC3E}">
        <p14:creationId xmlns:p14="http://schemas.microsoft.com/office/powerpoint/2010/main" val="36205235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4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4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4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4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75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75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75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640F139-3B29-D10C-DCF2-C2898B262F8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tângulo: Cantos Superiores Arredondados 6">
            <a:extLst>
              <a:ext uri="{FF2B5EF4-FFF2-40B4-BE49-F238E27FC236}">
                <a16:creationId xmlns:a16="http://schemas.microsoft.com/office/drawing/2014/main" id="{B45E7B6D-CA32-444F-CFE5-E8EAD843BFE3}"/>
              </a:ext>
            </a:extLst>
          </p:cNvPr>
          <p:cNvSpPr/>
          <p:nvPr/>
        </p:nvSpPr>
        <p:spPr>
          <a:xfrm>
            <a:off x="465767" y="2752291"/>
            <a:ext cx="4762579" cy="2412833"/>
          </a:xfrm>
          <a:prstGeom prst="round2SameRect">
            <a:avLst>
              <a:gd name="adj1" fmla="val 0"/>
              <a:gd name="adj2" fmla="val 11818"/>
            </a:avLst>
          </a:prstGeom>
          <a:gradFill>
            <a:gsLst>
              <a:gs pos="22000">
                <a:srgbClr val="610000"/>
              </a:gs>
              <a:gs pos="100000">
                <a:srgbClr val="C00000"/>
              </a:gs>
            </a:gsLst>
            <a:lin ang="36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ts val="1200"/>
              </a:spcBef>
              <a:buClrTx/>
              <a:buSzTx/>
            </a:pPr>
            <a:endParaRPr lang="pt-BR" altLang="pt-BR" sz="100">
              <a:latin typeface="AMX" pitchFamily="2" charset="0"/>
              <a:cs typeface="+mn-ea"/>
              <a:sym typeface="+mn-ea"/>
            </a:endParaRPr>
          </a:p>
          <a:p>
            <a:pPr marL="285750" lvl="0" indent="-285750" algn="ctr">
              <a:spcBef>
                <a:spcPts val="1200"/>
              </a:spcBef>
              <a:buClrTx/>
              <a:buSzTx/>
              <a:buFont typeface="Arial" panose="020B0604020202020204" pitchFamily="34" charset="0"/>
              <a:buChar char="•"/>
            </a:pPr>
            <a:r>
              <a:rPr lang="pt-BR" altLang="pt-BR" sz="1600">
                <a:latin typeface="AMX" pitchFamily="2" charset="0"/>
                <a:cs typeface="+mn-ea"/>
                <a:sym typeface="+mn-ea"/>
              </a:rPr>
              <a:t>Navegue em páginas de internet</a:t>
            </a:r>
          </a:p>
          <a:p>
            <a:pPr marL="285750" indent="-285750" algn="ctr"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pt-BR" altLang="pt-BR" sz="1600">
                <a:latin typeface="AMX" pitchFamily="2" charset="0"/>
                <a:cs typeface="+mn-ea"/>
              </a:rPr>
              <a:t>Acesse e-mails de qualquer lugar</a:t>
            </a:r>
          </a:p>
          <a:p>
            <a:pPr marL="285750" indent="-285750" algn="ctr"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pt-BR" altLang="pt-BR" sz="1600">
                <a:latin typeface="AMX" pitchFamily="2" charset="0"/>
                <a:cs typeface="+mn-ea"/>
              </a:rPr>
              <a:t>Assista vídeos na internet</a:t>
            </a:r>
            <a:endParaRPr lang="en-US" altLang="pt-BR" sz="1600">
              <a:latin typeface="AMX" pitchFamily="2" charset="0"/>
              <a:cs typeface="+mn-ea"/>
            </a:endParaRPr>
          </a:p>
          <a:p>
            <a:pPr marL="285750" indent="-285750" algn="ctr"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pt-BR" altLang="pt-BR" sz="1600">
                <a:latin typeface="AMX" pitchFamily="2" charset="0"/>
                <a:cs typeface="+mn-ea"/>
              </a:rPr>
              <a:t>Baixe arquivos, apresentações e planilhas</a:t>
            </a:r>
          </a:p>
          <a:p>
            <a:pPr marL="285750" indent="-285750" algn="ctr"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pt-BR" altLang="pt-BR" sz="1600">
                <a:latin typeface="AMX" pitchFamily="2" charset="0"/>
                <a:cs typeface="+mn-ea"/>
              </a:rPr>
              <a:t>Envie materiais para comunicação online para clientes</a:t>
            </a:r>
            <a:endParaRPr lang="en-US" altLang="pt-BR" sz="1600">
              <a:latin typeface="AMX" pitchFamily="2" charset="0"/>
              <a:cs typeface="+mn-ea"/>
            </a:endParaRPr>
          </a:p>
          <a:p>
            <a:pPr marL="285750" lvl="0" indent="-285750" algn="ctr">
              <a:spcBef>
                <a:spcPts val="1200"/>
              </a:spcBef>
              <a:buClrTx/>
              <a:buSzTx/>
              <a:buFont typeface="Arial" panose="020B0604020202020204" pitchFamily="34" charset="0"/>
              <a:buChar char="•"/>
            </a:pPr>
            <a:endParaRPr lang="pt-BR" altLang="pt-BR">
              <a:latin typeface="AMX" pitchFamily="2" charset="0"/>
              <a:cs typeface="+mn-ea"/>
              <a:sym typeface="+mn-ea"/>
            </a:endParaRPr>
          </a:p>
          <a:p>
            <a:pPr marL="285750" lvl="0" indent="-285750" algn="ctr">
              <a:spcBef>
                <a:spcPts val="1200"/>
              </a:spcBef>
              <a:buClrTx/>
              <a:buSzTx/>
              <a:buFont typeface="Arial" panose="020B0604020202020204" pitchFamily="34" charset="0"/>
              <a:buChar char="•"/>
            </a:pPr>
            <a:endParaRPr lang="pt-BR" altLang="pt-BR">
              <a:latin typeface="AMX" pitchFamily="2" charset="0"/>
              <a:cs typeface="+mn-ea"/>
              <a:sym typeface="+mn-ea"/>
            </a:endParaRPr>
          </a:p>
          <a:p>
            <a:pPr marL="285750" lvl="0" indent="-285750" algn="ctr">
              <a:spcBef>
                <a:spcPts val="1200"/>
              </a:spcBef>
              <a:buClrTx/>
              <a:buSzTx/>
              <a:buFont typeface="Arial" panose="020B0604020202020204" pitchFamily="34" charset="0"/>
              <a:buChar char="•"/>
            </a:pPr>
            <a:endParaRPr lang="en-US" altLang="pt-BR">
              <a:latin typeface="AMX" pitchFamily="2" charset="0"/>
              <a:cs typeface="+mn-ea"/>
              <a:sym typeface="+mn-ea"/>
            </a:endParaRPr>
          </a:p>
        </p:txBody>
      </p:sp>
      <p:sp>
        <p:nvSpPr>
          <p:cNvPr id="10" name="Retângulo 9">
            <a:extLst>
              <a:ext uri="{FF2B5EF4-FFF2-40B4-BE49-F238E27FC236}">
                <a16:creationId xmlns:a16="http://schemas.microsoft.com/office/drawing/2014/main" id="{18009454-E4E2-E0BA-EB25-066192387DEE}"/>
              </a:ext>
            </a:extLst>
          </p:cNvPr>
          <p:cNvSpPr/>
          <p:nvPr/>
        </p:nvSpPr>
        <p:spPr>
          <a:xfrm>
            <a:off x="306629" y="2129384"/>
            <a:ext cx="5070119" cy="635000"/>
          </a:xfrm>
          <a:prstGeom prst="rect">
            <a:avLst/>
          </a:prstGeom>
          <a:solidFill>
            <a:srgbClr val="8C333A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pt-BR" b="1">
                <a:solidFill>
                  <a:schemeClr val="bg1"/>
                </a:solidFill>
                <a:latin typeface="AMX" pitchFamily="2" charset="0"/>
                <a:cs typeface="+mn-ea"/>
                <a:sym typeface="+mn-ea"/>
              </a:rPr>
              <a:t>10 GB e 50 GB</a:t>
            </a:r>
            <a:endParaRPr lang="en-US" altLang="pt-BR">
              <a:solidFill>
                <a:schemeClr val="bg1"/>
              </a:solidFill>
              <a:latin typeface="AMX" pitchFamily="2" charset="0"/>
              <a:cs typeface="+mn-ea"/>
              <a:sym typeface="+mn-ea"/>
            </a:endParaRPr>
          </a:p>
        </p:txBody>
      </p:sp>
      <p:sp>
        <p:nvSpPr>
          <p:cNvPr id="19" name="Retângulo: Cantos Superiores Arredondados 18">
            <a:extLst>
              <a:ext uri="{FF2B5EF4-FFF2-40B4-BE49-F238E27FC236}">
                <a16:creationId xmlns:a16="http://schemas.microsoft.com/office/drawing/2014/main" id="{9BBCBE19-982B-0F1F-574B-4BA37AC7A665}"/>
              </a:ext>
            </a:extLst>
          </p:cNvPr>
          <p:cNvSpPr/>
          <p:nvPr/>
        </p:nvSpPr>
        <p:spPr>
          <a:xfrm>
            <a:off x="5819204" y="2752291"/>
            <a:ext cx="5770603" cy="3277806"/>
          </a:xfrm>
          <a:prstGeom prst="round2SameRect">
            <a:avLst>
              <a:gd name="adj1" fmla="val 0"/>
              <a:gd name="adj2" fmla="val 11818"/>
            </a:avLst>
          </a:prstGeom>
          <a:gradFill>
            <a:gsLst>
              <a:gs pos="22000">
                <a:srgbClr val="610000"/>
              </a:gs>
              <a:gs pos="100000">
                <a:srgbClr val="C00000"/>
              </a:gs>
            </a:gsLst>
            <a:lin ang="36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ts val="1200"/>
              </a:spcBef>
              <a:buClrTx/>
              <a:buSzTx/>
            </a:pPr>
            <a:endParaRPr lang="pt-BR" altLang="pt-BR" sz="100">
              <a:latin typeface="AMX" pitchFamily="2" charset="0"/>
              <a:cs typeface="+mn-ea"/>
              <a:sym typeface="+mn-ea"/>
            </a:endParaRPr>
          </a:p>
          <a:p>
            <a:pPr marL="285750" lvl="0" indent="-285750" algn="ctr">
              <a:spcBef>
                <a:spcPts val="1200"/>
              </a:spcBef>
              <a:buClrTx/>
              <a:buSzTx/>
              <a:buFont typeface="Arial" panose="020B0604020202020204" pitchFamily="34" charset="0"/>
              <a:buChar char="•"/>
            </a:pPr>
            <a:r>
              <a:rPr lang="pt-BR" altLang="pt-BR" sz="1600">
                <a:latin typeface="AMX" pitchFamily="2" charset="0"/>
                <a:cs typeface="+mn-ea"/>
                <a:sym typeface="+mn-ea"/>
              </a:rPr>
              <a:t>Navegue em páginas de internet</a:t>
            </a:r>
          </a:p>
          <a:p>
            <a:pPr marL="285750" indent="-285750" algn="ctr"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pt-BR" altLang="pt-BR" sz="1600">
                <a:latin typeface="AMX" pitchFamily="2" charset="0"/>
                <a:cs typeface="+mn-ea"/>
              </a:rPr>
              <a:t>Acesse e-mails de qualquer lugar</a:t>
            </a:r>
          </a:p>
          <a:p>
            <a:pPr marL="285750" indent="-285750" algn="ctr"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pt-BR" altLang="pt-BR" sz="1600">
                <a:latin typeface="AMX" pitchFamily="2" charset="0"/>
                <a:cs typeface="+mn-ea"/>
              </a:rPr>
              <a:t>Assista vídeos na internet</a:t>
            </a:r>
            <a:endParaRPr lang="en-US" altLang="pt-BR" sz="1600">
              <a:latin typeface="AMX" pitchFamily="2" charset="0"/>
              <a:cs typeface="+mn-ea"/>
            </a:endParaRPr>
          </a:p>
          <a:p>
            <a:pPr marL="285750" indent="-285750" algn="ctr"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pt-BR" altLang="pt-BR" sz="1600">
                <a:latin typeface="AMX" pitchFamily="2" charset="0"/>
                <a:cs typeface="+mn-ea"/>
              </a:rPr>
              <a:t>Baixe arquivos, apresentações e planilhas</a:t>
            </a:r>
          </a:p>
          <a:p>
            <a:pPr marL="285750" indent="-285750" algn="ctr"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pt-BR" altLang="pt-BR" sz="1600">
                <a:latin typeface="AMX" pitchFamily="2" charset="0"/>
                <a:cs typeface="+mn-ea"/>
              </a:rPr>
              <a:t>Envie materiais para comunicação online para clientes</a:t>
            </a:r>
          </a:p>
          <a:p>
            <a:pPr marL="285750" indent="-285750" algn="ctr"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kumimoji="0" lang="pt-BR" sz="16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" pitchFamily="2" charset="0"/>
              </a:rPr>
              <a:t>Realize videoconferências com colaboradores e clientes</a:t>
            </a:r>
          </a:p>
          <a:p>
            <a:pPr marL="285750" indent="-285750" algn="ctr"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kumimoji="0" lang="pt-BR" sz="16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" pitchFamily="2" charset="0"/>
              </a:rPr>
              <a:t>Crie soluções de automação para força de</a:t>
            </a:r>
            <a:br>
              <a:rPr kumimoji="0" lang="pt-BR" sz="16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" pitchFamily="2" charset="0"/>
              </a:rPr>
            </a:br>
            <a:r>
              <a:rPr kumimoji="0" lang="pt-BR" sz="16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" pitchFamily="2" charset="0"/>
              </a:rPr>
              <a:t>vendas ou execute treinamentos a distância</a:t>
            </a:r>
          </a:p>
          <a:p>
            <a:pPr marL="285750" indent="-285750" algn="ctr">
              <a:spcBef>
                <a:spcPts val="1200"/>
              </a:spcBef>
              <a:buFont typeface="Arial" panose="020B0604020202020204" pitchFamily="34" charset="0"/>
              <a:buChar char="•"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285750" indent="-285750" algn="ctr">
              <a:spcBef>
                <a:spcPts val="1200"/>
              </a:spcBef>
              <a:buFont typeface="Arial" panose="020B0604020202020204" pitchFamily="34" charset="0"/>
              <a:buChar char="•"/>
            </a:pPr>
            <a:endParaRPr lang="pt-BR" altLang="pt-BR">
              <a:latin typeface="AMX" pitchFamily="2" charset="0"/>
              <a:cs typeface="+mn-ea"/>
            </a:endParaRPr>
          </a:p>
          <a:p>
            <a:pPr marL="285750" indent="-285750" algn="ctr">
              <a:spcBef>
                <a:spcPts val="1200"/>
              </a:spcBef>
              <a:buFont typeface="Arial" panose="020B0604020202020204" pitchFamily="34" charset="0"/>
              <a:buChar char="•"/>
            </a:pPr>
            <a:endParaRPr lang="en-US" altLang="pt-BR">
              <a:latin typeface="AMX" pitchFamily="2" charset="0"/>
              <a:cs typeface="+mn-ea"/>
            </a:endParaRPr>
          </a:p>
          <a:p>
            <a:pPr marL="285750" lvl="0" indent="-285750" algn="ctr">
              <a:spcBef>
                <a:spcPts val="1200"/>
              </a:spcBef>
              <a:buClrTx/>
              <a:buSzTx/>
              <a:buFont typeface="Arial" panose="020B0604020202020204" pitchFamily="34" charset="0"/>
              <a:buChar char="•"/>
            </a:pPr>
            <a:endParaRPr lang="pt-BR" altLang="pt-BR">
              <a:latin typeface="AMX" pitchFamily="2" charset="0"/>
              <a:cs typeface="+mn-ea"/>
              <a:sym typeface="+mn-ea"/>
            </a:endParaRPr>
          </a:p>
          <a:p>
            <a:pPr marL="285750" lvl="0" indent="-285750" algn="ctr">
              <a:spcBef>
                <a:spcPts val="1200"/>
              </a:spcBef>
              <a:buClrTx/>
              <a:buSzTx/>
              <a:buFont typeface="Arial" panose="020B0604020202020204" pitchFamily="34" charset="0"/>
              <a:buChar char="•"/>
            </a:pPr>
            <a:endParaRPr lang="pt-BR" altLang="pt-BR">
              <a:latin typeface="AMX" pitchFamily="2" charset="0"/>
              <a:cs typeface="+mn-ea"/>
              <a:sym typeface="+mn-ea"/>
            </a:endParaRPr>
          </a:p>
          <a:p>
            <a:pPr marL="285750" lvl="0" indent="-285750" algn="ctr">
              <a:spcBef>
                <a:spcPts val="1200"/>
              </a:spcBef>
              <a:buClrTx/>
              <a:buSzTx/>
              <a:buFont typeface="Arial" panose="020B0604020202020204" pitchFamily="34" charset="0"/>
              <a:buChar char="•"/>
            </a:pPr>
            <a:endParaRPr lang="en-US" altLang="pt-BR">
              <a:latin typeface="AMX" pitchFamily="2" charset="0"/>
              <a:cs typeface="+mn-ea"/>
              <a:sym typeface="+mn-ea"/>
            </a:endParaRPr>
          </a:p>
        </p:txBody>
      </p:sp>
      <p:sp>
        <p:nvSpPr>
          <p:cNvPr id="20" name="Retângulo 19">
            <a:extLst>
              <a:ext uri="{FF2B5EF4-FFF2-40B4-BE49-F238E27FC236}">
                <a16:creationId xmlns:a16="http://schemas.microsoft.com/office/drawing/2014/main" id="{84353EC2-26AA-0881-41C6-7371BFDF7F45}"/>
              </a:ext>
            </a:extLst>
          </p:cNvPr>
          <p:cNvSpPr/>
          <p:nvPr/>
        </p:nvSpPr>
        <p:spPr>
          <a:xfrm>
            <a:off x="5523640" y="2129384"/>
            <a:ext cx="6361731" cy="635000"/>
          </a:xfrm>
          <a:prstGeom prst="rect">
            <a:avLst/>
          </a:prstGeom>
          <a:solidFill>
            <a:srgbClr val="8C333A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pt-BR" b="1">
                <a:solidFill>
                  <a:schemeClr val="bg1"/>
                </a:solidFill>
                <a:latin typeface="AMX" pitchFamily="2" charset="0"/>
                <a:cs typeface="+mn-ea"/>
                <a:sym typeface="+mn-ea"/>
              </a:rPr>
              <a:t>100 GB e 150 GB</a:t>
            </a:r>
            <a:endParaRPr lang="en-US" altLang="pt-BR">
              <a:solidFill>
                <a:schemeClr val="bg1"/>
              </a:solidFill>
              <a:latin typeface="AMX" pitchFamily="2" charset="0"/>
              <a:cs typeface="+mn-ea"/>
              <a:sym typeface="+mn-ea"/>
            </a:endParaRPr>
          </a:p>
        </p:txBody>
      </p:sp>
      <p:grpSp>
        <p:nvGrpSpPr>
          <p:cNvPr id="3" name="Agrupar 2">
            <a:extLst>
              <a:ext uri="{FF2B5EF4-FFF2-40B4-BE49-F238E27FC236}">
                <a16:creationId xmlns:a16="http://schemas.microsoft.com/office/drawing/2014/main" id="{3D787AFF-717F-4F24-5D94-AC4EEE1FEB35}"/>
              </a:ext>
            </a:extLst>
          </p:cNvPr>
          <p:cNvGrpSpPr/>
          <p:nvPr/>
        </p:nvGrpSpPr>
        <p:grpSpPr>
          <a:xfrm>
            <a:off x="206491" y="158751"/>
            <a:ext cx="11779017" cy="431602"/>
            <a:chOff x="206491" y="158751"/>
            <a:chExt cx="11779017" cy="431602"/>
          </a:xfrm>
        </p:grpSpPr>
        <p:grpSp>
          <p:nvGrpSpPr>
            <p:cNvPr id="4" name="Group 6">
              <a:extLst>
                <a:ext uri="{FF2B5EF4-FFF2-40B4-BE49-F238E27FC236}">
                  <a16:creationId xmlns:a16="http://schemas.microsoft.com/office/drawing/2014/main" id="{660B81E9-05A3-933A-0BEC-4ED5E9DB64BB}"/>
                </a:ext>
              </a:extLst>
            </p:cNvPr>
            <p:cNvGrpSpPr/>
            <p:nvPr/>
          </p:nvGrpSpPr>
          <p:grpSpPr>
            <a:xfrm>
              <a:off x="206491" y="158751"/>
              <a:ext cx="11779017" cy="431602"/>
              <a:chOff x="206491" y="158751"/>
              <a:chExt cx="11779017" cy="431602"/>
            </a:xfrm>
          </p:grpSpPr>
          <p:sp>
            <p:nvSpPr>
              <p:cNvPr id="6" name="Retângulo: Cantos Arredondados 15">
                <a:extLst>
                  <a:ext uri="{FF2B5EF4-FFF2-40B4-BE49-F238E27FC236}">
                    <a16:creationId xmlns:a16="http://schemas.microsoft.com/office/drawing/2014/main" id="{FFDAF3E0-0350-7BFC-0465-DD03DC26F0E1}"/>
                  </a:ext>
                </a:extLst>
              </p:cNvPr>
              <p:cNvSpPr/>
              <p:nvPr/>
            </p:nvSpPr>
            <p:spPr>
              <a:xfrm>
                <a:off x="206491" y="158751"/>
                <a:ext cx="11779017" cy="431602"/>
              </a:xfrm>
              <a:prstGeom prst="roundRect">
                <a:avLst/>
              </a:prstGeom>
              <a:gradFill>
                <a:gsLst>
                  <a:gs pos="100000">
                    <a:srgbClr val="AA0000"/>
                  </a:gs>
                  <a:gs pos="0">
                    <a:srgbClr val="610000"/>
                  </a:gs>
                </a:gsLst>
                <a:lin ang="0" scaled="0"/>
              </a:gra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/>
              </a:p>
            </p:txBody>
          </p:sp>
          <p:pic>
            <p:nvPicPr>
              <p:cNvPr id="8" name="Gráfico 16">
                <a:extLst>
                  <a:ext uri="{FF2B5EF4-FFF2-40B4-BE49-F238E27FC236}">
                    <a16:creationId xmlns:a16="http://schemas.microsoft.com/office/drawing/2014/main" id="{9C02BC45-77E4-F62D-DBFE-B961C9ABE7E1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p:blipFill>
            <p:spPr>
              <a:xfrm>
                <a:off x="345621" y="251040"/>
                <a:ext cx="1523323" cy="247025"/>
              </a:xfrm>
              <a:prstGeom prst="rect">
                <a:avLst/>
              </a:prstGeom>
            </p:spPr>
          </p:pic>
          <p:pic>
            <p:nvPicPr>
              <p:cNvPr id="9" name="Graphic 10">
                <a:extLst>
                  <a:ext uri="{FF2B5EF4-FFF2-40B4-BE49-F238E27FC236}">
                    <a16:creationId xmlns:a16="http://schemas.microsoft.com/office/drawing/2014/main" id="{4EB14C38-7FD0-2796-A2DC-B73D515FB7C9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>
                <a:extLst>
                  <a:ext uri="{96DAC541-7B7A-43D3-8B79-37D633B846F1}">
                    <asvg:svgBlip xmlns:asvg="http://schemas.microsoft.com/office/drawing/2016/SVG/main" r:embed="rId4"/>
                  </a:ext>
                </a:extLst>
              </a:blip>
              <a:stretch>
                <a:fillRect/>
              </a:stretch>
            </p:blipFill>
            <p:spPr>
              <a:xfrm>
                <a:off x="11097088" y="242036"/>
                <a:ext cx="747530" cy="265033"/>
              </a:xfrm>
              <a:prstGeom prst="rect">
                <a:avLst/>
              </a:prstGeom>
            </p:spPr>
          </p:pic>
        </p:grpSp>
        <p:sp>
          <p:nvSpPr>
            <p:cNvPr id="5" name="CaixaDeTexto 4">
              <a:extLst>
                <a:ext uri="{FF2B5EF4-FFF2-40B4-BE49-F238E27FC236}">
                  <a16:creationId xmlns:a16="http://schemas.microsoft.com/office/drawing/2014/main" id="{A7EF1909-630D-BCE6-2F0A-7D1F3965B11D}"/>
                </a:ext>
              </a:extLst>
            </p:cNvPr>
            <p:cNvSpPr txBox="1"/>
            <p:nvPr/>
          </p:nvSpPr>
          <p:spPr>
            <a:xfrm>
              <a:off x="5149192" y="236088"/>
              <a:ext cx="1699504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pt-BR" sz="1400" b="0" i="0">
                  <a:solidFill>
                    <a:schemeClr val="bg1"/>
                  </a:solidFill>
                  <a:latin typeface="AMX Medium" pitchFamily="2" charset="77"/>
                </a:rPr>
                <a:t>Banda Larga Móvel</a:t>
              </a:r>
              <a:endParaRPr lang="pt-BR" sz="1400" b="0" i="0" noProof="0">
                <a:solidFill>
                  <a:schemeClr val="bg1"/>
                </a:solidFill>
                <a:highlight>
                  <a:srgbClr val="FFFF00"/>
                </a:highlight>
                <a:latin typeface="AMX Medium" pitchFamily="2" charset="77"/>
              </a:endParaRPr>
            </a:p>
          </p:txBody>
        </p:sp>
      </p:grpSp>
      <p:sp>
        <p:nvSpPr>
          <p:cNvPr id="11" name="Retângulo: Cantos Arredondados 11">
            <a:extLst>
              <a:ext uri="{FF2B5EF4-FFF2-40B4-BE49-F238E27FC236}">
                <a16:creationId xmlns:a16="http://schemas.microsoft.com/office/drawing/2014/main" id="{119813A8-D98F-EB70-3577-AF2B9FB1FD6B}"/>
              </a:ext>
            </a:extLst>
          </p:cNvPr>
          <p:cNvSpPr/>
          <p:nvPr/>
        </p:nvSpPr>
        <p:spPr>
          <a:xfrm>
            <a:off x="465767" y="908095"/>
            <a:ext cx="6563683" cy="909835"/>
          </a:xfrm>
          <a:prstGeom prst="roundRect">
            <a:avLst>
              <a:gd name="adj" fmla="val 14815"/>
            </a:avLst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468000" tIns="45720" rIns="91440" bIns="45720" rtlCol="0" anchor="ctr"/>
          <a:lstStyle/>
          <a:p>
            <a:r>
              <a:rPr lang="pt-BR" sz="3200" dirty="0">
                <a:solidFill>
                  <a:schemeClr val="bg1"/>
                </a:solidFill>
                <a:latin typeface="AMX Black"/>
              </a:rPr>
              <a:t>BENEFÍCIOS</a:t>
            </a:r>
          </a:p>
        </p:txBody>
      </p:sp>
    </p:spTree>
    <p:extLst>
      <p:ext uri="{BB962C8B-B14F-4D97-AF65-F5344CB8AC3E}">
        <p14:creationId xmlns:p14="http://schemas.microsoft.com/office/powerpoint/2010/main" val="8186377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5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75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750"/>
                            </p:stCondLst>
                            <p:childTnLst>
                              <p:par>
                                <p:cTn id="19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3750"/>
                            </p:stCondLst>
                            <p:childTnLst>
                              <p:par>
                                <p:cTn id="2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4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4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4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10" grpId="0" animBg="1"/>
      <p:bldP spid="19" grpId="0" animBg="1"/>
      <p:bldP spid="20" grpId="0" animBg="1"/>
      <p:bldP spid="11" grpId="0" animBg="1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610000"/>
            </a:gs>
            <a:gs pos="100000">
              <a:srgbClr val="610000"/>
            </a:gs>
          </a:gsLst>
          <a:lin ang="0" scaled="0"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ED218A4-7285-24B8-9F7B-ABB34A39C16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aixaDeTexto 2">
            <a:extLst>
              <a:ext uri="{FF2B5EF4-FFF2-40B4-BE49-F238E27FC236}">
                <a16:creationId xmlns:a16="http://schemas.microsoft.com/office/drawing/2014/main" id="{3BB1C954-7C63-CA96-9D94-19F6B99070AB}"/>
              </a:ext>
            </a:extLst>
          </p:cNvPr>
          <p:cNvSpPr txBox="1"/>
          <p:nvPr/>
        </p:nvSpPr>
        <p:spPr>
          <a:xfrm>
            <a:off x="2735590" y="4175524"/>
            <a:ext cx="672082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2400">
                <a:solidFill>
                  <a:schemeClr val="bg1"/>
                </a:solidFill>
                <a:latin typeface="AMX" pitchFamily="2" charset="77"/>
              </a:rPr>
              <a:t>Confira na tabela de aparelhos quais roteadores estão disponíveis para cada plano.</a:t>
            </a:r>
          </a:p>
        </p:txBody>
      </p:sp>
      <p:grpSp>
        <p:nvGrpSpPr>
          <p:cNvPr id="2" name="Agrupar 1">
            <a:extLst>
              <a:ext uri="{FF2B5EF4-FFF2-40B4-BE49-F238E27FC236}">
                <a16:creationId xmlns:a16="http://schemas.microsoft.com/office/drawing/2014/main" id="{BF39BFDD-E690-4806-3775-196D85EF9D45}"/>
              </a:ext>
            </a:extLst>
          </p:cNvPr>
          <p:cNvGrpSpPr/>
          <p:nvPr/>
        </p:nvGrpSpPr>
        <p:grpSpPr>
          <a:xfrm>
            <a:off x="206491" y="158751"/>
            <a:ext cx="11779017" cy="431602"/>
            <a:chOff x="206491" y="158751"/>
            <a:chExt cx="11779017" cy="431602"/>
          </a:xfrm>
        </p:grpSpPr>
        <p:grpSp>
          <p:nvGrpSpPr>
            <p:cNvPr id="4" name="Group 6">
              <a:extLst>
                <a:ext uri="{FF2B5EF4-FFF2-40B4-BE49-F238E27FC236}">
                  <a16:creationId xmlns:a16="http://schemas.microsoft.com/office/drawing/2014/main" id="{77F455F3-05E5-0969-B041-17E9613724CB}"/>
                </a:ext>
              </a:extLst>
            </p:cNvPr>
            <p:cNvGrpSpPr/>
            <p:nvPr/>
          </p:nvGrpSpPr>
          <p:grpSpPr>
            <a:xfrm>
              <a:off x="206491" y="158751"/>
              <a:ext cx="11779017" cy="431602"/>
              <a:chOff x="206491" y="158751"/>
              <a:chExt cx="11779017" cy="431602"/>
            </a:xfrm>
          </p:grpSpPr>
          <p:sp>
            <p:nvSpPr>
              <p:cNvPr id="6" name="Retângulo: Cantos Arredondados 15">
                <a:extLst>
                  <a:ext uri="{FF2B5EF4-FFF2-40B4-BE49-F238E27FC236}">
                    <a16:creationId xmlns:a16="http://schemas.microsoft.com/office/drawing/2014/main" id="{1C755AE4-961C-ABFA-8943-B4E6E10421AD}"/>
                  </a:ext>
                </a:extLst>
              </p:cNvPr>
              <p:cNvSpPr/>
              <p:nvPr/>
            </p:nvSpPr>
            <p:spPr>
              <a:xfrm>
                <a:off x="206491" y="158751"/>
                <a:ext cx="11779017" cy="431602"/>
              </a:xfrm>
              <a:prstGeom prst="roundRect">
                <a:avLst/>
              </a:prstGeom>
              <a:gradFill>
                <a:gsLst>
                  <a:gs pos="100000">
                    <a:srgbClr val="AA0000"/>
                  </a:gs>
                  <a:gs pos="0">
                    <a:srgbClr val="610000"/>
                  </a:gs>
                </a:gsLst>
                <a:lin ang="0" scaled="0"/>
              </a:gra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/>
              </a:p>
            </p:txBody>
          </p:sp>
          <p:pic>
            <p:nvPicPr>
              <p:cNvPr id="7" name="Gráfico 16">
                <a:extLst>
                  <a:ext uri="{FF2B5EF4-FFF2-40B4-BE49-F238E27FC236}">
                    <a16:creationId xmlns:a16="http://schemas.microsoft.com/office/drawing/2014/main" id="{09D19B19-B04B-3C18-15F6-4D06CD4D5AC3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>
                <a:extLst>
                  <a:ext uri="{96DAC541-7B7A-43D3-8B79-37D633B846F1}">
                    <asvg:svgBlip xmlns:asvg="http://schemas.microsoft.com/office/drawing/2016/SVG/main" r:embed="rId2"/>
                  </a:ext>
                </a:extLst>
              </a:blip>
              <a:stretch>
                <a:fillRect/>
              </a:stretch>
            </p:blipFill>
            <p:spPr>
              <a:xfrm>
                <a:off x="345621" y="251040"/>
                <a:ext cx="1523323" cy="247025"/>
              </a:xfrm>
              <a:prstGeom prst="rect">
                <a:avLst/>
              </a:prstGeom>
            </p:spPr>
          </p:pic>
          <p:pic>
            <p:nvPicPr>
              <p:cNvPr id="8" name="Graphic 10">
                <a:extLst>
                  <a:ext uri="{FF2B5EF4-FFF2-40B4-BE49-F238E27FC236}">
                    <a16:creationId xmlns:a16="http://schemas.microsoft.com/office/drawing/2014/main" id="{07D48CDC-7828-2E3F-EC91-D92411455B0D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p:blipFill>
            <p:spPr>
              <a:xfrm>
                <a:off x="11097088" y="242036"/>
                <a:ext cx="747530" cy="265033"/>
              </a:xfrm>
              <a:prstGeom prst="rect">
                <a:avLst/>
              </a:prstGeom>
            </p:spPr>
          </p:pic>
        </p:grpSp>
        <p:sp>
          <p:nvSpPr>
            <p:cNvPr id="5" name="CaixaDeTexto 4">
              <a:extLst>
                <a:ext uri="{FF2B5EF4-FFF2-40B4-BE49-F238E27FC236}">
                  <a16:creationId xmlns:a16="http://schemas.microsoft.com/office/drawing/2014/main" id="{E57CEA81-0438-B542-A53B-6DDB3CA0AEFE}"/>
                </a:ext>
              </a:extLst>
            </p:cNvPr>
            <p:cNvSpPr txBox="1"/>
            <p:nvPr/>
          </p:nvSpPr>
          <p:spPr>
            <a:xfrm>
              <a:off x="5149192" y="236088"/>
              <a:ext cx="1699504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pt-BR" sz="1400" b="0" i="0">
                  <a:solidFill>
                    <a:schemeClr val="bg1"/>
                  </a:solidFill>
                  <a:latin typeface="AMX Medium" pitchFamily="2" charset="77"/>
                </a:rPr>
                <a:t>Banda Larga Móvel</a:t>
              </a:r>
              <a:endParaRPr lang="pt-BR" sz="1400" b="0" i="0" noProof="0">
                <a:solidFill>
                  <a:schemeClr val="bg1"/>
                </a:solidFill>
                <a:highlight>
                  <a:srgbClr val="FFFF00"/>
                </a:highlight>
                <a:latin typeface="AMX Medium" pitchFamily="2" charset="77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0079752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81E5DE0-89C7-67B4-987A-349BA95D91D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Agrupar 1">
            <a:extLst>
              <a:ext uri="{FF2B5EF4-FFF2-40B4-BE49-F238E27FC236}">
                <a16:creationId xmlns:a16="http://schemas.microsoft.com/office/drawing/2014/main" id="{6BDB89A5-83FA-AC40-D908-F2B59F6CFA68}"/>
              </a:ext>
            </a:extLst>
          </p:cNvPr>
          <p:cNvGrpSpPr/>
          <p:nvPr/>
        </p:nvGrpSpPr>
        <p:grpSpPr>
          <a:xfrm>
            <a:off x="206491" y="158751"/>
            <a:ext cx="11779017" cy="431602"/>
            <a:chOff x="206491" y="158751"/>
            <a:chExt cx="11779017" cy="431602"/>
          </a:xfrm>
        </p:grpSpPr>
        <p:grpSp>
          <p:nvGrpSpPr>
            <p:cNvPr id="3" name="Group 6">
              <a:extLst>
                <a:ext uri="{FF2B5EF4-FFF2-40B4-BE49-F238E27FC236}">
                  <a16:creationId xmlns:a16="http://schemas.microsoft.com/office/drawing/2014/main" id="{29FE89FA-963A-A4CA-EDE3-DFDACA4B2618}"/>
                </a:ext>
              </a:extLst>
            </p:cNvPr>
            <p:cNvGrpSpPr/>
            <p:nvPr/>
          </p:nvGrpSpPr>
          <p:grpSpPr>
            <a:xfrm>
              <a:off x="206491" y="158751"/>
              <a:ext cx="11779017" cy="431602"/>
              <a:chOff x="206491" y="158751"/>
              <a:chExt cx="11779017" cy="431602"/>
            </a:xfrm>
          </p:grpSpPr>
          <p:sp>
            <p:nvSpPr>
              <p:cNvPr id="5" name="Retângulo: Cantos Arredondados 15">
                <a:extLst>
                  <a:ext uri="{FF2B5EF4-FFF2-40B4-BE49-F238E27FC236}">
                    <a16:creationId xmlns:a16="http://schemas.microsoft.com/office/drawing/2014/main" id="{9D057845-8726-6030-EC55-B8B549915B65}"/>
                  </a:ext>
                </a:extLst>
              </p:cNvPr>
              <p:cNvSpPr/>
              <p:nvPr/>
            </p:nvSpPr>
            <p:spPr>
              <a:xfrm>
                <a:off x="206491" y="158751"/>
                <a:ext cx="11779017" cy="431602"/>
              </a:xfrm>
              <a:prstGeom prst="roundRect">
                <a:avLst/>
              </a:prstGeom>
              <a:gradFill>
                <a:gsLst>
                  <a:gs pos="100000">
                    <a:srgbClr val="AA0000"/>
                  </a:gs>
                  <a:gs pos="0">
                    <a:srgbClr val="610000"/>
                  </a:gs>
                </a:gsLst>
                <a:lin ang="0" scaled="0"/>
              </a:gra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/>
              </a:p>
            </p:txBody>
          </p:sp>
          <p:pic>
            <p:nvPicPr>
              <p:cNvPr id="6" name="Gráfico 16">
                <a:extLst>
                  <a:ext uri="{FF2B5EF4-FFF2-40B4-BE49-F238E27FC236}">
                    <a16:creationId xmlns:a16="http://schemas.microsoft.com/office/drawing/2014/main" id="{01FC7A83-6B4C-AA1D-6770-23A5E9F36A0A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>
                <a:extLst>
                  <a:ext uri="{96DAC541-7B7A-43D3-8B79-37D633B846F1}">
                    <asvg:svgBlip xmlns:asvg="http://schemas.microsoft.com/office/drawing/2016/SVG/main" r:embed="rId2"/>
                  </a:ext>
                </a:extLst>
              </a:blip>
              <a:stretch>
                <a:fillRect/>
              </a:stretch>
            </p:blipFill>
            <p:spPr>
              <a:xfrm>
                <a:off x="345621" y="251040"/>
                <a:ext cx="1523323" cy="247025"/>
              </a:xfrm>
              <a:prstGeom prst="rect">
                <a:avLst/>
              </a:prstGeom>
            </p:spPr>
          </p:pic>
          <p:pic>
            <p:nvPicPr>
              <p:cNvPr id="7" name="Graphic 10">
                <a:extLst>
                  <a:ext uri="{FF2B5EF4-FFF2-40B4-BE49-F238E27FC236}">
                    <a16:creationId xmlns:a16="http://schemas.microsoft.com/office/drawing/2014/main" id="{06CE826A-219D-DED4-3209-3003A39B430B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p:blipFill>
            <p:spPr>
              <a:xfrm>
                <a:off x="11097088" y="242036"/>
                <a:ext cx="747530" cy="265033"/>
              </a:xfrm>
              <a:prstGeom prst="rect">
                <a:avLst/>
              </a:prstGeom>
            </p:spPr>
          </p:pic>
        </p:grpSp>
        <p:sp>
          <p:nvSpPr>
            <p:cNvPr id="4" name="CaixaDeTexto 3">
              <a:extLst>
                <a:ext uri="{FF2B5EF4-FFF2-40B4-BE49-F238E27FC236}">
                  <a16:creationId xmlns:a16="http://schemas.microsoft.com/office/drawing/2014/main" id="{627DA0E4-8163-9C57-0593-8D5F3D19E4D1}"/>
                </a:ext>
              </a:extLst>
            </p:cNvPr>
            <p:cNvSpPr txBox="1"/>
            <p:nvPr/>
          </p:nvSpPr>
          <p:spPr>
            <a:xfrm>
              <a:off x="5149192" y="236088"/>
              <a:ext cx="1699504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pt-BR" sz="1400" b="0" i="0">
                  <a:solidFill>
                    <a:schemeClr val="bg1"/>
                  </a:solidFill>
                  <a:latin typeface="AMX Medium" pitchFamily="2" charset="77"/>
                </a:rPr>
                <a:t>Banda Larga Móvel</a:t>
              </a:r>
              <a:endParaRPr lang="pt-BR" sz="1400" b="0" i="0" noProof="0">
                <a:solidFill>
                  <a:schemeClr val="bg1"/>
                </a:solidFill>
                <a:highlight>
                  <a:srgbClr val="FFFF00"/>
                </a:highlight>
                <a:latin typeface="AMX Medium" pitchFamily="2" charset="77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0716130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8427B43-C13E-668E-52BC-6B56BECE9EC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CaixaDeTexto 3">
            <a:extLst>
              <a:ext uri="{FF2B5EF4-FFF2-40B4-BE49-F238E27FC236}">
                <a16:creationId xmlns:a16="http://schemas.microsoft.com/office/drawing/2014/main" id="{BA1EBE9C-7E57-8BD5-BD57-48632120C5C3}"/>
              </a:ext>
            </a:extLst>
          </p:cNvPr>
          <p:cNvSpPr txBox="1"/>
          <p:nvPr/>
        </p:nvSpPr>
        <p:spPr>
          <a:xfrm>
            <a:off x="6430025" y="2194545"/>
            <a:ext cx="5126249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4800" noProof="0" dirty="0">
                <a:solidFill>
                  <a:schemeClr val="bg1"/>
                </a:solidFill>
                <a:latin typeface="AMX Black" pitchFamily="2" charset="0"/>
              </a:rPr>
              <a:t>Agradecemos a sua participação!</a:t>
            </a:r>
          </a:p>
          <a:p>
            <a:r>
              <a:rPr lang="pt-BR" sz="4800" noProof="0" dirty="0">
                <a:solidFill>
                  <a:schemeClr val="bg1"/>
                </a:solidFill>
                <a:latin typeface="AMX Black" pitchFamily="2" charset="0"/>
              </a:rPr>
              <a:t>Boas vendas!</a:t>
            </a:r>
          </a:p>
        </p:txBody>
      </p:sp>
      <p:pic>
        <p:nvPicPr>
          <p:cNvPr id="2" name="Gráfico 6">
            <a:extLst>
              <a:ext uri="{FF2B5EF4-FFF2-40B4-BE49-F238E27FC236}">
                <a16:creationId xmlns:a16="http://schemas.microsoft.com/office/drawing/2014/main" id="{066FF418-4F6F-6F82-A9F0-5CB3B401043F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430025" y="601973"/>
            <a:ext cx="1819275" cy="990600"/>
          </a:xfrm>
          <a:prstGeom prst="rect">
            <a:avLst/>
          </a:prstGeom>
        </p:spPr>
      </p:pic>
      <p:pic>
        <p:nvPicPr>
          <p:cNvPr id="3" name="Imagem 2" descr="Homem falando no celular&#10;&#10;O conteúdo gerado por IA pode estar incorreto.">
            <a:extLst>
              <a:ext uri="{FF2B5EF4-FFF2-40B4-BE49-F238E27FC236}">
                <a16:creationId xmlns:a16="http://schemas.microsoft.com/office/drawing/2014/main" id="{58C0337C-4835-0422-6B64-79CC0D6BC08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316" t="3018" r="23734" b="14772"/>
          <a:stretch>
            <a:fillRect/>
          </a:stretch>
        </p:blipFill>
        <p:spPr>
          <a:xfrm>
            <a:off x="0" y="1"/>
            <a:ext cx="8249300" cy="6858000"/>
          </a:xfrm>
          <a:prstGeom prst="rect">
            <a:avLst/>
          </a:prstGeom>
        </p:spPr>
      </p:pic>
      <p:pic>
        <p:nvPicPr>
          <p:cNvPr id="4" name="Graphic 12">
            <a:extLst>
              <a:ext uri="{FF2B5EF4-FFF2-40B4-BE49-F238E27FC236}">
                <a16:creationId xmlns:a16="http://schemas.microsoft.com/office/drawing/2014/main" id="{9D2366B3-374A-132A-E3CF-3CBA1A9CFD66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430025" y="5403559"/>
            <a:ext cx="1482273" cy="5600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71966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/>
    </p:bldLst>
  </p:timing>
</p:sld>
</file>

<file path=ppt/theme/theme1.xml><?xml version="1.0" encoding="utf-8"?>
<a:theme xmlns:a="http://schemas.openxmlformats.org/drawingml/2006/main" name="Tema do Offic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Tema do Offic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3.xml><?xml version="1.0" encoding="utf-8"?>
<a:theme xmlns:a="http://schemas.openxmlformats.org/drawingml/2006/main" name="Tema do Offic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05ec3496-d55f-4088-b91d-c078abc80e92">
      <Terms xmlns="http://schemas.microsoft.com/office/infopath/2007/PartnerControls"/>
    </lcf76f155ced4ddcb4097134ff3c332f>
    <TaxCatchAll xmlns="81d509b4-a50c-4eb4-9c41-c741e6a75022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o" ma:contentTypeID="0x01010030BAA0BFA4660643A687B2FDCEE2805C" ma:contentTypeVersion="16" ma:contentTypeDescription="Crie um novo documento." ma:contentTypeScope="" ma:versionID="6bb22af931fc60397c74301ec42d8558">
  <xsd:schema xmlns:xsd="http://www.w3.org/2001/XMLSchema" xmlns:xs="http://www.w3.org/2001/XMLSchema" xmlns:p="http://schemas.microsoft.com/office/2006/metadata/properties" xmlns:ns2="05ec3496-d55f-4088-b91d-c078abc80e92" xmlns:ns3="81d509b4-a50c-4eb4-9c41-c741e6a75022" targetNamespace="http://schemas.microsoft.com/office/2006/metadata/properties" ma:root="true" ma:fieldsID="691c8d6bfdcba53aab92b8dfcb9871d2" ns2:_="" ns3:_="">
    <xsd:import namespace="05ec3496-d55f-4088-b91d-c078abc80e92"/>
    <xsd:import namespace="81d509b4-a50c-4eb4-9c41-c741e6a75022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LengthInSeconds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GenerationTime" minOccurs="0"/>
                <xsd:element ref="ns2:MediaServiceEventHashCode" minOccurs="0"/>
                <xsd:element ref="ns2:MediaServiceOCR" minOccurs="0"/>
                <xsd:element ref="ns3:SharedWithUsers" minOccurs="0"/>
                <xsd:element ref="ns3:SharedWithDetails" minOccurs="0"/>
                <xsd:element ref="ns2:MediaServiceLocation" minOccurs="0"/>
                <xsd:element ref="ns2:MediaServiceObjectDetectorVersions" minOccurs="0"/>
                <xsd:element ref="ns2:MediaServiceSearchProperties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5ec3496-d55f-4088-b91d-c078abc80e92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LengthInSeconds" ma:index="10" nillable="true" ma:displayName="MediaLengthInSeconds" ma:hidden="true" ma:internalName="MediaLengthInSeconds" ma:readOnly="true">
      <xsd:simpleType>
        <xsd:restriction base="dms:Unknown"/>
      </xsd:simpleType>
    </xsd:element>
    <xsd:element name="MediaServiceDateTaken" ma:index="11" nillable="true" ma:displayName="MediaServiceDateTaken" ma:hidden="true" ma:internalName="MediaServiceDateTaken" ma:readOnly="true">
      <xsd:simpleType>
        <xsd:restriction base="dms:Text"/>
      </xsd:simpleType>
    </xsd:element>
    <xsd:element name="lcf76f155ced4ddcb4097134ff3c332f" ma:index="13" nillable="true" ma:taxonomy="true" ma:internalName="lcf76f155ced4ddcb4097134ff3c332f" ma:taxonomyFieldName="MediaServiceImageTags" ma:displayName="Marcações de imagem" ma:readOnly="false" ma:fieldId="{5cf76f15-5ced-4ddc-b409-7134ff3c332f}" ma:taxonomyMulti="true" ma:sspId="b62656bb-9f06-4eb9-a633-2fef78b9ad96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7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Location" ma:index="20" nillable="true" ma:displayName="Location" ma:description="" ma:indexed="true" ma:internalName="MediaServiceLocation" ma:readOnly="true">
      <xsd:simpleType>
        <xsd:restriction base="dms:Text"/>
      </xsd:simpleType>
    </xsd:element>
    <xsd:element name="MediaServiceObjectDetectorVersions" ma:index="2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22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BillingMetadata" ma:index="23" nillable="true" ma:displayName="MediaServiceBillingMetadata" ma:hidden="true" ma:internalName="MediaServiceBilling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1d509b4-a50c-4eb4-9c41-c741e6a75022" elementFormDefault="qualified">
    <xsd:import namespace="http://schemas.microsoft.com/office/2006/documentManagement/types"/>
    <xsd:import namespace="http://schemas.microsoft.com/office/infopath/2007/PartnerControls"/>
    <xsd:element name="TaxCatchAll" ma:index="14" nillable="true" ma:displayName="Taxonomy Catch All Column" ma:hidden="true" ma:list="{82c19a5d-29b4-4c37-a0bc-18ab980d9013}" ma:internalName="TaxCatchAll" ma:showField="CatchAllData" ma:web="81d509b4-a50c-4eb4-9c41-c741e6a75022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18" nillable="true" ma:displayName="Compartilhado com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9" nillable="true" ma:displayName="Detalhes de Compartilhado Com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ipo de Conteúdo"/>
        <xsd:element ref="dc:title" minOccurs="0" maxOccurs="1" ma:index="4" ma:displayName="Título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3E494AC9-1723-4C43-B254-16004464B4DD}">
  <ds:schemaRefs>
    <ds:schemaRef ds:uri="05ec3496-d55f-4088-b91d-c078abc80e92"/>
    <ds:schemaRef ds:uri="81d509b4-a50c-4eb4-9c41-c741e6a75022"/>
    <ds:schemaRef ds:uri="http://schemas.microsoft.com/office/2006/metadata/properties"/>
    <ds:schemaRef ds:uri="http://schemas.microsoft.com/office/infopath/2007/PartnerControls"/>
  </ds:schemaRefs>
</ds:datastoreItem>
</file>

<file path=customXml/itemProps2.xml><?xml version="1.0" encoding="utf-8"?>
<ds:datastoreItem xmlns:ds="http://schemas.openxmlformats.org/officeDocument/2006/customXml" ds:itemID="{FBCBE6DA-6402-4C83-A04D-67E924A0AF6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5ec3496-d55f-4088-b91d-c078abc80e92"/>
    <ds:schemaRef ds:uri="81d509b4-a50c-4eb4-9c41-c741e6a75022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194D048E-8A78-44CE-B6BA-B73E1E8BA95F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142</TotalTime>
  <Words>1269</Words>
  <Application>Microsoft Office PowerPoint</Application>
  <PresentationFormat>Widescreen</PresentationFormat>
  <Paragraphs>188</Paragraphs>
  <Slides>30</Slides>
  <Notes>16</Notes>
  <HiddenSlides>0</HiddenSlides>
  <MMClips>0</MMClips>
  <ScaleCrop>false</ScaleCrop>
  <HeadingPairs>
    <vt:vector size="6" baseType="variant">
      <vt:variant>
        <vt:lpstr>Fontes usadas</vt:lpstr>
      </vt:variant>
      <vt:variant>
        <vt:i4>7</vt:i4>
      </vt:variant>
      <vt:variant>
        <vt:lpstr>Tema</vt:lpstr>
      </vt:variant>
      <vt:variant>
        <vt:i4>1</vt:i4>
      </vt:variant>
      <vt:variant>
        <vt:lpstr>Títulos de slides</vt:lpstr>
      </vt:variant>
      <vt:variant>
        <vt:i4>30</vt:i4>
      </vt:variant>
    </vt:vector>
  </HeadingPairs>
  <TitlesOfParts>
    <vt:vector size="38" baseType="lpstr">
      <vt:lpstr>AMX Medium</vt:lpstr>
      <vt:lpstr>Aptos</vt:lpstr>
      <vt:lpstr>Calibri</vt:lpstr>
      <vt:lpstr>Segoe UI</vt:lpstr>
      <vt:lpstr>Arial</vt:lpstr>
      <vt:lpstr>AMX Black</vt:lpstr>
      <vt:lpstr>AMX</vt:lpstr>
      <vt:lpstr>Tema do Office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Cleberson Albergaria</dc:creator>
  <cp:lastModifiedBy>Leticia Soares</cp:lastModifiedBy>
  <cp:revision>12</cp:revision>
  <dcterms:created xsi:type="dcterms:W3CDTF">2025-02-06T19:19:53Z</dcterms:created>
  <dcterms:modified xsi:type="dcterms:W3CDTF">2026-05-20T11:27:59Z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0x01010030BAA0BFA4660643A687B2FDCEE2805C</vt:lpwstr>
  </property>
  <property fmtid="{D5CDD505-2E9C-101B-9397-08002B2CF9AE}" pid="3" name="MediaServiceImageTags">
    <vt:lpwstr/>
  </property>
</Properties>
</file>