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2"/>
  </p:notesMasterIdLst>
  <p:sldIdLst>
    <p:sldId id="371" r:id="rId5"/>
    <p:sldId id="261" r:id="rId6"/>
    <p:sldId id="262" r:id="rId7"/>
    <p:sldId id="467" r:id="rId8"/>
    <p:sldId id="458" r:id="rId9"/>
    <p:sldId id="461" r:id="rId10"/>
    <p:sldId id="4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C05"/>
    <a:srgbClr val="880000"/>
    <a:srgbClr val="0C0C08"/>
    <a:srgbClr val="DA291C"/>
    <a:srgbClr val="FF9200"/>
    <a:srgbClr val="DBDBDB"/>
    <a:srgbClr val="B41E13"/>
    <a:srgbClr val="9A1003"/>
    <a:srgbClr val="525252"/>
    <a:srgbClr val="EA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86022" autoAdjust="0"/>
  </p:normalViewPr>
  <p:slideViewPr>
    <p:cSldViewPr snapToGrid="0">
      <p:cViewPr>
        <p:scale>
          <a:sx n="100" d="100"/>
          <a:sy n="100" d="100"/>
        </p:scale>
        <p:origin x="40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C552-338E-478A-B433-03DF5DCCF7D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E0E2F-D2E1-4284-8BA9-858CBAA8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5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24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D8786-D45C-730E-D2EC-635168CB3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6C49E4-4CB5-BADF-A1EA-2842C6DD9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A06A26-BFA3-9CCE-8128-6B2919616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Roteiro/Apoio de fala do facilitador (resumido)</a:t>
            </a:r>
          </a:p>
          <a:p>
            <a:endParaRPr lang="pt-BR" b="0" dirty="0"/>
          </a:p>
          <a:p>
            <a:r>
              <a:rPr lang="pt-BR" b="1" dirty="0"/>
              <a:t>Introdução da metodologia:</a:t>
            </a:r>
          </a:p>
          <a:p>
            <a:r>
              <a:rPr lang="pt-BR" b="0" dirty="0"/>
              <a:t>Explique que esta formação não será expositiva, ela será vivencial.</a:t>
            </a:r>
          </a:p>
          <a:p>
            <a:r>
              <a:rPr lang="pt-BR" b="0" dirty="0"/>
              <a:t>A ideia é trabalhar com situações reais de clientes da Claro empresas.</a:t>
            </a:r>
          </a:p>
          <a:p>
            <a:r>
              <a:rPr lang="pt-BR" b="0" dirty="0"/>
              <a:t>O objetivo é simular o que o consultor vai viver em campo, no dia seguinte.</a:t>
            </a:r>
          </a:p>
          <a:p>
            <a:endParaRPr lang="pt-BR" b="0" dirty="0"/>
          </a:p>
          <a:p>
            <a:r>
              <a:rPr lang="pt-BR" b="1" dirty="0"/>
              <a:t>Descreva a jornada da imersão:</a:t>
            </a:r>
          </a:p>
          <a:p>
            <a:r>
              <a:rPr lang="pt-BR" b="0" dirty="0"/>
              <a:t>Serão realizadas atividades em grupo com base em vídeos reais de clientes.</a:t>
            </a:r>
          </a:p>
          <a:p>
            <a:r>
              <a:rPr lang="pt-BR" b="0" dirty="0"/>
              <a:t>A partir do vídeo, os grupos deverão fazer um diagnóstico consultivo completo (segmento, porte, maturidade, dores, oportunidades).</a:t>
            </a:r>
          </a:p>
          <a:p>
            <a:endParaRPr lang="pt-BR" b="0" dirty="0"/>
          </a:p>
          <a:p>
            <a:r>
              <a:rPr lang="pt-BR" b="1" dirty="0"/>
              <a:t>Destaque os dois grandes papéis que o consultor deverá assumir:</a:t>
            </a:r>
          </a:p>
          <a:p>
            <a:r>
              <a:rPr lang="pt-BR" b="0" dirty="0"/>
              <a:t>Olhar do cliente: entender sua dor, seu dia a dia, suas necessidades.</a:t>
            </a:r>
          </a:p>
          <a:p>
            <a:r>
              <a:rPr lang="pt-BR" b="1" dirty="0"/>
              <a:t>Destaque os dois grandes papéis que o consultor deverá assumir:</a:t>
            </a:r>
          </a:p>
          <a:p>
            <a:r>
              <a:rPr lang="pt-BR" b="0" dirty="0"/>
              <a:t>Olhar do cliente: entender sua dor, seu dia a dia, suas necessidades.</a:t>
            </a:r>
          </a:p>
          <a:p>
            <a:r>
              <a:rPr lang="pt-BR" b="0" dirty="0"/>
              <a:t>Atitude consultiva: oferecer o que faz sentido, com clareza e visão estratégica.</a:t>
            </a:r>
          </a:p>
          <a:p>
            <a:endParaRPr lang="pt-BR" b="0" dirty="0"/>
          </a:p>
          <a:p>
            <a:r>
              <a:rPr lang="pt-BR" b="1" dirty="0"/>
              <a:t>Reforce o objetivo da atividade:</a:t>
            </a:r>
          </a:p>
          <a:p>
            <a:r>
              <a:rPr lang="pt-BR" b="0" dirty="0"/>
              <a:t>Treinar o consultor a pensar antes de vender, entender antes de ofertar, e resolver em vez de empurrar.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77F44A-249E-C038-89A0-C22B35BB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5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Utilize esse slide para explique brevemente como funcionará a atividade.</a:t>
            </a:r>
          </a:p>
          <a:p>
            <a:r>
              <a:rPr lang="pt-BR" b="1" dirty="0"/>
              <a:t>É indicado realizar a atividade em grupo, mas pode ser feita também individualmente.</a:t>
            </a:r>
          </a:p>
          <a:p>
            <a:r>
              <a:rPr lang="pt-BR" b="1" dirty="0"/>
              <a:t>Feito isso, avance até os próximos slides onde estão os QR Codes dos vídeos.</a:t>
            </a:r>
          </a:p>
          <a:p>
            <a:r>
              <a:rPr lang="pt-BR" b="1" dirty="0"/>
              <a:t>Compartilhe o Power Point da atividade com os alunos.</a:t>
            </a:r>
          </a:p>
          <a:p>
            <a:r>
              <a:rPr lang="pt-BR" b="1" dirty="0"/>
              <a:t>Apoie cada fase tirando dúvidas e guiando.</a:t>
            </a:r>
          </a:p>
          <a:p>
            <a:endParaRPr lang="pt-BR" b="1" dirty="0"/>
          </a:p>
          <a:p>
            <a:r>
              <a:rPr lang="pt-BR" b="1" dirty="0"/>
              <a:t>Contextualize a jornada completa:</a:t>
            </a:r>
            <a:endParaRPr lang="pt-BR" dirty="0"/>
          </a:p>
          <a:p>
            <a:r>
              <a:rPr lang="pt-BR" b="0" dirty="0"/>
              <a:t>Esta será a dinâmica principal da Formação PME.</a:t>
            </a:r>
          </a:p>
          <a:p>
            <a:r>
              <a:rPr lang="pt-BR" b="0" dirty="0"/>
              <a:t>O objetivo é simular uma experiência real de atendimento consultivo, desde a escuta inicial até a apresentação de uma proposta personalizada.</a:t>
            </a:r>
          </a:p>
          <a:p>
            <a:endParaRPr lang="pt-B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Detalhamento das Fases (para o Facilitador)</a:t>
            </a:r>
            <a:endParaRPr lang="pt-BR" b="0" dirty="0"/>
          </a:p>
          <a:p>
            <a:endParaRPr lang="pt-BR" dirty="0"/>
          </a:p>
          <a:p>
            <a:r>
              <a:rPr lang="pt-BR" b="1" dirty="0"/>
              <a:t>Etapa 1 – Vídeo real de cliente:</a:t>
            </a:r>
            <a:endParaRPr lang="pt-BR" dirty="0"/>
          </a:p>
          <a:p>
            <a:r>
              <a:rPr lang="pt-BR" dirty="0"/>
              <a:t>Cada grupo receberá um vídeo diferente com um cliente da Claro empresas.</a:t>
            </a:r>
          </a:p>
          <a:p>
            <a:r>
              <a:rPr lang="pt-BR" dirty="0"/>
              <a:t>Os participantes devem assistir com atenção total: tudo no vídeo é pista, vocabulário, cenário, tom de voz, tipo de serviço mencionado etc.</a:t>
            </a:r>
          </a:p>
          <a:p>
            <a:pPr>
              <a:buNone/>
            </a:pPr>
            <a:endParaRPr lang="pt-BR" sz="1200" b="1" dirty="0"/>
          </a:p>
          <a:p>
            <a:pPr>
              <a:buNone/>
            </a:pPr>
            <a:r>
              <a:rPr lang="pt-BR" sz="1200" b="1" dirty="0"/>
              <a:t>Objetivo:</a:t>
            </a:r>
            <a:r>
              <a:rPr lang="pt-BR" sz="1200" dirty="0"/>
              <a:t> Apresentar um cenário real de cliente para gerar percepção consultiva.</a:t>
            </a:r>
          </a:p>
          <a:p>
            <a:pPr>
              <a:buNone/>
            </a:pPr>
            <a:r>
              <a:rPr lang="pt-BR" sz="1200" b="1" dirty="0"/>
              <a:t>O que acontece:</a:t>
            </a:r>
            <a:endParaRPr lang="pt-BR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 O grupo assiste a um vídeo curto (1 a 2 minutos) com falas e características reais de um cliente da Claro empresas.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 O vídeo traz pistas sobre o </a:t>
            </a:r>
            <a:r>
              <a:rPr lang="pt-BR" sz="1200" b="1" dirty="0"/>
              <a:t>segmento, porte, dores e maturidade digital</a:t>
            </a:r>
            <a:r>
              <a:rPr lang="pt-BR" sz="1200" dirty="0"/>
              <a:t> do cliente.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Etapa 2 – Diagnóstico por grupo:</a:t>
            </a:r>
            <a:endParaRPr lang="pt-BR" dirty="0"/>
          </a:p>
          <a:p>
            <a:r>
              <a:rPr lang="pt-BR" dirty="0"/>
              <a:t>Após o vídeo, cada grupo responde à Ficha de Diagnóstico com base nas perguntas:</a:t>
            </a:r>
          </a:p>
          <a:p>
            <a:r>
              <a:rPr lang="pt-BR" dirty="0"/>
              <a:t>• Qual o segmento do cliente?</a:t>
            </a:r>
          </a:p>
          <a:p>
            <a:r>
              <a:rPr lang="pt-BR" dirty="0"/>
              <a:t>• Qual o porte?</a:t>
            </a:r>
          </a:p>
          <a:p>
            <a:r>
              <a:rPr lang="pt-BR" dirty="0"/>
              <a:t>• Qual o nível de maturidade digital?</a:t>
            </a:r>
          </a:p>
          <a:p>
            <a:r>
              <a:rPr lang="pt-BR" dirty="0"/>
              <a:t>• Quais dores foram percebidas?</a:t>
            </a:r>
          </a:p>
          <a:p>
            <a:r>
              <a:rPr lang="pt-BR" dirty="0"/>
              <a:t>• Quais soluções ele já deve ter contratado?</a:t>
            </a:r>
          </a:p>
          <a:p>
            <a:pPr>
              <a:buFont typeface="Arial" panose="020B0604020202020204" pitchFamily="34" charset="0"/>
              <a:buNone/>
            </a:pPr>
            <a:endParaRPr lang="pt-BR" sz="1200" b="1" dirty="0"/>
          </a:p>
          <a:p>
            <a:pPr>
              <a:buNone/>
            </a:pPr>
            <a:r>
              <a:rPr lang="pt-BR" sz="1200" b="1" dirty="0"/>
              <a:t>Objetivo:</a:t>
            </a:r>
            <a:r>
              <a:rPr lang="pt-BR" sz="1200" dirty="0"/>
              <a:t> Desenvolver a capacidade de leitura estratégica do cliente.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F181D-BBCF-75D2-13EA-5D37EAF0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2CF86E-65C2-48D8-62A1-DE7811EF8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926890-22E6-839B-627C-43323D6AE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EE19DB-B32B-474F-8549-EC605DF0A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3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C26D6-575B-C87D-9F8C-F472684E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313449-654F-1293-42C8-4633C6E39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9C3733-3D7B-38C7-6E3B-8C0DCE3B6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C34933-F2C8-6AFC-33D3-D0559CF5D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92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92D9-3917-CE4A-375A-5AB494A96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A565EF-D89F-E04B-660E-65957C7CA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A20C1C-379E-7CEF-538B-A15B2B0E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366D7E-E9DF-B2A2-38F4-F0E29FA70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1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3B27-A1A1-218C-E87B-47977816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87711C-BAC7-7C37-1FE6-4591E0BB2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EB811A-C679-6669-1388-B3DD8202B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194466-71BF-A54E-E747-18035DA6B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0E2F-D2E1-4284-8BA9-858CBAA8D9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87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0B6082-952E-6412-D6F3-D56B744D524B}"/>
              </a:ext>
            </a:extLst>
          </p:cNvPr>
          <p:cNvSpPr/>
          <p:nvPr userDrawn="1"/>
        </p:nvSpPr>
        <p:spPr>
          <a:xfrm>
            <a:off x="-38100" y="0"/>
            <a:ext cx="12192000" cy="6858000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  <a:alpha val="63000"/>
                </a:schemeClr>
              </a:gs>
              <a:gs pos="0">
                <a:schemeClr val="bg1">
                  <a:lumMod val="95000"/>
                </a:schemeClr>
              </a:gs>
              <a:gs pos="70000">
                <a:srgbClr val="B63D00">
                  <a:alpha val="0"/>
                </a:srgbClr>
              </a:gs>
              <a:gs pos="100000">
                <a:srgbClr val="530C05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F9C9FD4-9CE7-72DB-4071-D4FB8ECE45C7}"/>
              </a:ext>
            </a:extLst>
          </p:cNvPr>
          <p:cNvGrpSpPr/>
          <p:nvPr userDrawn="1"/>
        </p:nvGrpSpPr>
        <p:grpSpPr>
          <a:xfrm>
            <a:off x="4879394" y="6110371"/>
            <a:ext cx="2651907" cy="485509"/>
            <a:chOff x="5282038" y="6110371"/>
            <a:chExt cx="2651907" cy="485509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076ADE1D-EE13-63BC-F49A-7A7A8126C9A7}"/>
                </a:ext>
              </a:extLst>
            </p:cNvPr>
            <p:cNvGrpSpPr/>
            <p:nvPr/>
          </p:nvGrpSpPr>
          <p:grpSpPr>
            <a:xfrm>
              <a:off x="5282038" y="6110371"/>
              <a:ext cx="2426863" cy="485509"/>
              <a:chOff x="786608" y="1429966"/>
              <a:chExt cx="3743433" cy="748897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8F43791E-5DD5-8BC7-E339-301B80483719}"/>
                  </a:ext>
                </a:extLst>
              </p:cNvPr>
              <p:cNvGrpSpPr/>
              <p:nvPr/>
            </p:nvGrpSpPr>
            <p:grpSpPr>
              <a:xfrm>
                <a:off x="786608" y="1429966"/>
                <a:ext cx="3743433" cy="748897"/>
                <a:chOff x="786608" y="1429966"/>
                <a:chExt cx="3743433" cy="748897"/>
              </a:xfrm>
            </p:grpSpPr>
            <p:grpSp>
              <p:nvGrpSpPr>
                <p:cNvPr id="7" name="Agrupar 6">
                  <a:extLst>
                    <a:ext uri="{FF2B5EF4-FFF2-40B4-BE49-F238E27FC236}">
                      <a16:creationId xmlns:a16="http://schemas.microsoft.com/office/drawing/2014/main" id="{AA1A1641-F724-C328-FD00-37F5F8E815F8}"/>
                    </a:ext>
                  </a:extLst>
                </p:cNvPr>
                <p:cNvGrpSpPr/>
                <p:nvPr/>
              </p:nvGrpSpPr>
              <p:grpSpPr>
                <a:xfrm>
                  <a:off x="786608" y="1429966"/>
                  <a:ext cx="3743433" cy="748897"/>
                  <a:chOff x="2493735" y="1095669"/>
                  <a:chExt cx="3743433" cy="748897"/>
                </a:xfrm>
              </p:grpSpPr>
              <p:sp>
                <p:nvSpPr>
                  <p:cNvPr id="16" name="Retângulo Arredondado 53">
                    <a:extLst>
                      <a:ext uri="{FF2B5EF4-FFF2-40B4-BE49-F238E27FC236}">
                        <a16:creationId xmlns:a16="http://schemas.microsoft.com/office/drawing/2014/main" id="{256946C4-85F8-EFFE-67F3-85DC6AE84F7B}"/>
                      </a:ext>
                    </a:extLst>
                  </p:cNvPr>
                  <p:cNvSpPr/>
                  <p:nvPr/>
                </p:nvSpPr>
                <p:spPr>
                  <a:xfrm>
                    <a:off x="2493735" y="1095669"/>
                    <a:ext cx="2763943" cy="748897"/>
                  </a:xfrm>
                  <a:prstGeom prst="roundRect">
                    <a:avLst>
                      <a:gd name="adj" fmla="val 15359"/>
                    </a:avLst>
                  </a:prstGeom>
                  <a:solidFill>
                    <a:srgbClr val="530C05">
                      <a:alpha val="2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17" name="Retângulo Arredondado 54">
                    <a:extLst>
                      <a:ext uri="{FF2B5EF4-FFF2-40B4-BE49-F238E27FC236}">
                        <a16:creationId xmlns:a16="http://schemas.microsoft.com/office/drawing/2014/main" id="{ACEEC5D0-8682-83E3-BDDB-BA5BB70499FB}"/>
                      </a:ext>
                    </a:extLst>
                  </p:cNvPr>
                  <p:cNvSpPr/>
                  <p:nvPr/>
                </p:nvSpPr>
                <p:spPr>
                  <a:xfrm>
                    <a:off x="4258605" y="1212401"/>
                    <a:ext cx="1978563" cy="510681"/>
                  </a:xfrm>
                  <a:prstGeom prst="roundRect">
                    <a:avLst/>
                  </a:prstGeom>
                  <a:solidFill>
                    <a:srgbClr val="530C0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06B66C0-1863-2F38-39A0-CDBF75D59A86}"/>
                    </a:ext>
                  </a:extLst>
                </p:cNvPr>
                <p:cNvSpPr txBox="1"/>
                <p:nvPr/>
              </p:nvSpPr>
              <p:spPr>
                <a:xfrm>
                  <a:off x="869631" y="1585127"/>
                  <a:ext cx="1739349" cy="474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i="1" dirty="0">
                      <a:solidFill>
                        <a:srgbClr val="530C05"/>
                      </a:solidFill>
                      <a:latin typeface="AMX" pitchFamily="2" charset="77"/>
                    </a:rPr>
                    <a:t>FIELD  </a:t>
                  </a:r>
                  <a:r>
                    <a:rPr lang="pt-BR" sz="1400" b="0" i="1" dirty="0">
                      <a:solidFill>
                        <a:srgbClr val="530C05"/>
                      </a:solidFill>
                      <a:latin typeface="AMX" pitchFamily="2" charset="77"/>
                    </a:rPr>
                    <a:t>Sales</a:t>
                  </a:r>
                </a:p>
              </p:txBody>
            </p:sp>
          </p:grpSp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5BF03EDA-9942-19B4-B627-02CB0C128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 t="9492" b="9492"/>
              <a:stretch/>
            </p:blipFill>
            <p:spPr>
              <a:xfrm>
                <a:off x="2672923" y="1616480"/>
                <a:ext cx="447146" cy="362257"/>
              </a:xfrm>
              <a:prstGeom prst="rect">
                <a:avLst/>
              </a:prstGeom>
            </p:spPr>
          </p:pic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7D6D72C0-AA42-8C38-58A9-961CE98803B2}"/>
                </a:ext>
              </a:extLst>
            </p:cNvPr>
            <p:cNvSpPr txBox="1"/>
            <p:nvPr/>
          </p:nvSpPr>
          <p:spPr>
            <a:xfrm>
              <a:off x="6770971" y="6223662"/>
              <a:ext cx="1162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spc="300" dirty="0">
                  <a:solidFill>
                    <a:schemeClr val="bg1"/>
                  </a:solidFill>
                  <a:latin typeface="AMX" pitchFamily="2" charset="77"/>
                </a:rPr>
                <a:t>FARMER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79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6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>
            <a:extLst>
              <a:ext uri="{FF2B5EF4-FFF2-40B4-BE49-F238E27FC236}">
                <a16:creationId xmlns:a16="http://schemas.microsoft.com/office/drawing/2014/main" id="{AF718B64-AB79-AB0C-4EB6-6043F9A2AD20}"/>
              </a:ext>
            </a:extLst>
          </p:cNvPr>
          <p:cNvGrpSpPr/>
          <p:nvPr/>
        </p:nvGrpSpPr>
        <p:grpSpPr>
          <a:xfrm>
            <a:off x="4879394" y="6110371"/>
            <a:ext cx="2651907" cy="485509"/>
            <a:chOff x="5282038" y="6110371"/>
            <a:chExt cx="2651907" cy="485509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6D68EC74-C07C-5CFD-82A7-B56470B3F70E}"/>
                </a:ext>
              </a:extLst>
            </p:cNvPr>
            <p:cNvGrpSpPr/>
            <p:nvPr/>
          </p:nvGrpSpPr>
          <p:grpSpPr>
            <a:xfrm>
              <a:off x="5282038" y="6110371"/>
              <a:ext cx="2426863" cy="485509"/>
              <a:chOff x="786608" y="1429966"/>
              <a:chExt cx="3743433" cy="748897"/>
            </a:xfrm>
          </p:grpSpPr>
          <p:grpSp>
            <p:nvGrpSpPr>
              <p:cNvPr id="41" name="Agrupar 40">
                <a:extLst>
                  <a:ext uri="{FF2B5EF4-FFF2-40B4-BE49-F238E27FC236}">
                    <a16:creationId xmlns:a16="http://schemas.microsoft.com/office/drawing/2014/main" id="{1870B4E1-B0CC-A800-2005-5068BECCE07C}"/>
                  </a:ext>
                </a:extLst>
              </p:cNvPr>
              <p:cNvGrpSpPr/>
              <p:nvPr/>
            </p:nvGrpSpPr>
            <p:grpSpPr>
              <a:xfrm>
                <a:off x="786608" y="1429966"/>
                <a:ext cx="3743433" cy="748897"/>
                <a:chOff x="786608" y="1429966"/>
                <a:chExt cx="3743433" cy="748897"/>
              </a:xfrm>
            </p:grpSpPr>
            <p:grpSp>
              <p:nvGrpSpPr>
                <p:cNvPr id="43" name="Agrupar 42">
                  <a:extLst>
                    <a:ext uri="{FF2B5EF4-FFF2-40B4-BE49-F238E27FC236}">
                      <a16:creationId xmlns:a16="http://schemas.microsoft.com/office/drawing/2014/main" id="{091E216C-0C97-B5D0-2EC7-FCA4D9266848}"/>
                    </a:ext>
                  </a:extLst>
                </p:cNvPr>
                <p:cNvGrpSpPr/>
                <p:nvPr/>
              </p:nvGrpSpPr>
              <p:grpSpPr>
                <a:xfrm>
                  <a:off x="786608" y="1429966"/>
                  <a:ext cx="3743433" cy="748897"/>
                  <a:chOff x="2493735" y="1095669"/>
                  <a:chExt cx="3743433" cy="748897"/>
                </a:xfrm>
              </p:grpSpPr>
              <p:sp>
                <p:nvSpPr>
                  <p:cNvPr id="45" name="Retângulo Arredondado 44">
                    <a:extLst>
                      <a:ext uri="{FF2B5EF4-FFF2-40B4-BE49-F238E27FC236}">
                        <a16:creationId xmlns:a16="http://schemas.microsoft.com/office/drawing/2014/main" id="{EBAB9672-972B-B299-59C3-EFCC649AEB0C}"/>
                      </a:ext>
                    </a:extLst>
                  </p:cNvPr>
                  <p:cNvSpPr/>
                  <p:nvPr/>
                </p:nvSpPr>
                <p:spPr>
                  <a:xfrm>
                    <a:off x="2493735" y="1095669"/>
                    <a:ext cx="2763943" cy="748897"/>
                  </a:xfrm>
                  <a:prstGeom prst="roundRect">
                    <a:avLst>
                      <a:gd name="adj" fmla="val 15359"/>
                    </a:avLst>
                  </a:prstGeom>
                  <a:solidFill>
                    <a:srgbClr val="530C05">
                      <a:alpha val="2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46" name="Retângulo Arredondado 45">
                    <a:extLst>
                      <a:ext uri="{FF2B5EF4-FFF2-40B4-BE49-F238E27FC236}">
                        <a16:creationId xmlns:a16="http://schemas.microsoft.com/office/drawing/2014/main" id="{2ADA0DCA-78F9-742E-DF93-7CFF3697891A}"/>
                      </a:ext>
                    </a:extLst>
                  </p:cNvPr>
                  <p:cNvSpPr/>
                  <p:nvPr/>
                </p:nvSpPr>
                <p:spPr>
                  <a:xfrm>
                    <a:off x="4258605" y="1212401"/>
                    <a:ext cx="1978563" cy="510681"/>
                  </a:xfrm>
                  <a:prstGeom prst="roundRect">
                    <a:avLst/>
                  </a:prstGeom>
                  <a:solidFill>
                    <a:srgbClr val="530C0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4CA8AB46-DE61-42B9-C0BE-67147ED3C377}"/>
                    </a:ext>
                  </a:extLst>
                </p:cNvPr>
                <p:cNvSpPr txBox="1"/>
                <p:nvPr/>
              </p:nvSpPr>
              <p:spPr>
                <a:xfrm>
                  <a:off x="869631" y="1585127"/>
                  <a:ext cx="1739349" cy="474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400" b="1" i="1" dirty="0">
                      <a:solidFill>
                        <a:srgbClr val="530C05"/>
                      </a:solidFill>
                      <a:latin typeface="AMX" pitchFamily="2" charset="77"/>
                    </a:rPr>
                    <a:t>FIELD  </a:t>
                  </a:r>
                  <a:r>
                    <a:rPr lang="pt-BR" sz="1400" b="0" i="1" dirty="0">
                      <a:solidFill>
                        <a:srgbClr val="530C05"/>
                      </a:solidFill>
                      <a:latin typeface="AMX" pitchFamily="2" charset="77"/>
                    </a:rPr>
                    <a:t>Sales</a:t>
                  </a:r>
                </a:p>
              </p:txBody>
            </p:sp>
          </p:grpSp>
          <p:pic>
            <p:nvPicPr>
              <p:cNvPr id="42" name="Gráfico 41">
                <a:extLst>
                  <a:ext uri="{FF2B5EF4-FFF2-40B4-BE49-F238E27FC236}">
                    <a16:creationId xmlns:a16="http://schemas.microsoft.com/office/drawing/2014/main" id="{E4E69942-F9EA-39A5-F015-BC5CF60F4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 t="9492" b="9492"/>
              <a:stretch/>
            </p:blipFill>
            <p:spPr>
              <a:xfrm>
                <a:off x="2672923" y="1616480"/>
                <a:ext cx="447146" cy="362257"/>
              </a:xfrm>
              <a:prstGeom prst="rect">
                <a:avLst/>
              </a:prstGeom>
            </p:spPr>
          </p:pic>
        </p:grp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655E8171-858C-637D-B451-711234E3495A}"/>
                </a:ext>
              </a:extLst>
            </p:cNvPr>
            <p:cNvSpPr txBox="1"/>
            <p:nvPr/>
          </p:nvSpPr>
          <p:spPr>
            <a:xfrm>
              <a:off x="6770971" y="6223662"/>
              <a:ext cx="1162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spc="300" dirty="0">
                  <a:solidFill>
                    <a:schemeClr val="bg1"/>
                  </a:solidFill>
                  <a:latin typeface="AMX" pitchFamily="2" charset="77"/>
                </a:rPr>
                <a:t>FARMER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6475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5AF4F76-DF87-5333-A680-B3820BA1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0ECD8E-3152-1588-BBA6-6DCF93F2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417B75-F044-614E-2060-670E5D22D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ABCB3-13D5-4375-9A58-D6BDD5A4FB38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48F2D3-A88E-6422-03A8-EDCC89269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563DF6-CA97-8DE7-35CD-D7AB3EB9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9A80B-DF37-45AB-A2E1-968318FF3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1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78" r:id="rId3"/>
    <p:sldLayoutId id="2147483682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DC89D-6AD7-B4DA-0438-F5C32BBA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F579AD9-8A23-4542-E147-B34A12BB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" b="48"/>
          <a:stretch/>
        </p:blipFill>
        <p:spPr>
          <a:xfrm>
            <a:off x="-84220" y="-115392"/>
            <a:ext cx="12404558" cy="7081553"/>
          </a:xfrm>
          <a:prstGeom prst="rect">
            <a:avLst/>
          </a:prstGeom>
        </p:spPr>
      </p:pic>
      <p:sp>
        <p:nvSpPr>
          <p:cNvPr id="20" name="Retângulo Arredondado 40">
            <a:extLst>
              <a:ext uri="{FF2B5EF4-FFF2-40B4-BE49-F238E27FC236}">
                <a16:creationId xmlns:a16="http://schemas.microsoft.com/office/drawing/2014/main" id="{AE269DD1-F38C-F520-984B-73A6D41661D6}"/>
              </a:ext>
            </a:extLst>
          </p:cNvPr>
          <p:cNvSpPr/>
          <p:nvPr/>
        </p:nvSpPr>
        <p:spPr>
          <a:xfrm>
            <a:off x="8990472" y="3242880"/>
            <a:ext cx="933642" cy="933642"/>
          </a:xfrm>
          <a:prstGeom prst="roundRect">
            <a:avLst/>
          </a:prstGeom>
          <a:solidFill>
            <a:srgbClr val="530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C652B46-9AF2-189E-980D-380E54A8B7FA}"/>
              </a:ext>
            </a:extLst>
          </p:cNvPr>
          <p:cNvSpPr/>
          <p:nvPr/>
        </p:nvSpPr>
        <p:spPr>
          <a:xfrm>
            <a:off x="-121652" y="-190579"/>
            <a:ext cx="11209823" cy="7168253"/>
          </a:xfrm>
          <a:prstGeom prst="rect">
            <a:avLst/>
          </a:prstGeom>
          <a:gradFill>
            <a:gsLst>
              <a:gs pos="7000">
                <a:srgbClr val="9A1003"/>
              </a:gs>
              <a:gs pos="24000">
                <a:srgbClr val="880000">
                  <a:alpha val="74765"/>
                </a:srgbClr>
              </a:gs>
              <a:gs pos="100000">
                <a:srgbClr val="880000">
                  <a:alpha val="0"/>
                </a:srgbClr>
              </a:gs>
              <a:gs pos="62000">
                <a:srgbClr val="880000">
                  <a:alpha val="3089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4020DE-3900-4728-3815-34D0FC520F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8747" y="891805"/>
            <a:ext cx="11724612" cy="6085869"/>
          </a:xfrm>
          <a:prstGeom prst="rect">
            <a:avLst/>
          </a:prstGeom>
        </p:spPr>
      </p:pic>
      <p:grpSp>
        <p:nvGrpSpPr>
          <p:cNvPr id="61" name="Agrupar 60">
            <a:extLst>
              <a:ext uri="{FF2B5EF4-FFF2-40B4-BE49-F238E27FC236}">
                <a16:creationId xmlns:a16="http://schemas.microsoft.com/office/drawing/2014/main" id="{99351185-CC27-E1F8-38D1-B7AFC1507556}"/>
              </a:ext>
            </a:extLst>
          </p:cNvPr>
          <p:cNvGrpSpPr/>
          <p:nvPr/>
        </p:nvGrpSpPr>
        <p:grpSpPr>
          <a:xfrm>
            <a:off x="1931556" y="1091023"/>
            <a:ext cx="8467451" cy="5718008"/>
            <a:chOff x="1931556" y="1091023"/>
            <a:chExt cx="8467451" cy="5718008"/>
          </a:xfrm>
        </p:grpSpPr>
        <p:sp>
          <p:nvSpPr>
            <p:cNvPr id="33" name="Retângulo Arredondado 32">
              <a:extLst>
                <a:ext uri="{FF2B5EF4-FFF2-40B4-BE49-F238E27FC236}">
                  <a16:creationId xmlns:a16="http://schemas.microsoft.com/office/drawing/2014/main" id="{59A1B874-24D2-C63A-0FE9-3F1E145E2C0C}"/>
                </a:ext>
              </a:extLst>
            </p:cNvPr>
            <p:cNvSpPr/>
            <p:nvPr/>
          </p:nvSpPr>
          <p:spPr>
            <a:xfrm>
              <a:off x="8430001" y="5878183"/>
              <a:ext cx="930847" cy="930848"/>
            </a:xfrm>
            <a:prstGeom prst="roundRect">
              <a:avLst/>
            </a:prstGeom>
            <a:solidFill>
              <a:srgbClr val="9A1003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90A53A27-67DF-AC9A-0079-811AF23AE21C}"/>
                </a:ext>
              </a:extLst>
            </p:cNvPr>
            <p:cNvGrpSpPr/>
            <p:nvPr/>
          </p:nvGrpSpPr>
          <p:grpSpPr>
            <a:xfrm>
              <a:off x="1931556" y="1091023"/>
              <a:ext cx="8467451" cy="5238797"/>
              <a:chOff x="3338121" y="-291200"/>
              <a:chExt cx="8467451" cy="5238797"/>
            </a:xfrm>
          </p:grpSpPr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3CE9F11B-35CD-D3BA-60C6-9649F46806A9}"/>
                  </a:ext>
                </a:extLst>
              </p:cNvPr>
              <p:cNvGrpSpPr/>
              <p:nvPr/>
            </p:nvGrpSpPr>
            <p:grpSpPr>
              <a:xfrm>
                <a:off x="6597650" y="4329706"/>
                <a:ext cx="5207922" cy="332509"/>
                <a:chOff x="6597650" y="4329706"/>
                <a:chExt cx="5207922" cy="332509"/>
              </a:xfrm>
            </p:grpSpPr>
            <p:sp>
              <p:nvSpPr>
                <p:cNvPr id="53" name="Retângulo Arredondado 52">
                  <a:extLst>
                    <a:ext uri="{FF2B5EF4-FFF2-40B4-BE49-F238E27FC236}">
                      <a16:creationId xmlns:a16="http://schemas.microsoft.com/office/drawing/2014/main" id="{7392DC80-66BE-644A-B573-46C5E2C7C550}"/>
                    </a:ext>
                  </a:extLst>
                </p:cNvPr>
                <p:cNvSpPr/>
                <p:nvPr/>
              </p:nvSpPr>
              <p:spPr>
                <a:xfrm>
                  <a:off x="11473063" y="4329706"/>
                  <a:ext cx="332509" cy="332509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59" name="Retângulo Arredondado 58">
                  <a:extLst>
                    <a:ext uri="{FF2B5EF4-FFF2-40B4-BE49-F238E27FC236}">
                      <a16:creationId xmlns:a16="http://schemas.microsoft.com/office/drawing/2014/main" id="{3FE50C11-0FE8-6CB0-01B8-8FE25F43EB99}"/>
                    </a:ext>
                  </a:extLst>
                </p:cNvPr>
                <p:cNvSpPr/>
                <p:nvPr/>
              </p:nvSpPr>
              <p:spPr>
                <a:xfrm>
                  <a:off x="6597650" y="4404337"/>
                  <a:ext cx="153996" cy="153996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E46515C9-28D3-12EF-6A7E-510ED7E0ED42}"/>
                  </a:ext>
                </a:extLst>
              </p:cNvPr>
              <p:cNvGrpSpPr/>
              <p:nvPr/>
            </p:nvGrpSpPr>
            <p:grpSpPr>
              <a:xfrm>
                <a:off x="3338121" y="-291200"/>
                <a:ext cx="4158067" cy="5238797"/>
                <a:chOff x="2828021" y="-498535"/>
                <a:chExt cx="1671070" cy="2105400"/>
              </a:xfrm>
            </p:grpSpPr>
            <p:sp>
              <p:nvSpPr>
                <p:cNvPr id="38" name="Retângulo Arredondado 37">
                  <a:extLst>
                    <a:ext uri="{FF2B5EF4-FFF2-40B4-BE49-F238E27FC236}">
                      <a16:creationId xmlns:a16="http://schemas.microsoft.com/office/drawing/2014/main" id="{C306FCD1-4330-DA6B-9A80-711AAD807F05}"/>
                    </a:ext>
                  </a:extLst>
                </p:cNvPr>
                <p:cNvSpPr/>
                <p:nvPr/>
              </p:nvSpPr>
              <p:spPr>
                <a:xfrm>
                  <a:off x="4033578" y="-498535"/>
                  <a:ext cx="465513" cy="465513"/>
                </a:xfrm>
                <a:prstGeom prst="roundRect">
                  <a:avLst/>
                </a:prstGeom>
                <a:solidFill>
                  <a:srgbClr val="9A1003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Retângulo Arredondado 38">
                  <a:extLst>
                    <a:ext uri="{FF2B5EF4-FFF2-40B4-BE49-F238E27FC236}">
                      <a16:creationId xmlns:a16="http://schemas.microsoft.com/office/drawing/2014/main" id="{6AD80D46-92CA-FB21-9400-FDD9E59359E4}"/>
                    </a:ext>
                  </a:extLst>
                </p:cNvPr>
                <p:cNvSpPr/>
                <p:nvPr/>
              </p:nvSpPr>
              <p:spPr>
                <a:xfrm>
                  <a:off x="3663214" y="1061709"/>
                  <a:ext cx="168483" cy="168483"/>
                </a:xfrm>
                <a:prstGeom prst="roundRect">
                  <a:avLst/>
                </a:prstGeom>
                <a:solidFill>
                  <a:srgbClr val="9A100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0" name="Retângulo Arredondado 39">
                  <a:extLst>
                    <a:ext uri="{FF2B5EF4-FFF2-40B4-BE49-F238E27FC236}">
                      <a16:creationId xmlns:a16="http://schemas.microsoft.com/office/drawing/2014/main" id="{217368A3-5E46-9223-4363-E80EBE3F057D}"/>
                    </a:ext>
                  </a:extLst>
                </p:cNvPr>
                <p:cNvSpPr/>
                <p:nvPr/>
              </p:nvSpPr>
              <p:spPr>
                <a:xfrm>
                  <a:off x="2828021" y="1303956"/>
                  <a:ext cx="71784" cy="71784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1" name="Retângulo Arredondado 40">
                  <a:extLst>
                    <a:ext uri="{FF2B5EF4-FFF2-40B4-BE49-F238E27FC236}">
                      <a16:creationId xmlns:a16="http://schemas.microsoft.com/office/drawing/2014/main" id="{95FBE691-A72C-88BB-53E8-E424D9E3886E}"/>
                    </a:ext>
                  </a:extLst>
                </p:cNvPr>
                <p:cNvSpPr/>
                <p:nvPr/>
              </p:nvSpPr>
              <p:spPr>
                <a:xfrm>
                  <a:off x="3230774" y="1473889"/>
                  <a:ext cx="132976" cy="132976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</p:grpSp>
      </p:grpSp>
      <p:pic>
        <p:nvPicPr>
          <p:cNvPr id="23" name="Imagem 22" hidden="1">
            <a:extLst>
              <a:ext uri="{FF2B5EF4-FFF2-40B4-BE49-F238E27FC236}">
                <a16:creationId xmlns:a16="http://schemas.microsoft.com/office/drawing/2014/main" id="{DE01BEA6-81A4-98E0-2ABB-73AECDF79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 b="980"/>
          <a:stretch/>
        </p:blipFill>
        <p:spPr>
          <a:xfrm>
            <a:off x="-43053" y="0"/>
            <a:ext cx="12241530" cy="6858000"/>
          </a:xfrm>
          <a:prstGeom prst="rect">
            <a:avLst/>
          </a:prstGeom>
        </p:spPr>
      </p:pic>
      <p:pic>
        <p:nvPicPr>
          <p:cNvPr id="5" name="Imagem 4" descr="Luz do sol&#10;&#10;O conteúdo gerado por IA pode estar incorreto." hidden="1">
            <a:extLst>
              <a:ext uri="{FF2B5EF4-FFF2-40B4-BE49-F238E27FC236}">
                <a16:creationId xmlns:a16="http://schemas.microsoft.com/office/drawing/2014/main" id="{BC687B91-DB96-587F-5635-93877AC533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9000"/>
          </a:blip>
          <a:srcRect l="19756" t="43250" r="21113"/>
          <a:stretch>
            <a:fillRect/>
          </a:stretch>
        </p:blipFill>
        <p:spPr>
          <a:xfrm>
            <a:off x="2563301" y="3451860"/>
            <a:ext cx="7063741" cy="3429000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DD80AFB-DF80-4508-A10C-06AADD8008DD}"/>
              </a:ext>
            </a:extLst>
          </p:cNvPr>
          <p:cNvGrpSpPr/>
          <p:nvPr/>
        </p:nvGrpSpPr>
        <p:grpSpPr>
          <a:xfrm>
            <a:off x="345621" y="232775"/>
            <a:ext cx="11463639" cy="286406"/>
            <a:chOff x="345621" y="232775"/>
            <a:chExt cx="11463639" cy="286406"/>
          </a:xfrm>
        </p:grpSpPr>
        <p:pic>
          <p:nvPicPr>
            <p:cNvPr id="15" name="Gráfico 16">
              <a:extLst>
                <a:ext uri="{FF2B5EF4-FFF2-40B4-BE49-F238E27FC236}">
                  <a16:creationId xmlns:a16="http://schemas.microsoft.com/office/drawing/2014/main" id="{30401E89-7266-DBFE-D950-EADFF73CB86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5621" y="251040"/>
              <a:ext cx="1523323" cy="247025"/>
            </a:xfrm>
            <a:prstGeom prst="rect">
              <a:avLst/>
            </a:prstGeom>
          </p:spPr>
        </p:pic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AC2C8496-BB64-BD32-60C2-CB4F2082E21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  <p:sp>
        <p:nvSpPr>
          <p:cNvPr id="19" name="Retângulo Arredondado 38">
            <a:extLst>
              <a:ext uri="{FF2B5EF4-FFF2-40B4-BE49-F238E27FC236}">
                <a16:creationId xmlns:a16="http://schemas.microsoft.com/office/drawing/2014/main" id="{BFE394B6-E4A3-4CAD-53F9-DF9D8472EDB0}"/>
              </a:ext>
            </a:extLst>
          </p:cNvPr>
          <p:cNvSpPr/>
          <p:nvPr/>
        </p:nvSpPr>
        <p:spPr>
          <a:xfrm>
            <a:off x="10273582" y="1592290"/>
            <a:ext cx="595636" cy="595636"/>
          </a:xfrm>
          <a:prstGeom prst="roundRect">
            <a:avLst/>
          </a:prstGeom>
          <a:solidFill>
            <a:srgbClr val="9A10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Arredondado 38">
            <a:extLst>
              <a:ext uri="{FF2B5EF4-FFF2-40B4-BE49-F238E27FC236}">
                <a16:creationId xmlns:a16="http://schemas.microsoft.com/office/drawing/2014/main" id="{542BF6B9-D54C-47C6-F0D0-B9EB50ED3E3B}"/>
              </a:ext>
            </a:extLst>
          </p:cNvPr>
          <p:cNvSpPr/>
          <p:nvPr/>
        </p:nvSpPr>
        <p:spPr>
          <a:xfrm>
            <a:off x="8895424" y="374552"/>
            <a:ext cx="443236" cy="443236"/>
          </a:xfrm>
          <a:prstGeom prst="roundRect">
            <a:avLst/>
          </a:prstGeom>
          <a:solidFill>
            <a:srgbClr val="530C05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7F45C3-AE13-AE7E-1DD6-E10146D6D11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692" r="22692"/>
          <a:stretch/>
        </p:blipFill>
        <p:spPr>
          <a:xfrm>
            <a:off x="2659117" y="-190580"/>
            <a:ext cx="6901394" cy="72205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DA667BB-A9BF-BDA8-DE50-86AA7F4C9B2E}"/>
              </a:ext>
            </a:extLst>
          </p:cNvPr>
          <p:cNvSpPr txBox="1"/>
          <p:nvPr/>
        </p:nvSpPr>
        <p:spPr>
          <a:xfrm>
            <a:off x="456298" y="2274413"/>
            <a:ext cx="528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1" dirty="0">
                <a:solidFill>
                  <a:schemeClr val="bg1"/>
                </a:solidFill>
                <a:latin typeface="+mj-lt"/>
              </a:rPr>
              <a:t>Atividade</a:t>
            </a:r>
            <a:r>
              <a:rPr lang="pt-BR" sz="4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pt-BR" sz="4800" b="1" dirty="0">
                <a:solidFill>
                  <a:schemeClr val="bg1"/>
                </a:solidFill>
                <a:latin typeface="+mj-lt"/>
              </a:rPr>
              <a:t>Cliente no Centro</a:t>
            </a:r>
          </a:p>
        </p:txBody>
      </p:sp>
    </p:spTree>
    <p:extLst>
      <p:ext uri="{BB962C8B-B14F-4D97-AF65-F5344CB8AC3E}">
        <p14:creationId xmlns:p14="http://schemas.microsoft.com/office/powerpoint/2010/main" val="626410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uiExpand="1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6735-7C2F-5369-7073-E8CFF87A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28E567B-CDEC-75AD-9DBD-0EDC0E84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1935" y="-58479"/>
            <a:ext cx="12206176" cy="6974958"/>
          </a:xfrm>
          <a:prstGeom prst="rect">
            <a:avLst/>
          </a:prstGeom>
        </p:spPr>
      </p:pic>
      <p:sp>
        <p:nvSpPr>
          <p:cNvPr id="29" name="Retângulo: Cantos Arredondados 15">
            <a:extLst>
              <a:ext uri="{FF2B5EF4-FFF2-40B4-BE49-F238E27FC236}">
                <a16:creationId xmlns:a16="http://schemas.microsoft.com/office/drawing/2014/main" id="{B0089093-60E8-992A-D88F-D986E4C3478B}"/>
              </a:ext>
            </a:extLst>
          </p:cNvPr>
          <p:cNvSpPr/>
          <p:nvPr/>
        </p:nvSpPr>
        <p:spPr>
          <a:xfrm rot="10800000" flipH="1">
            <a:off x="595423" y="2179674"/>
            <a:ext cx="6453963" cy="2498651"/>
          </a:xfrm>
          <a:prstGeom prst="roundRect">
            <a:avLst>
              <a:gd name="adj" fmla="val 5793"/>
            </a:avLst>
          </a:prstGeom>
          <a:gradFill>
            <a:gsLst>
              <a:gs pos="77000">
                <a:srgbClr val="530C05">
                  <a:alpha val="88000"/>
                </a:srgbClr>
              </a:gs>
              <a:gs pos="100000">
                <a:srgbClr val="530C05">
                  <a:alpha val="0"/>
                </a:srgbClr>
              </a:gs>
              <a:gs pos="88000">
                <a:srgbClr val="9A1003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1E9C47-1B1E-4A2E-4C32-F6543E89CCA8}"/>
              </a:ext>
            </a:extLst>
          </p:cNvPr>
          <p:cNvSpPr txBox="1"/>
          <p:nvPr/>
        </p:nvSpPr>
        <p:spPr>
          <a:xfrm>
            <a:off x="1004874" y="2611550"/>
            <a:ext cx="538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MX" pitchFamily="2" charset="77"/>
              </a:rPr>
              <a:t>Diagnóstico</a:t>
            </a:r>
            <a:endParaRPr lang="pt-BR" sz="3200" dirty="0">
              <a:solidFill>
                <a:schemeClr val="bg1"/>
              </a:solidFill>
              <a:latin typeface="AMX" pitchFamily="2" charset="77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CBC6A0-6197-C574-CE04-4FD33237F518}"/>
              </a:ext>
            </a:extLst>
          </p:cNvPr>
          <p:cNvSpPr txBox="1"/>
          <p:nvPr/>
        </p:nvSpPr>
        <p:spPr>
          <a:xfrm>
            <a:off x="1004874" y="3224764"/>
            <a:ext cx="4919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Vamos conferir através de vídeos reais de clientes, informações para fazer um diagnóstico consultivo completo!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0B4F23D-C2A4-4AB8-7984-B3F270000975}"/>
              </a:ext>
            </a:extLst>
          </p:cNvPr>
          <p:cNvGrpSpPr/>
          <p:nvPr/>
        </p:nvGrpSpPr>
        <p:grpSpPr>
          <a:xfrm>
            <a:off x="9594844" y="1180771"/>
            <a:ext cx="1624180" cy="1661221"/>
            <a:chOff x="6011821" y="3645136"/>
            <a:chExt cx="1046140" cy="106999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5C2D8C52-483C-96BF-46CD-B37BAD024C0A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10" name="Retângulo Arredondado 14">
                <a:extLst>
                  <a:ext uri="{FF2B5EF4-FFF2-40B4-BE49-F238E27FC236}">
                    <a16:creationId xmlns:a16="http://schemas.microsoft.com/office/drawing/2014/main" id="{E001E357-9A07-F480-E9C0-020111ADAA57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" name="Retângulo Arredondado 15">
                <a:extLst>
                  <a:ext uri="{FF2B5EF4-FFF2-40B4-BE49-F238E27FC236}">
                    <a16:creationId xmlns:a16="http://schemas.microsoft.com/office/drawing/2014/main" id="{F18CF2EB-D35D-49FF-3C0B-098FFCE2A779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Arredondado 12">
              <a:extLst>
                <a:ext uri="{FF2B5EF4-FFF2-40B4-BE49-F238E27FC236}">
                  <a16:creationId xmlns:a16="http://schemas.microsoft.com/office/drawing/2014/main" id="{476BDA9C-39EA-1431-3917-DED896E28921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0D7BFDE-2675-D22C-9BAE-04378B2EB0B0}"/>
              </a:ext>
            </a:extLst>
          </p:cNvPr>
          <p:cNvGrpSpPr/>
          <p:nvPr/>
        </p:nvGrpSpPr>
        <p:grpSpPr>
          <a:xfrm>
            <a:off x="206491" y="161364"/>
            <a:ext cx="11779017" cy="431602"/>
            <a:chOff x="206491" y="161364"/>
            <a:chExt cx="11779017" cy="431602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E96525D7-C594-9468-0F11-05067A5C1B35}"/>
                </a:ext>
              </a:extLst>
            </p:cNvPr>
            <p:cNvGrpSpPr/>
            <p:nvPr/>
          </p:nvGrpSpPr>
          <p:grpSpPr>
            <a:xfrm>
              <a:off x="206491" y="161364"/>
              <a:ext cx="11779017" cy="431602"/>
              <a:chOff x="206491" y="161364"/>
              <a:chExt cx="11779017" cy="431602"/>
            </a:xfrm>
          </p:grpSpPr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996897C4-3890-51AB-CA14-1E196CC72750}"/>
                  </a:ext>
                </a:extLst>
              </p:cNvPr>
              <p:cNvSpPr/>
              <p:nvPr/>
            </p:nvSpPr>
            <p:spPr>
              <a:xfrm>
                <a:off x="206491" y="161364"/>
                <a:ext cx="11779017" cy="431602"/>
              </a:xfrm>
              <a:prstGeom prst="roundRect">
                <a:avLst/>
              </a:prstGeom>
              <a:gradFill>
                <a:gsLst>
                  <a:gs pos="99000">
                    <a:srgbClr val="EB5800"/>
                  </a:gs>
                  <a:gs pos="0">
                    <a:srgbClr val="530A0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E2BC85E8-4343-7D2B-D94E-0B53A9EE6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5621" y="251040"/>
                <a:ext cx="1523323" cy="247025"/>
              </a:xfrm>
              <a:prstGeom prst="rect">
                <a:avLst/>
              </a:prstGeom>
            </p:spPr>
          </p:pic>
        </p:grp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5ECEBAF7-5F37-5A86-108D-E3829C87C97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4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tângulo Arredondado 35">
            <a:extLst>
              <a:ext uri="{FF2B5EF4-FFF2-40B4-BE49-F238E27FC236}">
                <a16:creationId xmlns:a16="http://schemas.microsoft.com/office/drawing/2014/main" id="{F9359517-B1DC-1AE8-FBC7-F2744D26DFA2}"/>
              </a:ext>
            </a:extLst>
          </p:cNvPr>
          <p:cNvSpPr/>
          <p:nvPr/>
        </p:nvSpPr>
        <p:spPr>
          <a:xfrm>
            <a:off x="245328" y="726733"/>
            <a:ext cx="11686478" cy="5693857"/>
          </a:xfrm>
          <a:prstGeom prst="roundRect">
            <a:avLst>
              <a:gd name="adj" fmla="val 3673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rgbClr val="880000">
                  <a:alpha val="8997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D67747C-294F-630E-C90A-339E4A1496E8}"/>
              </a:ext>
            </a:extLst>
          </p:cNvPr>
          <p:cNvSpPr txBox="1"/>
          <p:nvPr/>
        </p:nvSpPr>
        <p:spPr>
          <a:xfrm>
            <a:off x="1679945" y="890674"/>
            <a:ext cx="842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530C05"/>
                </a:solidFill>
                <a:latin typeface="AMX" pitchFamily="2" charset="77"/>
              </a:rPr>
              <a:t>Como funcionam as fases da Atividade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896B815-5E2D-004A-1526-4463E68D6B11}"/>
              </a:ext>
            </a:extLst>
          </p:cNvPr>
          <p:cNvCxnSpPr>
            <a:cxnSpLocks/>
          </p:cNvCxnSpPr>
          <p:nvPr/>
        </p:nvCxnSpPr>
        <p:spPr>
          <a:xfrm>
            <a:off x="1519473" y="4072024"/>
            <a:ext cx="8334744" cy="0"/>
          </a:xfrm>
          <a:prstGeom prst="line">
            <a:avLst/>
          </a:prstGeom>
          <a:ln w="28575">
            <a:solidFill>
              <a:srgbClr val="530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781A46B6-AD75-65CC-9900-27BCA1F4A7E3}"/>
              </a:ext>
            </a:extLst>
          </p:cNvPr>
          <p:cNvGrpSpPr/>
          <p:nvPr/>
        </p:nvGrpSpPr>
        <p:grpSpPr>
          <a:xfrm>
            <a:off x="2122723" y="1938423"/>
            <a:ext cx="2171700" cy="1409699"/>
            <a:chOff x="1263650" y="2019301"/>
            <a:chExt cx="2171700" cy="1409699"/>
          </a:xfrm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957C7D92-7B6A-04EC-C762-448ADFAA37A7}"/>
                </a:ext>
              </a:extLst>
            </p:cNvPr>
            <p:cNvSpPr/>
            <p:nvPr/>
          </p:nvSpPr>
          <p:spPr>
            <a:xfrm>
              <a:off x="1263650" y="2300374"/>
              <a:ext cx="2171700" cy="1128626"/>
            </a:xfrm>
            <a:prstGeom prst="round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Vídeo</a:t>
              </a:r>
            </a:p>
          </p:txBody>
        </p:sp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F2BD40A2-77AB-4231-B1A3-5375D462974E}"/>
                </a:ext>
              </a:extLst>
            </p:cNvPr>
            <p:cNvSpPr/>
            <p:nvPr/>
          </p:nvSpPr>
          <p:spPr>
            <a:xfrm>
              <a:off x="1263650" y="2019301"/>
              <a:ext cx="2171700" cy="584775"/>
            </a:xfrm>
            <a:prstGeom prst="roundRect">
              <a:avLst/>
            </a:prstGeom>
            <a:gradFill>
              <a:gsLst>
                <a:gs pos="12000">
                  <a:srgbClr val="530C05"/>
                </a:gs>
                <a:gs pos="77000">
                  <a:srgbClr val="9A1003"/>
                </a:gs>
              </a:gsLst>
              <a:lin ang="0" scaled="0"/>
            </a:gra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Fase 1</a:t>
              </a:r>
            </a:p>
          </p:txBody>
        </p:sp>
      </p:grp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B2A4E5E-47B0-B15C-F016-892FC79CD0BD}"/>
              </a:ext>
            </a:extLst>
          </p:cNvPr>
          <p:cNvCxnSpPr>
            <a:cxnSpLocks/>
          </p:cNvCxnSpPr>
          <p:nvPr/>
        </p:nvCxnSpPr>
        <p:spPr>
          <a:xfrm>
            <a:off x="3208573" y="3348122"/>
            <a:ext cx="0" cy="723902"/>
          </a:xfrm>
          <a:prstGeom prst="line">
            <a:avLst/>
          </a:prstGeom>
          <a:ln w="28575">
            <a:solidFill>
              <a:srgbClr val="530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5B11766-8AA6-3288-7FF4-F37D34177BC5}"/>
              </a:ext>
            </a:extLst>
          </p:cNvPr>
          <p:cNvCxnSpPr>
            <a:cxnSpLocks/>
          </p:cNvCxnSpPr>
          <p:nvPr/>
        </p:nvCxnSpPr>
        <p:spPr>
          <a:xfrm>
            <a:off x="8040923" y="4072024"/>
            <a:ext cx="0" cy="723902"/>
          </a:xfrm>
          <a:prstGeom prst="line">
            <a:avLst/>
          </a:prstGeom>
          <a:ln w="28575">
            <a:solidFill>
              <a:srgbClr val="530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A6599D91-3F80-D552-A501-03C8248B3097}"/>
              </a:ext>
            </a:extLst>
          </p:cNvPr>
          <p:cNvGrpSpPr/>
          <p:nvPr/>
        </p:nvGrpSpPr>
        <p:grpSpPr>
          <a:xfrm>
            <a:off x="6955073" y="4795925"/>
            <a:ext cx="2171700" cy="1409699"/>
            <a:chOff x="3194050" y="4876803"/>
            <a:chExt cx="2171700" cy="1409699"/>
          </a:xfrm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50C04C2A-55F1-CDD8-D7CF-5C1E160D5EAC}"/>
                </a:ext>
              </a:extLst>
            </p:cNvPr>
            <p:cNvSpPr/>
            <p:nvPr/>
          </p:nvSpPr>
          <p:spPr>
            <a:xfrm>
              <a:off x="3194050" y="4876803"/>
              <a:ext cx="2171700" cy="1090519"/>
            </a:xfrm>
            <a:prstGeom prst="round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0FC1944E-134F-C288-AAB6-3D280A2E10CB}"/>
                </a:ext>
              </a:extLst>
            </p:cNvPr>
            <p:cNvSpPr/>
            <p:nvPr/>
          </p:nvSpPr>
          <p:spPr>
            <a:xfrm>
              <a:off x="3194050" y="5701729"/>
              <a:ext cx="2171700" cy="584773"/>
            </a:xfrm>
            <a:prstGeom prst="roundRect">
              <a:avLst/>
            </a:prstGeom>
            <a:gradFill>
              <a:gsLst>
                <a:gs pos="12000">
                  <a:srgbClr val="530C05"/>
                </a:gs>
                <a:gs pos="77000">
                  <a:srgbClr val="9A1003"/>
                </a:gs>
              </a:gsLst>
              <a:lin ang="0" scaled="0"/>
            </a:gra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Fase 2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68746AB0-3840-D62F-6A57-73FFCAD0AD65}"/>
                </a:ext>
              </a:extLst>
            </p:cNvPr>
            <p:cNvSpPr txBox="1"/>
            <p:nvPr/>
          </p:nvSpPr>
          <p:spPr>
            <a:xfrm>
              <a:off x="3337589" y="4977826"/>
              <a:ext cx="18846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Ficha de Diagnóstico</a:t>
              </a:r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8A3FB41E-EAA6-A55C-030A-63FB2188EA5E}"/>
              </a:ext>
            </a:extLst>
          </p:cNvPr>
          <p:cNvGrpSpPr/>
          <p:nvPr/>
        </p:nvGrpSpPr>
        <p:grpSpPr>
          <a:xfrm>
            <a:off x="10509254" y="5103778"/>
            <a:ext cx="1287450" cy="1316812"/>
            <a:chOff x="6011821" y="3645136"/>
            <a:chExt cx="1046140" cy="1069998"/>
          </a:xfrm>
        </p:grpSpPr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FEF353B0-18B4-701A-2997-656FDD07E604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57" name="Retângulo Arredondado 14">
                <a:extLst>
                  <a:ext uri="{FF2B5EF4-FFF2-40B4-BE49-F238E27FC236}">
                    <a16:creationId xmlns:a16="http://schemas.microsoft.com/office/drawing/2014/main" id="{EB928EA9-BB64-3972-0822-F9A8DB524957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8" name="Retângulo Arredondado 15">
                <a:extLst>
                  <a:ext uri="{FF2B5EF4-FFF2-40B4-BE49-F238E27FC236}">
                    <a16:creationId xmlns:a16="http://schemas.microsoft.com/office/drawing/2014/main" id="{87A883B6-A0C8-E91A-BB92-096D3BEA84D8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6" name="Retângulo Arredondado 12">
              <a:extLst>
                <a:ext uri="{FF2B5EF4-FFF2-40B4-BE49-F238E27FC236}">
                  <a16:creationId xmlns:a16="http://schemas.microsoft.com/office/drawing/2014/main" id="{F90BE6D8-47F7-AA66-8583-59FC4F40180F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ACEDDF19-DB70-91BB-ADFC-CC9C53FD6B47}"/>
              </a:ext>
            </a:extLst>
          </p:cNvPr>
          <p:cNvGrpSpPr/>
          <p:nvPr/>
        </p:nvGrpSpPr>
        <p:grpSpPr>
          <a:xfrm>
            <a:off x="314905" y="933449"/>
            <a:ext cx="982566" cy="1004974"/>
            <a:chOff x="6011821" y="3645136"/>
            <a:chExt cx="1046140" cy="1069998"/>
          </a:xfrm>
        </p:grpSpPr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F0078B26-55F9-EDAC-C5D7-2C7DF0F34F7C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62" name="Retângulo Arredondado 14">
                <a:extLst>
                  <a:ext uri="{FF2B5EF4-FFF2-40B4-BE49-F238E27FC236}">
                    <a16:creationId xmlns:a16="http://schemas.microsoft.com/office/drawing/2014/main" id="{D2978C65-2549-8720-F0FD-E5B3177FCD15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3" name="Retângulo Arredondado 15">
                <a:extLst>
                  <a:ext uri="{FF2B5EF4-FFF2-40B4-BE49-F238E27FC236}">
                    <a16:creationId xmlns:a16="http://schemas.microsoft.com/office/drawing/2014/main" id="{D80B6C05-B5C6-80A4-1976-FE549994FDA3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61" name="Retângulo Arredondado 12">
              <a:extLst>
                <a:ext uri="{FF2B5EF4-FFF2-40B4-BE49-F238E27FC236}">
                  <a16:creationId xmlns:a16="http://schemas.microsoft.com/office/drawing/2014/main" id="{BC92A12B-D515-2492-C831-F93AA56093C8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7" name="Retângulo Arredondado 14">
            <a:extLst>
              <a:ext uri="{FF2B5EF4-FFF2-40B4-BE49-F238E27FC236}">
                <a16:creationId xmlns:a16="http://schemas.microsoft.com/office/drawing/2014/main" id="{BA4F1842-B279-F47E-FE15-E7AF8D9DF898}"/>
              </a:ext>
            </a:extLst>
          </p:cNvPr>
          <p:cNvSpPr/>
          <p:nvPr/>
        </p:nvSpPr>
        <p:spPr>
          <a:xfrm>
            <a:off x="623994" y="5200951"/>
            <a:ext cx="925323" cy="925323"/>
          </a:xfrm>
          <a:prstGeom prst="roundRect">
            <a:avLst/>
          </a:prstGeom>
          <a:solidFill>
            <a:srgbClr val="530C05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8" name="Retângulo Arredondado 15">
            <a:extLst>
              <a:ext uri="{FF2B5EF4-FFF2-40B4-BE49-F238E27FC236}">
                <a16:creationId xmlns:a16="http://schemas.microsoft.com/office/drawing/2014/main" id="{BDD08DA2-1C83-08B2-9EDA-2C83399585FE}"/>
              </a:ext>
            </a:extLst>
          </p:cNvPr>
          <p:cNvSpPr/>
          <p:nvPr/>
        </p:nvSpPr>
        <p:spPr>
          <a:xfrm>
            <a:off x="1598955" y="6082852"/>
            <a:ext cx="516235" cy="516236"/>
          </a:xfrm>
          <a:prstGeom prst="roundRect">
            <a:avLst/>
          </a:prstGeom>
          <a:solidFill>
            <a:srgbClr val="9A10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CEC147EF-D9A4-6AE3-EA21-90E4AFC573CB}"/>
              </a:ext>
            </a:extLst>
          </p:cNvPr>
          <p:cNvGrpSpPr/>
          <p:nvPr/>
        </p:nvGrpSpPr>
        <p:grpSpPr>
          <a:xfrm>
            <a:off x="206491" y="161364"/>
            <a:ext cx="11779017" cy="431602"/>
            <a:chOff x="206491" y="161364"/>
            <a:chExt cx="11779017" cy="431602"/>
          </a:xfrm>
        </p:grpSpPr>
        <p:grpSp>
          <p:nvGrpSpPr>
            <p:cNvPr id="84" name="Group 6">
              <a:extLst>
                <a:ext uri="{FF2B5EF4-FFF2-40B4-BE49-F238E27FC236}">
                  <a16:creationId xmlns:a16="http://schemas.microsoft.com/office/drawing/2014/main" id="{E667F178-7049-E4EE-C008-03B45120FF94}"/>
                </a:ext>
              </a:extLst>
            </p:cNvPr>
            <p:cNvGrpSpPr/>
            <p:nvPr/>
          </p:nvGrpSpPr>
          <p:grpSpPr>
            <a:xfrm>
              <a:off x="206491" y="161364"/>
              <a:ext cx="11779017" cy="431602"/>
              <a:chOff x="206491" y="161364"/>
              <a:chExt cx="11779017" cy="431602"/>
            </a:xfrm>
          </p:grpSpPr>
          <p:sp>
            <p:nvSpPr>
              <p:cNvPr id="86" name="Retângulo: Cantos Arredondados 85">
                <a:extLst>
                  <a:ext uri="{FF2B5EF4-FFF2-40B4-BE49-F238E27FC236}">
                    <a16:creationId xmlns:a16="http://schemas.microsoft.com/office/drawing/2014/main" id="{267B973A-8BE9-4CEA-AE8B-21B0552E3310}"/>
                  </a:ext>
                </a:extLst>
              </p:cNvPr>
              <p:cNvSpPr/>
              <p:nvPr/>
            </p:nvSpPr>
            <p:spPr>
              <a:xfrm>
                <a:off x="206491" y="161364"/>
                <a:ext cx="11779017" cy="431602"/>
              </a:xfrm>
              <a:prstGeom prst="roundRect">
                <a:avLst/>
              </a:prstGeom>
              <a:gradFill>
                <a:gsLst>
                  <a:gs pos="99000">
                    <a:srgbClr val="EB5800"/>
                  </a:gs>
                  <a:gs pos="0">
                    <a:srgbClr val="530A0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87" name="Gráfico 86">
                <a:extLst>
                  <a:ext uri="{FF2B5EF4-FFF2-40B4-BE49-F238E27FC236}">
                    <a16:creationId xmlns:a16="http://schemas.microsoft.com/office/drawing/2014/main" id="{2C64EDD5-669B-6146-C733-F0E65F8DF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621" y="251040"/>
                <a:ext cx="1523323" cy="247025"/>
              </a:xfrm>
              <a:prstGeom prst="rect">
                <a:avLst/>
              </a:prstGeom>
            </p:spPr>
          </p:pic>
        </p:grpSp>
        <p:pic>
          <p:nvPicPr>
            <p:cNvPr id="83" name="Gráfico 82">
              <a:extLst>
                <a:ext uri="{FF2B5EF4-FFF2-40B4-BE49-F238E27FC236}">
                  <a16:creationId xmlns:a16="http://schemas.microsoft.com/office/drawing/2014/main" id="{076D6F3F-EB3F-61D7-9CA2-E9FF28BBBEF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4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51651-F21B-DF2E-2C6E-758802059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tângulo Arredondado 35">
            <a:extLst>
              <a:ext uri="{FF2B5EF4-FFF2-40B4-BE49-F238E27FC236}">
                <a16:creationId xmlns:a16="http://schemas.microsoft.com/office/drawing/2014/main" id="{11CFE2D7-359C-F4ED-7BE9-424F167B1F8A}"/>
              </a:ext>
            </a:extLst>
          </p:cNvPr>
          <p:cNvSpPr/>
          <p:nvPr/>
        </p:nvSpPr>
        <p:spPr>
          <a:xfrm>
            <a:off x="252761" y="771227"/>
            <a:ext cx="11686478" cy="5693857"/>
          </a:xfrm>
          <a:prstGeom prst="roundRect">
            <a:avLst>
              <a:gd name="adj" fmla="val 3673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rgbClr val="880000">
                  <a:alpha val="8997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CAA8E91-607F-3A28-E1AC-050DF51FBDD0}"/>
              </a:ext>
            </a:extLst>
          </p:cNvPr>
          <p:cNvSpPr txBox="1"/>
          <p:nvPr/>
        </p:nvSpPr>
        <p:spPr>
          <a:xfrm>
            <a:off x="1679945" y="771227"/>
            <a:ext cx="842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530C05"/>
                </a:solidFill>
                <a:latin typeface="AMX" pitchFamily="2" charset="77"/>
              </a:rPr>
              <a:t>Acesse os Vídeos</a:t>
            </a: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E13AAA32-FA91-3B2D-47FC-2BC7B23C23ED}"/>
              </a:ext>
            </a:extLst>
          </p:cNvPr>
          <p:cNvGrpSpPr/>
          <p:nvPr/>
        </p:nvGrpSpPr>
        <p:grpSpPr>
          <a:xfrm>
            <a:off x="10509254" y="5103778"/>
            <a:ext cx="1287450" cy="1316812"/>
            <a:chOff x="6011821" y="3645136"/>
            <a:chExt cx="1046140" cy="1069998"/>
          </a:xfrm>
        </p:grpSpPr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EFDE9DC7-636C-CE1C-182C-B83384837988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57" name="Retângulo Arredondado 14">
                <a:extLst>
                  <a:ext uri="{FF2B5EF4-FFF2-40B4-BE49-F238E27FC236}">
                    <a16:creationId xmlns:a16="http://schemas.microsoft.com/office/drawing/2014/main" id="{54B08B74-E6B9-AF70-D2E4-5166B444FB35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8" name="Retângulo Arredondado 15">
                <a:extLst>
                  <a:ext uri="{FF2B5EF4-FFF2-40B4-BE49-F238E27FC236}">
                    <a16:creationId xmlns:a16="http://schemas.microsoft.com/office/drawing/2014/main" id="{C69F5DF8-86EE-98E1-EF59-415B1B064FF3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6" name="Retângulo Arredondado 12">
              <a:extLst>
                <a:ext uri="{FF2B5EF4-FFF2-40B4-BE49-F238E27FC236}">
                  <a16:creationId xmlns:a16="http://schemas.microsoft.com/office/drawing/2014/main" id="{2A75DCC1-AD65-08FC-E524-142609CA7C7B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571607D5-89B4-CBE3-6107-02317AC019F9}"/>
              </a:ext>
            </a:extLst>
          </p:cNvPr>
          <p:cNvGrpSpPr/>
          <p:nvPr/>
        </p:nvGrpSpPr>
        <p:grpSpPr>
          <a:xfrm>
            <a:off x="314905" y="933449"/>
            <a:ext cx="982566" cy="1004974"/>
            <a:chOff x="6011821" y="3645136"/>
            <a:chExt cx="1046140" cy="1069998"/>
          </a:xfrm>
        </p:grpSpPr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8126E32C-8821-89D0-D423-EF847C0DF349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62" name="Retângulo Arredondado 14">
                <a:extLst>
                  <a:ext uri="{FF2B5EF4-FFF2-40B4-BE49-F238E27FC236}">
                    <a16:creationId xmlns:a16="http://schemas.microsoft.com/office/drawing/2014/main" id="{D6B44B4A-AFB9-BEAE-5821-C202B2BF5741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3" name="Retângulo Arredondado 15">
                <a:extLst>
                  <a:ext uri="{FF2B5EF4-FFF2-40B4-BE49-F238E27FC236}">
                    <a16:creationId xmlns:a16="http://schemas.microsoft.com/office/drawing/2014/main" id="{5A9EF727-4016-BA27-5428-33401A7B5E6F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61" name="Retângulo Arredondado 12">
              <a:extLst>
                <a:ext uri="{FF2B5EF4-FFF2-40B4-BE49-F238E27FC236}">
                  <a16:creationId xmlns:a16="http://schemas.microsoft.com/office/drawing/2014/main" id="{194BB10A-1688-21BE-C8AE-F0D12171D617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7" name="Retângulo Arredondado 14">
            <a:extLst>
              <a:ext uri="{FF2B5EF4-FFF2-40B4-BE49-F238E27FC236}">
                <a16:creationId xmlns:a16="http://schemas.microsoft.com/office/drawing/2014/main" id="{8257DC21-4120-0F00-3485-8B63326354E0}"/>
              </a:ext>
            </a:extLst>
          </p:cNvPr>
          <p:cNvSpPr/>
          <p:nvPr/>
        </p:nvSpPr>
        <p:spPr>
          <a:xfrm>
            <a:off x="623994" y="5200951"/>
            <a:ext cx="925323" cy="925323"/>
          </a:xfrm>
          <a:prstGeom prst="roundRect">
            <a:avLst/>
          </a:prstGeom>
          <a:solidFill>
            <a:srgbClr val="530C05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8" name="Retângulo Arredondado 15">
            <a:extLst>
              <a:ext uri="{FF2B5EF4-FFF2-40B4-BE49-F238E27FC236}">
                <a16:creationId xmlns:a16="http://schemas.microsoft.com/office/drawing/2014/main" id="{80B6F8D0-1FE5-0A34-7E8B-2FC47C92C5DA}"/>
              </a:ext>
            </a:extLst>
          </p:cNvPr>
          <p:cNvSpPr/>
          <p:nvPr/>
        </p:nvSpPr>
        <p:spPr>
          <a:xfrm>
            <a:off x="1598955" y="6082852"/>
            <a:ext cx="516235" cy="516236"/>
          </a:xfrm>
          <a:prstGeom prst="roundRect">
            <a:avLst/>
          </a:prstGeom>
          <a:solidFill>
            <a:srgbClr val="9A10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7FA05BC4-8E85-7207-1D0A-5878E619739C}"/>
              </a:ext>
            </a:extLst>
          </p:cNvPr>
          <p:cNvGrpSpPr/>
          <p:nvPr/>
        </p:nvGrpSpPr>
        <p:grpSpPr>
          <a:xfrm>
            <a:off x="206491" y="161364"/>
            <a:ext cx="11779017" cy="431602"/>
            <a:chOff x="206491" y="161364"/>
            <a:chExt cx="11779017" cy="431602"/>
          </a:xfrm>
        </p:grpSpPr>
        <p:grpSp>
          <p:nvGrpSpPr>
            <p:cNvPr id="84" name="Group 6">
              <a:extLst>
                <a:ext uri="{FF2B5EF4-FFF2-40B4-BE49-F238E27FC236}">
                  <a16:creationId xmlns:a16="http://schemas.microsoft.com/office/drawing/2014/main" id="{878F1AB8-948F-7118-A589-F1244673748E}"/>
                </a:ext>
              </a:extLst>
            </p:cNvPr>
            <p:cNvGrpSpPr/>
            <p:nvPr/>
          </p:nvGrpSpPr>
          <p:grpSpPr>
            <a:xfrm>
              <a:off x="206491" y="161364"/>
              <a:ext cx="11779017" cy="431602"/>
              <a:chOff x="206491" y="161364"/>
              <a:chExt cx="11779017" cy="431602"/>
            </a:xfrm>
          </p:grpSpPr>
          <p:sp>
            <p:nvSpPr>
              <p:cNvPr id="86" name="Retângulo: Cantos Arredondados 85">
                <a:extLst>
                  <a:ext uri="{FF2B5EF4-FFF2-40B4-BE49-F238E27FC236}">
                    <a16:creationId xmlns:a16="http://schemas.microsoft.com/office/drawing/2014/main" id="{2F40C659-8C23-3FC7-E8E8-212BB3FCD232}"/>
                  </a:ext>
                </a:extLst>
              </p:cNvPr>
              <p:cNvSpPr/>
              <p:nvPr/>
            </p:nvSpPr>
            <p:spPr>
              <a:xfrm>
                <a:off x="206491" y="161364"/>
                <a:ext cx="11779017" cy="431602"/>
              </a:xfrm>
              <a:prstGeom prst="roundRect">
                <a:avLst/>
              </a:prstGeom>
              <a:gradFill>
                <a:gsLst>
                  <a:gs pos="99000">
                    <a:srgbClr val="EB5800"/>
                  </a:gs>
                  <a:gs pos="0">
                    <a:srgbClr val="530A0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87" name="Gráfico 86">
                <a:extLst>
                  <a:ext uri="{FF2B5EF4-FFF2-40B4-BE49-F238E27FC236}">
                    <a16:creationId xmlns:a16="http://schemas.microsoft.com/office/drawing/2014/main" id="{C4764BBB-99B4-48F4-3A73-9709D753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621" y="251040"/>
                <a:ext cx="1523323" cy="247025"/>
              </a:xfrm>
              <a:prstGeom prst="rect">
                <a:avLst/>
              </a:prstGeom>
            </p:spPr>
          </p:pic>
        </p:grpSp>
        <p:pic>
          <p:nvPicPr>
            <p:cNvPr id="83" name="Gráfico 82">
              <a:extLst>
                <a:ext uri="{FF2B5EF4-FFF2-40B4-BE49-F238E27FC236}">
                  <a16:creationId xmlns:a16="http://schemas.microsoft.com/office/drawing/2014/main" id="{125AC082-311D-170E-10DF-7605C923835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5FE27BCD-5A10-0D10-3A69-D5E53C50279B}"/>
              </a:ext>
            </a:extLst>
          </p:cNvPr>
          <p:cNvGrpSpPr/>
          <p:nvPr/>
        </p:nvGrpSpPr>
        <p:grpSpPr>
          <a:xfrm>
            <a:off x="613926" y="1694483"/>
            <a:ext cx="11014453" cy="1967126"/>
            <a:chOff x="583796" y="1872757"/>
            <a:chExt cx="11014453" cy="1967126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A00FBEAD-0C4E-07B8-252E-283192307384}"/>
                </a:ext>
              </a:extLst>
            </p:cNvPr>
            <p:cNvGrpSpPr/>
            <p:nvPr/>
          </p:nvGrpSpPr>
          <p:grpSpPr>
            <a:xfrm>
              <a:off x="583796" y="1872757"/>
              <a:ext cx="1757602" cy="1967126"/>
              <a:chOff x="1178172" y="1872757"/>
              <a:chExt cx="1757602" cy="1967126"/>
            </a:xfrm>
          </p:grpSpPr>
          <p:sp>
            <p:nvSpPr>
              <p:cNvPr id="3" name="Retângulo: Cantos Arredondados 2">
                <a:extLst>
                  <a:ext uri="{FF2B5EF4-FFF2-40B4-BE49-F238E27FC236}">
                    <a16:creationId xmlns:a16="http://schemas.microsoft.com/office/drawing/2014/main" id="{56D11758-34C9-9094-89AE-BA78E76610A5}"/>
                  </a:ext>
                </a:extLst>
              </p:cNvPr>
              <p:cNvSpPr/>
              <p:nvPr/>
            </p:nvSpPr>
            <p:spPr>
              <a:xfrm>
                <a:off x="1178172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" name="Retângulo: Cantos Arredondados 3">
                <a:extLst>
                  <a:ext uri="{FF2B5EF4-FFF2-40B4-BE49-F238E27FC236}">
                    <a16:creationId xmlns:a16="http://schemas.microsoft.com/office/drawing/2014/main" id="{95DE29DE-222B-F5F8-5A26-F344F5D61966}"/>
                  </a:ext>
                </a:extLst>
              </p:cNvPr>
              <p:cNvSpPr/>
              <p:nvPr/>
            </p:nvSpPr>
            <p:spPr>
              <a:xfrm>
                <a:off x="1309430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7D84508-E3AA-839F-6351-4C1E5F79C205}"/>
                </a:ext>
              </a:extLst>
            </p:cNvPr>
            <p:cNvGrpSpPr/>
            <p:nvPr/>
          </p:nvGrpSpPr>
          <p:grpSpPr>
            <a:xfrm>
              <a:off x="2891620" y="1872757"/>
              <a:ext cx="4053051" cy="1967126"/>
              <a:chOff x="2784183" y="1872757"/>
              <a:chExt cx="4053051" cy="1967126"/>
            </a:xfrm>
          </p:grpSpPr>
          <p:sp>
            <p:nvSpPr>
              <p:cNvPr id="7" name="Retângulo: Cantos Arredondados 6">
                <a:extLst>
                  <a:ext uri="{FF2B5EF4-FFF2-40B4-BE49-F238E27FC236}">
                    <a16:creationId xmlns:a16="http://schemas.microsoft.com/office/drawing/2014/main" id="{BCFC35B3-0902-231C-8285-F432F02DEAF6}"/>
                  </a:ext>
                </a:extLst>
              </p:cNvPr>
              <p:cNvSpPr/>
              <p:nvPr/>
            </p:nvSpPr>
            <p:spPr>
              <a:xfrm>
                <a:off x="2784183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06C7F5A2-CD7F-8695-96C4-CF7140FF096D}"/>
                  </a:ext>
                </a:extLst>
              </p:cNvPr>
              <p:cNvSpPr/>
              <p:nvPr/>
            </p:nvSpPr>
            <p:spPr>
              <a:xfrm>
                <a:off x="2921830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" name="Retângulo: Cantos Arredondados 1">
                <a:extLst>
                  <a:ext uri="{FF2B5EF4-FFF2-40B4-BE49-F238E27FC236}">
                    <a16:creationId xmlns:a16="http://schemas.microsoft.com/office/drawing/2014/main" id="{491E7F94-3522-3BA4-5059-13D77E40F510}"/>
                  </a:ext>
                </a:extLst>
              </p:cNvPr>
              <p:cNvSpPr/>
              <p:nvPr/>
            </p:nvSpPr>
            <p:spPr>
              <a:xfrm>
                <a:off x="5079632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" name="Retângulo: Cantos Arredondados 4">
                <a:extLst>
                  <a:ext uri="{FF2B5EF4-FFF2-40B4-BE49-F238E27FC236}">
                    <a16:creationId xmlns:a16="http://schemas.microsoft.com/office/drawing/2014/main" id="{39A429FB-E5AC-C953-CF10-BC5E1509EA21}"/>
                  </a:ext>
                </a:extLst>
              </p:cNvPr>
              <p:cNvSpPr/>
              <p:nvPr/>
            </p:nvSpPr>
            <p:spPr>
              <a:xfrm>
                <a:off x="5236043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99483AB-7397-8D6C-55A2-6DF266909300}"/>
                </a:ext>
              </a:extLst>
            </p:cNvPr>
            <p:cNvGrpSpPr/>
            <p:nvPr/>
          </p:nvGrpSpPr>
          <p:grpSpPr>
            <a:xfrm>
              <a:off x="7513858" y="1872757"/>
              <a:ext cx="1757602" cy="1967126"/>
              <a:chOff x="6704608" y="1872757"/>
              <a:chExt cx="1757602" cy="1967126"/>
            </a:xfrm>
          </p:grpSpPr>
          <p:sp>
            <p:nvSpPr>
              <p:cNvPr id="9" name="Retângulo: Cantos Arredondados 8">
                <a:extLst>
                  <a:ext uri="{FF2B5EF4-FFF2-40B4-BE49-F238E27FC236}">
                    <a16:creationId xmlns:a16="http://schemas.microsoft.com/office/drawing/2014/main" id="{5D1CDCF7-4223-BE00-1487-A3A9B6FBFAAF}"/>
                  </a:ext>
                </a:extLst>
              </p:cNvPr>
              <p:cNvSpPr/>
              <p:nvPr/>
            </p:nvSpPr>
            <p:spPr>
              <a:xfrm>
                <a:off x="6704608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7F19B712-10BC-B618-1C29-D180F117B207}"/>
                  </a:ext>
                </a:extLst>
              </p:cNvPr>
              <p:cNvSpPr/>
              <p:nvPr/>
            </p:nvSpPr>
            <p:spPr>
              <a:xfrm>
                <a:off x="6848443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335DD067-C28C-4E1C-45F0-6A2563D83F5A}"/>
                </a:ext>
              </a:extLst>
            </p:cNvPr>
            <p:cNvGrpSpPr/>
            <p:nvPr/>
          </p:nvGrpSpPr>
          <p:grpSpPr>
            <a:xfrm>
              <a:off x="9840647" y="1872757"/>
              <a:ext cx="1757602" cy="1967126"/>
              <a:chOff x="8274421" y="1872757"/>
              <a:chExt cx="1757602" cy="1967126"/>
            </a:xfrm>
          </p:grpSpPr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EDD871E7-0B71-2759-A489-FB44D1229B31}"/>
                  </a:ext>
                </a:extLst>
              </p:cNvPr>
              <p:cNvSpPr/>
              <p:nvPr/>
            </p:nvSpPr>
            <p:spPr>
              <a:xfrm>
                <a:off x="8274421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5B430A21-1ED0-4862-58CD-DE200065F3EA}"/>
                  </a:ext>
                </a:extLst>
              </p:cNvPr>
              <p:cNvSpPr/>
              <p:nvPr/>
            </p:nvSpPr>
            <p:spPr>
              <a:xfrm>
                <a:off x="8405679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</p:grp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4242735-1272-69C1-72D7-BE7F138DDD90}"/>
              </a:ext>
            </a:extLst>
          </p:cNvPr>
          <p:cNvGrpSpPr/>
          <p:nvPr/>
        </p:nvGrpSpPr>
        <p:grpSpPr>
          <a:xfrm>
            <a:off x="613926" y="3909835"/>
            <a:ext cx="11014453" cy="1967126"/>
            <a:chOff x="583796" y="1872757"/>
            <a:chExt cx="11014453" cy="1967126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BD34CD41-BD57-BD2F-8B1D-5B60F0CCA3BB}"/>
                </a:ext>
              </a:extLst>
            </p:cNvPr>
            <p:cNvGrpSpPr/>
            <p:nvPr/>
          </p:nvGrpSpPr>
          <p:grpSpPr>
            <a:xfrm>
              <a:off x="583796" y="1872757"/>
              <a:ext cx="1757602" cy="1967126"/>
              <a:chOff x="1178172" y="1872757"/>
              <a:chExt cx="1757602" cy="1967126"/>
            </a:xfrm>
          </p:grpSpPr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14EE6DB9-2AC0-3212-09A9-8F8C03A7F0F6}"/>
                  </a:ext>
                </a:extLst>
              </p:cNvPr>
              <p:cNvSpPr/>
              <p:nvPr/>
            </p:nvSpPr>
            <p:spPr>
              <a:xfrm>
                <a:off x="1178172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39AD12A3-CC8E-CDEC-8E27-57F0C5FA626C}"/>
                  </a:ext>
                </a:extLst>
              </p:cNvPr>
              <p:cNvSpPr/>
              <p:nvPr/>
            </p:nvSpPr>
            <p:spPr>
              <a:xfrm>
                <a:off x="1309430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A82C7775-D121-F271-A7A1-CB0BD913409C}"/>
                </a:ext>
              </a:extLst>
            </p:cNvPr>
            <p:cNvGrpSpPr/>
            <p:nvPr/>
          </p:nvGrpSpPr>
          <p:grpSpPr>
            <a:xfrm>
              <a:off x="2891620" y="1872757"/>
              <a:ext cx="4053051" cy="1967126"/>
              <a:chOff x="2784183" y="1872757"/>
              <a:chExt cx="4053051" cy="1967126"/>
            </a:xfrm>
          </p:grpSpPr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9B079CFE-6FDF-9EE6-8743-E3930FDA5066}"/>
                  </a:ext>
                </a:extLst>
              </p:cNvPr>
              <p:cNvSpPr/>
              <p:nvPr/>
            </p:nvSpPr>
            <p:spPr>
              <a:xfrm>
                <a:off x="2784183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A4E4BF93-FCFA-E9E0-ED1C-C38B46FFDE43}"/>
                  </a:ext>
                </a:extLst>
              </p:cNvPr>
              <p:cNvSpPr/>
              <p:nvPr/>
            </p:nvSpPr>
            <p:spPr>
              <a:xfrm>
                <a:off x="2921830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45CE64E3-DD0F-9CE6-CB68-FC7732C065F6}"/>
                  </a:ext>
                </a:extLst>
              </p:cNvPr>
              <p:cNvSpPr/>
              <p:nvPr/>
            </p:nvSpPr>
            <p:spPr>
              <a:xfrm>
                <a:off x="5079632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8B06E34D-1E20-1FF3-BEEF-64A32677791B}"/>
                  </a:ext>
                </a:extLst>
              </p:cNvPr>
              <p:cNvSpPr/>
              <p:nvPr/>
            </p:nvSpPr>
            <p:spPr>
              <a:xfrm>
                <a:off x="5236043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7FA1FEC6-5914-9C41-337B-5113B1D9F20D}"/>
                </a:ext>
              </a:extLst>
            </p:cNvPr>
            <p:cNvGrpSpPr/>
            <p:nvPr/>
          </p:nvGrpSpPr>
          <p:grpSpPr>
            <a:xfrm>
              <a:off x="7513858" y="1872757"/>
              <a:ext cx="1757602" cy="1967126"/>
              <a:chOff x="6704608" y="1872757"/>
              <a:chExt cx="1757602" cy="1967126"/>
            </a:xfrm>
          </p:grpSpPr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70BA2D75-8F7C-44B7-BF54-C3535B7F301E}"/>
                  </a:ext>
                </a:extLst>
              </p:cNvPr>
              <p:cNvSpPr/>
              <p:nvPr/>
            </p:nvSpPr>
            <p:spPr>
              <a:xfrm>
                <a:off x="6704608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2F2DEEF6-DE41-2031-3EB4-FD331D08F182}"/>
                  </a:ext>
                </a:extLst>
              </p:cNvPr>
              <p:cNvSpPr/>
              <p:nvPr/>
            </p:nvSpPr>
            <p:spPr>
              <a:xfrm>
                <a:off x="6848443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D01C9A67-FA03-6A52-DDAB-08E7CB8B3BB0}"/>
                </a:ext>
              </a:extLst>
            </p:cNvPr>
            <p:cNvGrpSpPr/>
            <p:nvPr/>
          </p:nvGrpSpPr>
          <p:grpSpPr>
            <a:xfrm>
              <a:off x="9840647" y="1872757"/>
              <a:ext cx="1757602" cy="1967126"/>
              <a:chOff x="8274421" y="1872757"/>
              <a:chExt cx="1757602" cy="1967126"/>
            </a:xfrm>
          </p:grpSpPr>
          <p:sp>
            <p:nvSpPr>
              <p:cNvPr id="25" name="Retângulo: Cantos Arredondados 24">
                <a:extLst>
                  <a:ext uri="{FF2B5EF4-FFF2-40B4-BE49-F238E27FC236}">
                    <a16:creationId xmlns:a16="http://schemas.microsoft.com/office/drawing/2014/main" id="{391ACCD6-332D-77B7-7559-572F795AB42E}"/>
                  </a:ext>
                </a:extLst>
              </p:cNvPr>
              <p:cNvSpPr/>
              <p:nvPr/>
            </p:nvSpPr>
            <p:spPr>
              <a:xfrm>
                <a:off x="8274421" y="1872757"/>
                <a:ext cx="1757602" cy="1967126"/>
              </a:xfrm>
              <a:prstGeom prst="roundRect">
                <a:avLst>
                  <a:gd name="adj" fmla="val 9428"/>
                </a:avLst>
              </a:prstGeom>
              <a:gradFill>
                <a:gsLst>
                  <a:gs pos="12000">
                    <a:srgbClr val="530C05"/>
                  </a:gs>
                  <a:gs pos="77000">
                    <a:srgbClr val="9A1003"/>
                  </a:gs>
                </a:gsLst>
                <a:lin ang="0" scaled="0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3D37549C-F0B7-D206-174A-37AB8515F3BC}"/>
                  </a:ext>
                </a:extLst>
              </p:cNvPr>
              <p:cNvSpPr/>
              <p:nvPr/>
            </p:nvSpPr>
            <p:spPr>
              <a:xfrm>
                <a:off x="8405679" y="1997676"/>
                <a:ext cx="1495087" cy="1671090"/>
              </a:xfrm>
              <a:prstGeom prst="roundRect">
                <a:avLst>
                  <a:gd name="adj" fmla="val 3310"/>
                </a:avLst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4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38C90-0DEC-0030-B6F0-07A8D99B0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DDF965-7465-0087-3E71-22953BA8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06176" cy="6974958"/>
          </a:xfrm>
          <a:prstGeom prst="rect">
            <a:avLst/>
          </a:prstGeom>
        </p:spPr>
      </p:pic>
      <p:sp>
        <p:nvSpPr>
          <p:cNvPr id="29" name="Retângulo: Cantos Arredondados 15">
            <a:extLst>
              <a:ext uri="{FF2B5EF4-FFF2-40B4-BE49-F238E27FC236}">
                <a16:creationId xmlns:a16="http://schemas.microsoft.com/office/drawing/2014/main" id="{D4268655-A9CA-A5A6-6CFC-7AFC4A388E9E}"/>
              </a:ext>
            </a:extLst>
          </p:cNvPr>
          <p:cNvSpPr/>
          <p:nvPr/>
        </p:nvSpPr>
        <p:spPr>
          <a:xfrm rot="10800000" flipH="1">
            <a:off x="552892" y="2831191"/>
            <a:ext cx="6453963" cy="1905541"/>
          </a:xfrm>
          <a:prstGeom prst="roundRect">
            <a:avLst>
              <a:gd name="adj" fmla="val 5793"/>
            </a:avLst>
          </a:prstGeom>
          <a:gradFill>
            <a:gsLst>
              <a:gs pos="77000">
                <a:srgbClr val="530C05">
                  <a:alpha val="88000"/>
                </a:srgbClr>
              </a:gs>
              <a:gs pos="100000">
                <a:srgbClr val="530C05">
                  <a:alpha val="0"/>
                </a:srgbClr>
              </a:gs>
              <a:gs pos="88000">
                <a:srgbClr val="9A1003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C448C7-6EB7-B44B-A6D9-297E04994000}"/>
              </a:ext>
            </a:extLst>
          </p:cNvPr>
          <p:cNvSpPr txBox="1"/>
          <p:nvPr/>
        </p:nvSpPr>
        <p:spPr>
          <a:xfrm>
            <a:off x="1169809" y="3269865"/>
            <a:ext cx="538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MX" pitchFamily="2" charset="77"/>
              </a:rPr>
              <a:t>Atividade: Diagnóstico</a:t>
            </a:r>
            <a:endParaRPr lang="pt-BR" sz="3200" dirty="0">
              <a:solidFill>
                <a:schemeClr val="bg1"/>
              </a:solidFill>
              <a:latin typeface="AMX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B3A689-DF22-D661-ACFA-D3344AF491F2}"/>
              </a:ext>
            </a:extLst>
          </p:cNvPr>
          <p:cNvSpPr txBox="1"/>
          <p:nvPr/>
        </p:nvSpPr>
        <p:spPr>
          <a:xfrm>
            <a:off x="1171402" y="3836394"/>
            <a:ext cx="328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Agora é com vocês!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C4BAC94-475E-FAFE-087B-82288BEF5151}"/>
              </a:ext>
            </a:extLst>
          </p:cNvPr>
          <p:cNvGrpSpPr/>
          <p:nvPr/>
        </p:nvGrpSpPr>
        <p:grpSpPr>
          <a:xfrm>
            <a:off x="9594844" y="1180771"/>
            <a:ext cx="1624180" cy="1661221"/>
            <a:chOff x="6011821" y="3645136"/>
            <a:chExt cx="1046140" cy="106999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5E62037F-FA8D-1850-F97D-10656728F5B6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10" name="Retângulo Arredondado 14">
                <a:extLst>
                  <a:ext uri="{FF2B5EF4-FFF2-40B4-BE49-F238E27FC236}">
                    <a16:creationId xmlns:a16="http://schemas.microsoft.com/office/drawing/2014/main" id="{9181B7AD-DC7D-B726-5393-A613665575F2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" name="Retângulo Arredondado 15">
                <a:extLst>
                  <a:ext uri="{FF2B5EF4-FFF2-40B4-BE49-F238E27FC236}">
                    <a16:creationId xmlns:a16="http://schemas.microsoft.com/office/drawing/2014/main" id="{11C32E1A-56DB-D5D7-49F3-5AC687EDB3A3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Arredondado 12">
              <a:extLst>
                <a:ext uri="{FF2B5EF4-FFF2-40B4-BE49-F238E27FC236}">
                  <a16:creationId xmlns:a16="http://schemas.microsoft.com/office/drawing/2014/main" id="{97621126-F4D9-0F9B-3BF2-6436259FFDFD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33F45DD-2892-383A-2299-A041F67BDEFC}"/>
              </a:ext>
            </a:extLst>
          </p:cNvPr>
          <p:cNvGrpSpPr/>
          <p:nvPr/>
        </p:nvGrpSpPr>
        <p:grpSpPr>
          <a:xfrm>
            <a:off x="206491" y="161364"/>
            <a:ext cx="11779017" cy="431602"/>
            <a:chOff x="206491" y="161364"/>
            <a:chExt cx="11779017" cy="431602"/>
          </a:xfrm>
        </p:grpSpPr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98073220-457C-408A-90FC-27EE6A4F8D68}"/>
                </a:ext>
              </a:extLst>
            </p:cNvPr>
            <p:cNvGrpSpPr/>
            <p:nvPr/>
          </p:nvGrpSpPr>
          <p:grpSpPr>
            <a:xfrm>
              <a:off x="206491" y="161364"/>
              <a:ext cx="11779017" cy="431602"/>
              <a:chOff x="206491" y="161364"/>
              <a:chExt cx="11779017" cy="431602"/>
            </a:xfrm>
          </p:grpSpPr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8D7FEA7C-2B1A-6EF4-117E-2736DBDB83DE}"/>
                  </a:ext>
                </a:extLst>
              </p:cNvPr>
              <p:cNvSpPr/>
              <p:nvPr/>
            </p:nvSpPr>
            <p:spPr>
              <a:xfrm>
                <a:off x="206491" y="161364"/>
                <a:ext cx="11779017" cy="431602"/>
              </a:xfrm>
              <a:prstGeom prst="roundRect">
                <a:avLst/>
              </a:prstGeom>
              <a:gradFill>
                <a:gsLst>
                  <a:gs pos="99000">
                    <a:srgbClr val="EB5800"/>
                  </a:gs>
                  <a:gs pos="0">
                    <a:srgbClr val="530A0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2912EFCC-8D53-4222-AFA0-B65F1D62D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5621" y="251040"/>
                <a:ext cx="1523323" cy="247025"/>
              </a:xfrm>
              <a:prstGeom prst="rect">
                <a:avLst/>
              </a:prstGeom>
            </p:spPr>
          </p:pic>
        </p:grp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A1B172BE-D761-FD6B-DF14-2E35E324639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5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C8E2-C24D-6DBB-CB0A-551DA7F1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D1EC99D-867A-B14F-9EB0-6D36621BDE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4176" y="0"/>
            <a:ext cx="12206176" cy="6974957"/>
          </a:xfrm>
          <a:prstGeom prst="rect">
            <a:avLst/>
          </a:prstGeom>
        </p:spPr>
      </p:pic>
      <p:sp>
        <p:nvSpPr>
          <p:cNvPr id="29" name="Retângulo: Cantos Arredondados 15">
            <a:extLst>
              <a:ext uri="{FF2B5EF4-FFF2-40B4-BE49-F238E27FC236}">
                <a16:creationId xmlns:a16="http://schemas.microsoft.com/office/drawing/2014/main" id="{4696BDEA-B3A7-6BA1-2EB9-075C2AE45AA6}"/>
              </a:ext>
            </a:extLst>
          </p:cNvPr>
          <p:cNvSpPr/>
          <p:nvPr/>
        </p:nvSpPr>
        <p:spPr>
          <a:xfrm rot="10800000" flipH="1">
            <a:off x="552892" y="2108176"/>
            <a:ext cx="5209955" cy="1905541"/>
          </a:xfrm>
          <a:prstGeom prst="roundRect">
            <a:avLst>
              <a:gd name="adj" fmla="val 5793"/>
            </a:avLst>
          </a:prstGeom>
          <a:gradFill>
            <a:gsLst>
              <a:gs pos="77000">
                <a:srgbClr val="530C05">
                  <a:alpha val="88000"/>
                </a:srgbClr>
              </a:gs>
              <a:gs pos="100000">
                <a:srgbClr val="530C05">
                  <a:alpha val="0"/>
                </a:srgbClr>
              </a:gs>
              <a:gs pos="88000">
                <a:srgbClr val="9A1003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B5EF15-7D4C-3D83-ABEA-ECEB15B35AE7}"/>
              </a:ext>
            </a:extLst>
          </p:cNvPr>
          <p:cNvSpPr txBox="1"/>
          <p:nvPr/>
        </p:nvSpPr>
        <p:spPr>
          <a:xfrm>
            <a:off x="1361195" y="2553116"/>
            <a:ext cx="411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MX" pitchFamily="2" charset="77"/>
              </a:rPr>
              <a:t>Dúvidas?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CE82DBD-77A6-65CD-4E24-17E2394F40C4}"/>
              </a:ext>
            </a:extLst>
          </p:cNvPr>
          <p:cNvGrpSpPr/>
          <p:nvPr/>
        </p:nvGrpSpPr>
        <p:grpSpPr>
          <a:xfrm>
            <a:off x="9594844" y="1180771"/>
            <a:ext cx="1624180" cy="1661221"/>
            <a:chOff x="6011821" y="3645136"/>
            <a:chExt cx="1046140" cy="106999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F7EA3A6-710B-F17E-6880-256A92216600}"/>
                </a:ext>
              </a:extLst>
            </p:cNvPr>
            <p:cNvGrpSpPr/>
            <p:nvPr/>
          </p:nvGrpSpPr>
          <p:grpSpPr>
            <a:xfrm>
              <a:off x="6107480" y="3645136"/>
              <a:ext cx="950481" cy="834904"/>
              <a:chOff x="6107480" y="3645136"/>
              <a:chExt cx="950481" cy="834904"/>
            </a:xfrm>
          </p:grpSpPr>
          <p:sp>
            <p:nvSpPr>
              <p:cNvPr id="10" name="Retângulo Arredondado 14">
                <a:extLst>
                  <a:ext uri="{FF2B5EF4-FFF2-40B4-BE49-F238E27FC236}">
                    <a16:creationId xmlns:a16="http://schemas.microsoft.com/office/drawing/2014/main" id="{EAC02830-A50F-4239-100B-F8B3FAB40E07}"/>
                  </a:ext>
                </a:extLst>
              </p:cNvPr>
              <p:cNvSpPr/>
              <p:nvPr/>
            </p:nvSpPr>
            <p:spPr>
              <a:xfrm>
                <a:off x="6107480" y="3645136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" name="Retângulo Arredondado 15">
                <a:extLst>
                  <a:ext uri="{FF2B5EF4-FFF2-40B4-BE49-F238E27FC236}">
                    <a16:creationId xmlns:a16="http://schemas.microsoft.com/office/drawing/2014/main" id="{7FB715D1-C05A-0A84-63F6-25F8EA19A6AA}"/>
                  </a:ext>
                </a:extLst>
              </p:cNvPr>
              <p:cNvSpPr/>
              <p:nvPr/>
            </p:nvSpPr>
            <p:spPr>
              <a:xfrm>
                <a:off x="6725452" y="4147531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Arredondado 12">
              <a:extLst>
                <a:ext uri="{FF2B5EF4-FFF2-40B4-BE49-F238E27FC236}">
                  <a16:creationId xmlns:a16="http://schemas.microsoft.com/office/drawing/2014/main" id="{B8AE83C9-CCF9-F6D3-B7CC-43333A551A85}"/>
                </a:ext>
              </a:extLst>
            </p:cNvPr>
            <p:cNvSpPr/>
            <p:nvPr/>
          </p:nvSpPr>
          <p:spPr>
            <a:xfrm>
              <a:off x="6011821" y="4536516"/>
              <a:ext cx="178618" cy="178618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8BC5604-A23E-8691-1376-0F19DBB9B449}"/>
              </a:ext>
            </a:extLst>
          </p:cNvPr>
          <p:cNvGrpSpPr/>
          <p:nvPr/>
        </p:nvGrpSpPr>
        <p:grpSpPr>
          <a:xfrm>
            <a:off x="465019" y="1244599"/>
            <a:ext cx="1225624" cy="5105324"/>
            <a:chOff x="6011821" y="1108227"/>
            <a:chExt cx="865903" cy="3606908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0A07120-C2DC-0AB6-9572-10CF762AD190}"/>
                </a:ext>
              </a:extLst>
            </p:cNvPr>
            <p:cNvGrpSpPr/>
            <p:nvPr/>
          </p:nvGrpSpPr>
          <p:grpSpPr>
            <a:xfrm>
              <a:off x="6412211" y="1108227"/>
              <a:ext cx="465513" cy="2603239"/>
              <a:chOff x="6412211" y="1108227"/>
              <a:chExt cx="465513" cy="2603239"/>
            </a:xfrm>
          </p:grpSpPr>
          <p:sp>
            <p:nvSpPr>
              <p:cNvPr id="15" name="Retângulo Arredondado 14">
                <a:extLst>
                  <a:ext uri="{FF2B5EF4-FFF2-40B4-BE49-F238E27FC236}">
                    <a16:creationId xmlns:a16="http://schemas.microsoft.com/office/drawing/2014/main" id="{71EAF7C9-2715-AD88-5F49-79D2A548838A}"/>
                  </a:ext>
                </a:extLst>
              </p:cNvPr>
              <p:cNvSpPr/>
              <p:nvPr/>
            </p:nvSpPr>
            <p:spPr>
              <a:xfrm>
                <a:off x="6412211" y="1108227"/>
                <a:ext cx="465513" cy="465513"/>
              </a:xfrm>
              <a:prstGeom prst="roundRect">
                <a:avLst/>
              </a:prstGeom>
              <a:solidFill>
                <a:srgbClr val="530C0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Retângulo Arredondado 15">
                <a:extLst>
                  <a:ext uri="{FF2B5EF4-FFF2-40B4-BE49-F238E27FC236}">
                    <a16:creationId xmlns:a16="http://schemas.microsoft.com/office/drawing/2014/main" id="{8957D0B0-C7D4-D897-9509-CC8A81154E58}"/>
                  </a:ext>
                </a:extLst>
              </p:cNvPr>
              <p:cNvSpPr/>
              <p:nvPr/>
            </p:nvSpPr>
            <p:spPr>
              <a:xfrm>
                <a:off x="6499150" y="3378957"/>
                <a:ext cx="332509" cy="332509"/>
              </a:xfrm>
              <a:prstGeom prst="roundRect">
                <a:avLst/>
              </a:prstGeom>
              <a:solidFill>
                <a:srgbClr val="9A10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" name="Retângulo Arredondado 12">
              <a:extLst>
                <a:ext uri="{FF2B5EF4-FFF2-40B4-BE49-F238E27FC236}">
                  <a16:creationId xmlns:a16="http://schemas.microsoft.com/office/drawing/2014/main" id="{BFD2BF41-9795-763B-843B-D3E0E812E88F}"/>
                </a:ext>
              </a:extLst>
            </p:cNvPr>
            <p:cNvSpPr/>
            <p:nvPr/>
          </p:nvSpPr>
          <p:spPr>
            <a:xfrm>
              <a:off x="6011821" y="3984493"/>
              <a:ext cx="730642" cy="730642"/>
            </a:xfrm>
            <a:prstGeom prst="roundRect">
              <a:avLst/>
            </a:prstGeom>
            <a:solidFill>
              <a:srgbClr val="530C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EEE066B-8007-E955-A3E6-5B22B9AB0C21}"/>
              </a:ext>
            </a:extLst>
          </p:cNvPr>
          <p:cNvGrpSpPr/>
          <p:nvPr/>
        </p:nvGrpSpPr>
        <p:grpSpPr>
          <a:xfrm>
            <a:off x="206491" y="161364"/>
            <a:ext cx="11779017" cy="431602"/>
            <a:chOff x="206491" y="161364"/>
            <a:chExt cx="11779017" cy="431602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51FDF9CC-631B-4A7F-3B09-50A352C7D4AE}"/>
                </a:ext>
              </a:extLst>
            </p:cNvPr>
            <p:cNvGrpSpPr/>
            <p:nvPr/>
          </p:nvGrpSpPr>
          <p:grpSpPr>
            <a:xfrm>
              <a:off x="206491" y="161364"/>
              <a:ext cx="11779017" cy="431602"/>
              <a:chOff x="206491" y="161364"/>
              <a:chExt cx="11779017" cy="431602"/>
            </a:xfrm>
          </p:grpSpPr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8947711F-10F6-C847-0A9E-BF71990AE34F}"/>
                  </a:ext>
                </a:extLst>
              </p:cNvPr>
              <p:cNvSpPr/>
              <p:nvPr/>
            </p:nvSpPr>
            <p:spPr>
              <a:xfrm>
                <a:off x="206491" y="161364"/>
                <a:ext cx="11779017" cy="431602"/>
              </a:xfrm>
              <a:prstGeom prst="roundRect">
                <a:avLst/>
              </a:prstGeom>
              <a:gradFill>
                <a:gsLst>
                  <a:gs pos="99000">
                    <a:srgbClr val="EB5800"/>
                  </a:gs>
                  <a:gs pos="0">
                    <a:srgbClr val="530A0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31" name="Gráfico 30">
                <a:extLst>
                  <a:ext uri="{FF2B5EF4-FFF2-40B4-BE49-F238E27FC236}">
                    <a16:creationId xmlns:a16="http://schemas.microsoft.com/office/drawing/2014/main" id="{CDE03DA6-5E99-81BA-8D61-76EEEEB12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5621" y="251040"/>
                <a:ext cx="1523323" cy="247025"/>
              </a:xfrm>
              <a:prstGeom prst="rect">
                <a:avLst/>
              </a:prstGeom>
            </p:spPr>
          </p:pic>
        </p:grpSp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E9F7A6D5-10F9-ACAA-CBBB-EA4F578F09F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75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7307-3F42-AD52-1A5D-9B4C4C4CD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4DA64A8-4E53-A672-6AB0-4049B99A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" b="48"/>
          <a:stretch/>
        </p:blipFill>
        <p:spPr>
          <a:xfrm>
            <a:off x="-84220" y="-115392"/>
            <a:ext cx="12404558" cy="7081553"/>
          </a:xfrm>
          <a:prstGeom prst="rect">
            <a:avLst/>
          </a:prstGeom>
        </p:spPr>
      </p:pic>
      <p:sp>
        <p:nvSpPr>
          <p:cNvPr id="20" name="Retângulo Arredondado 40">
            <a:extLst>
              <a:ext uri="{FF2B5EF4-FFF2-40B4-BE49-F238E27FC236}">
                <a16:creationId xmlns:a16="http://schemas.microsoft.com/office/drawing/2014/main" id="{8F36676F-CE78-486C-77F0-1A3D528B5C39}"/>
              </a:ext>
            </a:extLst>
          </p:cNvPr>
          <p:cNvSpPr/>
          <p:nvPr/>
        </p:nvSpPr>
        <p:spPr>
          <a:xfrm>
            <a:off x="8990472" y="3242880"/>
            <a:ext cx="933642" cy="933642"/>
          </a:xfrm>
          <a:prstGeom prst="roundRect">
            <a:avLst/>
          </a:prstGeom>
          <a:solidFill>
            <a:srgbClr val="530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46D8789-FBB0-24BE-E06D-5DE09D992557}"/>
              </a:ext>
            </a:extLst>
          </p:cNvPr>
          <p:cNvSpPr/>
          <p:nvPr/>
        </p:nvSpPr>
        <p:spPr>
          <a:xfrm>
            <a:off x="-121652" y="-190579"/>
            <a:ext cx="11209823" cy="7168253"/>
          </a:xfrm>
          <a:prstGeom prst="rect">
            <a:avLst/>
          </a:prstGeom>
          <a:gradFill>
            <a:gsLst>
              <a:gs pos="7000">
                <a:srgbClr val="9A1003"/>
              </a:gs>
              <a:gs pos="24000">
                <a:srgbClr val="880000">
                  <a:alpha val="74765"/>
                </a:srgbClr>
              </a:gs>
              <a:gs pos="100000">
                <a:srgbClr val="880000">
                  <a:alpha val="0"/>
                </a:srgbClr>
              </a:gs>
              <a:gs pos="62000">
                <a:srgbClr val="880000">
                  <a:alpha val="3089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F268E2-3C39-04EE-C9D8-E1D2428227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8747" y="891805"/>
            <a:ext cx="11724612" cy="6085869"/>
          </a:xfrm>
          <a:prstGeom prst="rect">
            <a:avLst/>
          </a:prstGeom>
        </p:spPr>
      </p:pic>
      <p:grpSp>
        <p:nvGrpSpPr>
          <p:cNvPr id="61" name="Agrupar 60">
            <a:extLst>
              <a:ext uri="{FF2B5EF4-FFF2-40B4-BE49-F238E27FC236}">
                <a16:creationId xmlns:a16="http://schemas.microsoft.com/office/drawing/2014/main" id="{0307289C-4FAB-33CB-2867-5D2452587D42}"/>
              </a:ext>
            </a:extLst>
          </p:cNvPr>
          <p:cNvGrpSpPr/>
          <p:nvPr/>
        </p:nvGrpSpPr>
        <p:grpSpPr>
          <a:xfrm>
            <a:off x="1931556" y="1091023"/>
            <a:ext cx="8467451" cy="5718008"/>
            <a:chOff x="1931556" y="1091023"/>
            <a:chExt cx="8467451" cy="5718008"/>
          </a:xfrm>
        </p:grpSpPr>
        <p:sp>
          <p:nvSpPr>
            <p:cNvPr id="33" name="Retângulo Arredondado 32">
              <a:extLst>
                <a:ext uri="{FF2B5EF4-FFF2-40B4-BE49-F238E27FC236}">
                  <a16:creationId xmlns:a16="http://schemas.microsoft.com/office/drawing/2014/main" id="{497EF9EC-F558-32BF-9BCB-D263C1F2E3FE}"/>
                </a:ext>
              </a:extLst>
            </p:cNvPr>
            <p:cNvSpPr/>
            <p:nvPr/>
          </p:nvSpPr>
          <p:spPr>
            <a:xfrm>
              <a:off x="8430001" y="5878183"/>
              <a:ext cx="930847" cy="930848"/>
            </a:xfrm>
            <a:prstGeom prst="roundRect">
              <a:avLst/>
            </a:prstGeom>
            <a:solidFill>
              <a:srgbClr val="9A1003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DC4BE076-BABD-EF14-7E96-CADF38847AE4}"/>
                </a:ext>
              </a:extLst>
            </p:cNvPr>
            <p:cNvGrpSpPr/>
            <p:nvPr/>
          </p:nvGrpSpPr>
          <p:grpSpPr>
            <a:xfrm>
              <a:off x="1931556" y="1091023"/>
              <a:ext cx="8467451" cy="5238797"/>
              <a:chOff x="3338121" y="-291200"/>
              <a:chExt cx="8467451" cy="5238797"/>
            </a:xfrm>
          </p:grpSpPr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CC348639-821A-804E-BA7E-86EDED4CE67C}"/>
                  </a:ext>
                </a:extLst>
              </p:cNvPr>
              <p:cNvGrpSpPr/>
              <p:nvPr/>
            </p:nvGrpSpPr>
            <p:grpSpPr>
              <a:xfrm>
                <a:off x="6597650" y="4329706"/>
                <a:ext cx="5207922" cy="332509"/>
                <a:chOff x="6597650" y="4329706"/>
                <a:chExt cx="5207922" cy="332509"/>
              </a:xfrm>
            </p:grpSpPr>
            <p:sp>
              <p:nvSpPr>
                <p:cNvPr id="53" name="Retângulo Arredondado 52">
                  <a:extLst>
                    <a:ext uri="{FF2B5EF4-FFF2-40B4-BE49-F238E27FC236}">
                      <a16:creationId xmlns:a16="http://schemas.microsoft.com/office/drawing/2014/main" id="{4297F92F-6AB0-BA44-7A5F-4C58A1561F33}"/>
                    </a:ext>
                  </a:extLst>
                </p:cNvPr>
                <p:cNvSpPr/>
                <p:nvPr/>
              </p:nvSpPr>
              <p:spPr>
                <a:xfrm>
                  <a:off x="11473063" y="4329706"/>
                  <a:ext cx="332509" cy="332509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59" name="Retângulo Arredondado 58">
                  <a:extLst>
                    <a:ext uri="{FF2B5EF4-FFF2-40B4-BE49-F238E27FC236}">
                      <a16:creationId xmlns:a16="http://schemas.microsoft.com/office/drawing/2014/main" id="{7B2B854F-C64E-3FE6-1ABF-F72994D05568}"/>
                    </a:ext>
                  </a:extLst>
                </p:cNvPr>
                <p:cNvSpPr/>
                <p:nvPr/>
              </p:nvSpPr>
              <p:spPr>
                <a:xfrm>
                  <a:off x="6597650" y="4404337"/>
                  <a:ext cx="153996" cy="153996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055C8DA1-1F51-0544-11CF-9069EF6F6511}"/>
                  </a:ext>
                </a:extLst>
              </p:cNvPr>
              <p:cNvGrpSpPr/>
              <p:nvPr/>
            </p:nvGrpSpPr>
            <p:grpSpPr>
              <a:xfrm>
                <a:off x="3338121" y="-291200"/>
                <a:ext cx="4158067" cy="5238797"/>
                <a:chOff x="2828021" y="-498535"/>
                <a:chExt cx="1671070" cy="2105400"/>
              </a:xfrm>
            </p:grpSpPr>
            <p:sp>
              <p:nvSpPr>
                <p:cNvPr id="38" name="Retângulo Arredondado 37">
                  <a:extLst>
                    <a:ext uri="{FF2B5EF4-FFF2-40B4-BE49-F238E27FC236}">
                      <a16:creationId xmlns:a16="http://schemas.microsoft.com/office/drawing/2014/main" id="{59BC57C7-9151-F4F4-A716-9E4C361B646E}"/>
                    </a:ext>
                  </a:extLst>
                </p:cNvPr>
                <p:cNvSpPr/>
                <p:nvPr/>
              </p:nvSpPr>
              <p:spPr>
                <a:xfrm>
                  <a:off x="4033578" y="-498535"/>
                  <a:ext cx="465513" cy="465513"/>
                </a:xfrm>
                <a:prstGeom prst="roundRect">
                  <a:avLst/>
                </a:prstGeom>
                <a:solidFill>
                  <a:srgbClr val="9A1003">
                    <a:alpha val="5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Retângulo Arredondado 38">
                  <a:extLst>
                    <a:ext uri="{FF2B5EF4-FFF2-40B4-BE49-F238E27FC236}">
                      <a16:creationId xmlns:a16="http://schemas.microsoft.com/office/drawing/2014/main" id="{65FC98B4-CDB9-8375-1F4B-02E016703D28}"/>
                    </a:ext>
                  </a:extLst>
                </p:cNvPr>
                <p:cNvSpPr/>
                <p:nvPr/>
              </p:nvSpPr>
              <p:spPr>
                <a:xfrm>
                  <a:off x="3663214" y="1061709"/>
                  <a:ext cx="168483" cy="168483"/>
                </a:xfrm>
                <a:prstGeom prst="roundRect">
                  <a:avLst/>
                </a:prstGeom>
                <a:solidFill>
                  <a:srgbClr val="9A100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0" name="Retângulo Arredondado 39">
                  <a:extLst>
                    <a:ext uri="{FF2B5EF4-FFF2-40B4-BE49-F238E27FC236}">
                      <a16:creationId xmlns:a16="http://schemas.microsoft.com/office/drawing/2014/main" id="{B9E84D24-FE79-8CCD-6018-82B7AE0B822B}"/>
                    </a:ext>
                  </a:extLst>
                </p:cNvPr>
                <p:cNvSpPr/>
                <p:nvPr/>
              </p:nvSpPr>
              <p:spPr>
                <a:xfrm>
                  <a:off x="2828021" y="1303956"/>
                  <a:ext cx="71784" cy="71784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1" name="Retângulo Arredondado 40">
                  <a:extLst>
                    <a:ext uri="{FF2B5EF4-FFF2-40B4-BE49-F238E27FC236}">
                      <a16:creationId xmlns:a16="http://schemas.microsoft.com/office/drawing/2014/main" id="{3FB1FA48-9653-E839-41B7-4E23BCE35DAB}"/>
                    </a:ext>
                  </a:extLst>
                </p:cNvPr>
                <p:cNvSpPr/>
                <p:nvPr/>
              </p:nvSpPr>
              <p:spPr>
                <a:xfrm>
                  <a:off x="3230774" y="1473889"/>
                  <a:ext cx="132976" cy="132976"/>
                </a:xfrm>
                <a:prstGeom prst="roundRect">
                  <a:avLst/>
                </a:prstGeom>
                <a:solidFill>
                  <a:srgbClr val="530C0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</p:grpSp>
      </p:grpSp>
      <p:pic>
        <p:nvPicPr>
          <p:cNvPr id="23" name="Imagem 22" hidden="1">
            <a:extLst>
              <a:ext uri="{FF2B5EF4-FFF2-40B4-BE49-F238E27FC236}">
                <a16:creationId xmlns:a16="http://schemas.microsoft.com/office/drawing/2014/main" id="{52F3B567-B226-1E35-2A6B-FAD2D3709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 b="980"/>
          <a:stretch/>
        </p:blipFill>
        <p:spPr>
          <a:xfrm>
            <a:off x="-43053" y="0"/>
            <a:ext cx="12241530" cy="6858000"/>
          </a:xfrm>
          <a:prstGeom prst="rect">
            <a:avLst/>
          </a:prstGeom>
        </p:spPr>
      </p:pic>
      <p:pic>
        <p:nvPicPr>
          <p:cNvPr id="5" name="Imagem 4" descr="Luz do sol&#10;&#10;O conteúdo gerado por IA pode estar incorreto." hidden="1">
            <a:extLst>
              <a:ext uri="{FF2B5EF4-FFF2-40B4-BE49-F238E27FC236}">
                <a16:creationId xmlns:a16="http://schemas.microsoft.com/office/drawing/2014/main" id="{CE112DE7-83DB-1A97-82D3-460D0C0F86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9000"/>
          </a:blip>
          <a:srcRect l="19756" t="43250" r="21113"/>
          <a:stretch>
            <a:fillRect/>
          </a:stretch>
        </p:blipFill>
        <p:spPr>
          <a:xfrm>
            <a:off x="2563301" y="3451860"/>
            <a:ext cx="7063741" cy="3429000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65B480D-B50D-28A1-4E60-29929B41CDE8}"/>
              </a:ext>
            </a:extLst>
          </p:cNvPr>
          <p:cNvGrpSpPr/>
          <p:nvPr/>
        </p:nvGrpSpPr>
        <p:grpSpPr>
          <a:xfrm>
            <a:off x="345621" y="232775"/>
            <a:ext cx="11463639" cy="286406"/>
            <a:chOff x="345621" y="232775"/>
            <a:chExt cx="11463639" cy="286406"/>
          </a:xfrm>
        </p:grpSpPr>
        <p:pic>
          <p:nvPicPr>
            <p:cNvPr id="15" name="Gráfico 16">
              <a:extLst>
                <a:ext uri="{FF2B5EF4-FFF2-40B4-BE49-F238E27FC236}">
                  <a16:creationId xmlns:a16="http://schemas.microsoft.com/office/drawing/2014/main" id="{73D6F5E3-1F90-E190-45F3-7E6213A7625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5621" y="251040"/>
              <a:ext cx="1523323" cy="247025"/>
            </a:xfrm>
            <a:prstGeom prst="rect">
              <a:avLst/>
            </a:prstGeom>
          </p:spPr>
        </p:pic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F2B753BC-5EAA-5FD4-5C90-8ED260CA005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50739" y="232775"/>
              <a:ext cx="758521" cy="286406"/>
            </a:xfrm>
            <a:prstGeom prst="rect">
              <a:avLst/>
            </a:prstGeom>
          </p:spPr>
        </p:pic>
      </p:grpSp>
      <p:sp>
        <p:nvSpPr>
          <p:cNvPr id="19" name="Retângulo Arredondado 38">
            <a:extLst>
              <a:ext uri="{FF2B5EF4-FFF2-40B4-BE49-F238E27FC236}">
                <a16:creationId xmlns:a16="http://schemas.microsoft.com/office/drawing/2014/main" id="{7952B23C-3DA4-0249-659B-F6C0334C11A0}"/>
              </a:ext>
            </a:extLst>
          </p:cNvPr>
          <p:cNvSpPr/>
          <p:nvPr/>
        </p:nvSpPr>
        <p:spPr>
          <a:xfrm>
            <a:off x="10273582" y="1592290"/>
            <a:ext cx="595636" cy="595636"/>
          </a:xfrm>
          <a:prstGeom prst="roundRect">
            <a:avLst/>
          </a:prstGeom>
          <a:solidFill>
            <a:srgbClr val="9A10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Arredondado 38">
            <a:extLst>
              <a:ext uri="{FF2B5EF4-FFF2-40B4-BE49-F238E27FC236}">
                <a16:creationId xmlns:a16="http://schemas.microsoft.com/office/drawing/2014/main" id="{22A0970E-F160-FB65-C40F-20514105F759}"/>
              </a:ext>
            </a:extLst>
          </p:cNvPr>
          <p:cNvSpPr/>
          <p:nvPr/>
        </p:nvSpPr>
        <p:spPr>
          <a:xfrm>
            <a:off x="8895424" y="374552"/>
            <a:ext cx="443236" cy="443236"/>
          </a:xfrm>
          <a:prstGeom prst="roundRect">
            <a:avLst/>
          </a:prstGeom>
          <a:solidFill>
            <a:srgbClr val="530C05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2B4205-3A41-3B9F-9AC8-ED0A570F1379}"/>
              </a:ext>
            </a:extLst>
          </p:cNvPr>
          <p:cNvSpPr txBox="1"/>
          <p:nvPr/>
        </p:nvSpPr>
        <p:spPr>
          <a:xfrm>
            <a:off x="451310" y="2158940"/>
            <a:ext cx="4816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AMX" pitchFamily="2" charset="77"/>
              </a:rPr>
              <a:t>Agradecemos </a:t>
            </a:r>
          </a:p>
          <a:p>
            <a:r>
              <a:rPr lang="pt-BR" sz="4800" b="1" dirty="0">
                <a:solidFill>
                  <a:schemeClr val="bg1"/>
                </a:solidFill>
                <a:latin typeface="AMX" pitchFamily="2" charset="77"/>
              </a:rPr>
              <a:t>sua participação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739B8D-AFDC-FA8E-74B0-54327E73F2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692" r="22692"/>
          <a:stretch/>
        </p:blipFill>
        <p:spPr>
          <a:xfrm>
            <a:off x="2659117" y="-190580"/>
            <a:ext cx="6901394" cy="72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uiExpand="1" bldLvl="3"/>
    </p:bld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a 2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98605E-619D-4F01-AE0F-187362DD3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0C90E5-0ACF-4DC9-88B1-07D48AD13A71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B3B2F6F3-322C-4A3E-8FCD-226069B2D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2025.02.04.Template_DI_PPT.DN</Template>
  <TotalTime>5091</TotalTime>
  <Words>538</Words>
  <Application>Microsoft Office PowerPoint</Application>
  <PresentationFormat>Widescreen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AMX</vt:lpstr>
      <vt:lpstr>Aptos</vt:lpstr>
      <vt:lpstr>Arial</vt:lpstr>
      <vt:lpstr>Arial Black</vt:lpstr>
      <vt:lpstr>Calibri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Débora Neves</dc:creator>
  <cp:lastModifiedBy>Leticia Soares</cp:lastModifiedBy>
  <cp:revision>81</cp:revision>
  <dcterms:created xsi:type="dcterms:W3CDTF">2025-05-09T19:08:35Z</dcterms:created>
  <dcterms:modified xsi:type="dcterms:W3CDTF">2026-05-12T11:28:20Z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</Properties>
</file>