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10158413" cy="1015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A17"/>
    <a:srgbClr val="454545"/>
    <a:srgbClr val="A2A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45" d="100"/>
          <a:sy n="45" d="100"/>
        </p:scale>
        <p:origin x="196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11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3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615" y="540842"/>
            <a:ext cx="2190408" cy="860878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392" y="540842"/>
            <a:ext cx="6444243" cy="860878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01" y="2532552"/>
            <a:ext cx="8761631" cy="4225617"/>
          </a:xfrm>
        </p:spPr>
        <p:txBody>
          <a:bodyPr anchor="b"/>
          <a:lstStyle>
            <a:lvl1pPr>
              <a:defRPr sz="66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101" y="6798145"/>
            <a:ext cx="8761631" cy="2222152"/>
          </a:xfrm>
        </p:spPr>
        <p:txBody>
          <a:bodyPr/>
          <a:lstStyle>
            <a:lvl1pPr marL="0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1pPr>
            <a:lvl2pPr marL="507903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2pPr>
            <a:lvl3pPr marL="101580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3pPr>
            <a:lvl4pPr marL="1523710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4pPr>
            <a:lvl5pPr marL="203161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5pPr>
            <a:lvl6pPr marL="2539517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6pPr>
            <a:lvl7pPr marL="3047421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7pPr>
            <a:lvl8pPr marL="3555324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8pPr>
            <a:lvl9pPr marL="4063228" indent="0">
              <a:buNone/>
              <a:defRPr sz="177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391" y="2704207"/>
            <a:ext cx="4317326" cy="64454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2696" y="2704207"/>
            <a:ext cx="4317326" cy="64454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540844"/>
            <a:ext cx="8761631" cy="19634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715" y="2490223"/>
            <a:ext cx="4297484" cy="1220420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715" y="3710643"/>
            <a:ext cx="4297484" cy="5457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2697" y="2490223"/>
            <a:ext cx="4318649" cy="1220420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03" indent="0">
              <a:buNone/>
              <a:defRPr sz="2222" b="1"/>
            </a:lvl2pPr>
            <a:lvl3pPr marL="1015807" indent="0">
              <a:buNone/>
              <a:defRPr sz="2000" b="1"/>
            </a:lvl3pPr>
            <a:lvl4pPr marL="1523710" indent="0">
              <a:buNone/>
              <a:defRPr sz="1777" b="1"/>
            </a:lvl4pPr>
            <a:lvl5pPr marL="2031614" indent="0">
              <a:buNone/>
              <a:defRPr sz="1777" b="1"/>
            </a:lvl5pPr>
            <a:lvl6pPr marL="2539517" indent="0">
              <a:buNone/>
              <a:defRPr sz="1777" b="1"/>
            </a:lvl6pPr>
            <a:lvl7pPr marL="3047421" indent="0">
              <a:buNone/>
              <a:defRPr sz="1777" b="1"/>
            </a:lvl7pPr>
            <a:lvl8pPr marL="3555324" indent="0">
              <a:buNone/>
              <a:defRPr sz="1777" b="1"/>
            </a:lvl8pPr>
            <a:lvl9pPr marL="4063228" indent="0">
              <a:buNone/>
              <a:defRPr sz="17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2697" y="3710643"/>
            <a:ext cx="4318649" cy="5457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0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677228"/>
            <a:ext cx="3276353" cy="2370296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648" y="1462626"/>
            <a:ext cx="5142697" cy="7219057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6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3047524"/>
            <a:ext cx="3276353" cy="5645915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1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4" y="677228"/>
            <a:ext cx="3276353" cy="2370296"/>
          </a:xfrm>
        </p:spPr>
        <p:txBody>
          <a:bodyPr anchor="b"/>
          <a:lstStyle>
            <a:lvl1pPr>
              <a:defRPr sz="355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8648" y="1462626"/>
            <a:ext cx="5142697" cy="7219057"/>
          </a:xfrm>
        </p:spPr>
        <p:txBody>
          <a:bodyPr anchor="t"/>
          <a:lstStyle>
            <a:lvl1pPr marL="0" indent="0">
              <a:buNone/>
              <a:defRPr sz="3555"/>
            </a:lvl1pPr>
            <a:lvl2pPr marL="507903" indent="0">
              <a:buNone/>
              <a:defRPr sz="3111"/>
            </a:lvl2pPr>
            <a:lvl3pPr marL="1015807" indent="0">
              <a:buNone/>
              <a:defRPr sz="2666"/>
            </a:lvl3pPr>
            <a:lvl4pPr marL="1523710" indent="0">
              <a:buNone/>
              <a:defRPr sz="2222"/>
            </a:lvl4pPr>
            <a:lvl5pPr marL="2031614" indent="0">
              <a:buNone/>
              <a:defRPr sz="2222"/>
            </a:lvl5pPr>
            <a:lvl6pPr marL="2539517" indent="0">
              <a:buNone/>
              <a:defRPr sz="2222"/>
            </a:lvl6pPr>
            <a:lvl7pPr marL="3047421" indent="0">
              <a:buNone/>
              <a:defRPr sz="2222"/>
            </a:lvl7pPr>
            <a:lvl8pPr marL="3555324" indent="0">
              <a:buNone/>
              <a:defRPr sz="2222"/>
            </a:lvl8pPr>
            <a:lvl9pPr marL="4063228" indent="0">
              <a:buNone/>
              <a:defRPr sz="22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714" y="3047524"/>
            <a:ext cx="3276353" cy="5645915"/>
          </a:xfrm>
        </p:spPr>
        <p:txBody>
          <a:bodyPr/>
          <a:lstStyle>
            <a:lvl1pPr marL="0" indent="0">
              <a:buNone/>
              <a:defRPr sz="1777"/>
            </a:lvl1pPr>
            <a:lvl2pPr marL="507903" indent="0">
              <a:buNone/>
              <a:defRPr sz="1555"/>
            </a:lvl2pPr>
            <a:lvl3pPr marL="1015807" indent="0">
              <a:buNone/>
              <a:defRPr sz="1333"/>
            </a:lvl3pPr>
            <a:lvl4pPr marL="1523710" indent="0">
              <a:buNone/>
              <a:defRPr sz="1111"/>
            </a:lvl4pPr>
            <a:lvl5pPr marL="2031614" indent="0">
              <a:buNone/>
              <a:defRPr sz="1111"/>
            </a:lvl5pPr>
            <a:lvl6pPr marL="2539517" indent="0">
              <a:buNone/>
              <a:defRPr sz="1111"/>
            </a:lvl6pPr>
            <a:lvl7pPr marL="3047421" indent="0">
              <a:buNone/>
              <a:defRPr sz="1111"/>
            </a:lvl7pPr>
            <a:lvl8pPr marL="3555324" indent="0">
              <a:buNone/>
              <a:defRPr sz="1111"/>
            </a:lvl8pPr>
            <a:lvl9pPr marL="4063228" indent="0">
              <a:buNone/>
              <a:defRPr sz="11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391" y="540844"/>
            <a:ext cx="8761631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391" y="2704207"/>
            <a:ext cx="8761631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391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09A6D-E5C6-4348-BEA6-5F06465B854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4975" y="9415346"/>
            <a:ext cx="3428464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379" y="9415346"/>
            <a:ext cx="2285643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9892DA-BD57-F449-9242-869E89ACC2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807" rtl="0" eaLnBrk="1" latinLnBrk="0" hangingPunct="1">
        <a:lnSpc>
          <a:spcPct val="90000"/>
        </a:lnSpc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52" indent="-253952" algn="l" defTabSz="1015807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855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26975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662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56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469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373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76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180" indent="-253952" algn="l" defTabSz="1015807" rtl="0" eaLnBrk="1" latinLnBrk="0" hangingPunct="1">
        <a:lnSpc>
          <a:spcPct val="90000"/>
        </a:lnSpc>
        <a:spcBef>
          <a:spcPts val="55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03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0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710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61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517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421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324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228" algn="l" defTabSz="101580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C6EFF11C-ADF9-B0AC-E9D7-05D62549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3600" y="6600756"/>
            <a:ext cx="5011003" cy="3381551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552DA7FD-E936-D15F-9937-9E0B361B0BA8}"/>
              </a:ext>
            </a:extLst>
          </p:cNvPr>
          <p:cNvSpPr>
            <a:spLocks/>
          </p:cNvSpPr>
          <p:nvPr/>
        </p:nvSpPr>
        <p:spPr>
          <a:xfrm>
            <a:off x="5123587" y="5079206"/>
            <a:ext cx="4678134" cy="2410582"/>
          </a:xfrm>
          <a:prstGeom prst="rect">
            <a:avLst/>
          </a:prstGeom>
          <a:noFill/>
          <a:ln w="28575">
            <a:noFill/>
          </a:ln>
        </p:spPr>
        <p:txBody>
          <a:bodyPr wrap="square" rIns="360000" anchor="t">
            <a:noAutofit/>
          </a:bodyPr>
          <a:lstStyle/>
          <a:p>
            <a:pPr rtl="0"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AMX Medium" pitchFamily="2" charset="0"/>
              </a:rPr>
              <a:t>Você foi convidado a participar da capacitação Speakers</a:t>
            </a:r>
          </a:p>
          <a:p>
            <a:pPr rtl="0"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AMX Medium" pitchFamily="2" charset="0"/>
              </a:rPr>
              <a:t>Data: XX/XX/XXXX</a:t>
            </a:r>
          </a:p>
          <a:p>
            <a:pPr rtl="0"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AMX Medium" pitchFamily="2" charset="0"/>
              </a:rPr>
              <a:t>Hora: </a:t>
            </a:r>
            <a:r>
              <a:rPr lang="pt-BR" sz="2400" dirty="0" err="1">
                <a:solidFill>
                  <a:schemeClr val="bg1"/>
                </a:solidFill>
                <a:latin typeface="AMX Medium" pitchFamily="2" charset="0"/>
              </a:rPr>
              <a:t>XXhXX</a:t>
            </a:r>
            <a:endParaRPr lang="pt-BR" sz="2400" dirty="0">
              <a:solidFill>
                <a:schemeClr val="bg1"/>
              </a:solidFill>
              <a:latin typeface="AMX Medium" pitchFamily="2" charset="0"/>
            </a:endParaRPr>
          </a:p>
          <a:p>
            <a:pPr rtl="0"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AMX Medium" pitchFamily="2" charset="0"/>
              </a:rPr>
              <a:t>Link: XXXXXXX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85332C6-8F0E-3063-6821-4DA450A58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2219" t="11084"/>
          <a:stretch>
            <a:fillRect/>
          </a:stretch>
        </p:blipFill>
        <p:spPr>
          <a:xfrm>
            <a:off x="0" y="0"/>
            <a:ext cx="5556706" cy="90324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042BA0B0-B5DF-C599-8ABC-CDB8CB7813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2423"/>
          <a:stretch>
            <a:fillRect/>
          </a:stretch>
        </p:blipFill>
        <p:spPr>
          <a:xfrm>
            <a:off x="0" y="1235760"/>
            <a:ext cx="3239582" cy="4269813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A092A3A-834D-FF2F-8993-5ED61E7AC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5715" y="8163686"/>
            <a:ext cx="1307033" cy="491693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2FB4C79C-CC93-F1CA-C7CE-B22C35BEEE4C}"/>
              </a:ext>
            </a:extLst>
          </p:cNvPr>
          <p:cNvGrpSpPr/>
          <p:nvPr/>
        </p:nvGrpSpPr>
        <p:grpSpPr>
          <a:xfrm>
            <a:off x="4977762" y="3536587"/>
            <a:ext cx="4673600" cy="1329899"/>
            <a:chOff x="7277100" y="3179920"/>
            <a:chExt cx="4673600" cy="1329899"/>
          </a:xfrm>
        </p:grpSpPr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126CF940-B70A-BA9B-B9BB-8DE5A874CD6E}"/>
                </a:ext>
              </a:extLst>
            </p:cNvPr>
            <p:cNvSpPr txBox="1"/>
            <p:nvPr/>
          </p:nvSpPr>
          <p:spPr>
            <a:xfrm>
              <a:off x="7277100" y="3186380"/>
              <a:ext cx="464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0" b="1" dirty="0">
                  <a:solidFill>
                    <a:srgbClr val="E81A17"/>
                  </a:solidFill>
                  <a:latin typeface="+mj-lt"/>
                </a:rPr>
                <a:t>Speakers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E41C38B6-1ABF-F52A-98A7-C4399E1380C4}"/>
                </a:ext>
              </a:extLst>
            </p:cNvPr>
            <p:cNvSpPr txBox="1"/>
            <p:nvPr/>
          </p:nvSpPr>
          <p:spPr>
            <a:xfrm>
              <a:off x="7302500" y="3179920"/>
              <a:ext cx="464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0" b="1" dirty="0">
                  <a:solidFill>
                    <a:schemeClr val="bg1"/>
                  </a:solidFill>
                  <a:latin typeface="+mj-lt"/>
                </a:rPr>
                <a:t>Speakers</a:t>
              </a:r>
            </a:p>
          </p:txBody>
        </p:sp>
      </p:grpSp>
      <p:pic>
        <p:nvPicPr>
          <p:cNvPr id="50" name="Gráfico 49">
            <a:extLst>
              <a:ext uri="{FF2B5EF4-FFF2-40B4-BE49-F238E27FC236}">
                <a16:creationId xmlns:a16="http://schemas.microsoft.com/office/drawing/2014/main" id="{9D3C9DF9-E3D2-7EF9-EDB0-10F76A374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06541" y="2454258"/>
            <a:ext cx="1268049" cy="4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1d0ccbfbd61e7bca9b2a70eb88f8897a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2a4edde29628239393aba29fde0f90cd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1F90A0-86D3-4D99-BF5B-1A7E427822D2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E9598C14-7F35-4BFB-A790-58A28DA32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EBD3EE-5F08-47DF-8C82-857E729C10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23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AMX Medium</vt:lpstr>
      <vt:lpstr>Aptos</vt:lpstr>
      <vt:lpstr>Aptos Display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Flavia Barreto</dc:creator>
  <cp:lastModifiedBy>Rivania Silva</cp:lastModifiedBy>
  <cp:revision>16</cp:revision>
  <dcterms:created xsi:type="dcterms:W3CDTF">2024-09-17T11:26:27Z</dcterms:created>
  <dcterms:modified xsi:type="dcterms:W3CDTF">2025-11-03T14:16:29Z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