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6"/>
  </p:notesMasterIdLst>
  <p:sldIdLst>
    <p:sldId id="256" r:id="rId5"/>
  </p:sldIdLst>
  <p:sldSz cx="6156325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3840" userDrawn="1">
          <p15:clr>
            <a:srgbClr val="A4A3A4"/>
          </p15:clr>
        </p15:guide>
        <p15:guide id="4" pos="19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A17"/>
    <a:srgbClr val="454545"/>
    <a:srgbClr val="6C6D6D"/>
    <a:srgbClr val="E73122"/>
    <a:srgbClr val="FB0000"/>
    <a:srgbClr val="AF272F"/>
    <a:srgbClr val="F6F8FC"/>
    <a:srgbClr val="A2A3A7"/>
    <a:srgbClr val="F0F0F0"/>
    <a:srgbClr val="5F6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84" autoAdjust="0"/>
    <p:restoredTop sz="92641" autoAdjust="0"/>
  </p:normalViewPr>
  <p:slideViewPr>
    <p:cSldViewPr snapToGrid="0" showGuides="1">
      <p:cViewPr varScale="1">
        <p:scale>
          <a:sx n="37" d="100"/>
          <a:sy n="37" d="100"/>
        </p:scale>
        <p:origin x="2916" y="54"/>
      </p:cViewPr>
      <p:guideLst>
        <p:guide orient="horz" pos="3840"/>
        <p:guide pos="19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E4603-5EBA-4E40-9D8A-5730E42B72CC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649538" y="1143000"/>
            <a:ext cx="1558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C10F8-965C-4082-8EB5-2AB67C6FE8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945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649538" y="1143000"/>
            <a:ext cx="1558925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C10F8-965C-4082-8EB5-2AB67C6FE89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242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299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983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620" y="649111"/>
            <a:ext cx="1327458" cy="1033215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248" y="649111"/>
            <a:ext cx="3905419" cy="10332156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39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845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40">
          <p15:clr>
            <a:srgbClr val="FBAE40"/>
          </p15:clr>
        </p15:guide>
        <p15:guide id="2" pos="193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3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41" y="3039537"/>
            <a:ext cx="5309830" cy="5071532"/>
          </a:xfrm>
        </p:spPr>
        <p:txBody>
          <a:bodyPr anchor="b"/>
          <a:lstStyle>
            <a:lvl1pPr>
              <a:defRPr sz="404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41" y="8159048"/>
            <a:ext cx="5309830" cy="2666999"/>
          </a:xfrm>
        </p:spPr>
        <p:txBody>
          <a:bodyPr/>
          <a:lstStyle>
            <a:lvl1pPr marL="0" indent="0">
              <a:buNone/>
              <a:defRPr sz="1616">
                <a:solidFill>
                  <a:schemeClr val="tx1"/>
                </a:solidFill>
              </a:defRPr>
            </a:lvl1pPr>
            <a:lvl2pPr marL="30783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2pPr>
            <a:lvl3pPr marL="615666" indent="0"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3pPr>
            <a:lvl4pPr marL="923498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4pPr>
            <a:lvl5pPr marL="1231331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5pPr>
            <a:lvl6pPr marL="1539164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6pPr>
            <a:lvl7pPr marL="1846997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7pPr>
            <a:lvl8pPr marL="2154829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8pPr>
            <a:lvl9pPr marL="2462662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06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247" y="3245556"/>
            <a:ext cx="2616438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6640" y="3245556"/>
            <a:ext cx="2616438" cy="773571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16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9" y="649114"/>
            <a:ext cx="5309830" cy="235655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0" y="2988734"/>
            <a:ext cx="2604414" cy="1464732"/>
          </a:xfrm>
        </p:spPr>
        <p:txBody>
          <a:bodyPr anchor="b"/>
          <a:lstStyle>
            <a:lvl1pPr marL="0" indent="0">
              <a:buNone/>
              <a:defRPr sz="1616" b="1"/>
            </a:lvl1pPr>
            <a:lvl2pPr marL="307833" indent="0">
              <a:buNone/>
              <a:defRPr sz="1347" b="1"/>
            </a:lvl2pPr>
            <a:lvl3pPr marL="615666" indent="0">
              <a:buNone/>
              <a:defRPr sz="1212" b="1"/>
            </a:lvl3pPr>
            <a:lvl4pPr marL="923498" indent="0">
              <a:buNone/>
              <a:defRPr sz="1077" b="1"/>
            </a:lvl4pPr>
            <a:lvl5pPr marL="1231331" indent="0">
              <a:buNone/>
              <a:defRPr sz="1077" b="1"/>
            </a:lvl5pPr>
            <a:lvl6pPr marL="1539164" indent="0">
              <a:buNone/>
              <a:defRPr sz="1077" b="1"/>
            </a:lvl6pPr>
            <a:lvl7pPr marL="1846997" indent="0">
              <a:buNone/>
              <a:defRPr sz="1077" b="1"/>
            </a:lvl7pPr>
            <a:lvl8pPr marL="2154829" indent="0">
              <a:buNone/>
              <a:defRPr sz="1077" b="1"/>
            </a:lvl8pPr>
            <a:lvl9pPr marL="2462662" indent="0">
              <a:buNone/>
              <a:defRPr sz="107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50" y="4453467"/>
            <a:ext cx="2604414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6640" y="2988734"/>
            <a:ext cx="2617240" cy="1464732"/>
          </a:xfrm>
        </p:spPr>
        <p:txBody>
          <a:bodyPr anchor="b"/>
          <a:lstStyle>
            <a:lvl1pPr marL="0" indent="0">
              <a:buNone/>
              <a:defRPr sz="1616" b="1"/>
            </a:lvl1pPr>
            <a:lvl2pPr marL="307833" indent="0">
              <a:buNone/>
              <a:defRPr sz="1347" b="1"/>
            </a:lvl2pPr>
            <a:lvl3pPr marL="615666" indent="0">
              <a:buNone/>
              <a:defRPr sz="1212" b="1"/>
            </a:lvl3pPr>
            <a:lvl4pPr marL="923498" indent="0">
              <a:buNone/>
              <a:defRPr sz="1077" b="1"/>
            </a:lvl4pPr>
            <a:lvl5pPr marL="1231331" indent="0">
              <a:buNone/>
              <a:defRPr sz="1077" b="1"/>
            </a:lvl5pPr>
            <a:lvl6pPr marL="1539164" indent="0">
              <a:buNone/>
              <a:defRPr sz="1077" b="1"/>
            </a:lvl6pPr>
            <a:lvl7pPr marL="1846997" indent="0">
              <a:buNone/>
              <a:defRPr sz="1077" b="1"/>
            </a:lvl7pPr>
            <a:lvl8pPr marL="2154829" indent="0">
              <a:buNone/>
              <a:defRPr sz="1077" b="1"/>
            </a:lvl8pPr>
            <a:lvl9pPr marL="2462662" indent="0">
              <a:buNone/>
              <a:defRPr sz="1077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6640" y="4453467"/>
            <a:ext cx="2617240" cy="655037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02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0284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31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9" y="812800"/>
            <a:ext cx="1985575" cy="2844800"/>
          </a:xfrm>
        </p:spPr>
        <p:txBody>
          <a:bodyPr anchor="b"/>
          <a:lstStyle>
            <a:lvl1pPr>
              <a:defRPr sz="215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240" y="1755425"/>
            <a:ext cx="3116640" cy="8664222"/>
          </a:xfrm>
        </p:spPr>
        <p:txBody>
          <a:bodyPr/>
          <a:lstStyle>
            <a:lvl1pPr>
              <a:defRPr sz="2155"/>
            </a:lvl1pPr>
            <a:lvl2pPr>
              <a:defRPr sz="1885"/>
            </a:lvl2pPr>
            <a:lvl3pPr>
              <a:defRPr sz="1616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049" y="3657600"/>
            <a:ext cx="1985575" cy="6776156"/>
          </a:xfrm>
        </p:spPr>
        <p:txBody>
          <a:bodyPr/>
          <a:lstStyle>
            <a:lvl1pPr marL="0" indent="0">
              <a:buNone/>
              <a:defRPr sz="1077"/>
            </a:lvl1pPr>
            <a:lvl2pPr marL="307833" indent="0">
              <a:buNone/>
              <a:defRPr sz="943"/>
            </a:lvl2pPr>
            <a:lvl3pPr marL="615666" indent="0">
              <a:buNone/>
              <a:defRPr sz="808"/>
            </a:lvl3pPr>
            <a:lvl4pPr marL="923498" indent="0">
              <a:buNone/>
              <a:defRPr sz="673"/>
            </a:lvl4pPr>
            <a:lvl5pPr marL="1231331" indent="0">
              <a:buNone/>
              <a:defRPr sz="673"/>
            </a:lvl5pPr>
            <a:lvl6pPr marL="1539164" indent="0">
              <a:buNone/>
              <a:defRPr sz="673"/>
            </a:lvl6pPr>
            <a:lvl7pPr marL="1846997" indent="0">
              <a:buNone/>
              <a:defRPr sz="673"/>
            </a:lvl7pPr>
            <a:lvl8pPr marL="2154829" indent="0">
              <a:buNone/>
              <a:defRPr sz="673"/>
            </a:lvl8pPr>
            <a:lvl9pPr marL="2462662" indent="0">
              <a:buNone/>
              <a:defRPr sz="67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12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9" y="812800"/>
            <a:ext cx="1985575" cy="2844800"/>
          </a:xfrm>
        </p:spPr>
        <p:txBody>
          <a:bodyPr anchor="b"/>
          <a:lstStyle>
            <a:lvl1pPr>
              <a:defRPr sz="2155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7240" y="1755425"/>
            <a:ext cx="3116640" cy="8664222"/>
          </a:xfrm>
        </p:spPr>
        <p:txBody>
          <a:bodyPr anchor="t"/>
          <a:lstStyle>
            <a:lvl1pPr marL="0" indent="0">
              <a:buNone/>
              <a:defRPr sz="2155"/>
            </a:lvl1pPr>
            <a:lvl2pPr marL="307833" indent="0">
              <a:buNone/>
              <a:defRPr sz="1885"/>
            </a:lvl2pPr>
            <a:lvl3pPr marL="615666" indent="0">
              <a:buNone/>
              <a:defRPr sz="1616"/>
            </a:lvl3pPr>
            <a:lvl4pPr marL="923498" indent="0">
              <a:buNone/>
              <a:defRPr sz="1347"/>
            </a:lvl4pPr>
            <a:lvl5pPr marL="1231331" indent="0">
              <a:buNone/>
              <a:defRPr sz="1347"/>
            </a:lvl5pPr>
            <a:lvl6pPr marL="1539164" indent="0">
              <a:buNone/>
              <a:defRPr sz="1347"/>
            </a:lvl6pPr>
            <a:lvl7pPr marL="1846997" indent="0">
              <a:buNone/>
              <a:defRPr sz="1347"/>
            </a:lvl7pPr>
            <a:lvl8pPr marL="2154829" indent="0">
              <a:buNone/>
              <a:defRPr sz="1347"/>
            </a:lvl8pPr>
            <a:lvl9pPr marL="2462662" indent="0">
              <a:buNone/>
              <a:defRPr sz="134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049" y="3657600"/>
            <a:ext cx="1985575" cy="6776156"/>
          </a:xfrm>
        </p:spPr>
        <p:txBody>
          <a:bodyPr/>
          <a:lstStyle>
            <a:lvl1pPr marL="0" indent="0">
              <a:buNone/>
              <a:defRPr sz="1077"/>
            </a:lvl1pPr>
            <a:lvl2pPr marL="307833" indent="0">
              <a:buNone/>
              <a:defRPr sz="943"/>
            </a:lvl2pPr>
            <a:lvl3pPr marL="615666" indent="0">
              <a:buNone/>
              <a:defRPr sz="808"/>
            </a:lvl3pPr>
            <a:lvl4pPr marL="923498" indent="0">
              <a:buNone/>
              <a:defRPr sz="673"/>
            </a:lvl4pPr>
            <a:lvl5pPr marL="1231331" indent="0">
              <a:buNone/>
              <a:defRPr sz="673"/>
            </a:lvl5pPr>
            <a:lvl6pPr marL="1539164" indent="0">
              <a:buNone/>
              <a:defRPr sz="673"/>
            </a:lvl6pPr>
            <a:lvl7pPr marL="1846997" indent="0">
              <a:buNone/>
              <a:defRPr sz="673"/>
            </a:lvl7pPr>
            <a:lvl8pPr marL="2154829" indent="0">
              <a:buNone/>
              <a:defRPr sz="673"/>
            </a:lvl8pPr>
            <a:lvl9pPr marL="2462662" indent="0">
              <a:buNone/>
              <a:defRPr sz="67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30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248" y="649114"/>
            <a:ext cx="530983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48" y="3245556"/>
            <a:ext cx="530983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247" y="11300181"/>
            <a:ext cx="138517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334DA-BDEC-474C-AB27-807E86EBFA6D}" type="datetimeFigureOut">
              <a:rPr lang="pt-BR" smtClean="0"/>
              <a:t>03/11/2025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9283" y="11300181"/>
            <a:ext cx="207776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905" y="11300181"/>
            <a:ext cx="1385173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4487-05D9-4F46-9D14-62CB239156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27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18F2D7A-09AE-4660-0E21-1584C63E8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53600" y="6600756"/>
            <a:ext cx="5011003" cy="3381551"/>
          </a:xfrm>
          <a:prstGeom prst="rect">
            <a:avLst/>
          </a:prstGeom>
        </p:spPr>
      </p:pic>
      <p:pic>
        <p:nvPicPr>
          <p:cNvPr id="28" name="Gráfico 27">
            <a:extLst>
              <a:ext uri="{FF2B5EF4-FFF2-40B4-BE49-F238E27FC236}">
                <a16:creationId xmlns:a16="http://schemas.microsoft.com/office/drawing/2014/main" id="{26011E5C-9657-1AA9-5170-2E8DE3E222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8100" y="7319485"/>
            <a:ext cx="5011003" cy="3381551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C1FD012-D935-4813-A2D4-39FD038DB084}"/>
              </a:ext>
            </a:extLst>
          </p:cNvPr>
          <p:cNvSpPr>
            <a:spLocks/>
          </p:cNvSpPr>
          <p:nvPr/>
        </p:nvSpPr>
        <p:spPr>
          <a:xfrm>
            <a:off x="1105662" y="8059102"/>
            <a:ext cx="3944983" cy="2588021"/>
          </a:xfrm>
          <a:prstGeom prst="rect">
            <a:avLst/>
          </a:prstGeom>
          <a:noFill/>
          <a:ln w="28575">
            <a:noFill/>
          </a:ln>
        </p:spPr>
        <p:txBody>
          <a:bodyPr wrap="square" rIns="360000" anchor="t">
            <a:noAutofit/>
          </a:bodyPr>
          <a:lstStyle/>
          <a:p>
            <a:pPr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AMX" pitchFamily="2" charset="0"/>
              </a:rPr>
              <a:t>Você foi convidado a participar da capacitação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Speakers</a:t>
            </a:r>
          </a:p>
          <a:p>
            <a:pPr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AMX" pitchFamily="2" charset="0"/>
              </a:rPr>
              <a:t>Data: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XX/XX/XXXX</a:t>
            </a:r>
          </a:p>
          <a:p>
            <a:pPr rtl="0"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AMX" pitchFamily="2" charset="0"/>
              </a:rPr>
              <a:t>Hora: </a:t>
            </a:r>
            <a:r>
              <a:rPr lang="pt-BR" sz="2400" b="1" dirty="0" err="1">
                <a:solidFill>
                  <a:schemeClr val="bg1"/>
                </a:solidFill>
                <a:latin typeface="AMX" pitchFamily="2" charset="0"/>
              </a:rPr>
              <a:t>XXhXX</a:t>
            </a:r>
            <a:endParaRPr lang="pt-BR" sz="2400" dirty="0">
              <a:solidFill>
                <a:schemeClr val="bg1"/>
              </a:solidFill>
              <a:latin typeface="AMX" pitchFamily="2" charset="0"/>
            </a:endParaRPr>
          </a:p>
          <a:p>
            <a:pPr rtl="0">
              <a:spcBef>
                <a:spcPts val="1200"/>
              </a:spcBef>
            </a:pPr>
            <a:r>
              <a:rPr lang="pt-BR" sz="2400" dirty="0">
                <a:solidFill>
                  <a:schemeClr val="bg1"/>
                </a:solidFill>
                <a:latin typeface="AMX" pitchFamily="2" charset="0"/>
              </a:rPr>
              <a:t>Link: </a:t>
            </a:r>
            <a:r>
              <a:rPr lang="pt-BR" sz="2400" b="1" dirty="0">
                <a:solidFill>
                  <a:schemeClr val="bg1"/>
                </a:solidFill>
                <a:latin typeface="AMX" pitchFamily="2" charset="0"/>
              </a:rPr>
              <a:t>XXXXXXXX</a:t>
            </a:r>
            <a:endParaRPr lang="pt-BR" sz="2400" dirty="0">
              <a:solidFill>
                <a:schemeClr val="bg1"/>
              </a:solidFill>
              <a:latin typeface="AMX" pitchFamily="2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ADF1CFB2-9EA4-114D-9E14-5161EE3B84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8007"/>
          <a:stretch>
            <a:fillRect/>
          </a:stretch>
        </p:blipFill>
        <p:spPr>
          <a:xfrm>
            <a:off x="-129204" y="0"/>
            <a:ext cx="6111995" cy="5939244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9298795D-DB63-8EF9-8D3A-362552B69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71365" y="1067770"/>
            <a:ext cx="2213593" cy="255509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0DA940F1-8F6B-84DC-9B36-4DB002421E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75683" y="11359361"/>
            <a:ext cx="1307033" cy="491693"/>
          </a:xfrm>
          <a:prstGeom prst="rect">
            <a:avLst/>
          </a:prstGeom>
        </p:spPr>
      </p:pic>
      <p:grpSp>
        <p:nvGrpSpPr>
          <p:cNvPr id="3" name="Agrupar 2">
            <a:extLst>
              <a:ext uri="{FF2B5EF4-FFF2-40B4-BE49-F238E27FC236}">
                <a16:creationId xmlns:a16="http://schemas.microsoft.com/office/drawing/2014/main" id="{E3507BA0-B9D6-200C-0CB2-21A6B0C48F6A}"/>
              </a:ext>
            </a:extLst>
          </p:cNvPr>
          <p:cNvGrpSpPr/>
          <p:nvPr/>
        </p:nvGrpSpPr>
        <p:grpSpPr>
          <a:xfrm>
            <a:off x="736750" y="6302607"/>
            <a:ext cx="4673600" cy="1329899"/>
            <a:chOff x="7277100" y="3179920"/>
            <a:chExt cx="4673600" cy="1329899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F05B1E5D-15B6-C2A7-BC00-04C389DC7DA3}"/>
                </a:ext>
              </a:extLst>
            </p:cNvPr>
            <p:cNvSpPr txBox="1"/>
            <p:nvPr/>
          </p:nvSpPr>
          <p:spPr>
            <a:xfrm>
              <a:off x="7277100" y="3186380"/>
              <a:ext cx="464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0" b="1" dirty="0">
                  <a:solidFill>
                    <a:srgbClr val="E81A17"/>
                  </a:solidFill>
                  <a:latin typeface="AMX" pitchFamily="2" charset="0"/>
                </a:rPr>
                <a:t>Speakers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829B0359-223D-5726-D663-EA9DC3C50679}"/>
                </a:ext>
              </a:extLst>
            </p:cNvPr>
            <p:cNvSpPr txBox="1"/>
            <p:nvPr/>
          </p:nvSpPr>
          <p:spPr>
            <a:xfrm>
              <a:off x="7302500" y="3179920"/>
              <a:ext cx="4648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8000" b="1" dirty="0">
                  <a:solidFill>
                    <a:schemeClr val="bg1"/>
                  </a:solidFill>
                  <a:latin typeface="AMX" pitchFamily="2" charset="0"/>
                </a:rPr>
                <a:t>Speakers</a:t>
              </a:r>
            </a:p>
          </p:txBody>
        </p:sp>
      </p:grpSp>
      <p:pic>
        <p:nvPicPr>
          <p:cNvPr id="11" name="Gráfico 10">
            <a:extLst>
              <a:ext uri="{FF2B5EF4-FFF2-40B4-BE49-F238E27FC236}">
                <a16:creationId xmlns:a16="http://schemas.microsoft.com/office/drawing/2014/main" id="{EB07172E-403E-DD5C-07E6-ABF227DF54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44127" y="5454011"/>
            <a:ext cx="1268049" cy="49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o Office 2013 - 2022">
  <a:themeElements>
    <a:clrScheme name="Tema do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c3496-d55f-4088-b91d-c078abc80e92">
      <Terms xmlns="http://schemas.microsoft.com/office/infopath/2007/PartnerControls"/>
    </lcf76f155ced4ddcb4097134ff3c332f>
    <TaxCatchAll xmlns="81d509b4-a50c-4eb4-9c41-c741e6a750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0BAA0BFA4660643A687B2FDCEE2805C" ma:contentTypeVersion="16" ma:contentTypeDescription="Crie um novo documento." ma:contentTypeScope="" ma:versionID="1d0ccbfbd61e7bca9b2a70eb88f8897a">
  <xsd:schema xmlns:xsd="http://www.w3.org/2001/XMLSchema" xmlns:xs="http://www.w3.org/2001/XMLSchema" xmlns:p="http://schemas.microsoft.com/office/2006/metadata/properties" xmlns:ns2="05ec3496-d55f-4088-b91d-c078abc80e92" xmlns:ns3="81d509b4-a50c-4eb4-9c41-c741e6a75022" targetNamespace="http://schemas.microsoft.com/office/2006/metadata/properties" ma:root="true" ma:fieldsID="2a4edde29628239393aba29fde0f90cd" ns2:_="" ns3:_="">
    <xsd:import namespace="05ec3496-d55f-4088-b91d-c078abc80e92"/>
    <xsd:import namespace="81d509b4-a50c-4eb4-9c41-c741e6a750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c3496-d55f-4088-b91d-c078abc80e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b62656bb-9f06-4eb9-a633-2fef78b9ad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d509b4-a50c-4eb4-9c41-c741e6a7502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2c19a5d-29b4-4c37-a0bc-18ab980d9013}" ma:internalName="TaxCatchAll" ma:showField="CatchAllData" ma:web="81d509b4-a50c-4eb4-9c41-c741e6a750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19079E-7364-4C3F-808B-8F89F555597B}">
  <ds:schemaRefs>
    <ds:schemaRef ds:uri="http://schemas.microsoft.com/office/2006/metadata/properties"/>
    <ds:schemaRef ds:uri="http://schemas.microsoft.com/office/infopath/2007/PartnerControls"/>
    <ds:schemaRef ds:uri="05ec3496-d55f-4088-b91d-c078abc80e92"/>
    <ds:schemaRef ds:uri="81d509b4-a50c-4eb4-9c41-c741e6a75022"/>
  </ds:schemaRefs>
</ds:datastoreItem>
</file>

<file path=customXml/itemProps2.xml><?xml version="1.0" encoding="utf-8"?>
<ds:datastoreItem xmlns:ds="http://schemas.openxmlformats.org/officeDocument/2006/customXml" ds:itemID="{A0C42A15-DD20-47E8-9811-52730631E5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E4BF5D-B9E0-48CE-B46B-2BE4652C58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c3496-d55f-4088-b91d-c078abc80e92"/>
    <ds:schemaRef ds:uri="81d509b4-a50c-4eb4-9c41-c741e6a750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633</TotalTime>
  <Words>24</Words>
  <Application>Microsoft Office PowerPoint</Application>
  <PresentationFormat>Personalizar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AMX</vt:lpstr>
      <vt:lpstr>Arial</vt:lpstr>
      <vt:lpstr>Calibri</vt:lpstr>
      <vt:lpstr>Calibri Light</vt:lpstr>
      <vt:lpstr>Tema do Office 2013 - 2022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Guimarães</dc:creator>
  <cp:lastModifiedBy>Rivania Silva</cp:lastModifiedBy>
  <cp:revision>59</cp:revision>
  <dcterms:created xsi:type="dcterms:W3CDTF">2020-01-08T12:57:17Z</dcterms:created>
  <dcterms:modified xsi:type="dcterms:W3CDTF">2025-11-03T14:15:46Z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0x01010030BAA0BFA4660643A687B2FDCEE2805C</vt:lpwstr>
  </property>
</Properties>
</file>