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366D0E-2E37-B488-6E35-790DC9137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742C72-E20B-8DC6-2A00-C5CBE97350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4FF39A-D3E4-9B7F-51D2-D2B87B7DF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CE49E0-CAD8-D4E1-13CE-C19D6B315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2B16FC-53C4-F273-A86B-76DC01514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06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929CF0-F1E3-CF12-254D-F46E3834E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7D48172-644D-D296-F347-D27B6E85B4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C4C6C7-87B8-98DF-1A1C-77402F64C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0F5247-52C7-A6F8-5997-60F16C1ED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6AC7172-450D-29ED-6C4D-E154301E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197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6631A5-FF44-1830-058F-00F203A652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29BD14E-5360-376D-7DB7-6BE34EE81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13459E-4F52-BF41-75F7-132DFBDBD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D77C8B-01FB-9196-7E25-D06F7811B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FBB794-30F3-BDFC-9EC9-D2300A997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938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DCA427-47D6-58EB-3886-C15F32740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F61050-B9AF-7F12-4AAA-F4FEF2E01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D7D812-3A76-2668-0DC4-4347C9F61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E08369-BA62-10F5-33D5-B2013E3EB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A29A84-32BA-A332-8EA8-0212D68D2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688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73D366-3B68-BA7E-954C-9654EF1F7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D06375-5C00-DE37-2495-51C800706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9B5CA6-D490-7793-7715-B30721297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2C164A-7A8B-395C-FADC-1F2E5CDB5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D36752-2054-B76E-A230-E2AA06DA2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09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FB08A-048A-2E46-DA38-B653DCB42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64C3E8-ED14-C101-20B1-BD8C582951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1A10E97-5061-A688-7B73-5EDBE4945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DFE0FA-CD8C-55A8-DBC2-1CD41AF2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DBB7D38-A4EF-5F23-D383-9EAF31CF7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EADB1DE-CC28-2EB3-1394-0567FC881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821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1FE0AA-07EC-842F-C2E9-8A2CCAE3B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ECE67A3-E77F-835E-7FF9-D2BAB6AEB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BB806BD-B678-7B23-5DEE-5B81202F9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41C0559-4733-7B2C-15CC-6E67208C36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6D5BA84-93C9-5FB8-34C2-32919D0146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AC039B0-BC3F-9D5D-920B-87176A841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E1E8717-73CB-74BB-D1BD-DC979A0C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75AB245-4BBA-1078-4C45-15F81D17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8051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FA14B3-FF34-43BB-B1B2-8E47535F8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F090FC7-7A47-6E7E-F070-E37D23875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7A536C8-2D30-0D86-32A1-41A7D49E8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EE8F7F5-4317-BCB2-304F-C61C4F46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60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DD50D24-8379-F573-2531-89706453F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317D87A-06A6-58F4-6D05-B328721E8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1FCCFF2-1E49-6E86-DF71-C9AD5942D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40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8062F3-B9FC-6222-18AB-BD1D0AA8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8A39EE-5DCF-5455-F393-0F35A8EED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689387B-EF3D-3410-A84D-3A650FB25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03BF163-5978-00CC-B31E-2FE3F98C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9470441-89AB-EE3F-B517-675408F32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E5FA6DB-58F3-53C2-BFD0-3D825C571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631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6C537A-E6C8-0E24-F776-5979EACAC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B7726B-1ACF-D78A-8DF6-DE173BC084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7860E31-39E6-CF18-B133-8AA8398E4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925DA0-8BDE-CB48-E0E8-1388E613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DEC6D1-2822-D055-1785-88F27F7E7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0C0D8DD-A474-1941-4871-121CF3867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3297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54FE580-B8FD-0E03-27D5-B5A2B02F5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6EE183-16E7-8D9C-E77F-C4104CC85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1C40F2-CA49-25C9-75F3-B66D9C3301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3522B7-7C7B-48A1-A0EA-49012F893A95}" type="datetimeFigureOut">
              <a:rPr lang="pt-BR" smtClean="0"/>
              <a:t>07/05/26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E4AE35-34C4-99AE-2942-D3AF0C8F6A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9758C6-330A-E332-32FC-8616712A60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8C414F-2573-4981-B5FA-41A17A176C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50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77084153-65CF-91EF-9BE1-A7F21B4C9751}"/>
              </a:ext>
            </a:extLst>
          </p:cNvPr>
          <p:cNvSpPr/>
          <p:nvPr/>
        </p:nvSpPr>
        <p:spPr>
          <a:xfrm>
            <a:off x="8610600" y="969869"/>
            <a:ext cx="5791200" cy="22751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 minuto 01:40, falamos do app exclusivo , porem na legenda saiu web exclusivo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F21C63E-5FDA-C6D5-E1CD-CDBBB2B46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8611" y="143496"/>
            <a:ext cx="3565579" cy="657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856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0DA95-CD18-7775-D864-0AE92256B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6CA028B-96FB-3AA1-73C5-CDE397479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644" y="428220"/>
            <a:ext cx="3109078" cy="549575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BD689AF7-6A1E-A189-B491-E1F744E4B4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1664" y="2537413"/>
            <a:ext cx="2353813" cy="4084406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5428073A-BBAB-8053-0174-CA426B3BAF81}"/>
              </a:ext>
            </a:extLst>
          </p:cNvPr>
          <p:cNvSpPr/>
          <p:nvPr/>
        </p:nvSpPr>
        <p:spPr>
          <a:xfrm>
            <a:off x="5976257" y="588869"/>
            <a:ext cx="5791200" cy="22751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 minuto 01:44, quando ele fala do app, ele acaba falando e transcrevendo o nome incorreto do app "minha rede", quando na verdade o app se chama "Claro Wi-Fi </a:t>
            </a:r>
            <a:r>
              <a:rPr lang="pt-BR" dirty="0" err="1"/>
              <a:t>Mesh</a:t>
            </a:r>
            <a:r>
              <a:rPr lang="pt-BR" dirty="0"/>
              <a:t>“ </a:t>
            </a:r>
          </a:p>
        </p:txBody>
      </p:sp>
    </p:spTree>
    <p:extLst>
      <p:ext uri="{BB962C8B-B14F-4D97-AF65-F5344CB8AC3E}">
        <p14:creationId xmlns:p14="http://schemas.microsoft.com/office/powerpoint/2010/main" val="591861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>Claro S.A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THIAGO LUIS RIBEIRO</dc:creator>
  <cp:lastModifiedBy>THIAGO LUIS RIBEIRO</cp:lastModifiedBy>
  <cp:revision>2</cp:revision>
  <dcterms:created xsi:type="dcterms:W3CDTF">2026-04-13T17:40:08Z</dcterms:created>
  <dcterms:modified xsi:type="dcterms:W3CDTF">2026-05-07T21:02:07Z</dcterms:modified>
</cp:coreProperties>
</file>