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9" r:id="rId4"/>
    <p:sldId id="261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DFA292-CF06-FA35-20D3-A3E4FD7CA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FD383A4-6CB6-6700-B659-32FA74737C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AEA7D22-2B06-9412-CDB8-3D0D67310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4EDA-94BE-405D-9262-2647008D409A}" type="datetimeFigureOut">
              <a:rPr lang="pt-BR" smtClean="0"/>
              <a:t>05/05/26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D630ABF-8DE0-1655-99C2-A2BC6E9E2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6DB78D6-D79A-0DB2-E747-B116235BD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F5B5A-0564-4C45-9903-24E3A2C680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6859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B94764-B3F0-27F5-D89E-4B44D7A17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50D4265-A7DD-6ADD-01FA-08884959A2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DDEEA04-12D9-13D1-2B62-0CF6D1042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4EDA-94BE-405D-9262-2647008D409A}" type="datetimeFigureOut">
              <a:rPr lang="pt-BR" smtClean="0"/>
              <a:t>05/05/26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74CAA2-41B8-A840-569D-04C68E2A4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C1D7B32-2275-E7DF-703B-62D788818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F5B5A-0564-4C45-9903-24E3A2C680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2932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4AA20D4-B9E4-A0F7-06D9-7328D1DE12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93DA8EB-8565-0052-03F9-B728C8F768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5EED93-AF66-36AD-B5DD-6C58FE63C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4EDA-94BE-405D-9262-2647008D409A}" type="datetimeFigureOut">
              <a:rPr lang="pt-BR" smtClean="0"/>
              <a:t>05/05/26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08CFD27-992C-A3FD-AA90-72273E4F7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F577A32-12C3-9F2B-1CCD-7C90937A7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F5B5A-0564-4C45-9903-24E3A2C680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658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8DB45-7DAF-8D40-D576-9B8F5FD71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5386FD8-0659-8ABB-14F5-9225FBC0F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79EDE08-73C6-C281-D53A-55A9119B3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4EDA-94BE-405D-9262-2647008D409A}" type="datetimeFigureOut">
              <a:rPr lang="pt-BR" smtClean="0"/>
              <a:t>05/05/26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8F04C6-6D02-9669-C12D-5277C6944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B90361-1490-6C92-4936-AEC7B5942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F5B5A-0564-4C45-9903-24E3A2C680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734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F5B713-8D70-70F6-E041-1A94B5660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DDDE616-0224-61ED-2E38-265C20C2E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4E1D73-6507-666F-523F-22DEEB0A8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4EDA-94BE-405D-9262-2647008D409A}" type="datetimeFigureOut">
              <a:rPr lang="pt-BR" smtClean="0"/>
              <a:t>05/05/26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B433A44-8B61-3894-8EE2-496D46B1F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5146C15-AEBE-651D-D72E-FCFC69D9B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F5B5A-0564-4C45-9903-24E3A2C680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9566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F8C2E6-8CE8-BEB8-7B58-84E3CACB1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C798DB-F180-42D6-F28F-E84E4A4B98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864521-C2FE-B538-BA6C-98251D6192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6017DC2-98AA-1FD7-1BAA-9767B2D21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4EDA-94BE-405D-9262-2647008D409A}" type="datetimeFigureOut">
              <a:rPr lang="pt-BR" smtClean="0"/>
              <a:t>05/05/26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44CB61D-85BF-0956-3AC0-ABCDACC75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A87A9CA-E221-A2EA-76A1-64450A8B2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F5B5A-0564-4C45-9903-24E3A2C680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4311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1449DA-D03E-08DD-4D62-D18450ED3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2E583E9-8263-7EB6-F33E-A2279139E1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1DAC47D-295B-BA7F-CCA2-02DAC7505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3778ABB-9370-43C5-25DE-0E3214AFAE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4A8FC14-F548-6A48-4F40-E0969919B7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469E614-9D7B-C10D-5E20-E2A5568C4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4EDA-94BE-405D-9262-2647008D409A}" type="datetimeFigureOut">
              <a:rPr lang="pt-BR" smtClean="0"/>
              <a:t>05/05/26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DBFDF02-C0B0-F58F-4457-221256DF4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BDA8428-3BAB-04EA-B626-491D6555D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F5B5A-0564-4C45-9903-24E3A2C680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0499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8CC001-47FB-FA7A-F582-57D12739A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F2E4F0E-203A-4BE2-7C12-381F271C4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4EDA-94BE-405D-9262-2647008D409A}" type="datetimeFigureOut">
              <a:rPr lang="pt-BR" smtClean="0"/>
              <a:t>05/05/26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5429A2F-8638-334A-430D-81B772446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1A340EC-6214-E115-6187-7F6798741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F5B5A-0564-4C45-9903-24E3A2C680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7881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4A1E3B0-E837-15EB-115A-BE7B4BE08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4EDA-94BE-405D-9262-2647008D409A}" type="datetimeFigureOut">
              <a:rPr lang="pt-BR" smtClean="0"/>
              <a:t>05/05/26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0DE5409-4B10-6D06-DBDD-B5529D884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6FDC1DF-7FCB-6C89-F296-2390B0A0F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F5B5A-0564-4C45-9903-24E3A2C680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2831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C87FE9-1B41-4489-1BA0-A7EF67FCB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55CE8C2-F445-C3FF-B5F0-1D16F32AA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29EBB34-349F-423C-951F-1096C1CFA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6ACB494-1ECC-F46B-E143-608AF7863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4EDA-94BE-405D-9262-2647008D409A}" type="datetimeFigureOut">
              <a:rPr lang="pt-BR" smtClean="0"/>
              <a:t>05/05/26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7E90B03-515E-601D-EC0E-986D6388D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16EF805-A199-1205-A91C-5153FA363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F5B5A-0564-4C45-9903-24E3A2C680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868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6DEFF7-B267-9947-BB6F-A09D17225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3DE3C59-1BFC-58F0-8E03-C84A8C3507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C8E4FBC-5CD6-4175-B2B6-E450F49721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C635D1A-4029-2796-E9EB-F151833B8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4EDA-94BE-405D-9262-2647008D409A}" type="datetimeFigureOut">
              <a:rPr lang="pt-BR" smtClean="0"/>
              <a:t>05/05/26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3E731EC-F2E1-9EDC-1175-569572934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4EF033D-49B9-1FC4-77D6-F7BA82F08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F5B5A-0564-4C45-9903-24E3A2C680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3423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6B9E391-A80E-048A-93BD-237E5B86E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71320F3-76BF-9D98-0DEC-7CA20E5F3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A4A2AC4-9FAF-4C22-1295-4F821CA24C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7E4EDA-94BE-405D-9262-2647008D409A}" type="datetimeFigureOut">
              <a:rPr lang="pt-BR" smtClean="0"/>
              <a:t>05/05/26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C3182CB-C01B-A094-D199-D829885EB1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94509B-F986-1B35-CE01-EF2A76346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FF5B5A-0564-4C45-9903-24E3A2C680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5280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A0E626-511F-BC8B-500D-452B32EA9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387ECA3-AB2C-AA98-7A0B-4730B16C0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60" y="259602"/>
            <a:ext cx="6526854" cy="4162560"/>
          </a:xfrm>
          <a:prstGeom prst="rect">
            <a:avLst/>
          </a:prstGeom>
        </p:spPr>
      </p:pic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4EB6B08B-B83A-BDC6-55C4-C4D357D9C48C}"/>
              </a:ext>
            </a:extLst>
          </p:cNvPr>
          <p:cNvSpPr/>
          <p:nvPr/>
        </p:nvSpPr>
        <p:spPr>
          <a:xfrm>
            <a:off x="8131629" y="108857"/>
            <a:ext cx="4909457" cy="370114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Passo 27 substituir tela e texto para: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Após a conclusão da migração, a contratação do Seguro Automática, será confirmada</a:t>
            </a:r>
          </a:p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1121769-49BF-0E21-5C81-BB46FC43C849}"/>
              </a:ext>
            </a:extLst>
          </p:cNvPr>
          <p:cNvSpPr/>
          <p:nvPr/>
        </p:nvSpPr>
        <p:spPr>
          <a:xfrm>
            <a:off x="4539982" y="4422162"/>
            <a:ext cx="1936376" cy="555812"/>
          </a:xfrm>
          <a:prstGeom prst="rect">
            <a:avLst/>
          </a:prstGeom>
          <a:noFill/>
          <a:ln w="2540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algn="ctr"/>
            <a:endParaRPr lang="pt-BR" sz="1500" b="1" dirty="0">
              <a:latin typeface="AMX" pitchFamily="2" charset="0"/>
              <a:cs typeface="Arial"/>
              <a:sym typeface="Arial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B723507-E48B-4CB3-3C53-5C681014B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988" y="3012803"/>
            <a:ext cx="6645910" cy="373634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A03B7F51-A51B-418A-BEE2-0585BDD2F6AC}"/>
              </a:ext>
            </a:extLst>
          </p:cNvPr>
          <p:cNvSpPr/>
          <p:nvPr/>
        </p:nvSpPr>
        <p:spPr>
          <a:xfrm>
            <a:off x="5802726" y="5935277"/>
            <a:ext cx="1936376" cy="555812"/>
          </a:xfrm>
          <a:prstGeom prst="rect">
            <a:avLst/>
          </a:prstGeom>
          <a:noFill/>
          <a:ln w="2540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algn="ctr"/>
            <a:endParaRPr lang="pt-BR" sz="1500" b="1" dirty="0">
              <a:latin typeface="AMX" pitchFamily="2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3101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A0E626-511F-BC8B-500D-452B32EA9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4EB6B08B-B83A-BDC6-55C4-C4D357D9C48C}"/>
              </a:ext>
            </a:extLst>
          </p:cNvPr>
          <p:cNvSpPr/>
          <p:nvPr/>
        </p:nvSpPr>
        <p:spPr>
          <a:xfrm>
            <a:off x="8131629" y="108857"/>
            <a:ext cx="4909457" cy="370114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incluir tela e texto abaixo 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Após a conclusão da migração, a contratação do Seguro Automática, será confirmada</a:t>
            </a:r>
          </a:p>
          <a:p>
            <a:pPr algn="ctr"/>
            <a:endParaRPr lang="pt-BR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4E4E9AC-A889-B9E9-43DE-4CF64A9C3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219" y="1560830"/>
            <a:ext cx="6645910" cy="3736340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B1121769-49BF-0E21-5C81-BB46FC43C849}"/>
              </a:ext>
            </a:extLst>
          </p:cNvPr>
          <p:cNvSpPr/>
          <p:nvPr/>
        </p:nvSpPr>
        <p:spPr>
          <a:xfrm>
            <a:off x="4539982" y="4422162"/>
            <a:ext cx="1936376" cy="555812"/>
          </a:xfrm>
          <a:prstGeom prst="rect">
            <a:avLst/>
          </a:prstGeom>
          <a:noFill/>
          <a:ln w="2540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algn="ctr"/>
            <a:endParaRPr lang="pt-BR" sz="1500" b="1" dirty="0">
              <a:latin typeface="AMX" pitchFamily="2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3624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1D645-D0E2-58C1-4870-F4B1732EA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9724E40-9A93-07EF-9011-A38A242CF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17" y="1239094"/>
            <a:ext cx="6645910" cy="37388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3A553ACF-17D1-FADD-F887-CE379441F83E}"/>
              </a:ext>
            </a:extLst>
          </p:cNvPr>
          <p:cNvSpPr/>
          <p:nvPr/>
        </p:nvSpPr>
        <p:spPr>
          <a:xfrm>
            <a:off x="8131629" y="108857"/>
            <a:ext cx="4909457" cy="370114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incluir tela e texto abaixo </a:t>
            </a:r>
          </a:p>
          <a:p>
            <a:pPr algn="ctr"/>
            <a:endParaRPr lang="pt-BR" dirty="0"/>
          </a:p>
          <a:p>
            <a:r>
              <a:rPr lang="pt-BR" dirty="0"/>
              <a:t>Em caso de </a:t>
            </a:r>
            <a:r>
              <a:rPr lang="pt-BR" b="1" dirty="0">
                <a:solidFill>
                  <a:srgbClr val="FF0000"/>
                </a:solidFill>
              </a:rPr>
              <a:t>falha </a:t>
            </a:r>
            <a:r>
              <a:rPr lang="pt-BR" dirty="0"/>
              <a:t>na contratação contratar o seguro no botão correspondente ou através do menu &gt; Seguro Proteção Móvel</a:t>
            </a:r>
            <a:r>
              <a:rPr lang="pt-BR" i="1" dirty="0"/>
              <a:t>.</a:t>
            </a:r>
          </a:p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BE194EA-84CB-50CA-6F23-809439B1C552}"/>
              </a:ext>
            </a:extLst>
          </p:cNvPr>
          <p:cNvSpPr/>
          <p:nvPr/>
        </p:nvSpPr>
        <p:spPr>
          <a:xfrm>
            <a:off x="3963039" y="3151094"/>
            <a:ext cx="1936376" cy="555812"/>
          </a:xfrm>
          <a:prstGeom prst="rect">
            <a:avLst/>
          </a:prstGeom>
          <a:noFill/>
          <a:ln w="2540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algn="ctr"/>
            <a:endParaRPr lang="pt-BR" sz="1500" b="1" dirty="0">
              <a:latin typeface="AMX" pitchFamily="2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3869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86A673-CC99-ADA1-4086-F23138FB89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D8A328D-F74D-176F-A695-B59C74739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33" y="790439"/>
            <a:ext cx="8274475" cy="5277121"/>
          </a:xfrm>
          <a:prstGeom prst="rect">
            <a:avLst/>
          </a:prstGeom>
        </p:spPr>
      </p:pic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6FCAC368-5C9C-A205-A4A4-977207E0C4FF}"/>
              </a:ext>
            </a:extLst>
          </p:cNvPr>
          <p:cNvSpPr/>
          <p:nvPr/>
        </p:nvSpPr>
        <p:spPr>
          <a:xfrm>
            <a:off x="8131629" y="108857"/>
            <a:ext cx="4909457" cy="370114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Manter essa e as telas seguinte pois é a jornada atual que devem seguir na cenário de erro </a:t>
            </a: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998418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85</Words>
  <Application>Microsoft Office PowerPoint</Application>
  <PresentationFormat>Widescreen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9" baseType="lpstr">
      <vt:lpstr>AMX</vt:lpstr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Claro S.A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THIAGO LUIS RIBEIRO</dc:creator>
  <cp:lastModifiedBy>THIAGO LUIS RIBEIRO</cp:lastModifiedBy>
  <cp:revision>1</cp:revision>
  <dcterms:created xsi:type="dcterms:W3CDTF">2026-05-05T21:07:23Z</dcterms:created>
  <dcterms:modified xsi:type="dcterms:W3CDTF">2026-05-05T21:11:32Z</dcterms:modified>
</cp:coreProperties>
</file>