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59" r:id="rId4"/>
    <p:sldId id="261" r:id="rId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FD1F83-A956-6F35-E6ED-3E0D4ABD18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3AA248B-BDC0-6054-B0E8-D9E5CA26FD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2E046ED-B6EB-357A-85F0-85B3B45294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4A0B7-8662-45D1-9712-3536373168DE}" type="datetimeFigureOut">
              <a:rPr lang="pt-BR" smtClean="0"/>
              <a:t>05/05/26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912CB4B-63F3-92C3-2568-FD3930F659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C36CBAA-3649-59E4-1E85-90605F05D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62F60-1624-49D0-A833-5BA4A04C4A5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8577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66C7E7-6B14-9AA3-E93B-D41674DFE7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858591B-59DB-6488-FD2B-E290C22646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CFB88D0-5448-535B-F9F0-884C346D7F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4A0B7-8662-45D1-9712-3536373168DE}" type="datetimeFigureOut">
              <a:rPr lang="pt-BR" smtClean="0"/>
              <a:t>05/05/26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EAEAB21-AF89-BD5C-DB6E-8B5EA8125C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D5627E3-5EBC-C4BA-9059-E752B332F9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62F60-1624-49D0-A833-5BA4A04C4A5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619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978579A-5588-3941-5F50-6526BA196B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E57CCDD1-77AF-5113-1FF4-7E5F1C0D9B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78BEC9A-BF73-B5E8-149A-A73E7C439D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4A0B7-8662-45D1-9712-3536373168DE}" type="datetimeFigureOut">
              <a:rPr lang="pt-BR" smtClean="0"/>
              <a:t>05/05/26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3FB9C7E-8E8F-A89D-F498-9669D4F1D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D589946-37E0-F7C0-A745-865648B30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62F60-1624-49D0-A833-5BA4A04C4A5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8423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C59F9D-BF90-8176-9974-6F802E8B8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8C9E75B-D82B-C538-3B70-7DB3231EB7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D379EFA-1A11-EBA2-92C1-46D104960D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4A0B7-8662-45D1-9712-3536373168DE}" type="datetimeFigureOut">
              <a:rPr lang="pt-BR" smtClean="0"/>
              <a:t>05/05/26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EBF0E3B-1133-98D6-4102-CE7FEA30C4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8A24D4F-7C8E-2C85-99DF-DF8107AFA5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62F60-1624-49D0-A833-5BA4A04C4A5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01762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380A67-86E7-3B35-06BB-3C26DD2B3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4883328-51D6-1C2C-BB9C-80DA4D286F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54F5B8B-3CA6-695A-B511-FFB28F75CA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4A0B7-8662-45D1-9712-3536373168DE}" type="datetimeFigureOut">
              <a:rPr lang="pt-BR" smtClean="0"/>
              <a:t>05/05/26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03B516C-31F4-D561-ECB4-58CA97F44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718D780-A2BF-06D8-7F1B-9BEB8C0B26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62F60-1624-49D0-A833-5BA4A04C4A5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51458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0C6E00-BC3D-F72B-A52E-1F01826CF6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9F0DD3E-4055-060E-7D72-2236BE3A6C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4B06D221-0EC3-859E-4C10-2B1EB5521D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CC10FD8-5664-86CC-975E-7ED8C4B83C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4A0B7-8662-45D1-9712-3536373168DE}" type="datetimeFigureOut">
              <a:rPr lang="pt-BR" smtClean="0"/>
              <a:t>05/05/26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FBFEA16-6D5B-49DD-EBCF-2DE11500C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F9D1A69-5B76-549A-CEA7-E2E9B98B38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62F60-1624-49D0-A833-5BA4A04C4A5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65097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E830F4-DF65-7984-38AE-907639CB50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DFE6B80-D64A-3C2F-96DB-87765B7AB6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A2A186FC-2902-C6B4-6CE3-ABD43D3F56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32351E57-FC1D-EEA9-FE9E-1A1BBEC280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4B8B89F3-37C5-9721-11CC-5B9BB5335E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F73B03AC-2668-0A4F-34C3-350D25F5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4A0B7-8662-45D1-9712-3536373168DE}" type="datetimeFigureOut">
              <a:rPr lang="pt-BR" smtClean="0"/>
              <a:t>05/05/26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002DFAAA-DFA1-5983-B457-2361AC3F69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2D3B968A-70FC-4F2A-9C93-D9F2A60B9D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62F60-1624-49D0-A833-5BA4A04C4A5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9922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05D0FC-87F0-7D61-F2EB-48FB6F1F54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F114456C-663E-5F22-F23B-31517F7E8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4A0B7-8662-45D1-9712-3536373168DE}" type="datetimeFigureOut">
              <a:rPr lang="pt-BR" smtClean="0"/>
              <a:t>05/05/26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3891EEDB-6AE3-61E1-6DD2-1B71F3399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D13D7A6D-9527-2553-30CD-C3560B78C1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62F60-1624-49D0-A833-5BA4A04C4A5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8647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E66F9771-E381-CA16-574B-A714547CE8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4A0B7-8662-45D1-9712-3536373168DE}" type="datetimeFigureOut">
              <a:rPr lang="pt-BR" smtClean="0"/>
              <a:t>05/05/26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B0041EE2-8265-7752-9B09-C093E25655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40AC3857-8391-E1A5-C1E3-F3A5733142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62F60-1624-49D0-A833-5BA4A04C4A5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45110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FC620D-2F9F-F908-9E34-7916122EBF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35CF491-A825-065C-EF45-E66370380B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E9AF41D6-A09D-9D5E-8B70-638785E338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00D7375-E893-B167-3ABD-DC2C29BFC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4A0B7-8662-45D1-9712-3536373168DE}" type="datetimeFigureOut">
              <a:rPr lang="pt-BR" smtClean="0"/>
              <a:t>05/05/26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70431E1-6B09-10C5-EE97-DF940A5472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88E0930-E23F-F27F-4246-4D301C5285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62F60-1624-49D0-A833-5BA4A04C4A5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0295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71DC9E-55B4-BC24-D722-9A836D6EC5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5394FF43-83DC-2FED-C06E-DBC7C26C98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A218BF47-285E-D898-115E-16D1F411D6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8051BD6-47B3-BBB2-451B-A2FFBFDBE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4A0B7-8662-45D1-9712-3536373168DE}" type="datetimeFigureOut">
              <a:rPr lang="pt-BR" smtClean="0"/>
              <a:t>05/05/26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0EDC1C9-095B-25A0-D1B4-C9EAFEAAE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0B11652-5667-E74E-4B54-A0003B630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62F60-1624-49D0-A833-5BA4A04C4A5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0813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1544AF2F-BF05-6D29-F61D-AC8CAC990C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D850E73-15B4-0BE6-F60C-BDA1006157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D0AF2BE-09B2-88C4-9A7E-BEE5F1D184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D64A0B7-8662-45D1-9712-3536373168DE}" type="datetimeFigureOut">
              <a:rPr lang="pt-BR" smtClean="0"/>
              <a:t>05/05/26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6A2910D-E648-5E82-6DFC-6844469A25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5DADE6C-CD37-5DF4-FD21-BD8776A461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3062F60-1624-49D0-A833-5BA4A04C4A5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8891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A0E626-511F-BC8B-500D-452B32EA93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id="{4EB6B08B-B83A-BDC6-55C4-C4D357D9C48C}"/>
              </a:ext>
            </a:extLst>
          </p:cNvPr>
          <p:cNvSpPr/>
          <p:nvPr/>
        </p:nvSpPr>
        <p:spPr>
          <a:xfrm>
            <a:off x="8131629" y="108857"/>
            <a:ext cx="4909457" cy="370114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Antes do passo 01 incluir tela e texto abaixo </a:t>
            </a:r>
          </a:p>
          <a:p>
            <a:pPr algn="ctr"/>
            <a:endParaRPr lang="pt-BR" dirty="0"/>
          </a:p>
          <a:p>
            <a:pPr algn="ctr"/>
            <a:r>
              <a:rPr lang="pt-BR" dirty="0"/>
              <a:t>Após a conclusão da migração, a contratação do Seguro Automática, será confirmada</a:t>
            </a:r>
          </a:p>
          <a:p>
            <a:pPr algn="ctr"/>
            <a:endParaRPr lang="pt-BR" dirty="0"/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B1121769-49BF-0E21-5C81-BB46FC43C849}"/>
              </a:ext>
            </a:extLst>
          </p:cNvPr>
          <p:cNvSpPr/>
          <p:nvPr/>
        </p:nvSpPr>
        <p:spPr>
          <a:xfrm>
            <a:off x="4539982" y="4422162"/>
            <a:ext cx="1936376" cy="555812"/>
          </a:xfrm>
          <a:prstGeom prst="rect">
            <a:avLst/>
          </a:prstGeom>
          <a:noFill/>
          <a:ln w="25400" cap="flat" cmpd="sng">
            <a:solidFill>
              <a:schemeClr val="tx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rtlCol="0" anchor="ctr" anchorCtr="0">
            <a:noAutofit/>
          </a:bodyPr>
          <a:lstStyle/>
          <a:p>
            <a:pPr algn="ctr"/>
            <a:endParaRPr lang="pt-BR" sz="1500" b="1" dirty="0">
              <a:latin typeface="AMX" pitchFamily="2" charset="0"/>
              <a:cs typeface="Arial"/>
              <a:sym typeface="Arial"/>
            </a:endParaRP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7794551B-1FEC-D830-FDDF-74E5731441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322" y="535536"/>
            <a:ext cx="5300621" cy="3749561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4B723507-E48B-4CB3-3C53-5C681014BC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87988" y="3012803"/>
            <a:ext cx="6645910" cy="3736340"/>
          </a:xfrm>
          <a:prstGeom prst="rect">
            <a:avLst/>
          </a:prstGeom>
        </p:spPr>
      </p:pic>
      <p:sp>
        <p:nvSpPr>
          <p:cNvPr id="6" name="Retângulo 5">
            <a:extLst>
              <a:ext uri="{FF2B5EF4-FFF2-40B4-BE49-F238E27FC236}">
                <a16:creationId xmlns:a16="http://schemas.microsoft.com/office/drawing/2014/main" id="{A03B7F51-A51B-418A-BEE2-0585BDD2F6AC}"/>
              </a:ext>
            </a:extLst>
          </p:cNvPr>
          <p:cNvSpPr/>
          <p:nvPr/>
        </p:nvSpPr>
        <p:spPr>
          <a:xfrm>
            <a:off x="5802726" y="5935277"/>
            <a:ext cx="1936376" cy="555812"/>
          </a:xfrm>
          <a:prstGeom prst="rect">
            <a:avLst/>
          </a:prstGeom>
          <a:noFill/>
          <a:ln w="25400" cap="flat" cmpd="sng">
            <a:solidFill>
              <a:schemeClr val="tx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rtlCol="0" anchor="ctr" anchorCtr="0">
            <a:noAutofit/>
          </a:bodyPr>
          <a:lstStyle/>
          <a:p>
            <a:pPr algn="ctr"/>
            <a:endParaRPr lang="pt-BR" sz="1500" b="1" dirty="0">
              <a:latin typeface="AMX" pitchFamily="2" charset="0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931011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A0E626-511F-BC8B-500D-452B32EA93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id="{4EB6B08B-B83A-BDC6-55C4-C4D357D9C48C}"/>
              </a:ext>
            </a:extLst>
          </p:cNvPr>
          <p:cNvSpPr/>
          <p:nvPr/>
        </p:nvSpPr>
        <p:spPr>
          <a:xfrm>
            <a:off x="8131629" y="108857"/>
            <a:ext cx="4909457" cy="370114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incluir tela e texto abaixo </a:t>
            </a:r>
          </a:p>
          <a:p>
            <a:pPr algn="ctr"/>
            <a:endParaRPr lang="pt-BR" dirty="0"/>
          </a:p>
          <a:p>
            <a:pPr algn="ctr"/>
            <a:r>
              <a:rPr lang="pt-BR" dirty="0"/>
              <a:t>Após a conclusão da migração, a contratação do Seguro Automática, será confirmada</a:t>
            </a:r>
          </a:p>
          <a:p>
            <a:pPr algn="ctr"/>
            <a:endParaRPr lang="pt-BR" dirty="0"/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14E4E9AC-A889-B9E9-43DE-4CF64A9C3F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1219" y="1560830"/>
            <a:ext cx="6645910" cy="3736340"/>
          </a:xfrm>
          <a:prstGeom prst="rect">
            <a:avLst/>
          </a:prstGeom>
        </p:spPr>
      </p:pic>
      <p:sp>
        <p:nvSpPr>
          <p:cNvPr id="10" name="Retângulo 9">
            <a:extLst>
              <a:ext uri="{FF2B5EF4-FFF2-40B4-BE49-F238E27FC236}">
                <a16:creationId xmlns:a16="http://schemas.microsoft.com/office/drawing/2014/main" id="{B1121769-49BF-0E21-5C81-BB46FC43C849}"/>
              </a:ext>
            </a:extLst>
          </p:cNvPr>
          <p:cNvSpPr/>
          <p:nvPr/>
        </p:nvSpPr>
        <p:spPr>
          <a:xfrm>
            <a:off x="4539982" y="4422162"/>
            <a:ext cx="1936376" cy="555812"/>
          </a:xfrm>
          <a:prstGeom prst="rect">
            <a:avLst/>
          </a:prstGeom>
          <a:noFill/>
          <a:ln w="25400" cap="flat" cmpd="sng">
            <a:solidFill>
              <a:schemeClr val="tx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rtlCol="0" anchor="ctr" anchorCtr="0">
            <a:noAutofit/>
          </a:bodyPr>
          <a:lstStyle/>
          <a:p>
            <a:pPr algn="ctr"/>
            <a:endParaRPr lang="pt-BR" sz="1500" b="1" dirty="0">
              <a:latin typeface="AMX" pitchFamily="2" charset="0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836242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21D645-D0E2-58C1-4870-F4B1732EA8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F9724E40-9A93-07EF-9011-A38A242CF7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417" y="1239094"/>
            <a:ext cx="6645910" cy="373888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id="{3A553ACF-17D1-FADD-F887-CE379441F83E}"/>
              </a:ext>
            </a:extLst>
          </p:cNvPr>
          <p:cNvSpPr/>
          <p:nvPr/>
        </p:nvSpPr>
        <p:spPr>
          <a:xfrm>
            <a:off x="8131629" y="108857"/>
            <a:ext cx="4909457" cy="370114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incluir tela e texto abaixo </a:t>
            </a:r>
          </a:p>
          <a:p>
            <a:pPr algn="ctr"/>
            <a:endParaRPr lang="pt-BR" dirty="0"/>
          </a:p>
          <a:p>
            <a:r>
              <a:rPr lang="pt-BR" dirty="0"/>
              <a:t>Em caso de </a:t>
            </a:r>
            <a:r>
              <a:rPr lang="pt-BR" b="1" dirty="0">
                <a:solidFill>
                  <a:srgbClr val="FF0000"/>
                </a:solidFill>
              </a:rPr>
              <a:t>falha </a:t>
            </a:r>
            <a:r>
              <a:rPr lang="pt-BR" dirty="0"/>
              <a:t>na contratação contratar o seguro no botão correspondente ou através do menu &gt; Seguro Proteção Móvel</a:t>
            </a:r>
            <a:r>
              <a:rPr lang="pt-BR" i="1" dirty="0"/>
              <a:t>.</a:t>
            </a:r>
          </a:p>
          <a:p>
            <a:pPr algn="ctr"/>
            <a:endParaRPr lang="pt-BR" dirty="0"/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8BE194EA-84CB-50CA-6F23-809439B1C552}"/>
              </a:ext>
            </a:extLst>
          </p:cNvPr>
          <p:cNvSpPr/>
          <p:nvPr/>
        </p:nvSpPr>
        <p:spPr>
          <a:xfrm>
            <a:off x="3963039" y="3151094"/>
            <a:ext cx="1936376" cy="555812"/>
          </a:xfrm>
          <a:prstGeom prst="rect">
            <a:avLst/>
          </a:prstGeom>
          <a:noFill/>
          <a:ln w="25400" cap="flat" cmpd="sng">
            <a:solidFill>
              <a:schemeClr val="tx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rtlCol="0" anchor="ctr" anchorCtr="0">
            <a:noAutofit/>
          </a:bodyPr>
          <a:lstStyle/>
          <a:p>
            <a:pPr algn="ctr"/>
            <a:endParaRPr lang="pt-BR" sz="1500" b="1" dirty="0">
              <a:latin typeface="AMX" pitchFamily="2" charset="0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438699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86A673-CC99-ADA1-4086-F23138FB89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id="{6FCAC368-5C9C-A205-A4A4-977207E0C4FF}"/>
              </a:ext>
            </a:extLst>
          </p:cNvPr>
          <p:cNvSpPr/>
          <p:nvPr/>
        </p:nvSpPr>
        <p:spPr>
          <a:xfrm>
            <a:off x="8131629" y="108857"/>
            <a:ext cx="4909457" cy="370114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Manter essa e as telas seguinte pois é a jornada atual que devem seguir na cenário de erro </a:t>
            </a:r>
          </a:p>
          <a:p>
            <a:pPr algn="ctr"/>
            <a:endParaRPr lang="pt-BR" dirty="0"/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088B7BCF-8CAD-D2F8-8023-5227B782FA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322" y="535536"/>
            <a:ext cx="5300621" cy="3749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984187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86</Words>
  <Application>Microsoft Office PowerPoint</Application>
  <PresentationFormat>Widescreen</PresentationFormat>
  <Paragraphs>10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9" baseType="lpstr">
      <vt:lpstr>AMX</vt:lpstr>
      <vt:lpstr>Aptos</vt:lpstr>
      <vt:lpstr>Aptos Display</vt:lpstr>
      <vt:lpstr>Arial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Claro S.A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THIAGO LUIS RIBEIRO</dc:creator>
  <cp:lastModifiedBy>THIAGO LUIS RIBEIRO</cp:lastModifiedBy>
  <cp:revision>5</cp:revision>
  <dcterms:created xsi:type="dcterms:W3CDTF">2026-05-05T19:34:57Z</dcterms:created>
  <dcterms:modified xsi:type="dcterms:W3CDTF">2026-05-05T21:16:06Z</dcterms:modified>
</cp:coreProperties>
</file>