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D1F83-A956-6F35-E6ED-3E0D4ABD1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AA248B-BDC0-6054-B0E8-D9E5CA26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E046ED-B6EB-357A-85F0-85B3B452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12CB4B-63F3-92C3-2568-FD3930F6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CBAA-3649-59E4-1E85-90605F05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57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C7E7-6B14-9AA3-E93B-D41674DF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58591B-59DB-6488-FD2B-E290C2264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FB88D0-5448-535B-F9F0-884C346D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AEAB21-AF89-BD5C-DB6E-8B5EA812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5627E3-5EBC-C4BA-9059-E752B332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1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78579A-5588-3941-5F50-6526BA196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7CCDD1-77AF-5113-1FF4-7E5F1C0D9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8BEC9A-BF73-B5E8-149A-A73E7C43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FB9C7E-8E8F-A89D-F498-9669D4F1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589946-37E0-F7C0-A745-865648B3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42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9F9D-BF90-8176-9974-6F802E8B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C9E75B-D82B-C538-3B70-7DB3231E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379EFA-1A11-EBA2-92C1-46D10496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BF0E3B-1133-98D6-4102-CE7FEA30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A24D4F-7C8E-2C85-99DF-DF8107AF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7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0A67-86E7-3B35-06BB-3C26DD2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883328-51D6-1C2C-BB9C-80DA4D28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F5B8B-3CA6-695A-B511-FFB28F75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3B516C-31F4-D561-ECB4-58CA97F4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18D780-A2BF-06D8-7F1B-9BEB8C0B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4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C6E00-BC3D-F72B-A52E-1F01826C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F0DD3E-4055-060E-7D72-2236BE3A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06D221-0EC3-859E-4C10-2B1EB552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C10FD8-5664-86CC-975E-7ED8C4B8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FEA16-6D5B-49DD-EBCF-2DE11500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9D1A69-5B76-549A-CEA7-E2E9B98B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09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30F4-DF65-7984-38AE-907639C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E6B80-D64A-3C2F-96DB-87765B7AB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A186FC-2902-C6B4-6CE3-ABD43D3F5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351E57-FC1D-EEA9-FE9E-1A1BBEC28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8B89F3-37C5-9721-11CC-5B9BB5335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3B03AC-2668-0A4F-34C3-350D25F5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2DFAAA-DFA1-5983-B457-2361AC3F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3B968A-70FC-4F2A-9C93-D9F2A60B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92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5D0FC-87F0-7D61-F2EB-48FB6F1F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114456C-663E-5F22-F23B-31517F7E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91EEDB-6AE3-61E1-6DD2-1B71F339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3D7A6D-9527-2553-30CD-C3560B78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6F9771-E381-CA16-574B-A714547C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0041EE2-8265-7752-9B09-C093E256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AC3857-8391-E1A5-C1E3-F3A57331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1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C620D-2F9F-F908-9E34-7916122E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CF491-A825-065C-EF45-E6637038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AF41D6-A09D-9D5E-8B70-638785E3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0D7375-E893-B167-3ABD-DC2C29BF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0431E1-6B09-10C5-EE97-DF940A54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8E0930-E23F-F27F-4246-4D301C52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29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1DC9E-55B4-BC24-D722-9A836D6E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94FF43-83DC-2FED-C06E-DBC7C26C9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18BF47-285E-D898-115E-16D1F411D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051BD6-47B3-BBB2-451B-A2FFBFDB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EDC1C9-095B-25A0-D1B4-C9EAFEAA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B11652-5667-E74E-4B54-A0003B63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81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44AF2F-BF05-6D29-F61D-AC8CAC99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850E73-15B4-0BE6-F60C-BDA10061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AF2BE-09B2-88C4-9A7E-BEE5F1D18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4A0B7-8662-45D1-9712-3536373168DE}" type="datetimeFigureOut">
              <a:rPr lang="pt-BR" smtClean="0"/>
              <a:t>05/05/26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A2910D-E648-5E82-6DFC-6844469A2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ADE6C-CD37-5DF4-FD21-BD8776A4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62F60-1624-49D0-A833-5BA4A04C4A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89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8551444-A516-DE57-C9D2-CBE4D0D5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06" y="959170"/>
            <a:ext cx="9315929" cy="5200917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98CA2FC-3EC9-F73F-12D2-107D75FBD289}"/>
              </a:ext>
            </a:extLst>
          </p:cNvPr>
          <p:cNvSpPr/>
          <p:nvPr/>
        </p:nvSpPr>
        <p:spPr>
          <a:xfrm>
            <a:off x="9046029" y="533400"/>
            <a:ext cx="5159828" cy="2656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 texto para 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Tornando um cliente </a:t>
            </a:r>
            <a:r>
              <a:rPr lang="pt-BR" dirty="0" err="1"/>
              <a:t>Multi</a:t>
            </a:r>
            <a:r>
              <a:rPr lang="pt-BR" dirty="0"/>
              <a:t> ativando os planos 150GB, 200GB ou 500GB, nos seguintes  </a:t>
            </a:r>
          </a:p>
        </p:txBody>
      </p:sp>
    </p:spTree>
    <p:extLst>
      <p:ext uri="{BB962C8B-B14F-4D97-AF65-F5344CB8AC3E}">
        <p14:creationId xmlns:p14="http://schemas.microsoft.com/office/powerpoint/2010/main" val="346769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E626-511F-BC8B-500D-452B32EA9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7AE1E5-E28F-06F4-954A-94513252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1019" y="0"/>
            <a:ext cx="9265126" cy="5131064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EB6B08B-B83A-BDC6-55C4-C4D357D9C48C}"/>
              </a:ext>
            </a:extLst>
          </p:cNvPr>
          <p:cNvSpPr/>
          <p:nvPr/>
        </p:nvSpPr>
        <p:spPr>
          <a:xfrm>
            <a:off x="8131629" y="108857"/>
            <a:ext cx="4909457" cy="37011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tabela de planos incluir apenas os planos de 150, 200 e 500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4EF3C4-B627-2927-3246-CF9C69FF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871" y="2642300"/>
            <a:ext cx="6388428" cy="401975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4ADB41D-77EF-1C2F-80E9-E81B5B3E0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821" y="2565532"/>
            <a:ext cx="4572235" cy="45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B6D8D-5D9D-26D8-8AFA-24F68CD6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8BE116F-1E09-59EF-4548-E070ED20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6" y="1199887"/>
            <a:ext cx="9201623" cy="512471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2CC35CC-4269-A089-0D8B-84623C7F0708}"/>
              </a:ext>
            </a:extLst>
          </p:cNvPr>
          <p:cNvSpPr/>
          <p:nvPr/>
        </p:nvSpPr>
        <p:spPr>
          <a:xfrm>
            <a:off x="9046029" y="533399"/>
            <a:ext cx="3962400" cy="22424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furto simples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Com um seguro completo já incluso e subsidiado contra roubo, furto simples, furto qualificado e dano.</a:t>
            </a:r>
          </a:p>
        </p:txBody>
      </p:sp>
    </p:spTree>
    <p:extLst>
      <p:ext uri="{BB962C8B-B14F-4D97-AF65-F5344CB8AC3E}">
        <p14:creationId xmlns:p14="http://schemas.microsoft.com/office/powerpoint/2010/main" val="1483688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2</cp:revision>
  <dcterms:created xsi:type="dcterms:W3CDTF">2026-05-05T19:34:57Z</dcterms:created>
  <dcterms:modified xsi:type="dcterms:W3CDTF">2026-05-05T20:26:59Z</dcterms:modified>
</cp:coreProperties>
</file>