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7" r:id="rId5"/>
  </p:sldIdLst>
  <p:sldSz cx="10158413" cy="10158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2126"/>
    <a:srgbClr val="C91F0D"/>
    <a:srgbClr val="FF0000"/>
    <a:srgbClr val="FFFFFF"/>
    <a:srgbClr val="454545"/>
    <a:srgbClr val="A2A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A0AB7F-562B-48C5-8CFA-5C7717DFE0B9}" v="1" dt="2026-03-04T11:40:52.2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24"/>
    <p:restoredTop sz="94621"/>
  </p:normalViewPr>
  <p:slideViewPr>
    <p:cSldViewPr snapToGrid="0">
      <p:cViewPr>
        <p:scale>
          <a:sx n="400" d="100"/>
          <a:sy n="400" d="100"/>
        </p:scale>
        <p:origin x="-20172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Eduarda Veronese" userId="23254bcc-bfe7-41f8-ad8a-fa3d8adc5900" providerId="ADAL" clId="{887A6B61-68C5-4AC6-BB6D-DDD63F21E983}"/>
    <pc:docChg chg="undo custSel modSld">
      <pc:chgData name="Maria Eduarda Veronese" userId="23254bcc-bfe7-41f8-ad8a-fa3d8adc5900" providerId="ADAL" clId="{887A6B61-68C5-4AC6-BB6D-DDD63F21E983}" dt="2026-03-04T11:41:15.755" v="15" actId="478"/>
      <pc:docMkLst>
        <pc:docMk/>
      </pc:docMkLst>
      <pc:sldChg chg="addSp delSp modSp mod">
        <pc:chgData name="Maria Eduarda Veronese" userId="23254bcc-bfe7-41f8-ad8a-fa3d8adc5900" providerId="ADAL" clId="{887A6B61-68C5-4AC6-BB6D-DDD63F21E983}" dt="2026-03-04T11:41:15.755" v="15" actId="478"/>
        <pc:sldMkLst>
          <pc:docMk/>
          <pc:sldMk cId="1598024865" sldId="257"/>
        </pc:sldMkLst>
        <pc:spChg chg="mod">
          <ac:chgData name="Maria Eduarda Veronese" userId="23254bcc-bfe7-41f8-ad8a-fa3d8adc5900" providerId="ADAL" clId="{887A6B61-68C5-4AC6-BB6D-DDD63F21E983}" dt="2026-03-04T11:39:58.360" v="11" actId="120"/>
          <ac:spMkLst>
            <pc:docMk/>
            <pc:sldMk cId="1598024865" sldId="257"/>
            <ac:spMk id="15" creationId="{CD245A79-AFB1-C85C-0626-2C3A3128B42C}"/>
          </ac:spMkLst>
        </pc:spChg>
        <pc:picChg chg="add mod">
          <ac:chgData name="Maria Eduarda Veronese" userId="23254bcc-bfe7-41f8-ad8a-fa3d8adc5900" providerId="ADAL" clId="{887A6B61-68C5-4AC6-BB6D-DDD63F21E983}" dt="2026-03-04T11:41:12.533" v="14" actId="1076"/>
          <ac:picMkLst>
            <pc:docMk/>
            <pc:sldMk cId="1598024865" sldId="257"/>
            <ac:picMk id="2" creationId="{A40F1958-69AE-9FC1-A69A-DE09009BF58F}"/>
          </ac:picMkLst>
        </pc:picChg>
        <pc:picChg chg="del">
          <ac:chgData name="Maria Eduarda Veronese" userId="23254bcc-bfe7-41f8-ad8a-fa3d8adc5900" providerId="ADAL" clId="{887A6B61-68C5-4AC6-BB6D-DDD63F21E983}" dt="2026-03-04T11:41:15.755" v="15" actId="478"/>
          <ac:picMkLst>
            <pc:docMk/>
            <pc:sldMk cId="1598024865" sldId="257"/>
            <ac:picMk id="8" creationId="{1967A5A6-7E41-5D7C-98D7-84C71EF0D8B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118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319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1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9615" y="540842"/>
            <a:ext cx="2190408" cy="86087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392" y="540842"/>
            <a:ext cx="6444243" cy="86087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894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4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101" y="2532552"/>
            <a:ext cx="8761631" cy="4225617"/>
          </a:xfrm>
        </p:spPr>
        <p:txBody>
          <a:bodyPr anchor="b"/>
          <a:lstStyle>
            <a:lvl1pPr>
              <a:defRPr sz="666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101" y="6798145"/>
            <a:ext cx="8761631" cy="2222152"/>
          </a:xfrm>
        </p:spPr>
        <p:txBody>
          <a:bodyPr/>
          <a:lstStyle>
            <a:lvl1pPr marL="0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1pPr>
            <a:lvl2pPr marL="507903" indent="0">
              <a:buNone/>
              <a:defRPr sz="2222">
                <a:solidFill>
                  <a:schemeClr val="tx1">
                    <a:tint val="82000"/>
                  </a:schemeClr>
                </a:solidFill>
              </a:defRPr>
            </a:lvl2pPr>
            <a:lvl3pPr marL="1015807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3pPr>
            <a:lvl4pPr marL="1523710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4pPr>
            <a:lvl5pPr marL="203161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5pPr>
            <a:lvl6pPr marL="2539517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6pPr>
            <a:lvl7pPr marL="3047421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7pPr>
            <a:lvl8pPr marL="3555324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8pPr>
            <a:lvl9pPr marL="4063228" indent="0">
              <a:buNone/>
              <a:defRPr sz="177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343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391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2696" y="2704207"/>
            <a:ext cx="4317326" cy="644542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6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540844"/>
            <a:ext cx="8761631" cy="19634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715" y="2490223"/>
            <a:ext cx="4297484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715" y="3710643"/>
            <a:ext cx="4297484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2697" y="2490223"/>
            <a:ext cx="4318649" cy="1220420"/>
          </a:xfrm>
        </p:spPr>
        <p:txBody>
          <a:bodyPr anchor="b"/>
          <a:lstStyle>
            <a:lvl1pPr marL="0" indent="0">
              <a:buNone/>
              <a:defRPr sz="2666" b="1"/>
            </a:lvl1pPr>
            <a:lvl2pPr marL="507903" indent="0">
              <a:buNone/>
              <a:defRPr sz="2222" b="1"/>
            </a:lvl2pPr>
            <a:lvl3pPr marL="1015807" indent="0">
              <a:buNone/>
              <a:defRPr sz="2000" b="1"/>
            </a:lvl3pPr>
            <a:lvl4pPr marL="1523710" indent="0">
              <a:buNone/>
              <a:defRPr sz="1777" b="1"/>
            </a:lvl4pPr>
            <a:lvl5pPr marL="2031614" indent="0">
              <a:buNone/>
              <a:defRPr sz="1777" b="1"/>
            </a:lvl5pPr>
            <a:lvl6pPr marL="2539517" indent="0">
              <a:buNone/>
              <a:defRPr sz="1777" b="1"/>
            </a:lvl6pPr>
            <a:lvl7pPr marL="3047421" indent="0">
              <a:buNone/>
              <a:defRPr sz="1777" b="1"/>
            </a:lvl7pPr>
            <a:lvl8pPr marL="3555324" indent="0">
              <a:buNone/>
              <a:defRPr sz="1777" b="1"/>
            </a:lvl8pPr>
            <a:lvl9pPr marL="4063228" indent="0">
              <a:buNone/>
              <a:defRPr sz="1777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2697" y="3710643"/>
            <a:ext cx="4318649" cy="545779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893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0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89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8648" y="1462626"/>
            <a:ext cx="5142697" cy="7219057"/>
          </a:xfrm>
        </p:spPr>
        <p:txBody>
          <a:bodyPr/>
          <a:lstStyle>
            <a:lvl1pPr>
              <a:defRPr sz="3555"/>
            </a:lvl1pPr>
            <a:lvl2pPr>
              <a:defRPr sz="3111"/>
            </a:lvl2pPr>
            <a:lvl3pPr>
              <a:defRPr sz="2666"/>
            </a:lvl3pPr>
            <a:lvl4pPr>
              <a:defRPr sz="2222"/>
            </a:lvl4pPr>
            <a:lvl5pPr>
              <a:defRPr sz="2222"/>
            </a:lvl5pPr>
            <a:lvl6pPr>
              <a:defRPr sz="2222"/>
            </a:lvl6pPr>
            <a:lvl7pPr>
              <a:defRPr sz="2222"/>
            </a:lvl7pPr>
            <a:lvl8pPr>
              <a:defRPr sz="2222"/>
            </a:lvl8pPr>
            <a:lvl9pPr>
              <a:defRPr sz="2222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14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714" y="677228"/>
            <a:ext cx="3276353" cy="2370296"/>
          </a:xfrm>
        </p:spPr>
        <p:txBody>
          <a:bodyPr anchor="b"/>
          <a:lstStyle>
            <a:lvl1pPr>
              <a:defRPr sz="355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8648" y="1462626"/>
            <a:ext cx="5142697" cy="7219057"/>
          </a:xfrm>
        </p:spPr>
        <p:txBody>
          <a:bodyPr anchor="t"/>
          <a:lstStyle>
            <a:lvl1pPr marL="0" indent="0">
              <a:buNone/>
              <a:defRPr sz="3555"/>
            </a:lvl1pPr>
            <a:lvl2pPr marL="507903" indent="0">
              <a:buNone/>
              <a:defRPr sz="3111"/>
            </a:lvl2pPr>
            <a:lvl3pPr marL="1015807" indent="0">
              <a:buNone/>
              <a:defRPr sz="2666"/>
            </a:lvl3pPr>
            <a:lvl4pPr marL="1523710" indent="0">
              <a:buNone/>
              <a:defRPr sz="2222"/>
            </a:lvl4pPr>
            <a:lvl5pPr marL="2031614" indent="0">
              <a:buNone/>
              <a:defRPr sz="2222"/>
            </a:lvl5pPr>
            <a:lvl6pPr marL="2539517" indent="0">
              <a:buNone/>
              <a:defRPr sz="2222"/>
            </a:lvl6pPr>
            <a:lvl7pPr marL="3047421" indent="0">
              <a:buNone/>
              <a:defRPr sz="2222"/>
            </a:lvl7pPr>
            <a:lvl8pPr marL="3555324" indent="0">
              <a:buNone/>
              <a:defRPr sz="2222"/>
            </a:lvl8pPr>
            <a:lvl9pPr marL="4063228" indent="0">
              <a:buNone/>
              <a:defRPr sz="2222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714" y="3047524"/>
            <a:ext cx="3276353" cy="5645915"/>
          </a:xfrm>
        </p:spPr>
        <p:txBody>
          <a:bodyPr/>
          <a:lstStyle>
            <a:lvl1pPr marL="0" indent="0">
              <a:buNone/>
              <a:defRPr sz="1777"/>
            </a:lvl1pPr>
            <a:lvl2pPr marL="507903" indent="0">
              <a:buNone/>
              <a:defRPr sz="1555"/>
            </a:lvl2pPr>
            <a:lvl3pPr marL="1015807" indent="0">
              <a:buNone/>
              <a:defRPr sz="1333"/>
            </a:lvl3pPr>
            <a:lvl4pPr marL="1523710" indent="0">
              <a:buNone/>
              <a:defRPr sz="1111"/>
            </a:lvl4pPr>
            <a:lvl5pPr marL="2031614" indent="0">
              <a:buNone/>
              <a:defRPr sz="1111"/>
            </a:lvl5pPr>
            <a:lvl6pPr marL="2539517" indent="0">
              <a:buNone/>
              <a:defRPr sz="1111"/>
            </a:lvl6pPr>
            <a:lvl7pPr marL="3047421" indent="0">
              <a:buNone/>
              <a:defRPr sz="1111"/>
            </a:lvl7pPr>
            <a:lvl8pPr marL="3555324" indent="0">
              <a:buNone/>
              <a:defRPr sz="1111"/>
            </a:lvl8pPr>
            <a:lvl9pPr marL="4063228" indent="0">
              <a:buNone/>
              <a:defRPr sz="111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09A6D-E5C6-4348-BEA6-5F06465B854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383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391" y="540844"/>
            <a:ext cx="8761631" cy="19634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391" y="2704207"/>
            <a:ext cx="8761631" cy="64454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391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909A6D-E5C6-4348-BEA6-5F06465B854B}" type="datetimeFigureOut">
              <a:rPr lang="en-US" smtClean="0"/>
              <a:t>3/4/2026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4975" y="9415346"/>
            <a:ext cx="3428464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4379" y="9415346"/>
            <a:ext cx="2285643" cy="5408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3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892DA-BD57-F449-9242-869E89ACC29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705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15807" rtl="0" eaLnBrk="1" latinLnBrk="0" hangingPunct="1">
        <a:lnSpc>
          <a:spcPct val="90000"/>
        </a:lnSpc>
        <a:spcBef>
          <a:spcPct val="0"/>
        </a:spcBef>
        <a:buNone/>
        <a:defRPr sz="488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3952" indent="-253952" algn="l" defTabSz="1015807" rtl="0" eaLnBrk="1" latinLnBrk="0" hangingPunct="1">
        <a:lnSpc>
          <a:spcPct val="90000"/>
        </a:lnSpc>
        <a:spcBef>
          <a:spcPts val="1111"/>
        </a:spcBef>
        <a:buFont typeface="Arial" panose="020B0604020202020204" pitchFamily="34" charset="0"/>
        <a:buChar char="•"/>
        <a:defRPr sz="3111" kern="1200">
          <a:solidFill>
            <a:schemeClr val="tx1"/>
          </a:solidFill>
          <a:latin typeface="+mn-lt"/>
          <a:ea typeface="+mn-ea"/>
          <a:cs typeface="+mn-cs"/>
        </a:defRPr>
      </a:lvl1pPr>
      <a:lvl2pPr marL="761855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26975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222" kern="1200">
          <a:solidFill>
            <a:schemeClr val="tx1"/>
          </a:solidFill>
          <a:latin typeface="+mn-lt"/>
          <a:ea typeface="+mn-ea"/>
          <a:cs typeface="+mn-cs"/>
        </a:defRPr>
      </a:lvl3pPr>
      <a:lvl4pPr marL="1777662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56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793469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301373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276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317180" indent="-253952" algn="l" defTabSz="1015807" rtl="0" eaLnBrk="1" latinLnBrk="0" hangingPunct="1">
        <a:lnSpc>
          <a:spcPct val="90000"/>
        </a:lnSpc>
        <a:spcBef>
          <a:spcPts val="555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7903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80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3710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161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39517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47421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55324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63228" algn="l" defTabSz="101580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EE119CE-A451-AB66-0B36-D2D9BC571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Vaso de vidro&#10;&#10;O conteúdo gerado por IA pode estar incorreto.">
            <a:extLst>
              <a:ext uri="{FF2B5EF4-FFF2-40B4-BE49-F238E27FC236}">
                <a16:creationId xmlns:a16="http://schemas.microsoft.com/office/drawing/2014/main" id="{9FB4655D-E256-3C55-651D-D2FB951F18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2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37005" b="2243"/>
          <a:stretch/>
        </p:blipFill>
        <p:spPr>
          <a:xfrm>
            <a:off x="0" y="-37352"/>
            <a:ext cx="10158413" cy="10233115"/>
          </a:xfrm>
          <a:prstGeom prst="rect">
            <a:avLst/>
          </a:prstGeom>
        </p:spPr>
      </p:pic>
      <p:sp>
        <p:nvSpPr>
          <p:cNvPr id="14" name="Retângulo: Cantos Arredondados 18">
            <a:extLst>
              <a:ext uri="{FF2B5EF4-FFF2-40B4-BE49-F238E27FC236}">
                <a16:creationId xmlns:a16="http://schemas.microsoft.com/office/drawing/2014/main" id="{9E830BB0-8077-C60D-D556-107AF62F28CD}"/>
              </a:ext>
            </a:extLst>
          </p:cNvPr>
          <p:cNvSpPr/>
          <p:nvPr/>
        </p:nvSpPr>
        <p:spPr>
          <a:xfrm>
            <a:off x="4974995" y="2548654"/>
            <a:ext cx="4774336" cy="7609759"/>
          </a:xfrm>
          <a:prstGeom prst="roundRect">
            <a:avLst>
              <a:gd name="adj" fmla="val 3326"/>
            </a:avLst>
          </a:prstGeom>
          <a:gradFill>
            <a:gsLst>
              <a:gs pos="100000">
                <a:srgbClr val="592126">
                  <a:alpha val="0"/>
                </a:srgbClr>
              </a:gs>
              <a:gs pos="0">
                <a:srgbClr val="59212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latin typeface="AMX" pitchFamily="2" charset="0"/>
            </a:endParaRPr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3B5A9D21-6663-8A07-C10D-6655E2AC1F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53600" y="6600756"/>
            <a:ext cx="5011003" cy="338155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E85B7E4-6503-D859-34FB-7FEC933BE87A}"/>
              </a:ext>
            </a:extLst>
          </p:cNvPr>
          <p:cNvGrpSpPr/>
          <p:nvPr/>
        </p:nvGrpSpPr>
        <p:grpSpPr>
          <a:xfrm>
            <a:off x="312277" y="264768"/>
            <a:ext cx="9533858" cy="468000"/>
            <a:chOff x="206492" y="158751"/>
            <a:chExt cx="9533858" cy="468000"/>
          </a:xfrm>
        </p:grpSpPr>
        <p:sp>
          <p:nvSpPr>
            <p:cNvPr id="5" name="Retângulo: Cantos Arredondados 15">
              <a:extLst>
                <a:ext uri="{FF2B5EF4-FFF2-40B4-BE49-F238E27FC236}">
                  <a16:creationId xmlns:a16="http://schemas.microsoft.com/office/drawing/2014/main" id="{C59B653E-A67A-C600-671F-95EDBA3CA175}"/>
                </a:ext>
              </a:extLst>
            </p:cNvPr>
            <p:cNvSpPr/>
            <p:nvPr/>
          </p:nvSpPr>
          <p:spPr>
            <a:xfrm>
              <a:off x="206492" y="158751"/>
              <a:ext cx="9533858" cy="468000"/>
            </a:xfrm>
            <a:prstGeom prst="roundRect">
              <a:avLst/>
            </a:prstGeom>
            <a:gradFill>
              <a:gsLst>
                <a:gs pos="100000">
                  <a:srgbClr val="AA0000"/>
                </a:gs>
                <a:gs pos="0">
                  <a:srgbClr val="61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6" name="Gráfico 16">
              <a:extLst>
                <a:ext uri="{FF2B5EF4-FFF2-40B4-BE49-F238E27FC236}">
                  <a16:creationId xmlns:a16="http://schemas.microsoft.com/office/drawing/2014/main" id="{02E9AAAE-EB28-88B3-D8FC-065FA5173E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45621" y="251040"/>
              <a:ext cx="1523323" cy="247025"/>
            </a:xfrm>
            <a:prstGeom prst="rect">
              <a:avLst/>
            </a:prstGeom>
          </p:spPr>
        </p:pic>
      </p:grpSp>
      <p:sp>
        <p:nvSpPr>
          <p:cNvPr id="15" name="CaixaDeTexto 3">
            <a:extLst>
              <a:ext uri="{FF2B5EF4-FFF2-40B4-BE49-F238E27FC236}">
                <a16:creationId xmlns:a16="http://schemas.microsoft.com/office/drawing/2014/main" id="{CD245A79-AFB1-C85C-0626-2C3A3128B42C}"/>
              </a:ext>
            </a:extLst>
          </p:cNvPr>
          <p:cNvSpPr txBox="1"/>
          <p:nvPr/>
        </p:nvSpPr>
        <p:spPr>
          <a:xfrm>
            <a:off x="4974995" y="1276489"/>
            <a:ext cx="47743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0" dirty="0">
                <a:solidFill>
                  <a:schemeClr val="bg1"/>
                </a:solidFill>
                <a:latin typeface="AMX Black" pitchFamily="2" charset="0"/>
              </a:rPr>
              <a:t>Claro H&amp;H</a:t>
            </a:r>
          </a:p>
        </p:txBody>
      </p:sp>
      <p:sp>
        <p:nvSpPr>
          <p:cNvPr id="16" name="Retângulo 21">
            <a:extLst>
              <a:ext uri="{FF2B5EF4-FFF2-40B4-BE49-F238E27FC236}">
                <a16:creationId xmlns:a16="http://schemas.microsoft.com/office/drawing/2014/main" id="{78A1C785-8472-138A-4B5A-AA4AB6EC2D7B}"/>
              </a:ext>
            </a:extLst>
          </p:cNvPr>
          <p:cNvSpPr>
            <a:spLocks/>
          </p:cNvSpPr>
          <p:nvPr/>
        </p:nvSpPr>
        <p:spPr>
          <a:xfrm>
            <a:off x="5301590" y="3114427"/>
            <a:ext cx="4031190" cy="5713880"/>
          </a:xfrm>
          <a:prstGeom prst="rect">
            <a:avLst/>
          </a:prstGeom>
          <a:noFill/>
          <a:ln w="28575">
            <a:noFill/>
          </a:ln>
        </p:spPr>
        <p:txBody>
          <a:bodyPr wrap="square" rIns="360000" anchor="t">
            <a:noAutofit/>
          </a:bodyPr>
          <a:lstStyle/>
          <a:p>
            <a:pPr>
              <a:spcBef>
                <a:spcPts val="1200"/>
              </a:spcBef>
            </a:pPr>
            <a:r>
              <a:rPr lang="pt-BR" sz="2200" dirty="0">
                <a:solidFill>
                  <a:schemeClr val="bg1"/>
                </a:solidFill>
                <a:latin typeface="AMX" pitchFamily="2" charset="0"/>
              </a:rPr>
              <a:t>Você foi convidado a participar da capacitação B2B.</a:t>
            </a:r>
            <a:endParaRPr lang="pt-BR" sz="2200" b="1" dirty="0">
              <a:solidFill>
                <a:schemeClr val="bg1"/>
              </a:solidFill>
              <a:latin typeface="AMX" pitchFamily="2" charset="0"/>
            </a:endParaRPr>
          </a:p>
          <a:p>
            <a:pPr rtl="0">
              <a:spcBef>
                <a:spcPts val="1200"/>
              </a:spcBef>
            </a:pPr>
            <a:r>
              <a:rPr lang="pt-BR" sz="2200" dirty="0">
                <a:solidFill>
                  <a:schemeClr val="bg1"/>
                </a:solidFill>
                <a:latin typeface="AMX" pitchFamily="2" charset="0"/>
              </a:rPr>
              <a:t>Data: </a:t>
            </a:r>
            <a:r>
              <a:rPr lang="pt-BR" sz="2200" b="1" dirty="0">
                <a:solidFill>
                  <a:schemeClr val="bg1"/>
                </a:solidFill>
                <a:latin typeface="AMX" pitchFamily="2" charset="0"/>
              </a:rPr>
              <a:t>XX/XX/XXXX</a:t>
            </a:r>
          </a:p>
          <a:p>
            <a:pPr rtl="0">
              <a:spcBef>
                <a:spcPts val="1200"/>
              </a:spcBef>
            </a:pPr>
            <a:r>
              <a:rPr lang="pt-BR" sz="2200" dirty="0">
                <a:solidFill>
                  <a:schemeClr val="bg1"/>
                </a:solidFill>
                <a:latin typeface="AMX" pitchFamily="2" charset="0"/>
              </a:rPr>
              <a:t>Hora: </a:t>
            </a:r>
            <a:r>
              <a:rPr lang="pt-BR" sz="2200" b="1" dirty="0" err="1">
                <a:solidFill>
                  <a:schemeClr val="bg1"/>
                </a:solidFill>
                <a:latin typeface="AMX" pitchFamily="2" charset="0"/>
              </a:rPr>
              <a:t>XXhXX</a:t>
            </a:r>
            <a:endParaRPr lang="pt-BR" sz="2200" dirty="0">
              <a:solidFill>
                <a:schemeClr val="bg1"/>
              </a:solidFill>
              <a:latin typeface="AMX" pitchFamily="2" charset="0"/>
            </a:endParaRPr>
          </a:p>
          <a:p>
            <a:pPr rtl="0">
              <a:spcBef>
                <a:spcPts val="1200"/>
              </a:spcBef>
            </a:pPr>
            <a:r>
              <a:rPr lang="pt-BR" sz="2200" dirty="0">
                <a:solidFill>
                  <a:schemeClr val="bg1"/>
                </a:solidFill>
                <a:latin typeface="AMX" pitchFamily="2" charset="0"/>
              </a:rPr>
              <a:t>Link: </a:t>
            </a:r>
            <a:r>
              <a:rPr lang="pt-BR" sz="2200" b="1" dirty="0">
                <a:solidFill>
                  <a:schemeClr val="bg1"/>
                </a:solidFill>
                <a:latin typeface="AMX" pitchFamily="2" charset="0"/>
              </a:rPr>
              <a:t>XXXXXXXX</a:t>
            </a:r>
            <a:endParaRPr lang="pt-BR" sz="2200" dirty="0">
              <a:solidFill>
                <a:schemeClr val="bg1"/>
              </a:solidFill>
              <a:latin typeface="AMX" pitchFamily="2" charset="0"/>
            </a:endParaRPr>
          </a:p>
        </p:txBody>
      </p:sp>
      <p:pic>
        <p:nvPicPr>
          <p:cNvPr id="2" name="Gráfico 1">
            <a:extLst>
              <a:ext uri="{FF2B5EF4-FFF2-40B4-BE49-F238E27FC236}">
                <a16:creationId xmlns:a16="http://schemas.microsoft.com/office/drawing/2014/main" id="{A40F1958-69AE-9FC1-A69A-DE09009BF5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959015" y="341880"/>
            <a:ext cx="735374" cy="27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024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5ec3496-d55f-4088-b91d-c078abc80e92">
      <Terms xmlns="http://schemas.microsoft.com/office/infopath/2007/PartnerControls"/>
    </lcf76f155ced4ddcb4097134ff3c332f>
    <TaxCatchAll xmlns="81d509b4-a50c-4eb4-9c41-c741e6a7502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0BAA0BFA4660643A687B2FDCEE2805C" ma:contentTypeVersion="16" ma:contentTypeDescription="Create a new document." ma:contentTypeScope="" ma:versionID="1d5f69d8b3838c0565fb8cd4008c8a79">
  <xsd:schema xmlns:xsd="http://www.w3.org/2001/XMLSchema" xmlns:xs="http://www.w3.org/2001/XMLSchema" xmlns:p="http://schemas.microsoft.com/office/2006/metadata/properties" xmlns:ns2="05ec3496-d55f-4088-b91d-c078abc80e92" xmlns:ns3="81d509b4-a50c-4eb4-9c41-c741e6a75022" targetNamespace="http://schemas.microsoft.com/office/2006/metadata/properties" ma:root="true" ma:fieldsID="587b7f1c84aae3f71b2b738d5c40d0be" ns2:_="" ns3:_="">
    <xsd:import namespace="05ec3496-d55f-4088-b91d-c078abc80e92"/>
    <xsd:import namespace="81d509b4-a50c-4eb4-9c41-c741e6a7502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ec3496-d55f-4088-b91d-c078abc80e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LengthInSeconds" ma:index="1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b62656bb-9f06-4eb9-a633-2fef78b9ad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d509b4-a50c-4eb4-9c41-c741e6a7502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82c19a5d-29b4-4c37-a0bc-18ab980d9013}" ma:internalName="TaxCatchAll" ma:showField="CatchAllData" ma:web="81d509b4-a50c-4eb4-9c41-c741e6a7502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1F90A0-86D3-4D99-BF5B-1A7E427822D2}">
  <ds:schemaRefs>
    <ds:schemaRef ds:uri="http://purl.org/dc/dcmitype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05ec3496-d55f-4088-b91d-c078abc80e92"/>
    <ds:schemaRef ds:uri="http://purl.org/dc/elements/1.1/"/>
    <ds:schemaRef ds:uri="http://schemas.microsoft.com/office/2006/documentManagement/types"/>
    <ds:schemaRef ds:uri="81d509b4-a50c-4eb4-9c41-c741e6a75022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2EBD3EE-5F08-47DF-8C82-857E729C10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B13361D-B7CA-4CDC-88BC-E56278E22C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ec3496-d55f-4088-b91d-c078abc80e92"/>
    <ds:schemaRef ds:uri="81d509b4-a50c-4eb4-9c41-c741e6a7502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202</TotalTime>
  <Words>26</Words>
  <Application>Microsoft Office PowerPoint</Application>
  <PresentationFormat>Personalizar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7" baseType="lpstr">
      <vt:lpstr>AMX</vt:lpstr>
      <vt:lpstr>AMX Black</vt:lpstr>
      <vt:lpstr>Aptos</vt:lpstr>
      <vt:lpstr>Aptos Display</vt:lpstr>
      <vt:lpstr>Arial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Flavia Barreto</dc:creator>
  <cp:lastModifiedBy>Maria Eduarda Veronese</cp:lastModifiedBy>
  <cp:revision>21</cp:revision>
  <dcterms:created xsi:type="dcterms:W3CDTF">2024-09-17T11:26:27Z</dcterms:created>
  <dcterms:modified xsi:type="dcterms:W3CDTF">2026-03-04T11:41:21Z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0x01010030BAA0BFA4660643A687B2FDCEE2805C</vt:lpwstr>
  </property>
  <property fmtid="{D5CDD505-2E9C-101B-9397-08002B2CF9AE}" pid="3" name="MediaServiceImageTags">
    <vt:lpwstr/>
  </property>
</Properties>
</file>