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</p:sldMasterIdLst>
  <p:notesMasterIdLst>
    <p:notesMasterId r:id="rId6"/>
  </p:notesMasterIdLst>
  <p:sldIdLst>
    <p:sldId id="258" r:id="rId5"/>
  </p:sldIdLst>
  <p:sldSz cx="6156325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126"/>
    <a:srgbClr val="116FC5"/>
    <a:srgbClr val="2171E7"/>
    <a:srgbClr val="000000"/>
    <a:srgbClr val="FF0000"/>
    <a:srgbClr val="C91F0D"/>
    <a:srgbClr val="FFFFFF"/>
    <a:srgbClr val="D71534"/>
    <a:srgbClr val="E3E8F1"/>
    <a:srgbClr val="ECE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2873B3-737F-4D83-B929-932119ED16CA}" v="1" dt="2026-03-04T11:41:26.9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51" autoAdjust="0"/>
    <p:restoredTop sz="92652" autoAdjust="0"/>
  </p:normalViewPr>
  <p:slideViewPr>
    <p:cSldViewPr snapToGrid="0" showGuides="1">
      <p:cViewPr>
        <p:scale>
          <a:sx n="50" d="100"/>
          <a:sy n="50" d="100"/>
        </p:scale>
        <p:origin x="2460" y="36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Eduarda Veronese" userId="23254bcc-bfe7-41f8-ad8a-fa3d8adc5900" providerId="ADAL" clId="{887A6B61-68C5-4AC6-BB6D-DDD63F21E983}"/>
    <pc:docChg chg="undo custSel modSld">
      <pc:chgData name="Maria Eduarda Veronese" userId="23254bcc-bfe7-41f8-ad8a-fa3d8adc5900" providerId="ADAL" clId="{887A6B61-68C5-4AC6-BB6D-DDD63F21E983}" dt="2026-03-04T11:41:48.127" v="6" actId="478"/>
      <pc:docMkLst>
        <pc:docMk/>
      </pc:docMkLst>
      <pc:sldChg chg="addSp delSp modSp mod">
        <pc:chgData name="Maria Eduarda Veronese" userId="23254bcc-bfe7-41f8-ad8a-fa3d8adc5900" providerId="ADAL" clId="{887A6B61-68C5-4AC6-BB6D-DDD63F21E983}" dt="2026-03-04T11:41:48.127" v="6" actId="478"/>
        <pc:sldMkLst>
          <pc:docMk/>
          <pc:sldMk cId="2469621371" sldId="258"/>
        </pc:sldMkLst>
        <pc:spChg chg="mod">
          <ac:chgData name="Maria Eduarda Veronese" userId="23254bcc-bfe7-41f8-ad8a-fa3d8adc5900" providerId="ADAL" clId="{887A6B61-68C5-4AC6-BB6D-DDD63F21E983}" dt="2026-03-04T11:41:22.449" v="0" actId="20577"/>
          <ac:spMkLst>
            <pc:docMk/>
            <pc:sldMk cId="2469621371" sldId="258"/>
            <ac:spMk id="10" creationId="{5F900A46-70FF-5767-C11A-0021D8971059}"/>
          </ac:spMkLst>
        </pc:spChg>
        <pc:picChg chg="add mod">
          <ac:chgData name="Maria Eduarda Veronese" userId="23254bcc-bfe7-41f8-ad8a-fa3d8adc5900" providerId="ADAL" clId="{887A6B61-68C5-4AC6-BB6D-DDD63F21E983}" dt="2026-03-04T11:41:40.288" v="5" actId="14100"/>
          <ac:picMkLst>
            <pc:docMk/>
            <pc:sldMk cId="2469621371" sldId="258"/>
            <ac:picMk id="2" creationId="{88EA859B-EAFD-F5D8-F6E3-D0FF1AD3497C}"/>
          </ac:picMkLst>
        </pc:picChg>
        <pc:picChg chg="del">
          <ac:chgData name="Maria Eduarda Veronese" userId="23254bcc-bfe7-41f8-ad8a-fa3d8adc5900" providerId="ADAL" clId="{887A6B61-68C5-4AC6-BB6D-DDD63F21E983}" dt="2026-03-04T11:41:48.127" v="6" actId="478"/>
          <ac:picMkLst>
            <pc:docMk/>
            <pc:sldMk cId="2469621371" sldId="258"/>
            <ac:picMk id="5" creationId="{8BD1D31E-38A5-AA0C-CB4A-3068BC943AB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04/03/2026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FDF2A-FFE6-CE9D-3076-E23317596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86FD324-E175-9ECA-1F87-82F5FECCC6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E7F9D92-A23D-A29E-F876-2096B040C7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CF57CAF-7C45-2A7C-B8D5-52D74290C4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97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04/03/2026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924C45-CADB-9345-4653-919145B8E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42754DD1-9BA3-A599-A8EC-45FFE73B12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2000"/>
                    </a14:imgEffect>
                  </a14:imgLayer>
                </a14:imgProps>
              </a:ext>
            </a:extLst>
          </a:blip>
          <a:srcRect l="29306" r="29306"/>
          <a:stretch/>
        </p:blipFill>
        <p:spPr>
          <a:xfrm>
            <a:off x="-68437" y="3813649"/>
            <a:ext cx="6293189" cy="8521786"/>
          </a:xfrm>
          <a:prstGeom prst="rect">
            <a:avLst/>
          </a:prstGeom>
        </p:spPr>
      </p:pic>
      <p:grpSp>
        <p:nvGrpSpPr>
          <p:cNvPr id="21" name="Agrupar 20">
            <a:extLst>
              <a:ext uri="{FF2B5EF4-FFF2-40B4-BE49-F238E27FC236}">
                <a16:creationId xmlns:a16="http://schemas.microsoft.com/office/drawing/2014/main" id="{997AD425-E817-8AD8-9D27-A808E6953820}"/>
              </a:ext>
            </a:extLst>
          </p:cNvPr>
          <p:cNvGrpSpPr/>
          <p:nvPr/>
        </p:nvGrpSpPr>
        <p:grpSpPr>
          <a:xfrm>
            <a:off x="-136873" y="-72579"/>
            <a:ext cx="6361625" cy="7979450"/>
            <a:chOff x="-7225305" y="2935033"/>
            <a:chExt cx="6309361" cy="5843560"/>
          </a:xfrm>
        </p:grpSpPr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D3A5B01C-03F7-57D6-2D5E-217E5A57F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7225305" y="2968904"/>
              <a:ext cx="6309360" cy="5809689"/>
            </a:xfrm>
            <a:prstGeom prst="rect">
              <a:avLst/>
            </a:prstGeom>
          </p:spPr>
        </p:pic>
        <p:pic>
          <p:nvPicPr>
            <p:cNvPr id="19" name="Gráfico 18">
              <a:extLst>
                <a:ext uri="{FF2B5EF4-FFF2-40B4-BE49-F238E27FC236}">
                  <a16:creationId xmlns:a16="http://schemas.microsoft.com/office/drawing/2014/main" id="{421B299B-E7A1-ECCC-CBC3-82CA8767A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7225305" y="2957008"/>
              <a:ext cx="6309360" cy="5809689"/>
            </a:xfrm>
            <a:prstGeom prst="rect">
              <a:avLst/>
            </a:prstGeom>
          </p:spPr>
        </p:pic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CE68A339-4407-DCF0-85BE-1EEE1D1946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7225304" y="2935033"/>
              <a:ext cx="6309360" cy="5809689"/>
            </a:xfrm>
            <a:prstGeom prst="rect">
              <a:avLst/>
            </a:prstGeom>
          </p:spPr>
        </p:pic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83578DF4-77D4-1C03-ADA5-5D558BB9719C}"/>
              </a:ext>
            </a:extLst>
          </p:cNvPr>
          <p:cNvSpPr/>
          <p:nvPr/>
        </p:nvSpPr>
        <p:spPr>
          <a:xfrm>
            <a:off x="0" y="0"/>
            <a:ext cx="6156325" cy="4343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Parallelogram 14">
            <a:extLst>
              <a:ext uri="{FF2B5EF4-FFF2-40B4-BE49-F238E27FC236}">
                <a16:creationId xmlns:a16="http://schemas.microsoft.com/office/drawing/2014/main" id="{BB59926B-BC2D-9244-E729-30DFDFD3392A}"/>
              </a:ext>
            </a:extLst>
          </p:cNvPr>
          <p:cNvSpPr/>
          <p:nvPr/>
        </p:nvSpPr>
        <p:spPr>
          <a:xfrm>
            <a:off x="4061056" y="5870066"/>
            <a:ext cx="3642360" cy="6858000"/>
          </a:xfrm>
          <a:prstGeom prst="parallelogram">
            <a:avLst>
              <a:gd name="adj" fmla="val 82566"/>
            </a:avLst>
          </a:prstGeom>
          <a:solidFill>
            <a:srgbClr val="E7E7E7">
              <a:alpha val="980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 dirty="0">
              <a:latin typeface="AMX" pitchFamily="2" charset="0"/>
            </a:endParaRPr>
          </a:p>
        </p:txBody>
      </p:sp>
      <p:pic>
        <p:nvPicPr>
          <p:cNvPr id="4" name="Gráfico 16">
            <a:extLst>
              <a:ext uri="{FF2B5EF4-FFF2-40B4-BE49-F238E27FC236}">
                <a16:creationId xmlns:a16="http://schemas.microsoft.com/office/drawing/2014/main" id="{E7F9C31D-D115-0A53-2873-FD2234C941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62371" y="11330843"/>
            <a:ext cx="2563136" cy="415643"/>
          </a:xfrm>
          <a:prstGeom prst="rect">
            <a:avLst/>
          </a:prstGeom>
        </p:spPr>
      </p:pic>
      <p:sp>
        <p:nvSpPr>
          <p:cNvPr id="9" name="Retângulo: Cantos Arredondados 18">
            <a:extLst>
              <a:ext uri="{FF2B5EF4-FFF2-40B4-BE49-F238E27FC236}">
                <a16:creationId xmlns:a16="http://schemas.microsoft.com/office/drawing/2014/main" id="{CCD8CAE7-4A05-3885-A0CB-82407C0607B7}"/>
              </a:ext>
            </a:extLst>
          </p:cNvPr>
          <p:cNvSpPr/>
          <p:nvPr/>
        </p:nvSpPr>
        <p:spPr>
          <a:xfrm>
            <a:off x="124699" y="1793222"/>
            <a:ext cx="5906926" cy="5809689"/>
          </a:xfrm>
          <a:prstGeom prst="roundRect">
            <a:avLst>
              <a:gd name="adj" fmla="val 3326"/>
            </a:avLst>
          </a:prstGeom>
          <a:gradFill>
            <a:gsLst>
              <a:gs pos="100000">
                <a:srgbClr val="592126">
                  <a:alpha val="0"/>
                </a:srgbClr>
              </a:gs>
              <a:gs pos="0">
                <a:srgbClr val="59212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MX" pitchFamily="2" charset="0"/>
            </a:endParaRPr>
          </a:p>
        </p:txBody>
      </p:sp>
      <p:sp>
        <p:nvSpPr>
          <p:cNvPr id="10" name="CaixaDeTexto 3">
            <a:extLst>
              <a:ext uri="{FF2B5EF4-FFF2-40B4-BE49-F238E27FC236}">
                <a16:creationId xmlns:a16="http://schemas.microsoft.com/office/drawing/2014/main" id="{5F900A46-70FF-5767-C11A-0021D8971059}"/>
              </a:ext>
            </a:extLst>
          </p:cNvPr>
          <p:cNvSpPr txBox="1"/>
          <p:nvPr/>
        </p:nvSpPr>
        <p:spPr>
          <a:xfrm>
            <a:off x="1032998" y="2064967"/>
            <a:ext cx="38795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000" dirty="0">
                <a:solidFill>
                  <a:schemeClr val="bg1"/>
                </a:solidFill>
                <a:latin typeface="AMX Black" pitchFamily="2" charset="0"/>
              </a:rPr>
              <a:t>Claro H&amp;H</a:t>
            </a:r>
          </a:p>
        </p:txBody>
      </p:sp>
      <p:sp>
        <p:nvSpPr>
          <p:cNvPr id="11" name="Retângulo 7">
            <a:extLst>
              <a:ext uri="{FF2B5EF4-FFF2-40B4-BE49-F238E27FC236}">
                <a16:creationId xmlns:a16="http://schemas.microsoft.com/office/drawing/2014/main" id="{99C3E19F-C7A0-F1E2-43A1-91DEEC961678}"/>
              </a:ext>
            </a:extLst>
          </p:cNvPr>
          <p:cNvSpPr/>
          <p:nvPr/>
        </p:nvSpPr>
        <p:spPr>
          <a:xfrm>
            <a:off x="815410" y="4249258"/>
            <a:ext cx="4457058" cy="2114569"/>
          </a:xfrm>
          <a:prstGeom prst="rect">
            <a:avLst/>
          </a:prstGeom>
          <a:noFill/>
          <a:ln w="28575">
            <a:noFill/>
          </a:ln>
        </p:spPr>
        <p:txBody>
          <a:bodyPr wrap="square" lIns="90000" rIns="90000" anchor="t">
            <a:noAutofit/>
          </a:bodyPr>
          <a:lstStyle/>
          <a:p>
            <a:pPr marL="15875" indent="-15875"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Você foi convidado a participar</a:t>
            </a:r>
            <a:br>
              <a:rPr lang="pt-BR" sz="2000" dirty="0">
                <a:solidFill>
                  <a:schemeClr val="bg1"/>
                </a:solidFill>
                <a:latin typeface="AMX" pitchFamily="2" charset="0"/>
              </a:rPr>
            </a:b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da capacitação B2B.</a:t>
            </a:r>
          </a:p>
          <a:p>
            <a:pPr marL="15875" indent="-15875"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marL="15875" indent="-15875"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0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  <a:p>
            <a:pPr marL="15875" indent="-15875" algn="ctr" rtl="0">
              <a:spcBef>
                <a:spcPts val="1200"/>
              </a:spcBef>
            </a:pPr>
            <a:r>
              <a:rPr lang="pt-BR" sz="20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0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0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88EA859B-EAFD-F5D8-F6E3-D0FF1AD349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215076" y="276881"/>
            <a:ext cx="1726160" cy="65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213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E2D96F2-043B-400C-9CE5-E3F694EAFE18}">
  <ds:schemaRefs>
    <ds:schemaRef ds:uri="http://purl.org/dc/terms/"/>
    <ds:schemaRef ds:uri="http://schemas.microsoft.com/office/2006/metadata/properties"/>
    <ds:schemaRef ds:uri="http://purl.org/dc/dcmitype/"/>
    <ds:schemaRef ds:uri="81d509b4-a50c-4eb4-9c41-c741e6a75022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05ec3496-d55f-4088-b91d-c078abc80e92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F996EE5-05F0-4EC1-9375-EE476577EB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630981-E729-45A3-85B5-7179529E0C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316</TotalTime>
  <Words>28</Words>
  <Application>Microsoft Office PowerPoint</Application>
  <PresentationFormat>Personalizar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AMX Black</vt:lpstr>
      <vt:lpstr>Arial</vt:lpstr>
      <vt:lpstr>Calibri</vt:lpstr>
      <vt:lpstr>Calibri Light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Maria Eduarda Veronese</cp:lastModifiedBy>
  <cp:revision>50</cp:revision>
  <dcterms:created xsi:type="dcterms:W3CDTF">2020-01-08T12:57:17Z</dcterms:created>
  <dcterms:modified xsi:type="dcterms:W3CDTF">2026-03-04T11:42:02Z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