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9" r:id="rId5"/>
    <p:sldId id="270" r:id="rId6"/>
    <p:sldId id="268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729" userDrawn="1">
          <p15:clr>
            <a:srgbClr val="A4A3A4"/>
          </p15:clr>
        </p15:guide>
        <p15:guide id="4" orient="horz" pos="22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2126"/>
    <a:srgbClr val="FF0000"/>
    <a:srgbClr val="2171E7"/>
    <a:srgbClr val="81AEF1"/>
    <a:srgbClr val="FF6E6E"/>
    <a:srgbClr val="FFFFFF"/>
    <a:srgbClr val="D19601"/>
    <a:srgbClr val="C91F0D"/>
    <a:srgbClr val="610000"/>
    <a:srgbClr val="E10A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78F088-8BFA-4912-8AE8-37EB4ED706DA}" v="11" dt="2026-03-04T11:42:24.0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207"/>
        <p:guide pos="3840"/>
        <p:guide orient="horz" pos="1729"/>
        <p:guide orient="horz" pos="2251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Eduarda Veronese" userId="23254bcc-bfe7-41f8-ad8a-fa3d8adc5900" providerId="ADAL" clId="{887A6B61-68C5-4AC6-BB6D-DDD63F21E983}"/>
    <pc:docChg chg="custSel modSld">
      <pc:chgData name="Maria Eduarda Veronese" userId="23254bcc-bfe7-41f8-ad8a-fa3d8adc5900" providerId="ADAL" clId="{887A6B61-68C5-4AC6-BB6D-DDD63F21E983}" dt="2026-03-04T11:42:24.086" v="10"/>
      <pc:docMkLst>
        <pc:docMk/>
      </pc:docMkLst>
      <pc:sldChg chg="addSp delSp modSp mod">
        <pc:chgData name="Maria Eduarda Veronese" userId="23254bcc-bfe7-41f8-ad8a-fa3d8adc5900" providerId="ADAL" clId="{887A6B61-68C5-4AC6-BB6D-DDD63F21E983}" dt="2026-03-04T11:42:24.086" v="10"/>
        <pc:sldMkLst>
          <pc:docMk/>
          <pc:sldMk cId="3880968929" sldId="268"/>
        </pc:sldMkLst>
        <pc:picChg chg="del">
          <ac:chgData name="Maria Eduarda Veronese" userId="23254bcc-bfe7-41f8-ad8a-fa3d8adc5900" providerId="ADAL" clId="{887A6B61-68C5-4AC6-BB6D-DDD63F21E983}" dt="2026-03-04T11:42:23.790" v="9" actId="478"/>
          <ac:picMkLst>
            <pc:docMk/>
            <pc:sldMk cId="3880968929" sldId="268"/>
            <ac:picMk id="6" creationId="{5E504E63-D787-F588-0D0D-E193CFA8B58B}"/>
          </ac:picMkLst>
        </pc:picChg>
        <pc:picChg chg="add mod">
          <ac:chgData name="Maria Eduarda Veronese" userId="23254bcc-bfe7-41f8-ad8a-fa3d8adc5900" providerId="ADAL" clId="{887A6B61-68C5-4AC6-BB6D-DDD63F21E983}" dt="2026-03-04T11:42:24.086" v="10"/>
          <ac:picMkLst>
            <pc:docMk/>
            <pc:sldMk cId="3880968929" sldId="268"/>
            <ac:picMk id="7" creationId="{3D9CF1B4-1DB1-4044-F8B9-FC6B83F419EC}"/>
          </ac:picMkLst>
        </pc:picChg>
      </pc:sldChg>
      <pc:sldChg chg="addSp delSp modSp mod">
        <pc:chgData name="Maria Eduarda Veronese" userId="23254bcc-bfe7-41f8-ad8a-fa3d8adc5900" providerId="ADAL" clId="{887A6B61-68C5-4AC6-BB6D-DDD63F21E983}" dt="2026-03-04T11:42:13.886" v="6"/>
        <pc:sldMkLst>
          <pc:docMk/>
          <pc:sldMk cId="1329953941" sldId="269"/>
        </pc:sldMkLst>
        <pc:spChg chg="mod">
          <ac:chgData name="Maria Eduarda Veronese" userId="23254bcc-bfe7-41f8-ad8a-fa3d8adc5900" providerId="ADAL" clId="{887A6B61-68C5-4AC6-BB6D-DDD63F21E983}" dt="2026-03-04T11:41:57.303" v="1" actId="20577"/>
          <ac:spMkLst>
            <pc:docMk/>
            <pc:sldMk cId="1329953941" sldId="269"/>
            <ac:spMk id="3" creationId="{57801446-B396-6D7A-D764-7B5E1CA3071D}"/>
          </ac:spMkLst>
        </pc:spChg>
        <pc:picChg chg="add del mod">
          <ac:chgData name="Maria Eduarda Veronese" userId="23254bcc-bfe7-41f8-ad8a-fa3d8adc5900" providerId="ADAL" clId="{887A6B61-68C5-4AC6-BB6D-DDD63F21E983}" dt="2026-03-04T11:42:06.736" v="5" actId="478"/>
          <ac:picMkLst>
            <pc:docMk/>
            <pc:sldMk cId="1329953941" sldId="269"/>
            <ac:picMk id="4" creationId="{A16B6FD3-A7E2-0A2A-81D6-F681FD7BE061}"/>
          </ac:picMkLst>
        </pc:picChg>
        <pc:picChg chg="add mod">
          <ac:chgData name="Maria Eduarda Veronese" userId="23254bcc-bfe7-41f8-ad8a-fa3d8adc5900" providerId="ADAL" clId="{887A6B61-68C5-4AC6-BB6D-DDD63F21E983}" dt="2026-03-04T11:42:13.886" v="6"/>
          <ac:picMkLst>
            <pc:docMk/>
            <pc:sldMk cId="1329953941" sldId="269"/>
            <ac:picMk id="5" creationId="{42BB0937-2623-22BA-99BC-66D31965051F}"/>
          </ac:picMkLst>
        </pc:picChg>
        <pc:picChg chg="del">
          <ac:chgData name="Maria Eduarda Veronese" userId="23254bcc-bfe7-41f8-ad8a-fa3d8adc5900" providerId="ADAL" clId="{887A6B61-68C5-4AC6-BB6D-DDD63F21E983}" dt="2026-03-04T11:42:02.636" v="2" actId="478"/>
          <ac:picMkLst>
            <pc:docMk/>
            <pc:sldMk cId="1329953941" sldId="269"/>
            <ac:picMk id="31" creationId="{C529F143-2A03-6AF5-6D95-45FD7B02F1D4}"/>
          </ac:picMkLst>
        </pc:picChg>
      </pc:sldChg>
      <pc:sldChg chg="addSp delSp modSp mod">
        <pc:chgData name="Maria Eduarda Veronese" userId="23254bcc-bfe7-41f8-ad8a-fa3d8adc5900" providerId="ADAL" clId="{887A6B61-68C5-4AC6-BB6D-DDD63F21E983}" dt="2026-03-04T11:42:18.879" v="8"/>
        <pc:sldMkLst>
          <pc:docMk/>
          <pc:sldMk cId="2180562513" sldId="270"/>
        </pc:sldMkLst>
        <pc:picChg chg="add mod">
          <ac:chgData name="Maria Eduarda Veronese" userId="23254bcc-bfe7-41f8-ad8a-fa3d8adc5900" providerId="ADAL" clId="{887A6B61-68C5-4AC6-BB6D-DDD63F21E983}" dt="2026-03-04T11:42:18.879" v="8"/>
          <ac:picMkLst>
            <pc:docMk/>
            <pc:sldMk cId="2180562513" sldId="270"/>
            <ac:picMk id="2" creationId="{D1A8085F-3645-4F9A-F71B-7C7A56902405}"/>
          </ac:picMkLst>
        </pc:picChg>
        <pc:picChg chg="del">
          <ac:chgData name="Maria Eduarda Veronese" userId="23254bcc-bfe7-41f8-ad8a-fa3d8adc5900" providerId="ADAL" clId="{887A6B61-68C5-4AC6-BB6D-DDD63F21E983}" dt="2026-03-04T11:42:17.896" v="7" actId="478"/>
          <ac:picMkLst>
            <pc:docMk/>
            <pc:sldMk cId="2180562513" sldId="270"/>
            <ac:picMk id="13" creationId="{6B5DA8B9-6BD0-9800-2BF8-F1DE7A510E7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 descr="Padrão do plano de fundo&#10;&#10;Descrição gerada automaticamente">
            <a:extLst>
              <a:ext uri="{FF2B5EF4-FFF2-40B4-BE49-F238E27FC236}">
                <a16:creationId xmlns:a16="http://schemas.microsoft.com/office/drawing/2014/main" id="{59F62289-F70D-141B-6B80-D58858D0E5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76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1724433D-A5BE-9751-46EF-AA240EE513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" b="5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300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white surface with a black border&#10;&#10;Description automatically generated with medium confidence">
            <a:extLst>
              <a:ext uri="{FF2B5EF4-FFF2-40B4-BE49-F238E27FC236}">
                <a16:creationId xmlns:a16="http://schemas.microsoft.com/office/drawing/2014/main" id="{87AA96B6-DEE1-4A47-5DEA-FC69594604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46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4128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60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12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14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14.sv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12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11" Type="http://schemas.openxmlformats.org/officeDocument/2006/relationships/image" Target="../media/image12.svg"/><Relationship Id="rId5" Type="http://schemas.openxmlformats.org/officeDocument/2006/relationships/image" Target="../media/image28.svg"/><Relationship Id="rId10" Type="http://schemas.openxmlformats.org/officeDocument/2006/relationships/image" Target="../media/image11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4B21A-6B66-D8E5-25F3-06D745A34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Vaso de vidro&#10;&#10;O conteúdo gerado por IA pode estar incorreto.">
            <a:extLst>
              <a:ext uri="{FF2B5EF4-FFF2-40B4-BE49-F238E27FC236}">
                <a16:creationId xmlns:a16="http://schemas.microsoft.com/office/drawing/2014/main" id="{C0F4E27C-AEA2-1A05-13DC-A04FAB94BE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49" b="2243"/>
          <a:stretch/>
        </p:blipFill>
        <p:spPr>
          <a:xfrm>
            <a:off x="-14417" y="0"/>
            <a:ext cx="8174920" cy="6858000"/>
          </a:xfrm>
          <a:prstGeom prst="rect">
            <a:avLst/>
          </a:prstGeom>
        </p:spPr>
      </p:pic>
      <p:sp>
        <p:nvSpPr>
          <p:cNvPr id="35" name="Retângulo 34">
            <a:extLst>
              <a:ext uri="{FF2B5EF4-FFF2-40B4-BE49-F238E27FC236}">
                <a16:creationId xmlns:a16="http://schemas.microsoft.com/office/drawing/2014/main" id="{86F4AAE2-EB5F-6CEE-8EFF-D6D6D24AD563}"/>
              </a:ext>
            </a:extLst>
          </p:cNvPr>
          <p:cNvSpPr/>
          <p:nvPr/>
        </p:nvSpPr>
        <p:spPr>
          <a:xfrm>
            <a:off x="0" y="-114470"/>
            <a:ext cx="12400215" cy="7086770"/>
          </a:xfrm>
          <a:prstGeom prst="rect">
            <a:avLst/>
          </a:prstGeom>
          <a:gradFill>
            <a:gsLst>
              <a:gs pos="77000">
                <a:srgbClr val="04040D"/>
              </a:gs>
              <a:gs pos="63000">
                <a:srgbClr val="07070D"/>
              </a:gs>
              <a:gs pos="100000">
                <a:srgbClr val="000000"/>
              </a:gs>
              <a:gs pos="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96BCEBD-18CD-A21B-2CF9-8C00E91ECD6C}"/>
              </a:ext>
            </a:extLst>
          </p:cNvPr>
          <p:cNvSpPr txBox="1"/>
          <p:nvPr/>
        </p:nvSpPr>
        <p:spPr>
          <a:xfrm>
            <a:off x="8423832" y="1815982"/>
            <a:ext cx="2571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>
                <a:solidFill>
                  <a:schemeClr val="bg1"/>
                </a:solidFill>
                <a:latin typeface="AMX Medium" pitchFamily="2" charset="77"/>
              </a:rPr>
              <a:t>Briefing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1B4AA6A-100B-45F5-9BE4-D3730CAB5A7B}"/>
              </a:ext>
            </a:extLst>
          </p:cNvPr>
          <p:cNvSpPr txBox="1"/>
          <p:nvPr/>
        </p:nvSpPr>
        <p:spPr>
          <a:xfrm>
            <a:off x="8465740" y="3558722"/>
            <a:ext cx="2571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err="1">
                <a:solidFill>
                  <a:schemeClr val="bg1"/>
                </a:solidFill>
                <a:latin typeface="AMX Medium" pitchFamily="2" charset="77"/>
              </a:rPr>
              <a:t>Diagnóstico</a:t>
            </a:r>
            <a:endParaRPr lang="en-US" sz="2400">
              <a:solidFill>
                <a:schemeClr val="bg1"/>
              </a:solidFill>
              <a:latin typeface="AMX Medium" pitchFamily="2" charset="7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7C2D5DD-EB59-D388-6B0B-801C40A25882}"/>
              </a:ext>
            </a:extLst>
          </p:cNvPr>
          <p:cNvSpPr txBox="1"/>
          <p:nvPr/>
        </p:nvSpPr>
        <p:spPr>
          <a:xfrm>
            <a:off x="8471977" y="5294517"/>
            <a:ext cx="2571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400" err="1">
                <a:solidFill>
                  <a:schemeClr val="bg1"/>
                </a:solidFill>
                <a:latin typeface="AMX Medium" pitchFamily="2" charset="77"/>
              </a:rPr>
              <a:t>Desenvolvimento</a:t>
            </a:r>
            <a:endParaRPr lang="en-US" sz="2400">
              <a:solidFill>
                <a:schemeClr val="bg1"/>
              </a:solidFill>
              <a:latin typeface="AMX Medium" pitchFamily="2" charset="77"/>
            </a:endParaRP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FBC0B812-DA23-29D6-DF38-600D5DAD52DD}"/>
              </a:ext>
            </a:extLst>
          </p:cNvPr>
          <p:cNvGrpSpPr/>
          <p:nvPr/>
        </p:nvGrpSpPr>
        <p:grpSpPr>
          <a:xfrm>
            <a:off x="6919764" y="1366337"/>
            <a:ext cx="1407242" cy="1407242"/>
            <a:chOff x="5670150" y="492351"/>
            <a:chExt cx="1048786" cy="1048786"/>
          </a:xfrm>
        </p:grpSpPr>
        <p:sp>
          <p:nvSpPr>
            <p:cNvPr id="8" name="Elipse 7">
              <a:extLst>
                <a:ext uri="{FF2B5EF4-FFF2-40B4-BE49-F238E27FC236}">
                  <a16:creationId xmlns:a16="http://schemas.microsoft.com/office/drawing/2014/main" id="{340B55DA-C845-DAD3-0E67-AA69105B4ECB}"/>
                </a:ext>
              </a:extLst>
            </p:cNvPr>
            <p:cNvSpPr/>
            <p:nvPr/>
          </p:nvSpPr>
          <p:spPr>
            <a:xfrm>
              <a:off x="5670150" y="492351"/>
              <a:ext cx="1048786" cy="1048786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sp>
          <p:nvSpPr>
            <p:cNvPr id="9" name="Elipse 8">
              <a:hlinkClick r:id="" action="ppaction://noaction"/>
              <a:extLst>
                <a:ext uri="{FF2B5EF4-FFF2-40B4-BE49-F238E27FC236}">
                  <a16:creationId xmlns:a16="http://schemas.microsoft.com/office/drawing/2014/main" id="{9A825E10-ADCD-2525-1B76-74937C683EBC}"/>
                </a:ext>
              </a:extLst>
            </p:cNvPr>
            <p:cNvSpPr/>
            <p:nvPr/>
          </p:nvSpPr>
          <p:spPr>
            <a:xfrm>
              <a:off x="5791664" y="613865"/>
              <a:ext cx="805758" cy="805758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</p:grpSp>
      <p:pic>
        <p:nvPicPr>
          <p:cNvPr id="25" name="Graphic 24">
            <a:extLst>
              <a:ext uri="{FF2B5EF4-FFF2-40B4-BE49-F238E27FC236}">
                <a16:creationId xmlns:a16="http://schemas.microsoft.com/office/drawing/2014/main" id="{BB37F2E8-126E-C140-D8F0-8A43D1915D5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10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273876" y="1724684"/>
            <a:ext cx="699016" cy="699016"/>
          </a:xfrm>
          <a:prstGeom prst="rect">
            <a:avLst/>
          </a:prstGeom>
        </p:spPr>
      </p:pic>
      <p:grpSp>
        <p:nvGrpSpPr>
          <p:cNvPr id="10" name="Agrupar 9">
            <a:extLst>
              <a:ext uri="{FF2B5EF4-FFF2-40B4-BE49-F238E27FC236}">
                <a16:creationId xmlns:a16="http://schemas.microsoft.com/office/drawing/2014/main" id="{F2F0890F-2A22-6E24-69EC-AF66FBAF0F34}"/>
              </a:ext>
            </a:extLst>
          </p:cNvPr>
          <p:cNvGrpSpPr/>
          <p:nvPr/>
        </p:nvGrpSpPr>
        <p:grpSpPr>
          <a:xfrm>
            <a:off x="6956678" y="3085935"/>
            <a:ext cx="1407242" cy="1407242"/>
            <a:chOff x="5670150" y="492351"/>
            <a:chExt cx="1048786" cy="1048786"/>
          </a:xfrm>
        </p:grpSpPr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4F6B1E06-BA43-E9C9-87D3-E679DED8B809}"/>
                </a:ext>
              </a:extLst>
            </p:cNvPr>
            <p:cNvSpPr/>
            <p:nvPr/>
          </p:nvSpPr>
          <p:spPr>
            <a:xfrm>
              <a:off x="5670150" y="492351"/>
              <a:ext cx="1048786" cy="1048786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sp>
          <p:nvSpPr>
            <p:cNvPr id="12" name="Elipse 11">
              <a:hlinkClick r:id="" action="ppaction://noaction"/>
              <a:extLst>
                <a:ext uri="{FF2B5EF4-FFF2-40B4-BE49-F238E27FC236}">
                  <a16:creationId xmlns:a16="http://schemas.microsoft.com/office/drawing/2014/main" id="{30283363-A1CA-41C0-5DFC-E820055CC68E}"/>
                </a:ext>
              </a:extLst>
            </p:cNvPr>
            <p:cNvSpPr/>
            <p:nvPr/>
          </p:nvSpPr>
          <p:spPr>
            <a:xfrm>
              <a:off x="5791664" y="613865"/>
              <a:ext cx="805758" cy="805758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D9005D93-E0F4-2079-4AB4-1796636AD948}"/>
              </a:ext>
            </a:extLst>
          </p:cNvPr>
          <p:cNvGrpSpPr/>
          <p:nvPr/>
        </p:nvGrpSpPr>
        <p:grpSpPr>
          <a:xfrm>
            <a:off x="6962916" y="4805533"/>
            <a:ext cx="1407242" cy="1407242"/>
            <a:chOff x="5670150" y="492351"/>
            <a:chExt cx="1048786" cy="1048786"/>
          </a:xfrm>
        </p:grpSpPr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5C4FD841-6BCC-8567-08C5-BFDD8959F1E4}"/>
                </a:ext>
              </a:extLst>
            </p:cNvPr>
            <p:cNvSpPr/>
            <p:nvPr/>
          </p:nvSpPr>
          <p:spPr>
            <a:xfrm>
              <a:off x="5670150" y="492351"/>
              <a:ext cx="1048786" cy="1048786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sp>
          <p:nvSpPr>
            <p:cNvPr id="15" name="Elipse 14">
              <a:hlinkClick r:id="" action="ppaction://noaction"/>
              <a:extLst>
                <a:ext uri="{FF2B5EF4-FFF2-40B4-BE49-F238E27FC236}">
                  <a16:creationId xmlns:a16="http://schemas.microsoft.com/office/drawing/2014/main" id="{CE2C1DBC-6EC3-4C83-2FE7-31D3D0F1A7DE}"/>
                </a:ext>
              </a:extLst>
            </p:cNvPr>
            <p:cNvSpPr/>
            <p:nvPr/>
          </p:nvSpPr>
          <p:spPr>
            <a:xfrm>
              <a:off x="5791664" y="613865"/>
              <a:ext cx="805758" cy="805758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F4C4E6CA-C720-FD50-1EA2-765BA6AB131C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10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360483" y="3447872"/>
            <a:ext cx="580714" cy="742978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E3E130CD-1348-E9C5-8756-6C8FCAE37B27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10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302381" y="5101052"/>
            <a:ext cx="699016" cy="816202"/>
          </a:xfrm>
          <a:prstGeom prst="rect">
            <a:avLst/>
          </a:prstGeom>
        </p:spPr>
      </p:pic>
      <p:grpSp>
        <p:nvGrpSpPr>
          <p:cNvPr id="27" name="Group 56">
            <a:extLst>
              <a:ext uri="{FF2B5EF4-FFF2-40B4-BE49-F238E27FC236}">
                <a16:creationId xmlns:a16="http://schemas.microsoft.com/office/drawing/2014/main" id="{7435842B-FE42-37B2-3117-B31B71D9FDF7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28" name="Retângulo: Cantos Arredondados 15">
              <a:extLst>
                <a:ext uri="{FF2B5EF4-FFF2-40B4-BE49-F238E27FC236}">
                  <a16:creationId xmlns:a16="http://schemas.microsoft.com/office/drawing/2014/main" id="{4E46C17C-EB5E-AC80-E905-97C707744D98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29" name="Gráfico 16">
              <a:extLst>
                <a:ext uri="{FF2B5EF4-FFF2-40B4-BE49-F238E27FC236}">
                  <a16:creationId xmlns:a16="http://schemas.microsoft.com/office/drawing/2014/main" id="{A156385A-1759-0409-1649-52FE5E62112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</p:grpSp>
      <p:sp>
        <p:nvSpPr>
          <p:cNvPr id="3" name="CaixaDeTexto 2">
            <a:extLst>
              <a:ext uri="{FF2B5EF4-FFF2-40B4-BE49-F238E27FC236}">
                <a16:creationId xmlns:a16="http://schemas.microsoft.com/office/drawing/2014/main" id="{57801446-B396-6D7A-D764-7B5E1CA3071D}"/>
              </a:ext>
            </a:extLst>
          </p:cNvPr>
          <p:cNvSpPr txBox="1"/>
          <p:nvPr/>
        </p:nvSpPr>
        <p:spPr>
          <a:xfrm>
            <a:off x="447664" y="5140256"/>
            <a:ext cx="6059423" cy="923330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r>
              <a:rPr lang="pt-BR" sz="6000">
                <a:solidFill>
                  <a:schemeClr val="bg1"/>
                </a:solidFill>
                <a:latin typeface="AMX Black" pitchFamily="2" charset="0"/>
              </a:rPr>
              <a:t>Claro H&amp;H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42BB0937-2623-22BA-99BC-66D31965051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1109244" y="235863"/>
            <a:ext cx="735374" cy="2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953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0A61F-7BEF-AA73-1E51-E27B12CBD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BC49D27-26DB-A4D2-BD09-7A3DF938D529}"/>
              </a:ext>
            </a:extLst>
          </p:cNvPr>
          <p:cNvCxnSpPr>
            <a:cxnSpLocks/>
          </p:cNvCxnSpPr>
          <p:nvPr/>
        </p:nvCxnSpPr>
        <p:spPr>
          <a:xfrm>
            <a:off x="1051221" y="2374362"/>
            <a:ext cx="0" cy="955306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83AE449-851A-98E5-9EAE-C3F3BC3F7360}"/>
              </a:ext>
            </a:extLst>
          </p:cNvPr>
          <p:cNvCxnSpPr>
            <a:cxnSpLocks/>
          </p:cNvCxnSpPr>
          <p:nvPr/>
        </p:nvCxnSpPr>
        <p:spPr>
          <a:xfrm flipH="1">
            <a:off x="1051221" y="2999051"/>
            <a:ext cx="11140779" cy="0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CaixaDeTexto 11">
            <a:extLst>
              <a:ext uri="{FF2B5EF4-FFF2-40B4-BE49-F238E27FC236}">
                <a16:creationId xmlns:a16="http://schemas.microsoft.com/office/drawing/2014/main" id="{384B5CCC-AF5A-6682-5467-A39EBB00D8B8}"/>
              </a:ext>
            </a:extLst>
          </p:cNvPr>
          <p:cNvSpPr txBox="1"/>
          <p:nvPr/>
        </p:nvSpPr>
        <p:spPr>
          <a:xfrm>
            <a:off x="1690033" y="4350668"/>
            <a:ext cx="1848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>
                <a:latin typeface="AMX" pitchFamily="2" charset="0"/>
              </a:rPr>
              <a:t>Data de entrega</a:t>
            </a:r>
            <a:endParaRPr lang="pt-BR"/>
          </a:p>
        </p:txBody>
      </p:sp>
      <p:sp>
        <p:nvSpPr>
          <p:cNvPr id="42" name="CaixaDeTexto 16">
            <a:extLst>
              <a:ext uri="{FF2B5EF4-FFF2-40B4-BE49-F238E27FC236}">
                <a16:creationId xmlns:a16="http://schemas.microsoft.com/office/drawing/2014/main" id="{402164E9-0D72-5CEA-9B87-CE86934EC2A0}"/>
              </a:ext>
            </a:extLst>
          </p:cNvPr>
          <p:cNvSpPr txBox="1"/>
          <p:nvPr/>
        </p:nvSpPr>
        <p:spPr>
          <a:xfrm>
            <a:off x="1690032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>
                <a:latin typeface="AMX" pitchFamily="2" charset="0"/>
              </a:rPr>
              <a:t>Data de entrega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53A7CD3-CE81-F2AC-6011-D9D48B9ACDC0}"/>
              </a:ext>
            </a:extLst>
          </p:cNvPr>
          <p:cNvSpPr txBox="1"/>
          <p:nvPr/>
        </p:nvSpPr>
        <p:spPr>
          <a:xfrm>
            <a:off x="1502874" y="1738042"/>
            <a:ext cx="2100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>
                <a:latin typeface="AMX" pitchFamily="2" charset="77"/>
              </a:rPr>
              <a:t>Teams/</a:t>
            </a:r>
            <a:r>
              <a:rPr lang="en-US" b="1" err="1">
                <a:latin typeface="AMX" pitchFamily="2" charset="77"/>
              </a:rPr>
              <a:t>presencial</a:t>
            </a:r>
            <a:endParaRPr lang="en-US" b="1">
              <a:latin typeface="AMX" pitchFamily="2" charset="77"/>
            </a:endParaRPr>
          </a:p>
        </p:txBody>
      </p:sp>
      <p:sp>
        <p:nvSpPr>
          <p:cNvPr id="53" name="CaixaDeTexto 11">
            <a:extLst>
              <a:ext uri="{FF2B5EF4-FFF2-40B4-BE49-F238E27FC236}">
                <a16:creationId xmlns:a16="http://schemas.microsoft.com/office/drawing/2014/main" id="{18225B01-84B1-B00A-76D5-A9654B1FAC37}"/>
              </a:ext>
            </a:extLst>
          </p:cNvPr>
          <p:cNvSpPr txBox="1"/>
          <p:nvPr/>
        </p:nvSpPr>
        <p:spPr>
          <a:xfrm>
            <a:off x="4298812" y="4350668"/>
            <a:ext cx="1848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>
                <a:latin typeface="AMX" pitchFamily="2" charset="0"/>
              </a:rPr>
              <a:t>Repasse com os facilitadores</a:t>
            </a:r>
          </a:p>
        </p:txBody>
      </p:sp>
      <p:sp>
        <p:nvSpPr>
          <p:cNvPr id="54" name="CaixaDeTexto 16">
            <a:extLst>
              <a:ext uri="{FF2B5EF4-FFF2-40B4-BE49-F238E27FC236}">
                <a16:creationId xmlns:a16="http://schemas.microsoft.com/office/drawing/2014/main" id="{BEA9EC82-CAC0-9F6B-5216-3204F5000EE0}"/>
              </a:ext>
            </a:extLst>
          </p:cNvPr>
          <p:cNvSpPr txBox="1"/>
          <p:nvPr/>
        </p:nvSpPr>
        <p:spPr>
          <a:xfrm>
            <a:off x="4298810" y="3704337"/>
            <a:ext cx="1848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>
                <a:latin typeface="AMX" pitchFamily="2" charset="0"/>
              </a:rPr>
              <a:t>Repasse com</a:t>
            </a:r>
            <a:br>
              <a:rPr lang="pt-BR" b="1">
                <a:latin typeface="AMX" pitchFamily="2" charset="0"/>
              </a:rPr>
            </a:br>
            <a:r>
              <a:rPr lang="pt-BR" b="1">
                <a:latin typeface="AMX" pitchFamily="2" charset="0"/>
              </a:rPr>
              <a:t>os facilitadores</a:t>
            </a:r>
          </a:p>
        </p:txBody>
      </p:sp>
      <p:sp>
        <p:nvSpPr>
          <p:cNvPr id="58" name="CaixaDeTexto 11">
            <a:extLst>
              <a:ext uri="{FF2B5EF4-FFF2-40B4-BE49-F238E27FC236}">
                <a16:creationId xmlns:a16="http://schemas.microsoft.com/office/drawing/2014/main" id="{F7013007-B8A5-4A51-F6AA-D4EF840E9A23}"/>
              </a:ext>
            </a:extLst>
          </p:cNvPr>
          <p:cNvSpPr txBox="1"/>
          <p:nvPr/>
        </p:nvSpPr>
        <p:spPr>
          <a:xfrm>
            <a:off x="6898536" y="4350668"/>
            <a:ext cx="18489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>
                <a:latin typeface="AMX" pitchFamily="2" charset="0"/>
              </a:rPr>
              <a:t>Como será feita a comunicação para que os vendedores participem</a:t>
            </a:r>
          </a:p>
        </p:txBody>
      </p:sp>
      <p:sp>
        <p:nvSpPr>
          <p:cNvPr id="59" name="CaixaDeTexto 16">
            <a:extLst>
              <a:ext uri="{FF2B5EF4-FFF2-40B4-BE49-F238E27FC236}">
                <a16:creationId xmlns:a16="http://schemas.microsoft.com/office/drawing/2014/main" id="{E0449957-47B6-27F9-50E5-727304AB6F5C}"/>
              </a:ext>
            </a:extLst>
          </p:cNvPr>
          <p:cNvSpPr txBox="1"/>
          <p:nvPr/>
        </p:nvSpPr>
        <p:spPr>
          <a:xfrm>
            <a:off x="6898535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>
                <a:latin typeface="AMX" pitchFamily="2" charset="0"/>
              </a:rPr>
              <a:t>Comunicação</a:t>
            </a:r>
          </a:p>
        </p:txBody>
      </p:sp>
      <p:sp>
        <p:nvSpPr>
          <p:cNvPr id="63" name="CaixaDeTexto 11">
            <a:extLst>
              <a:ext uri="{FF2B5EF4-FFF2-40B4-BE49-F238E27FC236}">
                <a16:creationId xmlns:a16="http://schemas.microsoft.com/office/drawing/2014/main" id="{A1F1F365-23C6-51E5-B015-BEBB7B07B9DF}"/>
              </a:ext>
            </a:extLst>
          </p:cNvPr>
          <p:cNvSpPr txBox="1"/>
          <p:nvPr/>
        </p:nvSpPr>
        <p:spPr>
          <a:xfrm>
            <a:off x="9503260" y="4350668"/>
            <a:ext cx="1848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>
                <a:latin typeface="AMX" pitchFamily="2" charset="0"/>
              </a:rPr>
              <a:t>Parte da força</a:t>
            </a:r>
            <a:br>
              <a:rPr lang="pt-BR">
                <a:latin typeface="AMX" pitchFamily="2" charset="0"/>
              </a:rPr>
            </a:br>
            <a:r>
              <a:rPr lang="pt-BR">
                <a:latin typeface="AMX" pitchFamily="2" charset="0"/>
              </a:rPr>
              <a:t>de venda testa</a:t>
            </a:r>
            <a:br>
              <a:rPr lang="pt-BR">
                <a:latin typeface="AMX" pitchFamily="2" charset="0"/>
              </a:rPr>
            </a:br>
            <a:r>
              <a:rPr lang="pt-BR">
                <a:latin typeface="AMX" pitchFamily="2" charset="0"/>
              </a:rPr>
              <a:t>o treinamento</a:t>
            </a:r>
          </a:p>
        </p:txBody>
      </p:sp>
      <p:sp>
        <p:nvSpPr>
          <p:cNvPr id="64" name="CaixaDeTexto 16">
            <a:extLst>
              <a:ext uri="{FF2B5EF4-FFF2-40B4-BE49-F238E27FC236}">
                <a16:creationId xmlns:a16="http://schemas.microsoft.com/office/drawing/2014/main" id="{089844F9-69B5-F73B-8641-5A9D82DB89A3}"/>
              </a:ext>
            </a:extLst>
          </p:cNvPr>
          <p:cNvSpPr txBox="1"/>
          <p:nvPr/>
        </p:nvSpPr>
        <p:spPr>
          <a:xfrm>
            <a:off x="9503259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>
                <a:latin typeface="AMX" pitchFamily="2" charset="0"/>
              </a:rPr>
              <a:t>Piloto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AFE6D85-A45F-22C2-474B-CF7AB3688B51}"/>
              </a:ext>
            </a:extLst>
          </p:cNvPr>
          <p:cNvGrpSpPr/>
          <p:nvPr/>
        </p:nvGrpSpPr>
        <p:grpSpPr>
          <a:xfrm>
            <a:off x="599567" y="1471054"/>
            <a:ext cx="903308" cy="903308"/>
            <a:chOff x="599567" y="1471054"/>
            <a:chExt cx="903308" cy="903308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993AFCA-14B9-DF62-3B96-A244EBA66667}"/>
                </a:ext>
              </a:extLst>
            </p:cNvPr>
            <p:cNvSpPr/>
            <p:nvPr/>
          </p:nvSpPr>
          <p:spPr>
            <a:xfrm>
              <a:off x="599567" y="1471054"/>
              <a:ext cx="903308" cy="903308"/>
            </a:xfrm>
            <a:prstGeom prst="ellipse">
              <a:avLst/>
            </a:prstGeom>
            <a:solidFill>
              <a:srgbClr val="592126"/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69A80AF4-D3A8-53FE-2E25-ACB5D647F2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14798" y="1702047"/>
              <a:ext cx="472846" cy="441322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C5A4743-0A7F-699A-6617-503C100CCFA7}"/>
              </a:ext>
            </a:extLst>
          </p:cNvPr>
          <p:cNvGrpSpPr/>
          <p:nvPr/>
        </p:nvGrpSpPr>
        <p:grpSpPr>
          <a:xfrm>
            <a:off x="1984514" y="2369051"/>
            <a:ext cx="1260000" cy="1260000"/>
            <a:chOff x="1984514" y="2369051"/>
            <a:chExt cx="1260000" cy="126000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D8BB143-29F3-106B-B173-2777B5F90A48}"/>
                </a:ext>
              </a:extLst>
            </p:cNvPr>
            <p:cNvSpPr/>
            <p:nvPr/>
          </p:nvSpPr>
          <p:spPr>
            <a:xfrm>
              <a:off x="1984514" y="2369051"/>
              <a:ext cx="1260000" cy="1260000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05D87CA2-DDAA-7396-8EFF-AC2A46C435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2514" y="2477051"/>
              <a:ext cx="1044000" cy="1044000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C67983D-7D8D-4E7B-C403-907F56910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2306846" y="2668435"/>
              <a:ext cx="615337" cy="661233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761ADED-ECE2-49C0-C53C-46BAB9CE576B}"/>
              </a:ext>
            </a:extLst>
          </p:cNvPr>
          <p:cNvGrpSpPr/>
          <p:nvPr/>
        </p:nvGrpSpPr>
        <p:grpSpPr>
          <a:xfrm>
            <a:off x="4588923" y="2369051"/>
            <a:ext cx="1260000" cy="1260000"/>
            <a:chOff x="4588923" y="2369051"/>
            <a:chExt cx="1260000" cy="1260000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44CAA5E-A0DC-C742-133E-DA7650D5BD46}"/>
                </a:ext>
              </a:extLst>
            </p:cNvPr>
            <p:cNvSpPr/>
            <p:nvPr/>
          </p:nvSpPr>
          <p:spPr>
            <a:xfrm>
              <a:off x="4588923" y="2369051"/>
              <a:ext cx="1260000" cy="1260000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5CA4FB54-E300-1BB3-C11D-1EDE34AA63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96923" y="2477051"/>
              <a:ext cx="1044000" cy="1044000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9BBABD41-2322-80F3-4DDE-B680DCE6F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 flipH="1">
              <a:off x="4781072" y="2788069"/>
              <a:ext cx="875702" cy="444018"/>
            </a:xfrm>
            <a:prstGeom prst="rect">
              <a:avLst/>
            </a:prstGeom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41235CF7-ED3F-3219-2CF2-2D549D5E11FC}"/>
              </a:ext>
            </a:extLst>
          </p:cNvPr>
          <p:cNvGrpSpPr/>
          <p:nvPr/>
        </p:nvGrpSpPr>
        <p:grpSpPr>
          <a:xfrm>
            <a:off x="7193332" y="2369051"/>
            <a:ext cx="1260000" cy="1260000"/>
            <a:chOff x="7193332" y="2369051"/>
            <a:chExt cx="1260000" cy="1260000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5068252-9FFB-605A-ED31-D24DA5E07641}"/>
                </a:ext>
              </a:extLst>
            </p:cNvPr>
            <p:cNvSpPr/>
            <p:nvPr/>
          </p:nvSpPr>
          <p:spPr>
            <a:xfrm>
              <a:off x="7193332" y="2369051"/>
              <a:ext cx="1260000" cy="1260000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5705BB75-A514-2CF7-E7BA-AD0220336B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01332" y="2477051"/>
              <a:ext cx="1044000" cy="1044000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7909F843-0982-BC8F-2619-F33336145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7391348" y="2693062"/>
              <a:ext cx="863969" cy="611978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F0D8D05-B6C5-F895-A202-3E1EC60D9D42}"/>
              </a:ext>
            </a:extLst>
          </p:cNvPr>
          <p:cNvGrpSpPr/>
          <p:nvPr/>
        </p:nvGrpSpPr>
        <p:grpSpPr>
          <a:xfrm>
            <a:off x="9797741" y="2369051"/>
            <a:ext cx="1260000" cy="1260000"/>
            <a:chOff x="9797741" y="2369051"/>
            <a:chExt cx="1260000" cy="1260000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76475617-1A0C-37AB-0404-F5A412BC635E}"/>
                </a:ext>
              </a:extLst>
            </p:cNvPr>
            <p:cNvSpPr/>
            <p:nvPr/>
          </p:nvSpPr>
          <p:spPr>
            <a:xfrm>
              <a:off x="9797741" y="2369051"/>
              <a:ext cx="1260000" cy="1260000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A87E437-A708-2B23-AACD-0EFB22D8BC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05741" y="2477051"/>
              <a:ext cx="1044000" cy="1044000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4A9BC76A-0D4C-CE2E-78CA-9306CFF54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0030998" y="2668433"/>
              <a:ext cx="793487" cy="661236"/>
            </a:xfrm>
            <a:prstGeom prst="rect">
              <a:avLst/>
            </a:prstGeom>
          </p:spPr>
        </p:pic>
      </p:grpSp>
      <p:grpSp>
        <p:nvGrpSpPr>
          <p:cNvPr id="10" name="Group 56">
            <a:extLst>
              <a:ext uri="{FF2B5EF4-FFF2-40B4-BE49-F238E27FC236}">
                <a16:creationId xmlns:a16="http://schemas.microsoft.com/office/drawing/2014/main" id="{AE669326-DD60-1807-AC0E-2842583F2A4C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11" name="Retângulo: Cantos Arredondados 15">
              <a:extLst>
                <a:ext uri="{FF2B5EF4-FFF2-40B4-BE49-F238E27FC236}">
                  <a16:creationId xmlns:a16="http://schemas.microsoft.com/office/drawing/2014/main" id="{88776EB0-DC85-84DB-FECB-AD0A7292DB87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2" name="Gráfico 16">
              <a:extLst>
                <a:ext uri="{FF2B5EF4-FFF2-40B4-BE49-F238E27FC236}">
                  <a16:creationId xmlns:a16="http://schemas.microsoft.com/office/drawing/2014/main" id="{CACEFD2B-F4E3-98CC-D0E3-22AD984E1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</p:grpSp>
      <p:pic>
        <p:nvPicPr>
          <p:cNvPr id="2" name="Gráfico 1">
            <a:extLst>
              <a:ext uri="{FF2B5EF4-FFF2-40B4-BE49-F238E27FC236}">
                <a16:creationId xmlns:a16="http://schemas.microsoft.com/office/drawing/2014/main" id="{D1A8085F-3645-4F9A-F71B-7C7A5690240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109244" y="235863"/>
            <a:ext cx="735374" cy="2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625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53" grpId="0"/>
      <p:bldP spid="54" grpId="0"/>
      <p:bldP spid="58" grpId="0"/>
      <p:bldP spid="59" grpId="0"/>
      <p:bldP spid="63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61CBB0-716B-114C-34C4-9EA408FF7AC0}"/>
              </a:ext>
            </a:extLst>
          </p:cNvPr>
          <p:cNvCxnSpPr>
            <a:cxnSpLocks/>
          </p:cNvCxnSpPr>
          <p:nvPr/>
        </p:nvCxnSpPr>
        <p:spPr>
          <a:xfrm flipH="1">
            <a:off x="0" y="2999051"/>
            <a:ext cx="11602505" cy="0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1" name="CaixaDeTexto 11">
            <a:extLst>
              <a:ext uri="{FF2B5EF4-FFF2-40B4-BE49-F238E27FC236}">
                <a16:creationId xmlns:a16="http://schemas.microsoft.com/office/drawing/2014/main" id="{B89A21FF-33BD-0999-EB9B-0C08F79587FC}"/>
              </a:ext>
            </a:extLst>
          </p:cNvPr>
          <p:cNvSpPr txBox="1"/>
          <p:nvPr/>
        </p:nvSpPr>
        <p:spPr>
          <a:xfrm>
            <a:off x="1100538" y="4350668"/>
            <a:ext cx="1848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>
                <a:latin typeface="AMX" pitchFamily="2" charset="0"/>
              </a:rPr>
              <a:t>Como a área</a:t>
            </a:r>
            <a:br>
              <a:rPr lang="pt-BR">
                <a:latin typeface="AMX" pitchFamily="2" charset="0"/>
              </a:rPr>
            </a:br>
            <a:r>
              <a:rPr lang="pt-BR">
                <a:latin typeface="AMX" pitchFamily="2" charset="0"/>
              </a:rPr>
              <a:t>de TRN vai acompanhar essas turmas</a:t>
            </a:r>
          </a:p>
        </p:txBody>
      </p:sp>
      <p:sp>
        <p:nvSpPr>
          <p:cNvPr id="42" name="CaixaDeTexto 16">
            <a:extLst>
              <a:ext uri="{FF2B5EF4-FFF2-40B4-BE49-F238E27FC236}">
                <a16:creationId xmlns:a16="http://schemas.microsoft.com/office/drawing/2014/main" id="{018FD520-01C1-C602-3016-0AAFF54E5E0A}"/>
              </a:ext>
            </a:extLst>
          </p:cNvPr>
          <p:cNvSpPr txBox="1"/>
          <p:nvPr/>
        </p:nvSpPr>
        <p:spPr>
          <a:xfrm>
            <a:off x="971860" y="3704337"/>
            <a:ext cx="21063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>
                <a:latin typeface="AMX" pitchFamily="2" charset="0"/>
              </a:rPr>
              <a:t>Acompanhamento</a:t>
            </a:r>
          </a:p>
        </p:txBody>
      </p:sp>
      <p:sp>
        <p:nvSpPr>
          <p:cNvPr id="53" name="CaixaDeTexto 11">
            <a:extLst>
              <a:ext uri="{FF2B5EF4-FFF2-40B4-BE49-F238E27FC236}">
                <a16:creationId xmlns:a16="http://schemas.microsoft.com/office/drawing/2014/main" id="{E61A7733-4485-70A2-9948-46B69629B96C}"/>
              </a:ext>
            </a:extLst>
          </p:cNvPr>
          <p:cNvSpPr txBox="1"/>
          <p:nvPr/>
        </p:nvSpPr>
        <p:spPr>
          <a:xfrm>
            <a:off x="3627287" y="4350668"/>
            <a:ext cx="20130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>
                <a:latin typeface="AMX" pitchFamily="2" charset="0"/>
              </a:rPr>
              <a:t>Após aplicar o piloto, o que será feito? Vai ter que ajustar, vai abrir pra todos?</a:t>
            </a:r>
          </a:p>
        </p:txBody>
      </p:sp>
      <p:sp>
        <p:nvSpPr>
          <p:cNvPr id="54" name="CaixaDeTexto 16">
            <a:extLst>
              <a:ext uri="{FF2B5EF4-FFF2-40B4-BE49-F238E27FC236}">
                <a16:creationId xmlns:a16="http://schemas.microsoft.com/office/drawing/2014/main" id="{4ECC0E80-2F28-9798-E8F0-2149795A1E34}"/>
              </a:ext>
            </a:extLst>
          </p:cNvPr>
          <p:cNvSpPr txBox="1"/>
          <p:nvPr/>
        </p:nvSpPr>
        <p:spPr>
          <a:xfrm>
            <a:off x="3627285" y="3704337"/>
            <a:ext cx="20130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>
                <a:latin typeface="AMX" pitchFamily="2" charset="0"/>
              </a:rPr>
              <a:t>Alinhamento/</a:t>
            </a:r>
            <a:br>
              <a:rPr lang="pt-BR" b="1">
                <a:latin typeface="AMX" pitchFamily="2" charset="0"/>
              </a:rPr>
            </a:br>
            <a:r>
              <a:rPr lang="pt-BR" b="1">
                <a:latin typeface="AMX" pitchFamily="2" charset="0"/>
              </a:rPr>
              <a:t>correção de rota</a:t>
            </a:r>
          </a:p>
        </p:txBody>
      </p:sp>
      <p:sp>
        <p:nvSpPr>
          <p:cNvPr id="58" name="CaixaDeTexto 11">
            <a:extLst>
              <a:ext uri="{FF2B5EF4-FFF2-40B4-BE49-F238E27FC236}">
                <a16:creationId xmlns:a16="http://schemas.microsoft.com/office/drawing/2014/main" id="{CA3436AB-772A-E354-7F95-3B39A409C500}"/>
              </a:ext>
            </a:extLst>
          </p:cNvPr>
          <p:cNvSpPr txBox="1"/>
          <p:nvPr/>
        </p:nvSpPr>
        <p:spPr>
          <a:xfrm>
            <a:off x="6309041" y="4350668"/>
            <a:ext cx="1848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>
                <a:latin typeface="AMX" pitchFamily="2" charset="0"/>
              </a:rPr>
              <a:t>Quando todos vão receber</a:t>
            </a:r>
            <a:br>
              <a:rPr lang="pt-BR">
                <a:latin typeface="AMX" pitchFamily="2" charset="0"/>
              </a:rPr>
            </a:br>
            <a:r>
              <a:rPr lang="pt-BR">
                <a:latin typeface="AMX" pitchFamily="2" charset="0"/>
              </a:rPr>
              <a:t>esse TRN</a:t>
            </a:r>
          </a:p>
        </p:txBody>
      </p:sp>
      <p:sp>
        <p:nvSpPr>
          <p:cNvPr id="59" name="CaixaDeTexto 16">
            <a:extLst>
              <a:ext uri="{FF2B5EF4-FFF2-40B4-BE49-F238E27FC236}">
                <a16:creationId xmlns:a16="http://schemas.microsoft.com/office/drawing/2014/main" id="{FA912A68-BCD2-EF79-98B9-BE01BB4DE815}"/>
              </a:ext>
            </a:extLst>
          </p:cNvPr>
          <p:cNvSpPr txBox="1"/>
          <p:nvPr/>
        </p:nvSpPr>
        <p:spPr>
          <a:xfrm>
            <a:off x="6309040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 err="1">
                <a:latin typeface="AMX" pitchFamily="2" charset="0"/>
              </a:rPr>
              <a:t>Rollout</a:t>
            </a:r>
            <a:endParaRPr lang="pt-BR" b="1">
              <a:latin typeface="AMX" pitchFamily="2" charset="0"/>
            </a:endParaRPr>
          </a:p>
        </p:txBody>
      </p:sp>
      <p:sp>
        <p:nvSpPr>
          <p:cNvPr id="63" name="CaixaDeTexto 11">
            <a:extLst>
              <a:ext uri="{FF2B5EF4-FFF2-40B4-BE49-F238E27FC236}">
                <a16:creationId xmlns:a16="http://schemas.microsoft.com/office/drawing/2014/main" id="{24C2C9D1-17DC-F0CD-C7A0-0A4CA8EEFB77}"/>
              </a:ext>
            </a:extLst>
          </p:cNvPr>
          <p:cNvSpPr txBox="1"/>
          <p:nvPr/>
        </p:nvSpPr>
        <p:spPr>
          <a:xfrm>
            <a:off x="8913765" y="4350668"/>
            <a:ext cx="18489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>
                <a:latin typeface="AMX" pitchFamily="2" charset="0"/>
              </a:rPr>
              <a:t>Como eles vão medir e com que frequência</a:t>
            </a:r>
            <a:br>
              <a:rPr lang="pt-BR">
                <a:latin typeface="AMX" pitchFamily="2" charset="0"/>
              </a:rPr>
            </a:br>
            <a:r>
              <a:rPr lang="pt-BR">
                <a:latin typeface="AMX" pitchFamily="2" charset="0"/>
              </a:rPr>
              <a:t>o resultado</a:t>
            </a:r>
            <a:br>
              <a:rPr lang="pt-BR">
                <a:latin typeface="AMX" pitchFamily="2" charset="0"/>
              </a:rPr>
            </a:br>
            <a:r>
              <a:rPr lang="pt-BR">
                <a:latin typeface="AMX" pitchFamily="2" charset="0"/>
              </a:rPr>
              <a:t>desse TRN</a:t>
            </a:r>
          </a:p>
        </p:txBody>
      </p:sp>
      <p:sp>
        <p:nvSpPr>
          <p:cNvPr id="64" name="CaixaDeTexto 16">
            <a:extLst>
              <a:ext uri="{FF2B5EF4-FFF2-40B4-BE49-F238E27FC236}">
                <a16:creationId xmlns:a16="http://schemas.microsoft.com/office/drawing/2014/main" id="{4C94E2E1-0B04-7784-287F-840D2A6E3742}"/>
              </a:ext>
            </a:extLst>
          </p:cNvPr>
          <p:cNvSpPr txBox="1"/>
          <p:nvPr/>
        </p:nvSpPr>
        <p:spPr>
          <a:xfrm>
            <a:off x="8913764" y="3704337"/>
            <a:ext cx="1848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b="1">
                <a:latin typeface="AMX" pitchFamily="2" charset="0"/>
              </a:rPr>
              <a:t>Resultados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F778944-3034-C4A6-DAFD-B8FFD1A6B1CE}"/>
              </a:ext>
            </a:extLst>
          </p:cNvPr>
          <p:cNvCxnSpPr>
            <a:cxnSpLocks/>
          </p:cNvCxnSpPr>
          <p:nvPr/>
        </p:nvCxnSpPr>
        <p:spPr>
          <a:xfrm>
            <a:off x="11602505" y="2680748"/>
            <a:ext cx="0" cy="636606"/>
          </a:xfrm>
          <a:prstGeom prst="line">
            <a:avLst/>
          </a:prstGeom>
          <a:solidFill>
            <a:srgbClr val="F2F2F2"/>
          </a:solidFill>
          <a:ln>
            <a:solidFill>
              <a:srgbClr val="61000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CED9B8C-E316-4254-27B7-A830CE3BC62D}"/>
              </a:ext>
            </a:extLst>
          </p:cNvPr>
          <p:cNvGrpSpPr/>
          <p:nvPr/>
        </p:nvGrpSpPr>
        <p:grpSpPr>
          <a:xfrm>
            <a:off x="1395019" y="2369051"/>
            <a:ext cx="1260000" cy="1260000"/>
            <a:chOff x="1395019" y="2369051"/>
            <a:chExt cx="1260000" cy="126000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89D7089-F4F6-A906-D4FD-05BF219EFF26}"/>
                </a:ext>
              </a:extLst>
            </p:cNvPr>
            <p:cNvSpPr/>
            <p:nvPr/>
          </p:nvSpPr>
          <p:spPr>
            <a:xfrm>
              <a:off x="1395019" y="2369051"/>
              <a:ext cx="1260000" cy="1260000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D8B884B-99BE-BCB2-A401-6BA56841B3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03019" y="2477051"/>
              <a:ext cx="1044000" cy="1044000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23E26412-0F1F-5C0D-65EE-7F3F95893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668977" y="2648023"/>
              <a:ext cx="712085" cy="702056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EE0BC84-26DA-8932-8AFE-952CCB7FDD40}"/>
              </a:ext>
            </a:extLst>
          </p:cNvPr>
          <p:cNvGrpSpPr/>
          <p:nvPr/>
        </p:nvGrpSpPr>
        <p:grpSpPr>
          <a:xfrm>
            <a:off x="3999428" y="2369051"/>
            <a:ext cx="1260000" cy="1260000"/>
            <a:chOff x="3999428" y="2369051"/>
            <a:chExt cx="1260000" cy="1260000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3911CF60-05A2-06C8-7D5D-B6FE99971EDE}"/>
                </a:ext>
              </a:extLst>
            </p:cNvPr>
            <p:cNvSpPr/>
            <p:nvPr/>
          </p:nvSpPr>
          <p:spPr>
            <a:xfrm>
              <a:off x="3999428" y="2369051"/>
              <a:ext cx="1260000" cy="1260000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6E066ED7-91FF-3898-B5AA-F0F65B4AB4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07428" y="2477051"/>
              <a:ext cx="1044000" cy="1044000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1D21E6F5-6E58-F50A-4A69-88082E7A4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4269022" y="2726016"/>
              <a:ext cx="720813" cy="546070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ECB9F16-34BA-F09A-288E-AEE245AD536E}"/>
              </a:ext>
            </a:extLst>
          </p:cNvPr>
          <p:cNvGrpSpPr/>
          <p:nvPr/>
        </p:nvGrpSpPr>
        <p:grpSpPr>
          <a:xfrm>
            <a:off x="6603837" y="2369051"/>
            <a:ext cx="1260000" cy="1260000"/>
            <a:chOff x="6603837" y="2369051"/>
            <a:chExt cx="1260000" cy="1260000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BD001F62-2586-C5BF-E2C6-8D84FC42285D}"/>
                </a:ext>
              </a:extLst>
            </p:cNvPr>
            <p:cNvSpPr/>
            <p:nvPr/>
          </p:nvSpPr>
          <p:spPr>
            <a:xfrm>
              <a:off x="6603837" y="2369051"/>
              <a:ext cx="1260000" cy="1260000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88FD002-8B1E-21BD-F7D1-320B6885AC3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11837" y="2477051"/>
              <a:ext cx="1044000" cy="1044000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22BF2F38-776C-C7AE-1258-56F907CC0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6856639" y="2556012"/>
              <a:ext cx="754396" cy="779542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31862A4-BB8F-BE26-B633-F46D6FC75A86}"/>
              </a:ext>
            </a:extLst>
          </p:cNvPr>
          <p:cNvGrpSpPr/>
          <p:nvPr/>
        </p:nvGrpSpPr>
        <p:grpSpPr>
          <a:xfrm>
            <a:off x="9208246" y="2369051"/>
            <a:ext cx="1260000" cy="1260000"/>
            <a:chOff x="9208246" y="2369051"/>
            <a:chExt cx="1260000" cy="1260000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4317BBF-F894-F857-1A9C-88F30B677A65}"/>
                </a:ext>
              </a:extLst>
            </p:cNvPr>
            <p:cNvSpPr/>
            <p:nvPr/>
          </p:nvSpPr>
          <p:spPr>
            <a:xfrm>
              <a:off x="9208246" y="2369051"/>
              <a:ext cx="1260000" cy="1260000"/>
            </a:xfrm>
            <a:prstGeom prst="ellipse">
              <a:avLst/>
            </a:prstGeom>
            <a:solidFill>
              <a:srgbClr val="592126">
                <a:alpha val="56863"/>
              </a:srgbClr>
            </a:soli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F816B46-D6B2-5C9D-910E-770D00E2EA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16246" y="2477051"/>
              <a:ext cx="1044000" cy="1044000"/>
            </a:xfrm>
            <a:prstGeom prst="ellipse">
              <a:avLst/>
            </a:prstGeom>
            <a:solidFill>
              <a:srgbClr val="59212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Graphic 61">
              <a:extLst>
                <a:ext uri="{FF2B5EF4-FFF2-40B4-BE49-F238E27FC236}">
                  <a16:creationId xmlns:a16="http://schemas.microsoft.com/office/drawing/2014/main" id="{104637D0-2E66-FC8F-175B-8C4571D56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9481416" y="2689853"/>
              <a:ext cx="713661" cy="618396"/>
            </a:xfrm>
            <a:prstGeom prst="rect">
              <a:avLst/>
            </a:prstGeom>
          </p:spPr>
        </p:pic>
      </p:grpSp>
      <p:grpSp>
        <p:nvGrpSpPr>
          <p:cNvPr id="3" name="Group 56">
            <a:extLst>
              <a:ext uri="{FF2B5EF4-FFF2-40B4-BE49-F238E27FC236}">
                <a16:creationId xmlns:a16="http://schemas.microsoft.com/office/drawing/2014/main" id="{1AB90E1D-0959-2618-C076-C4B14DFDBFF8}"/>
              </a:ext>
            </a:extLst>
          </p:cNvPr>
          <p:cNvGrpSpPr/>
          <p:nvPr/>
        </p:nvGrpSpPr>
        <p:grpSpPr>
          <a:xfrm>
            <a:off x="206491" y="158751"/>
            <a:ext cx="11779017" cy="431602"/>
            <a:chOff x="206491" y="158751"/>
            <a:chExt cx="11779017" cy="431602"/>
          </a:xfrm>
        </p:grpSpPr>
        <p:sp>
          <p:nvSpPr>
            <p:cNvPr id="4" name="Retângulo: Cantos Arredondados 15">
              <a:extLst>
                <a:ext uri="{FF2B5EF4-FFF2-40B4-BE49-F238E27FC236}">
                  <a16:creationId xmlns:a16="http://schemas.microsoft.com/office/drawing/2014/main" id="{BCFBDBA3-AC65-630D-51C5-CA9832502CE4}"/>
                </a:ext>
              </a:extLst>
            </p:cNvPr>
            <p:cNvSpPr/>
            <p:nvPr/>
          </p:nvSpPr>
          <p:spPr>
            <a:xfrm>
              <a:off x="206491" y="158751"/>
              <a:ext cx="11779017" cy="431602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5" name="Gráfico 16">
              <a:extLst>
                <a:ext uri="{FF2B5EF4-FFF2-40B4-BE49-F238E27FC236}">
                  <a16:creationId xmlns:a16="http://schemas.microsoft.com/office/drawing/2014/main" id="{CB6A35D2-667E-25F0-0FC5-C89C242827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</p:grpSp>
      <p:pic>
        <p:nvPicPr>
          <p:cNvPr id="7" name="Gráfico 6">
            <a:extLst>
              <a:ext uri="{FF2B5EF4-FFF2-40B4-BE49-F238E27FC236}">
                <a16:creationId xmlns:a16="http://schemas.microsoft.com/office/drawing/2014/main" id="{3D9CF1B4-1DB1-4044-F8B9-FC6B83F419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109244" y="235863"/>
            <a:ext cx="735374" cy="2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9689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53" grpId="0"/>
      <p:bldP spid="54" grpId="0"/>
      <p:bldP spid="58" grpId="0"/>
      <p:bldP spid="59" grpId="0"/>
      <p:bldP spid="63" grpId="0"/>
      <p:bldP spid="64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AA0BFA4660643A687B2FDCEE2805C" ma:contentTypeVersion="16" ma:contentTypeDescription="Create a new document." ma:contentTypeScope="" ma:versionID="1d5f69d8b3838c0565fb8cd4008c8a79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587b7f1c84aae3f71b2b738d5c40d0be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533512-32F6-48AB-9A7D-AA9205490BED}">
  <ds:schemaRefs>
    <ds:schemaRef ds:uri="05ec3496-d55f-4088-b91d-c078abc80e92"/>
    <ds:schemaRef ds:uri="81d509b4-a50c-4eb4-9c41-c741e6a7502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F5B0BB1-2063-45EA-A16A-3BFCF613C59D}">
  <ds:schemaRefs>
    <ds:schemaRef ds:uri="05ec3496-d55f-4088-b91d-c078abc80e92"/>
    <ds:schemaRef ds:uri="81d509b4-a50c-4eb4-9c41-c741e6a7502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265EA2F-08A6-4E75-973D-F42E0599EB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Tema do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revision>1</cp:revision>
  <dcterms:created xsi:type="dcterms:W3CDTF">2024-04-25T20:14:21Z</dcterms:created>
  <dcterms:modified xsi:type="dcterms:W3CDTF">2026-03-04T11:42:57Z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