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65D65-6D7D-6827-4B1F-CBB5C7262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FDAACE-DF2E-973E-B19E-9E190AD30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BE0C69-C258-EAFA-F5B8-1FAE5E22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3B4988-E4E6-E532-623C-262F63426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A7D57E-971A-EED1-9193-5DFBB87D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52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31196-8BBB-8D55-F914-A4ED4079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6FF7F7-5F8A-1512-EC23-C2F4A019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2D4CFD-5BB2-E1C9-B907-D39350CE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572D60-CCC5-C58A-1392-03085486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ACF182-E9F0-0B37-53B9-CFF552AEE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11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AE8732-1856-B87D-5D3D-E3FAC9D41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8A8534-664E-F67B-1B7D-845CD4B8E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3451D4-B73C-A468-EA21-19E55545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C855FA-C29A-3A50-008A-9E962AA20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6AF35F-AAE5-CAE6-CA0D-3B109E25F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29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1AD12-EAE2-316F-F778-C2B9D6598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C4B196-8CAC-7486-D013-1BBB1EC87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EB5924-858B-0095-E659-9A026D7F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7D1B3E-5FCB-D1E0-60CB-69B508F2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7088A3-5B9D-83B0-F41A-A60B5F380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2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365FD-DC2E-189D-FD79-34C9E924C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7960AE-CEA2-DA21-49F8-228B5C74B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934E33-3E52-23EB-0BDB-E1D5FC92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B65965-B7CA-ADD8-9224-A1CEBA19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FBF1EA-E82C-A29F-8FE6-C9F04BB4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40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DC663B-5DB8-30C9-06B2-808A0A2D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C9817B-0057-CFC6-B1FB-B3FD37251C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D77591-FA65-B13B-0BAF-2FCCC5212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ED3849C-3007-DF36-7B3C-9B6C79FC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3114F9-0991-9DDC-9CC0-BA310C76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ACEB3A-ED33-7129-F894-4F713CA0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54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3A54F-6FBD-880D-A951-B0E8931A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7CAB85-47ED-8D7D-EF2D-69B869DE6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714AC1-2579-A0DF-6F3F-89270620E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A9D5080-4C1E-2A5B-A1FA-401015CD8D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26F6C25-34B9-B5C4-3251-23CC9DC15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231B4C1-7789-FD97-CC84-CAF5CFF37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4049790-A5A8-98B5-37FC-B56FCC1E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881FC40-09AF-2AD9-34C2-4F17642F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947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59BAB-3702-317E-2DD5-87243D268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80F9F84-F11B-BAEB-5DAB-AE928CD50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8C37CB6-5BBC-E974-94E1-744E1F31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3BC29CF-D264-049D-5EE4-A11DBC37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86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910C62E-3A5A-6B96-AE91-46B9D224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EB5E531-77EF-8107-6A6D-81342B1F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831146-75B2-04C9-C887-2625CC61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03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B89CA-577C-173A-FF2E-FC22C6AA2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959747-0A09-B250-FCB9-905FB2D1E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5426BC-C5C7-88EE-E96D-335CD0509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8C9A1F-E446-C932-E678-1CE8A6FF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1B9F9E-FBB6-0BA0-9AC8-D2D41CF7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D8A644-08D6-53E9-F04D-F1799561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0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35F36-31B5-B6B9-DABB-051E027EE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BF9BB94-F370-B230-5270-09DFE5021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71DC014-D68A-0085-3FF7-6D862F5F9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F6AC775-5090-D368-3070-88E586DE6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743510B-ADB6-3FB3-2684-840B8E051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829B8D-3618-F28D-2469-5F399954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48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E3134C8-EC05-124B-7CB1-F6EBBD2B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340CA4-CBBD-014F-891E-6D4FDE07E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B230B5-21A0-FD94-2288-08DCCFA9C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85B47-1072-46E9-9DF3-1C96B9EB72ED}" type="datetimeFigureOut">
              <a:rPr lang="pt-BR" smtClean="0"/>
              <a:t>26/05/2026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6764DB-398C-9E7C-3B11-9A44B3207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0F4DCA-7E9E-1140-7C07-F7CA436CC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E5E66-9900-434E-9F55-04749ED80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02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2">
            <a:extLst>
              <a:ext uri="{FF2B5EF4-FFF2-40B4-BE49-F238E27FC236}">
                <a16:creationId xmlns:a16="http://schemas.microsoft.com/office/drawing/2014/main" id="{7F38ED70-C8BF-43D2-5A62-8296150FB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53" y="207911"/>
            <a:ext cx="7518750" cy="644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5C6DF81-B16B-F9A4-8B60-4666E0BF869F}"/>
              </a:ext>
            </a:extLst>
          </p:cNvPr>
          <p:cNvSpPr txBox="1"/>
          <p:nvPr/>
        </p:nvSpPr>
        <p:spPr>
          <a:xfrm>
            <a:off x="8377084" y="1435510"/>
            <a:ext cx="2920181" cy="36933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dirty="0"/>
              <a:t>INCLUIR A FRASE ABAIXO </a:t>
            </a:r>
          </a:p>
          <a:p>
            <a:endParaRPr lang="pt-BR" dirty="0"/>
          </a:p>
          <a:p>
            <a:r>
              <a:rPr lang="pt-BR" dirty="0"/>
              <a:t>Importante!!</a:t>
            </a:r>
          </a:p>
          <a:p>
            <a:endParaRPr lang="pt-BR" dirty="0"/>
          </a:p>
          <a:p>
            <a:r>
              <a:rPr lang="pt-BR" dirty="0"/>
              <a:t>A emissão e chamada da senha devem ocorrer em todos os atendimentos, inclusive quando não houver fila ou a loja estiver vazia, garantindo conformidade regulatória.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7035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BRUNA MARIA DE ALMEIDA SANTOS</dc:creator>
  <cp:lastModifiedBy>BRUNA MARIA DE ALMEIDA SANTOS</cp:lastModifiedBy>
  <cp:revision>1</cp:revision>
  <dcterms:created xsi:type="dcterms:W3CDTF">2026-05-26T21:03:03Z</dcterms:created>
  <dcterms:modified xsi:type="dcterms:W3CDTF">2026-05-26T21:04:56Z</dcterms:modified>
</cp:coreProperties>
</file>