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0"/>
  </p:notesMasterIdLst>
  <p:handoutMasterIdLst>
    <p:handoutMasterId r:id="rId61"/>
  </p:handoutMasterIdLst>
  <p:sldIdLst>
    <p:sldId id="1299" r:id="rId5"/>
    <p:sldId id="1300" r:id="rId6"/>
    <p:sldId id="735" r:id="rId7"/>
    <p:sldId id="1323" r:id="rId8"/>
    <p:sldId id="1353" r:id="rId9"/>
    <p:sldId id="1197" r:id="rId10"/>
    <p:sldId id="1355" r:id="rId11"/>
    <p:sldId id="1354" r:id="rId12"/>
    <p:sldId id="1365" r:id="rId13"/>
    <p:sldId id="1286" r:id="rId14"/>
    <p:sldId id="1374" r:id="rId15"/>
    <p:sldId id="1368" r:id="rId16"/>
    <p:sldId id="1366" r:id="rId17"/>
    <p:sldId id="1369" r:id="rId18"/>
    <p:sldId id="1371" r:id="rId19"/>
    <p:sldId id="1370" r:id="rId20"/>
    <p:sldId id="1372" r:id="rId21"/>
    <p:sldId id="1373" r:id="rId22"/>
    <p:sldId id="1091" r:id="rId23"/>
    <p:sldId id="1053" r:id="rId24"/>
    <p:sldId id="1357" r:id="rId25"/>
    <p:sldId id="1325" r:id="rId26"/>
    <p:sldId id="1316" r:id="rId27"/>
    <p:sldId id="1326" r:id="rId28"/>
    <p:sldId id="1327" r:id="rId29"/>
    <p:sldId id="1328" r:id="rId30"/>
    <p:sldId id="1329" r:id="rId31"/>
    <p:sldId id="1356" r:id="rId32"/>
    <p:sldId id="1331" r:id="rId33"/>
    <p:sldId id="1342" r:id="rId34"/>
    <p:sldId id="1358" r:id="rId35"/>
    <p:sldId id="1332" r:id="rId36"/>
    <p:sldId id="1206" r:id="rId37"/>
    <p:sldId id="1343" r:id="rId38"/>
    <p:sldId id="1344" r:id="rId39"/>
    <p:sldId id="1335" r:id="rId40"/>
    <p:sldId id="1345" r:id="rId41"/>
    <p:sldId id="1337" r:id="rId42"/>
    <p:sldId id="1348" r:id="rId43"/>
    <p:sldId id="1339" r:id="rId44"/>
    <p:sldId id="1349" r:id="rId45"/>
    <p:sldId id="1341" r:id="rId46"/>
    <p:sldId id="1363" r:id="rId47"/>
    <p:sldId id="1309" r:id="rId48"/>
    <p:sldId id="1359" r:id="rId49"/>
    <p:sldId id="1360" r:id="rId50"/>
    <p:sldId id="1362" r:id="rId51"/>
    <p:sldId id="1361" r:id="rId52"/>
    <p:sldId id="1364" r:id="rId53"/>
    <p:sldId id="1310" r:id="rId54"/>
    <p:sldId id="1216" r:id="rId55"/>
    <p:sldId id="1311" r:id="rId56"/>
    <p:sldId id="1312" r:id="rId57"/>
    <p:sldId id="1314" r:id="rId58"/>
    <p:sldId id="1351"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000"/>
    <a:srgbClr val="F5F5F5"/>
    <a:srgbClr val="262626"/>
    <a:srgbClr val="FFFFFF"/>
    <a:srgbClr val="E70000"/>
    <a:srgbClr val="D70000"/>
    <a:srgbClr val="FFC000"/>
    <a:srgbClr val="D00000"/>
    <a:srgbClr val="E5E5E5"/>
    <a:srgbClr val="D7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5992" autoAdjust="0"/>
  </p:normalViewPr>
  <p:slideViewPr>
    <p:cSldViewPr snapToGrid="0">
      <p:cViewPr varScale="1">
        <p:scale>
          <a:sx n="52" d="100"/>
          <a:sy n="52" d="100"/>
        </p:scale>
        <p:origin x="24" y="48"/>
      </p:cViewPr>
      <p:guideLst/>
    </p:cSldViewPr>
  </p:slideViewPr>
  <p:notesTextViewPr>
    <p:cViewPr>
      <p:scale>
        <a:sx n="66" d="100"/>
        <a:sy n="66" d="100"/>
      </p:scale>
      <p:origin x="0" y="0"/>
    </p:cViewPr>
  </p:notesTextViewPr>
  <p:sorterViewPr>
    <p:cViewPr>
      <p:scale>
        <a:sx n="100" d="100"/>
        <a:sy n="100" d="100"/>
      </p:scale>
      <p:origin x="0" y="-23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18574-DBF7-465D-B037-FE631F471BB2}" type="datetimeFigureOut">
              <a:rPr lang="pt-BR" smtClean="0"/>
              <a:t>20/05/26</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4C3D8E-6D01-472B-9760-E65C392860FE}" type="slidenum">
              <a:rPr lang="pt-BR" smtClean="0"/>
              <a:t>‹nº›</a:t>
            </a:fld>
            <a:endParaRPr 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7F4E7-FAD2-4647-8906-E26341934885}" type="datetimeFigureOut">
              <a:rPr lang="pt-BR" smtClean="0"/>
              <a:t>20/05/26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8D6E9-7293-45A1-A027-6FB283E65FDD}" type="slidenum">
              <a:rPr lang="pt-BR" smtClean="0"/>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1</a:t>
            </a:fld>
            <a:endParaRPr lang="pt-BR"/>
          </a:p>
        </p:txBody>
      </p:sp>
    </p:spTree>
    <p:extLst>
      <p:ext uri="{BB962C8B-B14F-4D97-AF65-F5344CB8AC3E}">
        <p14:creationId xmlns:p14="http://schemas.microsoft.com/office/powerpoint/2010/main" val="291332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8999E-E34A-935E-A95D-3CCEA62ECF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BBD2DD5-916B-6BA6-936D-72DE61B9AA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E37D9F-0C4F-81FE-7045-77AEA1D4C3C4}"/>
              </a:ext>
            </a:extLst>
          </p:cNvPr>
          <p:cNvSpPr>
            <a:spLocks noGrp="1"/>
          </p:cNvSpPr>
          <p:nvPr>
            <p:ph type="body" idx="1"/>
          </p:nvPr>
        </p:nvSpPr>
        <p:spPr/>
        <p:txBody>
          <a:bodyPr/>
          <a:lstStyle/>
          <a:p>
            <a:pPr lvl="0"/>
            <a:endParaRPr lang="pt-BR" dirty="0"/>
          </a:p>
          <a:p>
            <a:endParaRPr lang="pt-BR" dirty="0"/>
          </a:p>
        </p:txBody>
      </p:sp>
      <p:sp>
        <p:nvSpPr>
          <p:cNvPr id="4" name="Espaço Reservado para Número de Slide 3">
            <a:extLst>
              <a:ext uri="{FF2B5EF4-FFF2-40B4-BE49-F238E27FC236}">
                <a16:creationId xmlns:a16="http://schemas.microsoft.com/office/drawing/2014/main" id="{F8C04254-ADB8-A4C3-5419-181CF4499B27}"/>
              </a:ext>
            </a:extLst>
          </p:cNvPr>
          <p:cNvSpPr>
            <a:spLocks noGrp="1"/>
          </p:cNvSpPr>
          <p:nvPr>
            <p:ph type="sldNum" sz="quarter" idx="5"/>
          </p:nvPr>
        </p:nvSpPr>
        <p:spPr/>
        <p:txBody>
          <a:bodyPr/>
          <a:lstStyle/>
          <a:p>
            <a:fld id="{4E48D6E9-7293-45A1-A027-6FB283E65FDD}" type="slidenum">
              <a:rPr lang="pt-BR" smtClean="0"/>
              <a:t>15</a:t>
            </a:fld>
            <a:endParaRPr lang="pt-BR"/>
          </a:p>
        </p:txBody>
      </p:sp>
    </p:spTree>
    <p:extLst>
      <p:ext uri="{BB962C8B-B14F-4D97-AF65-F5344CB8AC3E}">
        <p14:creationId xmlns:p14="http://schemas.microsoft.com/office/powerpoint/2010/main" val="330361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7D4B4-14FF-5DE2-4A93-3551D7C416E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EFADF2E-6EB4-2928-E126-CB94FFA68D6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152FA36-EBF7-2E2E-8E0F-14389A8C96CC}"/>
              </a:ext>
            </a:extLst>
          </p:cNvPr>
          <p:cNvSpPr>
            <a:spLocks noGrp="1"/>
          </p:cNvSpPr>
          <p:nvPr>
            <p:ph type="body" idx="1"/>
          </p:nvPr>
        </p:nvSpPr>
        <p:spPr/>
        <p:txBody>
          <a:bodyPr/>
          <a:lstStyle/>
          <a:p>
            <a:r>
              <a:rPr lang="pt-BR" b="1" dirty="0"/>
              <a:t>Facilitador: </a:t>
            </a:r>
            <a:endParaRPr lang="pt-BR" sz="1200" b="0" i="0" kern="1200" dirty="0">
              <a:solidFill>
                <a:schemeClr val="tx1"/>
              </a:solidFill>
              <a:effectLst/>
              <a:latin typeface="+mn-lt"/>
              <a:ea typeface="+mn-ea"/>
              <a:cs typeface="+mn-cs"/>
            </a:endParaRPr>
          </a:p>
        </p:txBody>
      </p:sp>
      <p:sp>
        <p:nvSpPr>
          <p:cNvPr id="4" name="Espaço Reservado para Número de Slide 3">
            <a:extLst>
              <a:ext uri="{FF2B5EF4-FFF2-40B4-BE49-F238E27FC236}">
                <a16:creationId xmlns:a16="http://schemas.microsoft.com/office/drawing/2014/main" id="{9AA3B642-2217-7500-0EFD-48D4C9B93913}"/>
              </a:ext>
            </a:extLst>
          </p:cNvPr>
          <p:cNvSpPr>
            <a:spLocks noGrp="1"/>
          </p:cNvSpPr>
          <p:nvPr>
            <p:ph type="sldNum" sz="quarter" idx="5"/>
          </p:nvPr>
        </p:nvSpPr>
        <p:spPr/>
        <p:txBody>
          <a:bodyPr/>
          <a:lstStyle/>
          <a:p>
            <a:fld id="{4E48D6E9-7293-45A1-A027-6FB283E65FDD}" type="slidenum">
              <a:rPr lang="pt-BR" smtClean="0"/>
              <a:t>16</a:t>
            </a:fld>
            <a:endParaRPr lang="pt-BR"/>
          </a:p>
        </p:txBody>
      </p:sp>
    </p:spTree>
    <p:extLst>
      <p:ext uri="{BB962C8B-B14F-4D97-AF65-F5344CB8AC3E}">
        <p14:creationId xmlns:p14="http://schemas.microsoft.com/office/powerpoint/2010/main" val="266553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3BF7-08DA-87AE-D2EB-CF9212BA573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718BB7E-5ABC-17E6-355E-EBB4837D53A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8F4C836-334A-ACD6-D31A-D8A9B4B19CD6}"/>
              </a:ext>
            </a:extLst>
          </p:cNvPr>
          <p:cNvSpPr>
            <a:spLocks noGrp="1"/>
          </p:cNvSpPr>
          <p:nvPr>
            <p:ph type="body" idx="1"/>
          </p:nvPr>
        </p:nvSpPr>
        <p:spPr/>
        <p:txBody>
          <a:bodyPr/>
          <a:lstStyle/>
          <a:p>
            <a:pPr lvl="0"/>
            <a:endParaRPr lang="pt-BR" dirty="0"/>
          </a:p>
          <a:p>
            <a:endParaRPr lang="pt-BR" dirty="0"/>
          </a:p>
        </p:txBody>
      </p:sp>
      <p:sp>
        <p:nvSpPr>
          <p:cNvPr id="4" name="Espaço Reservado para Número de Slide 3">
            <a:extLst>
              <a:ext uri="{FF2B5EF4-FFF2-40B4-BE49-F238E27FC236}">
                <a16:creationId xmlns:a16="http://schemas.microsoft.com/office/drawing/2014/main" id="{1F2FE950-9739-5D54-0896-553533D578F4}"/>
              </a:ext>
            </a:extLst>
          </p:cNvPr>
          <p:cNvSpPr>
            <a:spLocks noGrp="1"/>
          </p:cNvSpPr>
          <p:nvPr>
            <p:ph type="sldNum" sz="quarter" idx="5"/>
          </p:nvPr>
        </p:nvSpPr>
        <p:spPr/>
        <p:txBody>
          <a:bodyPr/>
          <a:lstStyle/>
          <a:p>
            <a:fld id="{4E48D6E9-7293-45A1-A027-6FB283E65FDD}" type="slidenum">
              <a:rPr lang="pt-BR" smtClean="0"/>
              <a:t>17</a:t>
            </a:fld>
            <a:endParaRPr lang="pt-BR"/>
          </a:p>
        </p:txBody>
      </p:sp>
    </p:spTree>
    <p:extLst>
      <p:ext uri="{BB962C8B-B14F-4D97-AF65-F5344CB8AC3E}">
        <p14:creationId xmlns:p14="http://schemas.microsoft.com/office/powerpoint/2010/main" val="392923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8C26-B4AE-A0FC-CBB1-68F5D02D896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4BD50D3-C5C8-9F96-B38E-5CC3207A623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16E4B5B-C200-5D7A-7135-E58BC2F82619}"/>
              </a:ext>
            </a:extLst>
          </p:cNvPr>
          <p:cNvSpPr>
            <a:spLocks noGrp="1"/>
          </p:cNvSpPr>
          <p:nvPr>
            <p:ph type="body" idx="1"/>
          </p:nvPr>
        </p:nvSpPr>
        <p:spPr/>
        <p:txBody>
          <a:bodyPr/>
          <a:lstStyle/>
          <a:p>
            <a:pPr fontAlgn="auto"/>
            <a:r>
              <a:rPr lang="pt-BR" b="1" dirty="0"/>
              <a:t>Facilitador:</a:t>
            </a:r>
          </a:p>
          <a:p>
            <a:pPr fontAlgn="auto"/>
            <a:r>
              <a:rPr lang="pt-BR" sz="1200" b="1" i="1" kern="1200" dirty="0">
                <a:solidFill>
                  <a:schemeClr val="tx1"/>
                </a:solidFill>
                <a:effectLst/>
                <a:latin typeface="+mn-lt"/>
                <a:ea typeface="+mn-ea"/>
                <a:cs typeface="+mn-cs"/>
              </a:rPr>
              <a:t>Claro </a:t>
            </a:r>
            <a:r>
              <a:rPr lang="pt-BR" sz="1200" b="1" i="1" kern="1200" dirty="0" err="1">
                <a:solidFill>
                  <a:schemeClr val="tx1"/>
                </a:solidFill>
                <a:effectLst/>
                <a:latin typeface="+mn-lt"/>
                <a:ea typeface="+mn-ea"/>
                <a:cs typeface="+mn-cs"/>
              </a:rPr>
              <a:t>Multi</a:t>
            </a:r>
            <a:r>
              <a:rPr lang="pt-BR" sz="1200" b="1" i="1" kern="1200" dirty="0">
                <a:solidFill>
                  <a:schemeClr val="tx1"/>
                </a:solidFill>
                <a:effectLst/>
                <a:latin typeface="+mn-lt"/>
                <a:ea typeface="+mn-ea"/>
                <a:cs typeface="+mn-cs"/>
              </a:rPr>
              <a:t> — A Principal Oferta</a:t>
            </a:r>
          </a:p>
          <a:p>
            <a:pPr fontAlgn="auto"/>
            <a:r>
              <a:rPr lang="pt-BR" sz="1200" b="1" i="0" kern="1200" dirty="0">
                <a:solidFill>
                  <a:schemeClr val="tx1"/>
                </a:solidFill>
                <a:effectLst/>
                <a:latin typeface="+mn-lt"/>
                <a:ea typeface="+mn-ea"/>
                <a:cs typeface="+mn-cs"/>
              </a:rPr>
              <a:t>É o serviço que entrega a melhor combinação para o cliente, reunindo valor, praticidade, tecnologia e economia em uma única solução.</a:t>
            </a:r>
          </a:p>
          <a:p>
            <a:pPr fontAlgn="auto"/>
            <a:r>
              <a:rPr lang="pt-BR" sz="1200" b="0" i="0" kern="1200" dirty="0">
                <a:solidFill>
                  <a:schemeClr val="tx1"/>
                </a:solidFill>
                <a:effectLst/>
                <a:latin typeface="+mn-lt"/>
                <a:ea typeface="+mn-ea"/>
                <a:cs typeface="+mn-cs"/>
              </a:rPr>
              <a:t>Por isso, ele precisa ser sempre a primeira oferta apresentada ao cliente!</a:t>
            </a:r>
          </a:p>
          <a:p>
            <a:pPr fontAlgn="auto"/>
            <a:r>
              <a:rPr lang="pt-BR" sz="1200" b="1" i="1" kern="1200" dirty="0">
                <a:solidFill>
                  <a:schemeClr val="tx1"/>
                </a:solidFill>
                <a:effectLst/>
                <a:latin typeface="+mn-lt"/>
                <a:ea typeface="+mn-ea"/>
                <a:cs typeface="+mn-cs"/>
              </a:rPr>
              <a:t>Por Que Começar Pelo Claro </a:t>
            </a:r>
            <a:r>
              <a:rPr lang="pt-BR" sz="1200" b="1" i="1" kern="1200" dirty="0" err="1">
                <a:solidFill>
                  <a:schemeClr val="tx1"/>
                </a:solidFill>
                <a:effectLst/>
                <a:latin typeface="+mn-lt"/>
                <a:ea typeface="+mn-ea"/>
                <a:cs typeface="+mn-cs"/>
              </a:rPr>
              <a:t>Multi</a:t>
            </a:r>
            <a:r>
              <a:rPr lang="pt-BR" sz="1200" b="1" i="1" kern="1200" dirty="0">
                <a:solidFill>
                  <a:schemeClr val="tx1"/>
                </a:solidFill>
                <a:effectLst/>
                <a:latin typeface="+mn-lt"/>
                <a:ea typeface="+mn-ea"/>
                <a:cs typeface="+mn-cs"/>
              </a:rPr>
              <a:t>?</a:t>
            </a:r>
          </a:p>
          <a:p>
            <a:pPr fontAlgn="auto"/>
            <a:r>
              <a:rPr lang="pt-BR" sz="1200" b="1" i="0" kern="1200" dirty="0">
                <a:solidFill>
                  <a:schemeClr val="tx1"/>
                </a:solidFill>
                <a:effectLst/>
                <a:latin typeface="+mn-lt"/>
                <a:ea typeface="+mn-ea"/>
                <a:cs typeface="+mn-cs"/>
              </a:rPr>
              <a:t>O Claro </a:t>
            </a:r>
            <a:r>
              <a:rPr lang="pt-BR" sz="1200" b="1" i="0" kern="1200" dirty="0" err="1">
                <a:solidFill>
                  <a:schemeClr val="tx1"/>
                </a:solidFill>
                <a:effectLst/>
                <a:latin typeface="+mn-lt"/>
                <a:ea typeface="+mn-ea"/>
                <a:cs typeface="+mn-cs"/>
              </a:rPr>
              <a:t>Multi</a:t>
            </a:r>
            <a:r>
              <a:rPr lang="pt-BR" sz="1200" b="1" i="0" kern="1200" dirty="0">
                <a:solidFill>
                  <a:schemeClr val="tx1"/>
                </a:solidFill>
                <a:effectLst/>
                <a:latin typeface="+mn-lt"/>
                <a:ea typeface="+mn-ea"/>
                <a:cs typeface="+mn-cs"/>
              </a:rPr>
              <a:t> entrega mais economia ao cliente, combinando serviços de forma inteligente e vantajosa.</a:t>
            </a:r>
          </a:p>
          <a:p>
            <a:pPr fontAlgn="auto"/>
            <a:r>
              <a:rPr lang="pt-BR" sz="1200" b="0" i="0" kern="1200" dirty="0">
                <a:solidFill>
                  <a:schemeClr val="tx1"/>
                </a:solidFill>
                <a:effectLst/>
                <a:latin typeface="+mn-lt"/>
                <a:ea typeface="+mn-ea"/>
                <a:cs typeface="+mn-cs"/>
              </a:rPr>
              <a:t>Além disso, é uma solução mais tecnológica, preparada para o momento atual, com foco em alta velocidade, conectividade dentro e fora de casa e integração com serviços digitais.</a:t>
            </a:r>
          </a:p>
          <a:p>
            <a:pPr fontAlgn="auto"/>
            <a:r>
              <a:rPr lang="pt-BR" sz="1200" b="0" i="0" kern="1200" dirty="0">
                <a:solidFill>
                  <a:schemeClr val="tx1"/>
                </a:solidFill>
                <a:effectLst/>
                <a:latin typeface="+mn-lt"/>
                <a:ea typeface="+mn-ea"/>
                <a:cs typeface="+mn-cs"/>
              </a:rPr>
              <a:t>Também traz mais comodidade, concentrando tudo em uma única fatura, facilitando o dia a dia do cliente.</a:t>
            </a:r>
          </a:p>
          <a:p>
            <a:pPr fontAlgn="auto"/>
            <a:r>
              <a:rPr lang="pt-BR" sz="1200" b="1" i="1" kern="1200" dirty="0">
                <a:solidFill>
                  <a:schemeClr val="tx1"/>
                </a:solidFill>
                <a:effectLst/>
                <a:latin typeface="+mn-lt"/>
                <a:ea typeface="+mn-ea"/>
                <a:cs typeface="+mn-cs"/>
              </a:rPr>
              <a:t>Mais Benefícios Para o Cliente</a:t>
            </a:r>
          </a:p>
          <a:p>
            <a:pPr fontAlgn="auto"/>
            <a:r>
              <a:rPr lang="pt-BR" sz="1200" b="1" i="0" kern="1200" dirty="0">
                <a:solidFill>
                  <a:schemeClr val="tx1"/>
                </a:solidFill>
                <a:effectLst/>
                <a:latin typeface="+mn-lt"/>
                <a:ea typeface="+mn-ea"/>
                <a:cs typeface="+mn-cs"/>
              </a:rPr>
              <a:t>Clientes Claro </a:t>
            </a:r>
            <a:r>
              <a:rPr lang="pt-BR" sz="1200" b="1" i="0" kern="1200" dirty="0" err="1">
                <a:solidFill>
                  <a:schemeClr val="tx1"/>
                </a:solidFill>
                <a:effectLst/>
                <a:latin typeface="+mn-lt"/>
                <a:ea typeface="+mn-ea"/>
                <a:cs typeface="+mn-cs"/>
              </a:rPr>
              <a:t>Multi</a:t>
            </a:r>
            <a:r>
              <a:rPr lang="pt-BR" sz="1200" b="1" i="0" kern="1200" dirty="0">
                <a:solidFill>
                  <a:schemeClr val="tx1"/>
                </a:solidFill>
                <a:effectLst/>
                <a:latin typeface="+mn-lt"/>
                <a:ea typeface="+mn-ea"/>
                <a:cs typeface="+mn-cs"/>
              </a:rPr>
              <a:t> têm acesso a condições mais competitivas e a um conjunto de vantagens exclusivas.</a:t>
            </a:r>
          </a:p>
          <a:p>
            <a:pPr fontAlgn="auto"/>
            <a:r>
              <a:rPr lang="pt-BR" sz="1200" b="0" i="0" kern="1200" dirty="0">
                <a:solidFill>
                  <a:schemeClr val="tx1"/>
                </a:solidFill>
                <a:effectLst/>
                <a:latin typeface="+mn-lt"/>
                <a:ea typeface="+mn-ea"/>
                <a:cs typeface="+mn-cs"/>
              </a:rPr>
              <a:t>• Quem escolhe Claro </a:t>
            </a:r>
            <a:r>
              <a:rPr lang="pt-BR" sz="1200" b="0" i="0" kern="1200" dirty="0" err="1">
                <a:solidFill>
                  <a:schemeClr val="tx1"/>
                </a:solidFill>
                <a:effectLst/>
                <a:latin typeface="+mn-lt"/>
                <a:ea typeface="+mn-ea"/>
                <a:cs typeface="+mn-cs"/>
              </a:rPr>
              <a:t>Multi</a:t>
            </a:r>
            <a:r>
              <a:rPr lang="pt-BR" sz="1200" b="0" i="0" kern="1200" dirty="0">
                <a:solidFill>
                  <a:schemeClr val="tx1"/>
                </a:solidFill>
                <a:effectLst/>
                <a:latin typeface="+mn-lt"/>
                <a:ea typeface="+mn-ea"/>
                <a:cs typeface="+mn-cs"/>
              </a:rPr>
              <a:t> paga mais barato na internet fixa.</a:t>
            </a:r>
          </a:p>
          <a:p>
            <a:pPr fontAlgn="auto"/>
            <a:r>
              <a:rPr lang="pt-BR" sz="1200" b="0" i="0" kern="1200" dirty="0">
                <a:solidFill>
                  <a:schemeClr val="tx1"/>
                </a:solidFill>
                <a:effectLst/>
                <a:latin typeface="+mn-lt"/>
                <a:ea typeface="+mn-ea"/>
                <a:cs typeface="+mn-cs"/>
              </a:rPr>
              <a:t>• Paga mais barato no plano móvel (Claro pós).</a:t>
            </a:r>
          </a:p>
          <a:p>
            <a:pPr fontAlgn="auto"/>
            <a:r>
              <a:rPr lang="pt-BR" sz="1200" b="0" i="0" kern="1200" dirty="0">
                <a:solidFill>
                  <a:schemeClr val="tx1"/>
                </a:solidFill>
                <a:effectLst/>
                <a:latin typeface="+mn-lt"/>
                <a:ea typeface="+mn-ea"/>
                <a:cs typeface="+mn-cs"/>
              </a:rPr>
              <a:t>• Tem condição diferenciada para incluir o Claro TV+, com preço mais baixo na combinação.</a:t>
            </a:r>
          </a:p>
          <a:p>
            <a:pPr fontAlgn="auto"/>
            <a:r>
              <a:rPr lang="pt-BR" sz="1200" b="0" i="0" kern="1200" dirty="0">
                <a:solidFill>
                  <a:schemeClr val="tx1"/>
                </a:solidFill>
                <a:effectLst/>
                <a:latin typeface="+mn-lt"/>
                <a:ea typeface="+mn-ea"/>
                <a:cs typeface="+mn-cs"/>
              </a:rPr>
              <a:t>• Pode incluir telefone fixo por um valor reduzido.</a:t>
            </a:r>
          </a:p>
          <a:p>
            <a:pPr fontAlgn="auto"/>
            <a:r>
              <a:rPr lang="pt-BR" sz="1200" b="1" i="0" kern="1200" dirty="0">
                <a:solidFill>
                  <a:schemeClr val="tx1"/>
                </a:solidFill>
                <a:effectLst/>
                <a:latin typeface="+mn-lt"/>
                <a:ea typeface="+mn-ea"/>
                <a:cs typeface="+mn-cs"/>
              </a:rPr>
              <a:t>Além disso:</a:t>
            </a:r>
            <a:endParaRPr lang="pt-BR" sz="1200" b="0" i="0" kern="1200" dirty="0">
              <a:solidFill>
                <a:schemeClr val="tx1"/>
              </a:solidFill>
              <a:effectLst/>
              <a:latin typeface="+mn-lt"/>
              <a:ea typeface="+mn-ea"/>
              <a:cs typeface="+mn-cs"/>
            </a:endParaRPr>
          </a:p>
          <a:p>
            <a:pPr fontAlgn="auto"/>
            <a:r>
              <a:rPr lang="pt-BR" sz="1200" b="0" i="0" kern="1200" dirty="0">
                <a:solidFill>
                  <a:schemeClr val="tx1"/>
                </a:solidFill>
                <a:effectLst/>
                <a:latin typeface="+mn-lt"/>
                <a:ea typeface="+mn-ea"/>
                <a:cs typeface="+mn-cs"/>
              </a:rPr>
              <a:t>• Participa de programas como Claro </a:t>
            </a:r>
            <a:r>
              <a:rPr lang="pt-BR" sz="1200" b="0" i="0" kern="1200" dirty="0" err="1">
                <a:solidFill>
                  <a:schemeClr val="tx1"/>
                </a:solidFill>
                <a:effectLst/>
                <a:latin typeface="+mn-lt"/>
                <a:ea typeface="+mn-ea"/>
                <a:cs typeface="+mn-cs"/>
              </a:rPr>
              <a:t>Up</a:t>
            </a:r>
            <a:r>
              <a:rPr lang="pt-BR" sz="1200" b="0" i="0" kern="1200" dirty="0">
                <a:solidFill>
                  <a:schemeClr val="tx1"/>
                </a:solidFill>
                <a:effectLst/>
                <a:latin typeface="+mn-lt"/>
                <a:ea typeface="+mn-ea"/>
                <a:cs typeface="+mn-cs"/>
              </a:rPr>
              <a:t> e Claro Troca, com mais vantagens.</a:t>
            </a:r>
          </a:p>
          <a:p>
            <a:pPr fontAlgn="auto"/>
            <a:r>
              <a:rPr lang="pt-BR" sz="1200" b="0" i="0" kern="1200" dirty="0">
                <a:solidFill>
                  <a:schemeClr val="tx1"/>
                </a:solidFill>
                <a:effectLst/>
                <a:latin typeface="+mn-lt"/>
                <a:ea typeface="+mn-ea"/>
                <a:cs typeface="+mn-cs"/>
              </a:rPr>
              <a:t>• Tem acesso a ofertas de smartphones mais agressivas e competitivas.</a:t>
            </a:r>
          </a:p>
          <a:p>
            <a:pPr fontAlgn="auto"/>
            <a:r>
              <a:rPr lang="pt-BR" sz="1200" b="0" i="0" kern="1200" dirty="0">
                <a:solidFill>
                  <a:schemeClr val="tx1"/>
                </a:solidFill>
                <a:effectLst/>
                <a:latin typeface="+mn-lt"/>
                <a:ea typeface="+mn-ea"/>
                <a:cs typeface="+mn-cs"/>
              </a:rPr>
              <a:t>• Pode compartilhar o plano com a família por meio de linhas adicionais</a:t>
            </a:r>
          </a:p>
          <a:p>
            <a:endParaRPr lang="pt-BR" sz="1200" b="0" i="0" kern="1200" dirty="0">
              <a:solidFill>
                <a:schemeClr val="tx1"/>
              </a:solidFill>
              <a:effectLst/>
              <a:latin typeface="+mn-lt"/>
              <a:ea typeface="+mn-ea"/>
              <a:cs typeface="+mn-cs"/>
            </a:endParaRPr>
          </a:p>
        </p:txBody>
      </p:sp>
      <p:sp>
        <p:nvSpPr>
          <p:cNvPr id="4" name="Espaço Reservado para Número de Slide 3">
            <a:extLst>
              <a:ext uri="{FF2B5EF4-FFF2-40B4-BE49-F238E27FC236}">
                <a16:creationId xmlns:a16="http://schemas.microsoft.com/office/drawing/2014/main" id="{6020899A-797D-37B2-7FB3-147316ABE2A3}"/>
              </a:ext>
            </a:extLst>
          </p:cNvPr>
          <p:cNvSpPr>
            <a:spLocks noGrp="1"/>
          </p:cNvSpPr>
          <p:nvPr>
            <p:ph type="sldNum" sz="quarter" idx="5"/>
          </p:nvPr>
        </p:nvSpPr>
        <p:spPr/>
        <p:txBody>
          <a:bodyPr/>
          <a:lstStyle/>
          <a:p>
            <a:fld id="{4E48D6E9-7293-45A1-A027-6FB283E65FDD}" type="slidenum">
              <a:rPr lang="pt-BR" smtClean="0"/>
              <a:t>18</a:t>
            </a:fld>
            <a:endParaRPr lang="pt-BR"/>
          </a:p>
        </p:txBody>
      </p:sp>
    </p:spTree>
    <p:extLst>
      <p:ext uri="{BB962C8B-B14F-4D97-AF65-F5344CB8AC3E}">
        <p14:creationId xmlns:p14="http://schemas.microsoft.com/office/powerpoint/2010/main" val="4234280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Nota ao facilitador: </a:t>
            </a:r>
            <a:r>
              <a:rPr lang="pt-BR" sz="1200" b="0" i="0" u="none" strike="noStrike" kern="1200" baseline="0" dirty="0">
                <a:solidFill>
                  <a:schemeClr val="tx1"/>
                </a:solidFill>
                <a:latin typeface="+mn-lt"/>
                <a:ea typeface="+mn-ea"/>
                <a:cs typeface="+mn-cs"/>
              </a:rPr>
              <a:t>Com o novo plano, não precisa se preocupar com a memória cheia do aparelho. Escolha entre Google ou Apple e mantenha os seus arquivos seguros, pagando tudo na mesma fatura da Claro.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 É uma assinatura individual mas que é compartilhável</a:t>
            </a:r>
            <a:r>
              <a:rPr lang="pt-BR" sz="1200" b="1" i="0" u="none" strike="noStrike" kern="1200" baseline="0" dirty="0">
                <a:solidFill>
                  <a:schemeClr val="tx1"/>
                </a:solidFill>
                <a:effectLst/>
                <a:latin typeface="+mn-lt"/>
                <a:ea typeface="+mn-ea"/>
                <a:cs typeface="+mn-cs"/>
              </a:rPr>
              <a:t>, </a:t>
            </a:r>
            <a:r>
              <a:rPr lang="pt-BR" sz="1200" b="1" i="0" kern="1200" dirty="0">
                <a:solidFill>
                  <a:schemeClr val="tx1"/>
                </a:solidFill>
                <a:effectLst/>
                <a:latin typeface="+mn-lt"/>
                <a:ea typeface="+mn-ea"/>
                <a:cs typeface="+mn-cs"/>
              </a:rPr>
              <a:t>tanto Google quanto Apple o cliente pode compartilhar com até 5 pessoas. </a:t>
            </a:r>
            <a:endParaRPr lang="pt-BR" sz="1200" b="1" i="0" u="none" strike="noStrike" kern="1200" baseline="0" dirty="0">
              <a:solidFill>
                <a:schemeClr val="tx1"/>
              </a:solidFill>
              <a:latin typeface="+mn-lt"/>
              <a:ea typeface="+mn-ea"/>
              <a:cs typeface="+mn-cs"/>
            </a:endParaRPr>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19</a:t>
            </a:fld>
            <a:endParaRPr lang="pt-BR"/>
          </a:p>
        </p:txBody>
      </p:sp>
    </p:spTree>
    <p:extLst>
      <p:ext uri="{BB962C8B-B14F-4D97-AF65-F5344CB8AC3E}">
        <p14:creationId xmlns:p14="http://schemas.microsoft.com/office/powerpoint/2010/main" val="3641065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highlight>
                  <a:srgbClr val="FFFF00"/>
                </a:highlight>
              </a:rPr>
              <a:t>Facilitador: </a:t>
            </a:r>
            <a:r>
              <a:rPr lang="pt-BR" sz="1200" dirty="0">
                <a:highlight>
                  <a:srgbClr val="FFFF00"/>
                </a:highlight>
                <a:latin typeface="AMX Black" pitchFamily="2" charset="0"/>
              </a:rPr>
              <a:t>O cliente ganha flexibilidade. Se ele não assiste a vídeos, pode utilizar os dados para navegar, jogar e até acessar suas redes sociais. </a:t>
            </a:r>
            <a:r>
              <a:rPr lang="pt-BR" sz="1200" b="1" dirty="0">
                <a:highlight>
                  <a:srgbClr val="FFFF00"/>
                </a:highlight>
                <a:latin typeface="AMX Black" pitchFamily="2" charset="0"/>
              </a:rPr>
              <a:t>Sem restrições.</a:t>
            </a: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20</a:t>
            </a:fld>
            <a:endParaRPr lang="pt-BR"/>
          </a:p>
        </p:txBody>
      </p:sp>
    </p:spTree>
    <p:extLst>
      <p:ext uri="{BB962C8B-B14F-4D97-AF65-F5344CB8AC3E}">
        <p14:creationId xmlns:p14="http://schemas.microsoft.com/office/powerpoint/2010/main" val="3901210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3F504-E2C1-4175-BB48-C0E6033729C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4719710-73A8-8784-7AE4-149B0DE6039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6A34557-53BD-F290-C6EC-C43323FE879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AA4AF07-9292-965C-520E-511C875C1E30}"/>
              </a:ext>
            </a:extLst>
          </p:cNvPr>
          <p:cNvSpPr>
            <a:spLocks noGrp="1"/>
          </p:cNvSpPr>
          <p:nvPr>
            <p:ph type="sldNum" sz="quarter" idx="5"/>
          </p:nvPr>
        </p:nvSpPr>
        <p:spPr/>
        <p:txBody>
          <a:bodyPr/>
          <a:lstStyle/>
          <a:p>
            <a:fld id="{4E48D6E9-7293-45A1-A027-6FB283E65FDD}" type="slidenum">
              <a:rPr lang="pt-BR" smtClean="0"/>
              <a:t>23</a:t>
            </a:fld>
            <a:endParaRPr lang="pt-BR"/>
          </a:p>
        </p:txBody>
      </p:sp>
    </p:spTree>
    <p:extLst>
      <p:ext uri="{BB962C8B-B14F-4D97-AF65-F5344CB8AC3E}">
        <p14:creationId xmlns:p14="http://schemas.microsoft.com/office/powerpoint/2010/main" val="3568607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90CE-5050-8032-B9C6-D8F8D48ED27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366821-0014-5879-7274-87F8136C560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89EA791-3E8E-1097-F53E-FF329077D35D}"/>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C5FC35A-F11D-4F5E-11C8-69E5373F3D6A}"/>
              </a:ext>
            </a:extLst>
          </p:cNvPr>
          <p:cNvSpPr>
            <a:spLocks noGrp="1"/>
          </p:cNvSpPr>
          <p:nvPr>
            <p:ph type="sldNum" sz="quarter" idx="5"/>
          </p:nvPr>
        </p:nvSpPr>
        <p:spPr/>
        <p:txBody>
          <a:bodyPr/>
          <a:lstStyle/>
          <a:p>
            <a:fld id="{4E48D6E9-7293-45A1-A027-6FB283E65FDD}" type="slidenum">
              <a:rPr lang="pt-BR" smtClean="0"/>
              <a:t>24</a:t>
            </a:fld>
            <a:endParaRPr lang="pt-BR"/>
          </a:p>
        </p:txBody>
      </p:sp>
    </p:spTree>
    <p:extLst>
      <p:ext uri="{BB962C8B-B14F-4D97-AF65-F5344CB8AC3E}">
        <p14:creationId xmlns:p14="http://schemas.microsoft.com/office/powerpoint/2010/main" val="754707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AA6BF-B193-0A38-1687-346305C8FC0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0FDFD4C-3F78-C3B6-214A-E876A51EAF9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8FD226-04E0-F636-5461-CC5B6E27DF3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2353983-E422-EA49-CF1E-9B3A2666A5EE}"/>
              </a:ext>
            </a:extLst>
          </p:cNvPr>
          <p:cNvSpPr>
            <a:spLocks noGrp="1"/>
          </p:cNvSpPr>
          <p:nvPr>
            <p:ph type="sldNum" sz="quarter" idx="5"/>
          </p:nvPr>
        </p:nvSpPr>
        <p:spPr/>
        <p:txBody>
          <a:bodyPr/>
          <a:lstStyle/>
          <a:p>
            <a:fld id="{4E48D6E9-7293-45A1-A027-6FB283E65FDD}" type="slidenum">
              <a:rPr lang="pt-BR" smtClean="0"/>
              <a:t>25</a:t>
            </a:fld>
            <a:endParaRPr lang="pt-BR"/>
          </a:p>
        </p:txBody>
      </p:sp>
    </p:spTree>
    <p:extLst>
      <p:ext uri="{BB962C8B-B14F-4D97-AF65-F5344CB8AC3E}">
        <p14:creationId xmlns:p14="http://schemas.microsoft.com/office/powerpoint/2010/main" val="2443768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87F7E-CC72-34D6-3726-95B8214B5A7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D1C317-C0F9-D2CE-5DDE-86266B77D3E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A4A8C69-50BD-D437-733C-7E451D32418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99BF761-4D68-4AEC-AFAB-AAC815358D8C}"/>
              </a:ext>
            </a:extLst>
          </p:cNvPr>
          <p:cNvSpPr>
            <a:spLocks noGrp="1"/>
          </p:cNvSpPr>
          <p:nvPr>
            <p:ph type="sldNum" sz="quarter" idx="5"/>
          </p:nvPr>
        </p:nvSpPr>
        <p:spPr/>
        <p:txBody>
          <a:bodyPr/>
          <a:lstStyle/>
          <a:p>
            <a:fld id="{4E48D6E9-7293-45A1-A027-6FB283E65FDD}" type="slidenum">
              <a:rPr lang="pt-BR" smtClean="0"/>
              <a:t>26</a:t>
            </a:fld>
            <a:endParaRPr lang="pt-BR"/>
          </a:p>
        </p:txBody>
      </p:sp>
    </p:spTree>
    <p:extLst>
      <p:ext uri="{BB962C8B-B14F-4D97-AF65-F5344CB8AC3E}">
        <p14:creationId xmlns:p14="http://schemas.microsoft.com/office/powerpoint/2010/main" val="93569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4CAD4-0F2B-521A-D765-1582D509503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961225C-304E-5AF6-BBC6-B49AF5B04A0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29F8BF1-D0FC-985B-66A1-65485C9D6A0D}"/>
              </a:ext>
            </a:extLst>
          </p:cNvPr>
          <p:cNvSpPr>
            <a:spLocks noGrp="1"/>
          </p:cNvSpPr>
          <p:nvPr>
            <p:ph type="body" idx="1"/>
          </p:nvPr>
        </p:nvSpPr>
        <p:spPr/>
        <p:txBody>
          <a:bodyPr/>
          <a:lstStyle/>
          <a:p>
            <a:r>
              <a:rPr lang="pt-BR"/>
              <a:t>Instrutor/Facilitador: Incentive a participação ativa</a:t>
            </a:r>
          </a:p>
        </p:txBody>
      </p:sp>
      <p:sp>
        <p:nvSpPr>
          <p:cNvPr id="4" name="Espaço Reservado para Número de Slide 3">
            <a:extLst>
              <a:ext uri="{FF2B5EF4-FFF2-40B4-BE49-F238E27FC236}">
                <a16:creationId xmlns:a16="http://schemas.microsoft.com/office/drawing/2014/main" id="{EB5CFBF5-C2E6-C8DF-6EB8-AE08AA805FED}"/>
              </a:ext>
            </a:extLst>
          </p:cNvPr>
          <p:cNvSpPr>
            <a:spLocks noGrp="1"/>
          </p:cNvSpPr>
          <p:nvPr>
            <p:ph type="sldNum" sz="quarter" idx="5"/>
          </p:nvPr>
        </p:nvSpPr>
        <p:spPr/>
        <p:txBody>
          <a:bodyPr/>
          <a:lstStyle/>
          <a:p>
            <a:fld id="{4E48D6E9-7293-45A1-A027-6FB283E65FDD}" type="slidenum">
              <a:rPr lang="pt-BR" smtClean="0"/>
              <a:t>2</a:t>
            </a:fld>
            <a:endParaRPr lang="pt-BR"/>
          </a:p>
        </p:txBody>
      </p:sp>
    </p:spTree>
    <p:extLst>
      <p:ext uri="{BB962C8B-B14F-4D97-AF65-F5344CB8AC3E}">
        <p14:creationId xmlns:p14="http://schemas.microsoft.com/office/powerpoint/2010/main" val="399586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CFC84-98B7-D6C2-DB30-5C1434A3CFC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38EB007-715E-6777-DF52-B8135661F48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69B191B-FF90-BD40-7E41-E4DBE78BDBC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35AE165-CB94-B903-A7AC-B4AB573ACE89}"/>
              </a:ext>
            </a:extLst>
          </p:cNvPr>
          <p:cNvSpPr>
            <a:spLocks noGrp="1"/>
          </p:cNvSpPr>
          <p:nvPr>
            <p:ph type="sldNum" sz="quarter" idx="5"/>
          </p:nvPr>
        </p:nvSpPr>
        <p:spPr/>
        <p:txBody>
          <a:bodyPr/>
          <a:lstStyle/>
          <a:p>
            <a:fld id="{4E48D6E9-7293-45A1-A027-6FB283E65FDD}" type="slidenum">
              <a:rPr lang="pt-BR" smtClean="0"/>
              <a:t>27</a:t>
            </a:fld>
            <a:endParaRPr lang="pt-BR"/>
          </a:p>
        </p:txBody>
      </p:sp>
    </p:spTree>
    <p:extLst>
      <p:ext uri="{BB962C8B-B14F-4D97-AF65-F5344CB8AC3E}">
        <p14:creationId xmlns:p14="http://schemas.microsoft.com/office/powerpoint/2010/main" val="74161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a:t>
            </a:r>
          </a:p>
          <a:p>
            <a:pPr lvl="0"/>
            <a:r>
              <a:rPr lang="pt-BR" b="1" dirty="0"/>
              <a:t>WhatsApp Ilimitado: </a:t>
            </a:r>
            <a:r>
              <a:rPr lang="pt-BR" dirty="0"/>
              <a:t>Mensagens, áudios e chamadas sem descontar da franquia.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Passaporte e Claro </a:t>
            </a:r>
            <a:r>
              <a:rPr lang="pt-BR" b="1" dirty="0" err="1"/>
              <a:t>sync</a:t>
            </a:r>
            <a:r>
              <a:rPr lang="pt-BR" b="1" dirty="0"/>
              <a:t>: </a:t>
            </a:r>
            <a:r>
              <a:rPr lang="pt-BR" dirty="0"/>
              <a:t>Benefícios incluídos para manter o cliente conectado em qualquer lugar.</a:t>
            </a:r>
          </a:p>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Claro chamada segura:</a:t>
            </a:r>
            <a:r>
              <a:rPr lang="pt-BR" dirty="0"/>
              <a:t> É uma solução desenvolvida pela Claro, que bloqueia chamadas massivas, protegendo os nossos clientes de chamadas de números indesejados, SPAM ou fraudes.</a:t>
            </a: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30</a:t>
            </a:fld>
            <a:endParaRPr lang="pt-BR"/>
          </a:p>
        </p:txBody>
      </p:sp>
    </p:spTree>
    <p:extLst>
      <p:ext uri="{BB962C8B-B14F-4D97-AF65-F5344CB8AC3E}">
        <p14:creationId xmlns:p14="http://schemas.microsoft.com/office/powerpoint/2010/main" val="2531286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Facilitador: </a:t>
            </a:r>
            <a:r>
              <a:rPr lang="pt-BR" sz="1200" b="0" i="0" u="none" strike="noStrike" kern="1200" baseline="0" dirty="0">
                <a:solidFill>
                  <a:schemeClr val="tx1"/>
                </a:solidFill>
                <a:latin typeface="+mn-lt"/>
                <a:ea typeface="+mn-ea"/>
                <a:cs typeface="+mn-cs"/>
              </a:rPr>
              <a:t>O objetivo é garantir um atendimento mais ágil, aumentar a conversão e reduzir dúvidas dos clientes por meio de uma comunicação consistente e focada nestes novos benefícios.</a:t>
            </a:r>
          </a:p>
          <a:p>
            <a:endParaRPr lang="pt-BR" sz="1200" b="0" i="0" u="none" strike="noStrike" kern="1200" baseline="0" dirty="0">
              <a:solidFill>
                <a:schemeClr val="tx1"/>
              </a:solidFill>
              <a:latin typeface="+mn-lt"/>
              <a:ea typeface="+mn-ea"/>
              <a:cs typeface="+mn-cs"/>
            </a:endParaRPr>
          </a:p>
          <a:p>
            <a:r>
              <a:rPr lang="pt-BR" sz="1200" b="1" dirty="0">
                <a:latin typeface="AMX Black" pitchFamily="2" charset="0"/>
              </a:rPr>
              <a:t>Abordagem: </a:t>
            </a:r>
            <a:r>
              <a:rPr lang="pt-BR" sz="1200" dirty="0">
                <a:latin typeface="AMX Black" pitchFamily="2" charset="0"/>
              </a:rPr>
              <a:t>uma única franquia de internet para usar como quiser.</a:t>
            </a:r>
          </a:p>
          <a:p>
            <a:endParaRPr lang="pt-BR" sz="1200" dirty="0">
              <a:latin typeface="AMX Black" pitchFamily="2" charset="0"/>
            </a:endParaRPr>
          </a:p>
          <a:p>
            <a:r>
              <a:rPr lang="pt-BR" sz="1200" b="1" dirty="0">
                <a:latin typeface="AMX Black" pitchFamily="2" charset="0"/>
              </a:rPr>
              <a:t>Valor agregado: </a:t>
            </a:r>
            <a:r>
              <a:rPr lang="pt-BR" sz="1200" dirty="0">
                <a:latin typeface="AMX Black" pitchFamily="2" charset="0"/>
              </a:rPr>
              <a:t>além da internet, agora incluímos o</a:t>
            </a:r>
          </a:p>
          <a:p>
            <a:r>
              <a:rPr lang="pt-BR" sz="1200" dirty="0">
                <a:latin typeface="AMX Black" pitchFamily="2" charset="0"/>
              </a:rPr>
              <a:t>armazenamento na nuvem da sua preferência.</a:t>
            </a:r>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33</a:t>
            </a:fld>
            <a:endParaRPr lang="pt-BR"/>
          </a:p>
        </p:txBody>
      </p:sp>
    </p:spTree>
    <p:extLst>
      <p:ext uri="{BB962C8B-B14F-4D97-AF65-F5344CB8AC3E}">
        <p14:creationId xmlns:p14="http://schemas.microsoft.com/office/powerpoint/2010/main" val="2261035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34</a:t>
            </a:fld>
            <a:endParaRPr lang="pt-BR"/>
          </a:p>
        </p:txBody>
      </p:sp>
    </p:spTree>
    <p:extLst>
      <p:ext uri="{BB962C8B-B14F-4D97-AF65-F5344CB8AC3E}">
        <p14:creationId xmlns:p14="http://schemas.microsoft.com/office/powerpoint/2010/main" val="2632184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C0F6-05DA-0112-B257-382619057B3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ACB57D3-DF99-C667-70B7-1CCB8D14082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905C166-BDC7-C2E1-066A-D5783D887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destacar a importância da observação e da sondagem. </a:t>
            </a:r>
          </a:p>
        </p:txBody>
      </p:sp>
      <p:sp>
        <p:nvSpPr>
          <p:cNvPr id="4" name="Espaço Reservado para Número de Slide 3">
            <a:extLst>
              <a:ext uri="{FF2B5EF4-FFF2-40B4-BE49-F238E27FC236}">
                <a16:creationId xmlns:a16="http://schemas.microsoft.com/office/drawing/2014/main" id="{8B318ADA-37FC-7B9B-93FC-E236287DB243}"/>
              </a:ext>
            </a:extLst>
          </p:cNvPr>
          <p:cNvSpPr>
            <a:spLocks noGrp="1"/>
          </p:cNvSpPr>
          <p:nvPr>
            <p:ph type="sldNum" sz="quarter" idx="5"/>
          </p:nvPr>
        </p:nvSpPr>
        <p:spPr/>
        <p:txBody>
          <a:bodyPr/>
          <a:lstStyle/>
          <a:p>
            <a:fld id="{4E48D6E9-7293-45A1-A027-6FB283E65FDD}" type="slidenum">
              <a:rPr lang="pt-BR" smtClean="0"/>
              <a:t>35</a:t>
            </a:fld>
            <a:endParaRPr lang="pt-BR"/>
          </a:p>
        </p:txBody>
      </p:sp>
    </p:spTree>
    <p:extLst>
      <p:ext uri="{BB962C8B-B14F-4D97-AF65-F5344CB8AC3E}">
        <p14:creationId xmlns:p14="http://schemas.microsoft.com/office/powerpoint/2010/main" val="424420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a:t>
            </a:r>
          </a:p>
          <a:p>
            <a:endParaRPr lang="pt-BR" dirty="0"/>
          </a:p>
          <a:p>
            <a:pPr fontAlgn="auto"/>
            <a:r>
              <a:rPr lang="pt-BR" b="1" dirty="0"/>
              <a:t>Perguntas de milhões: </a:t>
            </a:r>
            <a:r>
              <a:rPr lang="pt-BR" sz="1200" b="0" i="0" kern="1200" dirty="0">
                <a:solidFill>
                  <a:schemeClr val="tx1"/>
                </a:solidFill>
                <a:effectLst/>
                <a:latin typeface="+mn-lt"/>
                <a:ea typeface="+mn-ea"/>
                <a:cs typeface="+mn-cs"/>
              </a:rPr>
              <a:t>“Você já percebeu que os aplicativos demoram mais para abrir?”</a:t>
            </a:r>
          </a:p>
          <a:p>
            <a:pPr fontAlgn="auto"/>
            <a:r>
              <a:rPr lang="pt-BR" sz="1200" b="0" i="0" kern="1200" dirty="0">
                <a:solidFill>
                  <a:schemeClr val="tx1"/>
                </a:solidFill>
                <a:effectLst/>
                <a:latin typeface="+mn-lt"/>
                <a:ea typeface="+mn-ea"/>
                <a:cs typeface="+mn-cs"/>
              </a:rPr>
              <a:t>“Já deixou de baixar algo porque o celular estava cheio?”</a:t>
            </a:r>
          </a:p>
          <a:p>
            <a:pPr fontAlgn="auto"/>
            <a:r>
              <a:rPr lang="pt-BR" sz="1200" b="0" i="0" kern="1200" dirty="0">
                <a:solidFill>
                  <a:schemeClr val="tx1"/>
                </a:solidFill>
                <a:effectLst/>
                <a:latin typeface="+mn-lt"/>
                <a:ea typeface="+mn-ea"/>
                <a:cs typeface="+mn-cs"/>
              </a:rPr>
              <a:t>“Imagina perder todas essas fotos se o celular der problema?”</a:t>
            </a:r>
          </a:p>
          <a:p>
            <a:pPr fontAlgn="auto"/>
            <a:endParaRPr lang="pt-BR" sz="1200" b="0" i="0" kern="1200" dirty="0">
              <a:solidFill>
                <a:schemeClr val="tx1"/>
              </a:solidFill>
              <a:effectLst/>
              <a:latin typeface="+mn-lt"/>
              <a:ea typeface="+mn-ea"/>
              <a:cs typeface="+mn-cs"/>
            </a:endParaRPr>
          </a:p>
          <a:p>
            <a:pPr fontAlgn="auto"/>
            <a:r>
              <a:rPr lang="pt-BR" sz="1200" b="1" i="0" kern="1200" dirty="0">
                <a:solidFill>
                  <a:schemeClr val="tx1"/>
                </a:solidFill>
                <a:effectLst/>
                <a:latin typeface="+mn-lt"/>
                <a:ea typeface="+mn-ea"/>
                <a:cs typeface="+mn-cs"/>
              </a:rPr>
              <a:t>Argumentos nota 10: </a:t>
            </a:r>
            <a:r>
              <a:rPr lang="pt-BR" sz="1200" b="0" i="0" kern="1200" dirty="0">
                <a:solidFill>
                  <a:schemeClr val="tx1"/>
                </a:solidFill>
                <a:effectLst/>
                <a:latin typeface="+mn-lt"/>
                <a:ea typeface="+mn-ea"/>
                <a:cs typeface="+mn-cs"/>
              </a:rPr>
              <a:t>“Hoje os aparelhos são muito potentes e precisam ter espaço livre. A solução mantém seus arquivos na nuvem para deixar o celular mais leve e rápido, além de proteger automaticamente fotos e contatos, garantindo tudo de volta em caso de troca ou perda.”</a:t>
            </a:r>
            <a:endParaRPr lang="pt-BR" sz="1200" b="1" i="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36</a:t>
            </a:fld>
            <a:endParaRPr lang="pt-BR"/>
          </a:p>
        </p:txBody>
      </p:sp>
    </p:spTree>
    <p:extLst>
      <p:ext uri="{BB962C8B-B14F-4D97-AF65-F5344CB8AC3E}">
        <p14:creationId xmlns:p14="http://schemas.microsoft.com/office/powerpoint/2010/main" val="845349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71F6F-55AA-9C74-2BC7-FE2E281C284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BFD490-4A7B-B6D8-A056-09AEECD77BC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7E08F7-B811-F98C-C316-1F5CCF0471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destacar a importância da observação e da sondagem.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a:extLst>
              <a:ext uri="{FF2B5EF4-FFF2-40B4-BE49-F238E27FC236}">
                <a16:creationId xmlns:a16="http://schemas.microsoft.com/office/drawing/2014/main" id="{EF25317F-3C24-9DE6-803A-F2467625A9DD}"/>
              </a:ext>
            </a:extLst>
          </p:cNvPr>
          <p:cNvSpPr>
            <a:spLocks noGrp="1"/>
          </p:cNvSpPr>
          <p:nvPr>
            <p:ph type="sldNum" sz="quarter" idx="5"/>
          </p:nvPr>
        </p:nvSpPr>
        <p:spPr/>
        <p:txBody>
          <a:bodyPr/>
          <a:lstStyle/>
          <a:p>
            <a:fld id="{4E48D6E9-7293-45A1-A027-6FB283E65FDD}" type="slidenum">
              <a:rPr lang="pt-BR" smtClean="0"/>
              <a:t>37</a:t>
            </a:fld>
            <a:endParaRPr lang="pt-BR"/>
          </a:p>
        </p:txBody>
      </p:sp>
    </p:spTree>
    <p:extLst>
      <p:ext uri="{BB962C8B-B14F-4D97-AF65-F5344CB8AC3E}">
        <p14:creationId xmlns:p14="http://schemas.microsoft.com/office/powerpoint/2010/main" val="3996379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a:t>
            </a:r>
          </a:p>
          <a:p>
            <a:endParaRPr lang="pt-BR" dirty="0"/>
          </a:p>
          <a:p>
            <a:pPr fontAlgn="auto"/>
            <a:r>
              <a:rPr lang="pt-BR" b="1" dirty="0"/>
              <a:t>Perguntas de milhões: </a:t>
            </a:r>
            <a:r>
              <a:rPr lang="pt-BR" sz="1200" b="0" i="0" kern="1200" dirty="0">
                <a:solidFill>
                  <a:schemeClr val="tx1"/>
                </a:solidFill>
                <a:effectLst/>
                <a:latin typeface="+mn-lt"/>
                <a:ea typeface="+mn-ea"/>
                <a:cs typeface="+mn-cs"/>
              </a:rPr>
              <a:t>“Vocês já tiveram dificuldade ao trocar de celular?”</a:t>
            </a:r>
          </a:p>
          <a:p>
            <a:pPr fontAlgn="auto"/>
            <a:r>
              <a:rPr lang="pt-BR" sz="1200" b="0" i="0" kern="1200" dirty="0">
                <a:solidFill>
                  <a:schemeClr val="tx1"/>
                </a:solidFill>
                <a:effectLst/>
                <a:latin typeface="+mn-lt"/>
                <a:ea typeface="+mn-ea"/>
                <a:cs typeface="+mn-cs"/>
              </a:rPr>
              <a:t>“Se o aparelho quebrar hoje, vocês conseguiriam recuperar tudo?”</a:t>
            </a:r>
          </a:p>
          <a:p>
            <a:pPr fontAlgn="auto"/>
            <a:r>
              <a:rPr lang="pt-BR" sz="1200" b="0" i="0" kern="1200" dirty="0">
                <a:solidFill>
                  <a:schemeClr val="tx1"/>
                </a:solidFill>
                <a:effectLst/>
                <a:latin typeface="+mn-lt"/>
                <a:ea typeface="+mn-ea"/>
                <a:cs typeface="+mn-cs"/>
              </a:rPr>
              <a:t>“Essas fotos são importantes para vocês?”</a:t>
            </a:r>
          </a:p>
          <a:p>
            <a:pPr fontAlgn="auto"/>
            <a:endParaRPr lang="pt-BR" sz="1200" b="0" i="0" kern="1200" dirty="0">
              <a:solidFill>
                <a:schemeClr val="tx1"/>
              </a:solidFill>
              <a:effectLst/>
              <a:latin typeface="+mn-lt"/>
              <a:ea typeface="+mn-ea"/>
              <a:cs typeface="+mn-cs"/>
            </a:endParaRPr>
          </a:p>
          <a:p>
            <a:pPr fontAlgn="auto"/>
            <a:r>
              <a:rPr lang="pt-BR" sz="1200" b="1" i="0" kern="1200" dirty="0">
                <a:solidFill>
                  <a:schemeClr val="tx1"/>
                </a:solidFill>
                <a:effectLst/>
                <a:latin typeface="+mn-lt"/>
                <a:ea typeface="+mn-ea"/>
                <a:cs typeface="+mn-cs"/>
              </a:rPr>
              <a:t>Argumentos nota 10: </a:t>
            </a:r>
            <a:r>
              <a:rPr lang="pt-BR" sz="1200" b="0" i="0" kern="1200" dirty="0">
                <a:solidFill>
                  <a:schemeClr val="tx1"/>
                </a:solidFill>
                <a:effectLst/>
                <a:latin typeface="+mn-lt"/>
                <a:ea typeface="+mn-ea"/>
                <a:cs typeface="+mn-cs"/>
              </a:rPr>
              <a:t>“Hoje seus dados ficam só no aparelho e podem ser perdidos, mas com o serviço eles são salvos automaticamente e recuperados facilmente em caso de troca ou problema.”</a:t>
            </a:r>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38</a:t>
            </a:fld>
            <a:endParaRPr lang="pt-BR"/>
          </a:p>
        </p:txBody>
      </p:sp>
    </p:spTree>
    <p:extLst>
      <p:ext uri="{BB962C8B-B14F-4D97-AF65-F5344CB8AC3E}">
        <p14:creationId xmlns:p14="http://schemas.microsoft.com/office/powerpoint/2010/main" val="1524925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4F85-3C35-75A8-1525-00F87F945A3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4B1FFFA-A19C-9162-812D-35EFE68FA5F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641F94A-DA46-9B2C-417B-DB3FAD93C1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destacar a importância da observação e da sondagem. </a:t>
            </a:r>
          </a:p>
        </p:txBody>
      </p:sp>
      <p:sp>
        <p:nvSpPr>
          <p:cNvPr id="4" name="Espaço Reservado para Número de Slide 3">
            <a:extLst>
              <a:ext uri="{FF2B5EF4-FFF2-40B4-BE49-F238E27FC236}">
                <a16:creationId xmlns:a16="http://schemas.microsoft.com/office/drawing/2014/main" id="{B7FA5248-1BD8-B3B3-6580-B2297D377E6A}"/>
              </a:ext>
            </a:extLst>
          </p:cNvPr>
          <p:cNvSpPr>
            <a:spLocks noGrp="1"/>
          </p:cNvSpPr>
          <p:nvPr>
            <p:ph type="sldNum" sz="quarter" idx="5"/>
          </p:nvPr>
        </p:nvSpPr>
        <p:spPr/>
        <p:txBody>
          <a:bodyPr/>
          <a:lstStyle/>
          <a:p>
            <a:fld id="{4E48D6E9-7293-45A1-A027-6FB283E65FDD}" type="slidenum">
              <a:rPr lang="pt-BR" smtClean="0"/>
              <a:t>39</a:t>
            </a:fld>
            <a:endParaRPr lang="pt-BR"/>
          </a:p>
        </p:txBody>
      </p:sp>
    </p:spTree>
    <p:extLst>
      <p:ext uri="{BB962C8B-B14F-4D97-AF65-F5344CB8AC3E}">
        <p14:creationId xmlns:p14="http://schemas.microsoft.com/office/powerpoint/2010/main" val="2887324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 </a:t>
            </a:r>
          </a:p>
          <a:p>
            <a:endParaRPr lang="pt-BR" dirty="0"/>
          </a:p>
          <a:p>
            <a:pPr fontAlgn="auto"/>
            <a:r>
              <a:rPr lang="pt-BR" b="1" dirty="0"/>
              <a:t>Perguntas de milhões: </a:t>
            </a:r>
            <a:r>
              <a:rPr lang="pt-BR" sz="1200" b="0" i="0" kern="1200" dirty="0">
                <a:solidFill>
                  <a:schemeClr val="tx1"/>
                </a:solidFill>
                <a:effectLst/>
                <a:latin typeface="+mn-lt"/>
                <a:ea typeface="+mn-ea"/>
                <a:cs typeface="+mn-cs"/>
              </a:rPr>
              <a:t>“Você já precisou apagar arquivos importantes para liberar espaço?”</a:t>
            </a:r>
          </a:p>
          <a:p>
            <a:pPr fontAlgn="auto"/>
            <a:r>
              <a:rPr lang="pt-BR" sz="1200" b="0" i="0" kern="1200" dirty="0">
                <a:solidFill>
                  <a:schemeClr val="tx1"/>
                </a:solidFill>
                <a:effectLst/>
                <a:latin typeface="+mn-lt"/>
                <a:ea typeface="+mn-ea"/>
                <a:cs typeface="+mn-cs"/>
              </a:rPr>
              <a:t>“Se seu celular parar hoje, quanto isso impacta seu trabalho?”</a:t>
            </a:r>
          </a:p>
          <a:p>
            <a:pPr fontAlgn="auto"/>
            <a:r>
              <a:rPr lang="pt-BR" sz="1200" b="0" i="0" kern="1200" dirty="0">
                <a:solidFill>
                  <a:schemeClr val="tx1"/>
                </a:solidFill>
                <a:effectLst/>
                <a:latin typeface="+mn-lt"/>
                <a:ea typeface="+mn-ea"/>
                <a:cs typeface="+mn-cs"/>
              </a:rPr>
              <a:t>“Você acessa arquivos pelo notebook também?”</a:t>
            </a:r>
          </a:p>
          <a:p>
            <a:pPr fontAlgn="auto"/>
            <a:endParaRPr lang="pt-BR" sz="1200" b="0" i="0" kern="1200" dirty="0">
              <a:solidFill>
                <a:schemeClr val="tx1"/>
              </a:solidFill>
              <a:effectLst/>
              <a:latin typeface="+mn-lt"/>
              <a:ea typeface="+mn-ea"/>
              <a:cs typeface="+mn-cs"/>
            </a:endParaRPr>
          </a:p>
          <a:p>
            <a:pPr fontAlgn="auto"/>
            <a:r>
              <a:rPr lang="pt-BR" sz="1200" b="1" i="0" kern="1200" dirty="0">
                <a:solidFill>
                  <a:schemeClr val="tx1"/>
                </a:solidFill>
                <a:effectLst/>
                <a:latin typeface="+mn-lt"/>
                <a:ea typeface="+mn-ea"/>
                <a:cs typeface="+mn-cs"/>
              </a:rPr>
              <a:t>Argumentos nota 10: </a:t>
            </a:r>
            <a:r>
              <a:rPr lang="pt-BR" sz="1200" b="0" i="0" kern="1200" dirty="0">
                <a:solidFill>
                  <a:schemeClr val="tx1"/>
                </a:solidFill>
                <a:effectLst/>
                <a:latin typeface="+mn-lt"/>
                <a:ea typeface="+mn-ea"/>
                <a:cs typeface="+mn-cs"/>
              </a:rPr>
              <a:t>“Quando o armazenamento enche, o celular perde desempenho e afeta apps, arquivos e chamadas, mas com a nuvem seus dados ficam protegidos, acessíveis pelo computador e são restaurados automaticamente em caso de troca.”</a:t>
            </a:r>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40</a:t>
            </a:fld>
            <a:endParaRPr lang="pt-BR"/>
          </a:p>
        </p:txBody>
      </p:sp>
    </p:spTree>
    <p:extLst>
      <p:ext uri="{BB962C8B-B14F-4D97-AF65-F5344CB8AC3E}">
        <p14:creationId xmlns:p14="http://schemas.microsoft.com/office/powerpoint/2010/main" val="232087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Nota ao facilitador: </a:t>
            </a:r>
            <a:r>
              <a:rPr lang="pt-BR" sz="1200" b="0" i="0" kern="1200" dirty="0">
                <a:solidFill>
                  <a:schemeClr val="tx1"/>
                </a:solidFill>
                <a:effectLst/>
                <a:latin typeface="+mn-lt"/>
                <a:ea typeface="+mn-ea"/>
                <a:cs typeface="+mn-cs"/>
              </a:rPr>
              <a:t>Comece com entusiasmo. Explique que esta mudança não é apenas uma atualização, mas um movimento estratégico para reforçar a liderança da Claro.</a:t>
            </a:r>
          </a:p>
          <a:p>
            <a:r>
              <a:rPr lang="pt-BR" sz="1200" b="0" i="0" kern="1200" dirty="0">
                <a:solidFill>
                  <a:schemeClr val="tx1"/>
                </a:solidFill>
                <a:effectLst/>
                <a:latin typeface="+mn-lt"/>
                <a:ea typeface="+mn-ea"/>
                <a:cs typeface="+mn-cs"/>
              </a:rPr>
              <a:t>Destaque que dominar este conteúdo reduzirá objeções e aumentará a agilidade no fechamento de vendas.</a:t>
            </a:r>
          </a:p>
          <a:p>
            <a:r>
              <a:rPr lang="pt-BR" sz="1200" b="0" i="0" kern="1200" dirty="0">
                <a:solidFill>
                  <a:schemeClr val="tx1"/>
                </a:solidFill>
                <a:effectLst/>
                <a:latin typeface="+mn-lt"/>
                <a:ea typeface="+mn-ea"/>
                <a:cs typeface="+mn-cs"/>
              </a:rPr>
              <a:t>Reforce que a Claro está abandonando regras complexas para abraçar parcerias poderosas que facilitam a vida do cliente.</a:t>
            </a:r>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3</a:t>
            </a:fld>
            <a:endParaRPr lang="pt-BR"/>
          </a:p>
        </p:txBody>
      </p:sp>
    </p:spTree>
    <p:extLst>
      <p:ext uri="{BB962C8B-B14F-4D97-AF65-F5344CB8AC3E}">
        <p14:creationId xmlns:p14="http://schemas.microsoft.com/office/powerpoint/2010/main" val="3273836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99E8D-4598-145C-7152-FD08104980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F74B05D-3015-0DD0-7719-11D7BC97BC4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68F3C57-9A85-5529-3F2B-A8AB69E2CFA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C5D4FF2-1FB9-480B-AE7F-130CC05D4E44}"/>
              </a:ext>
            </a:extLst>
          </p:cNvPr>
          <p:cNvSpPr>
            <a:spLocks noGrp="1"/>
          </p:cNvSpPr>
          <p:nvPr>
            <p:ph type="sldNum" sz="quarter" idx="5"/>
          </p:nvPr>
        </p:nvSpPr>
        <p:spPr/>
        <p:txBody>
          <a:bodyPr/>
          <a:lstStyle/>
          <a:p>
            <a:fld id="{4E48D6E9-7293-45A1-A027-6FB283E65FDD}" type="slidenum">
              <a:rPr lang="pt-BR" smtClean="0"/>
              <a:t>41</a:t>
            </a:fld>
            <a:endParaRPr lang="pt-BR"/>
          </a:p>
        </p:txBody>
      </p:sp>
    </p:spTree>
    <p:extLst>
      <p:ext uri="{BB962C8B-B14F-4D97-AF65-F5344CB8AC3E}">
        <p14:creationId xmlns:p14="http://schemas.microsoft.com/office/powerpoint/2010/main" val="3340273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BF973-2A6D-9725-2CF7-7DCAC680BF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880CCD-71F8-4D72-0CEC-D6991AD38B8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81B5D4A-D9C9-2329-4866-4C27D8F5CE6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D14DA4D-A263-40A0-F8A3-419A9D4C8D08}"/>
              </a:ext>
            </a:extLst>
          </p:cNvPr>
          <p:cNvSpPr>
            <a:spLocks noGrp="1"/>
          </p:cNvSpPr>
          <p:nvPr>
            <p:ph type="sldNum" sz="quarter" idx="5"/>
          </p:nvPr>
        </p:nvSpPr>
        <p:spPr/>
        <p:txBody>
          <a:bodyPr/>
          <a:lstStyle/>
          <a:p>
            <a:fld id="{4E48D6E9-7293-45A1-A027-6FB283E65FDD}" type="slidenum">
              <a:rPr lang="pt-BR" smtClean="0"/>
              <a:t>44</a:t>
            </a:fld>
            <a:endParaRPr lang="pt-BR"/>
          </a:p>
        </p:txBody>
      </p:sp>
    </p:spTree>
    <p:extLst>
      <p:ext uri="{BB962C8B-B14F-4D97-AF65-F5344CB8AC3E}">
        <p14:creationId xmlns:p14="http://schemas.microsoft.com/office/powerpoint/2010/main" val="2926233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FACILITADOR:</a:t>
            </a:r>
          </a:p>
          <a:p>
            <a:r>
              <a:rPr lang="pt-BR" b="1" dirty="0"/>
              <a:t>Abertura do FAQ</a:t>
            </a:r>
          </a:p>
          <a:p>
            <a:r>
              <a:rPr lang="pt-BR" dirty="0"/>
              <a:t>Reforce que o objetivo é esclarecer dúvidas comuns do cliente. </a:t>
            </a:r>
          </a:p>
          <a:p>
            <a:r>
              <a:rPr lang="pt-BR" dirty="0"/>
              <a:t>Posicione o benefício como diferencial do plano (valor agregado). </a:t>
            </a:r>
          </a:p>
          <a:p>
            <a:endParaRPr lang="pt-BR" dirty="0"/>
          </a:p>
          <a:p>
            <a:pPr rtl="0" fontAlgn="base"/>
            <a:r>
              <a:rPr lang="pt-BR" sz="1200" b="1" i="0" u="none" strike="noStrike" kern="1200" dirty="0">
                <a:solidFill>
                  <a:schemeClr val="tx1"/>
                </a:solidFill>
                <a:effectLst/>
                <a:latin typeface="+mn-lt"/>
                <a:ea typeface="+mn-ea"/>
                <a:cs typeface="+mn-cs"/>
              </a:rPr>
              <a:t>Sobre cancelamento/</a:t>
            </a:r>
            <a:r>
              <a:rPr lang="pt-BR" sz="1200" b="1" i="0" u="none" strike="noStrike" kern="1200" dirty="0" err="1">
                <a:solidFill>
                  <a:schemeClr val="tx1"/>
                </a:solidFill>
                <a:effectLst/>
                <a:latin typeface="+mn-lt"/>
                <a:ea typeface="+mn-ea"/>
                <a:cs typeface="+mn-cs"/>
              </a:rPr>
              <a:t>downgrade</a:t>
            </a:r>
            <a:r>
              <a:rPr lang="pt-BR" sz="1200" b="0" i="0" kern="1200" dirty="0">
                <a:solidFill>
                  <a:schemeClr val="tx1"/>
                </a:solidFill>
                <a:effectLst/>
                <a:latin typeface="+mn-lt"/>
                <a:ea typeface="+mn-ea"/>
                <a:cs typeface="+mn-cs"/>
              </a:rPr>
              <a:t>​</a:t>
            </a:r>
          </a:p>
          <a:p>
            <a:pPr rtl="0" fontAlgn="base"/>
            <a:r>
              <a:rPr lang="pt-BR" sz="1200" b="0" i="0" u="none" strike="noStrike" kern="1200" dirty="0">
                <a:solidFill>
                  <a:schemeClr val="tx1"/>
                </a:solidFill>
                <a:effectLst/>
                <a:latin typeface="+mn-lt"/>
                <a:ea typeface="+mn-ea"/>
                <a:cs typeface="+mn-cs"/>
              </a:rPr>
              <a:t>Seja claro, mas sem alarmar o cliente. </a:t>
            </a:r>
            <a:r>
              <a:rPr lang="en-US" sz="1200" b="0" i="0" kern="1200" dirty="0">
                <a:solidFill>
                  <a:schemeClr val="tx1"/>
                </a:solidFill>
                <a:effectLst/>
                <a:latin typeface="+mn-lt"/>
                <a:ea typeface="+mn-ea"/>
                <a:cs typeface="+mn-cs"/>
              </a:rPr>
              <a:t>​</a:t>
            </a:r>
          </a:p>
          <a:p>
            <a:pPr rtl="0" fontAlgn="base"/>
            <a:r>
              <a:rPr lang="pt-BR" sz="1200" b="0" i="0" u="none" strike="noStrike" kern="1200" dirty="0">
                <a:solidFill>
                  <a:schemeClr val="tx1"/>
                </a:solidFill>
                <a:effectLst/>
                <a:latin typeface="+mn-lt"/>
                <a:ea typeface="+mn-ea"/>
                <a:cs typeface="+mn-cs"/>
              </a:rPr>
              <a:t>Destaque: arquivos não são perdidos, mas há limitações. </a:t>
            </a:r>
            <a:endParaRPr lang="en-US"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45</a:t>
            </a:fld>
            <a:endParaRPr lang="pt-BR"/>
          </a:p>
        </p:txBody>
      </p:sp>
    </p:spTree>
    <p:extLst>
      <p:ext uri="{BB962C8B-B14F-4D97-AF65-F5344CB8AC3E}">
        <p14:creationId xmlns:p14="http://schemas.microsoft.com/office/powerpoint/2010/main" val="2138557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a:t>
            </a:r>
            <a:br>
              <a:rPr lang="pt-BR" b="1" dirty="0"/>
            </a:br>
            <a:r>
              <a:rPr lang="pt-BR" b="1" dirty="0"/>
              <a:t>Sobre custo</a:t>
            </a:r>
          </a:p>
          <a:p>
            <a:r>
              <a:rPr lang="pt-BR" dirty="0"/>
              <a:t>Reforce o benefício: já está incluso no plano. </a:t>
            </a:r>
          </a:p>
          <a:p>
            <a:r>
              <a:rPr lang="pt-BR" dirty="0"/>
              <a:t>Destaque quando pode haver custo (upgrade). </a:t>
            </a:r>
          </a:p>
          <a:p>
            <a:endParaRPr lang="pt-BR" dirty="0"/>
          </a:p>
          <a:p>
            <a:endParaRPr lang="pt-BR" dirty="0"/>
          </a:p>
          <a:p>
            <a:pPr rtl="0" fontAlgn="base"/>
            <a:r>
              <a:rPr lang="pt-BR" sz="1200" b="1" i="0" u="none" strike="noStrike" kern="1200" dirty="0">
                <a:solidFill>
                  <a:schemeClr val="tx1"/>
                </a:solidFill>
                <a:effectLst/>
                <a:latin typeface="+mn-lt"/>
                <a:ea typeface="+mn-ea"/>
                <a:cs typeface="+mn-cs"/>
              </a:rPr>
              <a:t>Sobre upgrade/</a:t>
            </a:r>
            <a:r>
              <a:rPr lang="pt-BR" sz="1200" b="1" i="0" u="none" strike="noStrike" kern="1200" dirty="0" err="1">
                <a:solidFill>
                  <a:schemeClr val="tx1"/>
                </a:solidFill>
                <a:effectLst/>
                <a:latin typeface="+mn-lt"/>
                <a:ea typeface="+mn-ea"/>
                <a:cs typeface="+mn-cs"/>
              </a:rPr>
              <a:t>downgrade</a:t>
            </a:r>
            <a:r>
              <a:rPr lang="pt-BR" sz="1200" b="1" i="0" u="none" strike="noStrike" kern="1200" dirty="0">
                <a:solidFill>
                  <a:schemeClr val="tx1"/>
                </a:solidFill>
                <a:effectLst/>
                <a:latin typeface="+mn-lt"/>
                <a:ea typeface="+mn-ea"/>
                <a:cs typeface="+mn-cs"/>
              </a:rPr>
              <a:t> de plano</a:t>
            </a:r>
            <a:r>
              <a:rPr lang="en-US" sz="1200" b="0" i="0" kern="1200" dirty="0">
                <a:solidFill>
                  <a:schemeClr val="tx1"/>
                </a:solidFill>
                <a:effectLst/>
                <a:latin typeface="+mn-lt"/>
                <a:ea typeface="+mn-ea"/>
                <a:cs typeface="+mn-cs"/>
              </a:rPr>
              <a:t>​</a:t>
            </a:r>
          </a:p>
          <a:p>
            <a:pPr rtl="0" fontAlgn="base"/>
            <a:r>
              <a:rPr lang="pt-BR" sz="1200" b="0" i="0" u="none" strike="noStrike" kern="1200" dirty="0">
                <a:solidFill>
                  <a:schemeClr val="tx1"/>
                </a:solidFill>
                <a:effectLst/>
                <a:latin typeface="+mn-lt"/>
                <a:ea typeface="+mn-ea"/>
                <a:cs typeface="+mn-cs"/>
              </a:rPr>
              <a:t>Use exemplos simples (</a:t>
            </a:r>
            <a:r>
              <a:rPr lang="pt-BR" sz="1200" b="0" i="0" u="none" strike="noStrike" kern="1200" dirty="0" err="1">
                <a:solidFill>
                  <a:schemeClr val="tx1"/>
                </a:solidFill>
                <a:effectLst/>
                <a:latin typeface="+mn-lt"/>
                <a:ea typeface="+mn-ea"/>
                <a:cs typeface="+mn-cs"/>
              </a:rPr>
              <a:t>ex</a:t>
            </a:r>
            <a:r>
              <a:rPr lang="pt-BR" sz="1200" b="0" i="0" u="none" strike="noStrike" kern="1200" dirty="0">
                <a:solidFill>
                  <a:schemeClr val="tx1"/>
                </a:solidFill>
                <a:effectLst/>
                <a:latin typeface="+mn-lt"/>
                <a:ea typeface="+mn-ea"/>
                <a:cs typeface="+mn-cs"/>
              </a:rPr>
              <a:t>: mais GB = mais espaço na nuvem). </a:t>
            </a:r>
            <a:r>
              <a:rPr lang="en-US" sz="1200" b="0" i="0" kern="1200" dirty="0">
                <a:solidFill>
                  <a:schemeClr val="tx1"/>
                </a:solidFill>
                <a:effectLst/>
                <a:latin typeface="+mn-lt"/>
                <a:ea typeface="+mn-ea"/>
                <a:cs typeface="+mn-cs"/>
              </a:rPr>
              <a:t>​</a:t>
            </a:r>
          </a:p>
          <a:p>
            <a:pPr rtl="0" fontAlgn="base"/>
            <a:r>
              <a:rPr lang="pt-BR" sz="1200" b="0" i="0" u="none" strike="noStrike" kern="1200" dirty="0">
                <a:solidFill>
                  <a:schemeClr val="tx1"/>
                </a:solidFill>
                <a:effectLst/>
                <a:latin typeface="+mn-lt"/>
                <a:ea typeface="+mn-ea"/>
                <a:cs typeface="+mn-cs"/>
              </a:rPr>
              <a:t>Conecte com necessidade do cliente → oportunidade de venda. </a:t>
            </a:r>
            <a:endParaRPr lang="en-US"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46</a:t>
            </a:fld>
            <a:endParaRPr lang="pt-BR"/>
          </a:p>
        </p:txBody>
      </p:sp>
    </p:spTree>
    <p:extLst>
      <p:ext uri="{BB962C8B-B14F-4D97-AF65-F5344CB8AC3E}">
        <p14:creationId xmlns:p14="http://schemas.microsoft.com/office/powerpoint/2010/main" val="2612562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9433D-0AC3-B850-1DB2-E279E7B567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C9083A6-6556-7669-BB24-619815CE6E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FC8E8B-749E-A3F6-5BAB-A20E5045E1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a:t>
            </a:r>
          </a:p>
          <a:p>
            <a:r>
              <a:rPr lang="pt-BR" b="1" dirty="0"/>
              <a:t>Sobre upgrade/</a:t>
            </a:r>
            <a:r>
              <a:rPr lang="pt-BR" b="1" dirty="0" err="1"/>
              <a:t>downgrade</a:t>
            </a:r>
            <a:r>
              <a:rPr lang="pt-BR" b="1" dirty="0"/>
              <a:t> de plano</a:t>
            </a:r>
          </a:p>
          <a:p>
            <a:r>
              <a:rPr lang="pt-BR" dirty="0"/>
              <a:t>Use exemplos simples (</a:t>
            </a:r>
            <a:r>
              <a:rPr lang="pt-BR" dirty="0" err="1"/>
              <a:t>ex</a:t>
            </a:r>
            <a:r>
              <a:rPr lang="pt-BR" dirty="0"/>
              <a:t>: mais GB = mais espaço na nuvem). </a:t>
            </a:r>
          </a:p>
          <a:p>
            <a:r>
              <a:rPr lang="pt-BR" dirty="0"/>
              <a:t>Conecte com necessidade do cliente → oportunidade de venda. </a:t>
            </a:r>
          </a:p>
        </p:txBody>
      </p:sp>
      <p:sp>
        <p:nvSpPr>
          <p:cNvPr id="4" name="Espaço Reservado para Número de Slide 3">
            <a:extLst>
              <a:ext uri="{FF2B5EF4-FFF2-40B4-BE49-F238E27FC236}">
                <a16:creationId xmlns:a16="http://schemas.microsoft.com/office/drawing/2014/main" id="{B8C89EC7-A042-CB37-8AA5-13A1B18B3B55}"/>
              </a:ext>
            </a:extLst>
          </p:cNvPr>
          <p:cNvSpPr>
            <a:spLocks noGrp="1"/>
          </p:cNvSpPr>
          <p:nvPr>
            <p:ph type="sldNum" sz="quarter" idx="5"/>
          </p:nvPr>
        </p:nvSpPr>
        <p:spPr/>
        <p:txBody>
          <a:bodyPr/>
          <a:lstStyle/>
          <a:p>
            <a:fld id="{4E48D6E9-7293-45A1-A027-6FB283E65FDD}" type="slidenum">
              <a:rPr lang="pt-BR" smtClean="0"/>
              <a:t>47</a:t>
            </a:fld>
            <a:endParaRPr lang="pt-BR"/>
          </a:p>
        </p:txBody>
      </p:sp>
    </p:spTree>
    <p:extLst>
      <p:ext uri="{BB962C8B-B14F-4D97-AF65-F5344CB8AC3E}">
        <p14:creationId xmlns:p14="http://schemas.microsoft.com/office/powerpoint/2010/main" val="1693613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973EF-0981-6976-C430-8C8A83D86B5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C4EAE0F-099E-1B8C-0461-5A2707590EB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79CBD6-95F7-59F6-22E5-4B6B182279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a:t>
            </a:r>
          </a:p>
          <a:p>
            <a:r>
              <a:rPr lang="pt-BR" b="1" dirty="0"/>
              <a:t>Sobre clientes que já possuem assinatura</a:t>
            </a:r>
          </a:p>
          <a:p>
            <a:r>
              <a:rPr lang="pt-BR" dirty="0"/>
              <a:t>Oriente com segurança: será necessário ajustar/cancelar cobrança atual. </a:t>
            </a:r>
          </a:p>
          <a:p>
            <a:r>
              <a:rPr lang="pt-BR" dirty="0"/>
              <a:t>Evite termos técnicos — foque no que o cliente precisa fazer. </a:t>
            </a:r>
          </a:p>
          <a:p>
            <a:endParaRPr lang="pt-BR" dirty="0"/>
          </a:p>
        </p:txBody>
      </p:sp>
      <p:sp>
        <p:nvSpPr>
          <p:cNvPr id="4" name="Espaço Reservado para Número de Slide 3">
            <a:extLst>
              <a:ext uri="{FF2B5EF4-FFF2-40B4-BE49-F238E27FC236}">
                <a16:creationId xmlns:a16="http://schemas.microsoft.com/office/drawing/2014/main" id="{60F7F53B-CEB8-EF56-998B-5EBF51C18868}"/>
              </a:ext>
            </a:extLst>
          </p:cNvPr>
          <p:cNvSpPr>
            <a:spLocks noGrp="1"/>
          </p:cNvSpPr>
          <p:nvPr>
            <p:ph type="sldNum" sz="quarter" idx="5"/>
          </p:nvPr>
        </p:nvSpPr>
        <p:spPr/>
        <p:txBody>
          <a:bodyPr/>
          <a:lstStyle/>
          <a:p>
            <a:fld id="{4E48D6E9-7293-45A1-A027-6FB283E65FDD}" type="slidenum">
              <a:rPr lang="pt-BR" smtClean="0"/>
              <a:t>48</a:t>
            </a:fld>
            <a:endParaRPr lang="pt-BR"/>
          </a:p>
        </p:txBody>
      </p:sp>
    </p:spTree>
    <p:extLst>
      <p:ext uri="{BB962C8B-B14F-4D97-AF65-F5344CB8AC3E}">
        <p14:creationId xmlns:p14="http://schemas.microsoft.com/office/powerpoint/2010/main" val="3518577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4083-4613-540F-DCA8-5800959BDC4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63ED515-B698-D778-BB95-A0999B0C6B6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F5E2097-D86A-1B55-E4F2-72683AE0F5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a:t>
            </a:r>
          </a:p>
          <a:p>
            <a:r>
              <a:rPr lang="pt-BR" b="1" dirty="0"/>
              <a:t>Sobre clientes que já possuem assinatura</a:t>
            </a:r>
          </a:p>
          <a:p>
            <a:r>
              <a:rPr lang="pt-BR" dirty="0"/>
              <a:t>Oriente com segurança: será necessário ajustar/cancelar cobrança atual. </a:t>
            </a:r>
          </a:p>
          <a:p>
            <a:r>
              <a:rPr lang="pt-BR" dirty="0"/>
              <a:t>Evite termos técnicos — foque no que o cliente precisa fazer. </a:t>
            </a:r>
          </a:p>
          <a:p>
            <a:br>
              <a:rPr lang="pt-BR" dirty="0"/>
            </a:br>
            <a:endParaRPr lang="pt-BR" dirty="0"/>
          </a:p>
          <a:p>
            <a:r>
              <a:rPr lang="pt-BR" b="1" dirty="0"/>
              <a:t>Fechamento</a:t>
            </a:r>
          </a:p>
          <a:p>
            <a:r>
              <a:rPr lang="pt-BR" dirty="0"/>
              <a:t>Reforce o valor: mais segurança, praticidade e conveniência. </a:t>
            </a:r>
          </a:p>
          <a:p>
            <a:r>
              <a:rPr lang="pt-BR" dirty="0"/>
              <a:t>Sugira que o vendedor use isso como argumento de venda.</a:t>
            </a:r>
          </a:p>
          <a:p>
            <a:endParaRPr lang="pt-BR" dirty="0"/>
          </a:p>
        </p:txBody>
      </p:sp>
      <p:sp>
        <p:nvSpPr>
          <p:cNvPr id="4" name="Espaço Reservado para Número de Slide 3">
            <a:extLst>
              <a:ext uri="{FF2B5EF4-FFF2-40B4-BE49-F238E27FC236}">
                <a16:creationId xmlns:a16="http://schemas.microsoft.com/office/drawing/2014/main" id="{C20F4D06-8103-6690-9745-05A6539226B7}"/>
              </a:ext>
            </a:extLst>
          </p:cNvPr>
          <p:cNvSpPr>
            <a:spLocks noGrp="1"/>
          </p:cNvSpPr>
          <p:nvPr>
            <p:ph type="sldNum" sz="quarter" idx="5"/>
          </p:nvPr>
        </p:nvSpPr>
        <p:spPr/>
        <p:txBody>
          <a:bodyPr/>
          <a:lstStyle/>
          <a:p>
            <a:fld id="{4E48D6E9-7293-45A1-A027-6FB283E65FDD}" type="slidenum">
              <a:rPr lang="pt-BR" smtClean="0"/>
              <a:t>49</a:t>
            </a:fld>
            <a:endParaRPr lang="pt-BR"/>
          </a:p>
        </p:txBody>
      </p:sp>
    </p:spTree>
    <p:extLst>
      <p:ext uri="{BB962C8B-B14F-4D97-AF65-F5344CB8AC3E}">
        <p14:creationId xmlns:p14="http://schemas.microsoft.com/office/powerpoint/2010/main" val="1020839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63A8-4B7B-5150-7422-ADD83451F3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F92D120-7401-4793-0CEE-16183C14AC2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FB873AB-8114-D756-1418-5E5238250A33}"/>
              </a:ext>
            </a:extLst>
          </p:cNvPr>
          <p:cNvSpPr>
            <a:spLocks noGrp="1"/>
          </p:cNvSpPr>
          <p:nvPr>
            <p:ph type="body" idx="1"/>
          </p:nvPr>
        </p:nvSpPr>
        <p:spPr/>
        <p:txBody>
          <a:bodyPr/>
          <a:lstStyle/>
          <a:p>
            <a:r>
              <a:rPr lang="pt-BR" b="1" dirty="0"/>
              <a:t>Facilitador: </a:t>
            </a:r>
            <a:r>
              <a:rPr lang="pt-BR" sz="1200" b="0" i="0" u="none" strike="noStrike" kern="1200" baseline="0" dirty="0">
                <a:solidFill>
                  <a:schemeClr val="tx1"/>
                </a:solidFill>
                <a:latin typeface="+mn-lt"/>
                <a:ea typeface="+mn-ea"/>
                <a:cs typeface="+mn-cs"/>
              </a:rPr>
              <a:t>O objetivo é garantir um atendimento mais ágil, aumentar a conversão e reduzir dúvidas dos clientes por meio de uma comunicação consistente e focada nestes novos benefícios.</a:t>
            </a:r>
          </a:p>
          <a:p>
            <a:endParaRPr lang="pt-BR" sz="1200" b="0" i="0" u="none" strike="noStrike" kern="1200" baseline="0" dirty="0">
              <a:solidFill>
                <a:schemeClr val="tx1"/>
              </a:solidFill>
              <a:latin typeface="+mn-lt"/>
              <a:ea typeface="+mn-ea"/>
              <a:cs typeface="+mn-cs"/>
            </a:endParaRPr>
          </a:p>
          <a:p>
            <a:r>
              <a:rPr lang="pt-BR" sz="1200" b="1" dirty="0">
                <a:latin typeface="AMX Black" pitchFamily="2" charset="0"/>
              </a:rPr>
              <a:t>Abordagem: </a:t>
            </a:r>
            <a:r>
              <a:rPr lang="pt-BR" sz="1200" dirty="0">
                <a:latin typeface="AMX Black" pitchFamily="2" charset="0"/>
              </a:rPr>
              <a:t>uma única franquia de internet para usar como quiser.</a:t>
            </a:r>
          </a:p>
          <a:p>
            <a:endParaRPr lang="pt-BR" sz="1200" dirty="0">
              <a:latin typeface="AMX Black" pitchFamily="2" charset="0"/>
            </a:endParaRPr>
          </a:p>
          <a:p>
            <a:r>
              <a:rPr lang="pt-BR" sz="1200" b="1" dirty="0">
                <a:latin typeface="AMX Black" pitchFamily="2" charset="0"/>
              </a:rPr>
              <a:t>Valor agregado: </a:t>
            </a:r>
            <a:r>
              <a:rPr lang="pt-BR" sz="1200" dirty="0">
                <a:latin typeface="AMX Black" pitchFamily="2" charset="0"/>
              </a:rPr>
              <a:t>além da internet, agora incluímos o</a:t>
            </a:r>
          </a:p>
          <a:p>
            <a:r>
              <a:rPr lang="pt-BR" sz="1200" dirty="0">
                <a:latin typeface="AMX Black" pitchFamily="2" charset="0"/>
              </a:rPr>
              <a:t>armazenamento na nuvem da sua preferência.</a:t>
            </a:r>
            <a:endParaRPr lang="pt-BR" dirty="0"/>
          </a:p>
        </p:txBody>
      </p:sp>
      <p:sp>
        <p:nvSpPr>
          <p:cNvPr id="4" name="Espaço Reservado para Número de Slide 3">
            <a:extLst>
              <a:ext uri="{FF2B5EF4-FFF2-40B4-BE49-F238E27FC236}">
                <a16:creationId xmlns:a16="http://schemas.microsoft.com/office/drawing/2014/main" id="{44CA3A54-1AD0-DF43-F9A0-48BCD74E6697}"/>
              </a:ext>
            </a:extLst>
          </p:cNvPr>
          <p:cNvSpPr>
            <a:spLocks noGrp="1"/>
          </p:cNvSpPr>
          <p:nvPr>
            <p:ph type="sldNum" sz="quarter" idx="5"/>
          </p:nvPr>
        </p:nvSpPr>
        <p:spPr/>
        <p:txBody>
          <a:bodyPr/>
          <a:lstStyle/>
          <a:p>
            <a:fld id="{4E48D6E9-7293-45A1-A027-6FB283E65FDD}" type="slidenum">
              <a:rPr lang="pt-BR" smtClean="0"/>
              <a:t>50</a:t>
            </a:fld>
            <a:endParaRPr lang="pt-BR"/>
          </a:p>
        </p:txBody>
      </p:sp>
    </p:spTree>
    <p:extLst>
      <p:ext uri="{BB962C8B-B14F-4D97-AF65-F5344CB8AC3E}">
        <p14:creationId xmlns:p14="http://schemas.microsoft.com/office/powerpoint/2010/main" val="2883178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A estratégia foca na parceria com Google e Apple para proporcionar flexibilidade e facilidade ao cliente.</a:t>
            </a:r>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51</a:t>
            </a:fld>
            <a:endParaRPr lang="pt-BR"/>
          </a:p>
        </p:txBody>
      </p:sp>
    </p:spTree>
    <p:extLst>
      <p:ext uri="{BB962C8B-B14F-4D97-AF65-F5344CB8AC3E}">
        <p14:creationId xmlns:p14="http://schemas.microsoft.com/office/powerpoint/2010/main" val="6891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05BE-D524-3CBA-4706-CC53FE91656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E0C6B9-0232-273F-6CAD-EF3C4406F90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47BD961-9452-25FD-11D6-E86F9FF36B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A mudança para ‘Franquia Livre’ permite que o cliente use os seus GB como preferir, sem restrições por categoria de serviços.</a:t>
            </a:r>
          </a:p>
        </p:txBody>
      </p:sp>
      <p:sp>
        <p:nvSpPr>
          <p:cNvPr id="4" name="Espaço Reservado para Número de Slide 3">
            <a:extLst>
              <a:ext uri="{FF2B5EF4-FFF2-40B4-BE49-F238E27FC236}">
                <a16:creationId xmlns:a16="http://schemas.microsoft.com/office/drawing/2014/main" id="{A73B8061-60F2-9C41-4E9E-8BB563053DE7}"/>
              </a:ext>
            </a:extLst>
          </p:cNvPr>
          <p:cNvSpPr>
            <a:spLocks noGrp="1"/>
          </p:cNvSpPr>
          <p:nvPr>
            <p:ph type="sldNum" sz="quarter" idx="5"/>
          </p:nvPr>
        </p:nvSpPr>
        <p:spPr/>
        <p:txBody>
          <a:bodyPr/>
          <a:lstStyle/>
          <a:p>
            <a:fld id="{4E48D6E9-7293-45A1-A027-6FB283E65FDD}" type="slidenum">
              <a:rPr lang="pt-BR" smtClean="0"/>
              <a:t>52</a:t>
            </a:fld>
            <a:endParaRPr lang="pt-BR"/>
          </a:p>
        </p:txBody>
      </p:sp>
    </p:spTree>
    <p:extLst>
      <p:ext uri="{BB962C8B-B14F-4D97-AF65-F5344CB8AC3E}">
        <p14:creationId xmlns:p14="http://schemas.microsoft.com/office/powerpoint/2010/main" val="253262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Notas ao Facilitador:</a:t>
            </a:r>
          </a:p>
          <a:p>
            <a:pPr lvl="0"/>
            <a:r>
              <a:rPr lang="pt-BR" b="1" dirty="0"/>
              <a:t>Parcerias de peso: </a:t>
            </a:r>
            <a:r>
              <a:rPr lang="pt-BR" dirty="0"/>
              <a:t>Uma aliança estratégica com o Google e a Apple para valorizar a oferta.</a:t>
            </a:r>
          </a:p>
          <a:p>
            <a:pPr lvl="0"/>
            <a:r>
              <a:rPr lang="pt-BR" b="1" dirty="0"/>
              <a:t>Foco no simples: </a:t>
            </a:r>
            <a:r>
              <a:rPr lang="pt-BR" dirty="0"/>
              <a:t>Facilidade no acesso aos dados da franquia. O cliente quer simplicidade.</a:t>
            </a:r>
          </a:p>
          <a:p>
            <a:pPr lvl="0"/>
            <a:r>
              <a:rPr lang="pt-BR" b="1" dirty="0"/>
              <a:t>Poder de escolha: </a:t>
            </a:r>
            <a:r>
              <a:rPr lang="pt-BR" dirty="0"/>
              <a:t>O cliente decide o que melhor se adapta às suas necessidades.</a:t>
            </a:r>
          </a:p>
          <a:p>
            <a:pPr lvl="0"/>
            <a:endParaRPr lang="pt-BR" dirty="0"/>
          </a:p>
          <a:p>
            <a:r>
              <a:rPr lang="pt-BR" dirty="0"/>
              <a:t>Estamos transformando nossa oferta para ir ao encontro do que os nossos clientes mais valorizam hoje: simplicidade, flexibilidade e a segurança de dados.</a:t>
            </a:r>
          </a:p>
          <a:p>
            <a:r>
              <a:rPr lang="pt-BR" dirty="0"/>
              <a:t>Não se trata apenas de uma atualização, é um movimento estratégico para reforçar nossa liderança.</a:t>
            </a:r>
            <a:endParaRPr lang="pt-BR" sz="1800" dirty="0">
              <a:latin typeface="AMX Black" pitchFamily="2" charset="0"/>
            </a:endParaRPr>
          </a:p>
          <a:p>
            <a:pPr lvl="0"/>
            <a:endParaRPr lang="pt-BR" dirty="0"/>
          </a:p>
          <a:p>
            <a:endParaRPr lang="pt-BR" dirty="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6</a:t>
            </a:fld>
            <a:endParaRPr lang="pt-BR"/>
          </a:p>
        </p:txBody>
      </p:sp>
    </p:spTree>
    <p:extLst>
      <p:ext uri="{BB962C8B-B14F-4D97-AF65-F5344CB8AC3E}">
        <p14:creationId xmlns:p14="http://schemas.microsoft.com/office/powerpoint/2010/main" val="2593577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1903-1CD1-94FE-AE12-C4537FB1337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CB4054F-F8AB-F88E-A677-7B1CF964F32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BE3DF91-C84C-F0DC-21DE-E942EDC675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Facilitador: A mudança para ‘Franquia Livre’ permite que o cliente use os seus GB como preferir, sem restrições por categoria de serviços.</a:t>
            </a:r>
          </a:p>
        </p:txBody>
      </p:sp>
      <p:sp>
        <p:nvSpPr>
          <p:cNvPr id="4" name="Espaço Reservado para Número de Slide 3">
            <a:extLst>
              <a:ext uri="{FF2B5EF4-FFF2-40B4-BE49-F238E27FC236}">
                <a16:creationId xmlns:a16="http://schemas.microsoft.com/office/drawing/2014/main" id="{57C623B2-D7F2-FE13-A6F0-BF12EF035A5D}"/>
              </a:ext>
            </a:extLst>
          </p:cNvPr>
          <p:cNvSpPr>
            <a:spLocks noGrp="1"/>
          </p:cNvSpPr>
          <p:nvPr>
            <p:ph type="sldNum" sz="quarter" idx="5"/>
          </p:nvPr>
        </p:nvSpPr>
        <p:spPr/>
        <p:txBody>
          <a:bodyPr/>
          <a:lstStyle/>
          <a:p>
            <a:fld id="{4E48D6E9-7293-45A1-A027-6FB283E65FDD}" type="slidenum">
              <a:rPr lang="pt-BR" smtClean="0"/>
              <a:t>53</a:t>
            </a:fld>
            <a:endParaRPr lang="pt-BR"/>
          </a:p>
        </p:txBody>
      </p:sp>
    </p:spTree>
    <p:extLst>
      <p:ext uri="{BB962C8B-B14F-4D97-AF65-F5344CB8AC3E}">
        <p14:creationId xmlns:p14="http://schemas.microsoft.com/office/powerpoint/2010/main" val="2487330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A2F7-72E4-819E-B44C-1D5E7D17D3C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A57021-C1DD-46F6-2E7E-E7B1B407D00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EC97F34-8CF2-A212-24C0-6469D0ADD96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E60F02C-CCBD-91D3-F008-30952B99B9D6}"/>
              </a:ext>
            </a:extLst>
          </p:cNvPr>
          <p:cNvSpPr>
            <a:spLocks noGrp="1"/>
          </p:cNvSpPr>
          <p:nvPr>
            <p:ph type="sldNum" sz="quarter" idx="5"/>
          </p:nvPr>
        </p:nvSpPr>
        <p:spPr/>
        <p:txBody>
          <a:bodyPr/>
          <a:lstStyle/>
          <a:p>
            <a:fld id="{4E48D6E9-7293-45A1-A027-6FB283E65FDD}" type="slidenum">
              <a:rPr lang="pt-BR" smtClean="0"/>
              <a:t>54</a:t>
            </a:fld>
            <a:endParaRPr lang="pt-BR"/>
          </a:p>
        </p:txBody>
      </p:sp>
    </p:spTree>
    <p:extLst>
      <p:ext uri="{BB962C8B-B14F-4D97-AF65-F5344CB8AC3E}">
        <p14:creationId xmlns:p14="http://schemas.microsoft.com/office/powerpoint/2010/main" val="410284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2D706-2E23-9028-98E2-12FDE82FF1B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280E13-5310-20BC-AFA8-31A7CB2A4A8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F160FD2-71AB-F0C4-6F90-F937970A8CD4}"/>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DC4A731-2BCC-192A-E834-3BA01D63CF69}"/>
              </a:ext>
            </a:extLst>
          </p:cNvPr>
          <p:cNvSpPr>
            <a:spLocks noGrp="1"/>
          </p:cNvSpPr>
          <p:nvPr>
            <p:ph type="sldNum" sz="quarter" idx="5"/>
          </p:nvPr>
        </p:nvSpPr>
        <p:spPr/>
        <p:txBody>
          <a:bodyPr/>
          <a:lstStyle/>
          <a:p>
            <a:fld id="{4E48D6E9-7293-45A1-A027-6FB283E65FDD}" type="slidenum">
              <a:rPr lang="pt-BR" smtClean="0"/>
              <a:t>55</a:t>
            </a:fld>
            <a:endParaRPr lang="pt-BR"/>
          </a:p>
        </p:txBody>
      </p:sp>
    </p:spTree>
    <p:extLst>
      <p:ext uri="{BB962C8B-B14F-4D97-AF65-F5344CB8AC3E}">
        <p14:creationId xmlns:p14="http://schemas.microsoft.com/office/powerpoint/2010/main" val="224744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3F77E-A473-F685-1E5E-6A133B3E7AA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213D0C3-B024-695C-BB7A-81FD4619619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4C3A5B0-123A-A3C1-52A1-DD8E43F3DB26}"/>
              </a:ext>
            </a:extLst>
          </p:cNvPr>
          <p:cNvSpPr>
            <a:spLocks noGrp="1"/>
          </p:cNvSpPr>
          <p:nvPr>
            <p:ph type="body" idx="1"/>
          </p:nvPr>
        </p:nvSpPr>
        <p:spPr/>
        <p:txBody>
          <a:bodyPr/>
          <a:lstStyle/>
          <a:p>
            <a:r>
              <a:rPr lang="pt-BR" dirty="0"/>
              <a:t>Notas ao facilitador: </a:t>
            </a:r>
            <a:r>
              <a:rPr lang="pt-BR" sz="1200" b="0" i="0" kern="1200" dirty="0">
                <a:solidFill>
                  <a:schemeClr val="tx1"/>
                </a:solidFill>
                <a:effectLst/>
                <a:latin typeface="+mn-lt"/>
                <a:ea typeface="+mn-ea"/>
                <a:cs typeface="+mn-cs"/>
              </a:rPr>
              <a:t>Enfatize a visualização da tabela comparativa para mostrar que as franquias ficaram mais robustas.</a:t>
            </a:r>
          </a:p>
        </p:txBody>
      </p:sp>
      <p:sp>
        <p:nvSpPr>
          <p:cNvPr id="4" name="Espaço Reservado para Número de Slide 3">
            <a:extLst>
              <a:ext uri="{FF2B5EF4-FFF2-40B4-BE49-F238E27FC236}">
                <a16:creationId xmlns:a16="http://schemas.microsoft.com/office/drawing/2014/main" id="{7E9CBADA-57EB-9D39-9ED3-8A63C3EF0B24}"/>
              </a:ext>
            </a:extLst>
          </p:cNvPr>
          <p:cNvSpPr>
            <a:spLocks noGrp="1"/>
          </p:cNvSpPr>
          <p:nvPr>
            <p:ph type="sldNum" sz="quarter" idx="5"/>
          </p:nvPr>
        </p:nvSpPr>
        <p:spPr/>
        <p:txBody>
          <a:bodyPr/>
          <a:lstStyle/>
          <a:p>
            <a:fld id="{4E48D6E9-7293-45A1-A027-6FB283E65FDD}" type="slidenum">
              <a:rPr lang="pt-BR" smtClean="0"/>
              <a:t>9</a:t>
            </a:fld>
            <a:endParaRPr lang="pt-BR"/>
          </a:p>
        </p:txBody>
      </p:sp>
    </p:spTree>
    <p:extLst>
      <p:ext uri="{BB962C8B-B14F-4D97-AF65-F5344CB8AC3E}">
        <p14:creationId xmlns:p14="http://schemas.microsoft.com/office/powerpoint/2010/main" val="144966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rtl="0" fontAlgn="base"/>
            <a:r>
              <a:rPr lang="pt-BR" sz="1200" b="0" i="0" u="none" strike="noStrike" kern="1200" dirty="0">
                <a:solidFill>
                  <a:schemeClr val="tx1"/>
                </a:solidFill>
                <a:effectLst/>
                <a:latin typeface="+mn-lt"/>
                <a:ea typeface="+mn-ea"/>
                <a:cs typeface="+mn-cs"/>
              </a:rPr>
              <a:t>Explique que o plano de 500 GB é ideal para quem "não quer ficar sem internet" e precisa de muito espaço na nuvem.</a:t>
            </a:r>
            <a:endParaRPr lang="en-US"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10</a:t>
            </a:fld>
            <a:endParaRPr lang="pt-BR"/>
          </a:p>
        </p:txBody>
      </p:sp>
    </p:spTree>
    <p:extLst>
      <p:ext uri="{BB962C8B-B14F-4D97-AF65-F5344CB8AC3E}">
        <p14:creationId xmlns:p14="http://schemas.microsoft.com/office/powerpoint/2010/main" val="25452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999B1-666F-2F45-4080-66B1714BAD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49274B2-20F1-15FC-A3A8-4B800B2456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5CA5FF6-CC2D-29F4-7783-F7B945D310EF}"/>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0" i="0" u="none" strike="noStrike" kern="1200" dirty="0">
                <a:solidFill>
                  <a:schemeClr val="tx1"/>
                </a:solidFill>
                <a:effectLst/>
                <a:latin typeface="+mn-lt"/>
                <a:ea typeface="+mn-ea"/>
                <a:cs typeface="+mn-cs"/>
              </a:rPr>
              <a:t>Notas ao facilitador: Enfatize que n</a:t>
            </a:r>
            <a:r>
              <a:rPr lang="pt-BR" dirty="0"/>
              <a:t>a venda do Claro </a:t>
            </a:r>
            <a:r>
              <a:rPr lang="pt-BR" dirty="0" err="1"/>
              <a:t>Multi</a:t>
            </a:r>
            <a:r>
              <a:rPr lang="pt-BR" dirty="0"/>
              <a:t>, há aumento da franquia de internet para 60 GB, enquanto a combinação for mantida.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O plano “Pós 50GB s/ WhatsApp MD” não possui fidelidade e não deve ser incentivado.</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Esses planos não terão direito à escolha do serviço de armazenamento em nuvem e serão os ÚNICOS que terão compatibilidade ao desconto de R$10 para pagamentos realizados por débito automático (DCC).</a:t>
            </a:r>
            <a:endParaRPr lang="pt-BR" dirty="0"/>
          </a:p>
          <a:p>
            <a:endParaRPr lang="pt-BR" sz="1200" b="0" i="0" kern="1200" dirty="0">
              <a:solidFill>
                <a:schemeClr val="tx1"/>
              </a:solidFill>
              <a:effectLst/>
              <a:latin typeface="+mn-lt"/>
              <a:ea typeface="+mn-ea"/>
              <a:cs typeface="+mn-cs"/>
            </a:endParaRPr>
          </a:p>
        </p:txBody>
      </p:sp>
      <p:sp>
        <p:nvSpPr>
          <p:cNvPr id="4" name="Espaço Reservado para Número de Slide 3">
            <a:extLst>
              <a:ext uri="{FF2B5EF4-FFF2-40B4-BE49-F238E27FC236}">
                <a16:creationId xmlns:a16="http://schemas.microsoft.com/office/drawing/2014/main" id="{8BE94AC1-6251-3693-04A6-A99DE7EA7705}"/>
              </a:ext>
            </a:extLst>
          </p:cNvPr>
          <p:cNvSpPr>
            <a:spLocks noGrp="1"/>
          </p:cNvSpPr>
          <p:nvPr>
            <p:ph type="sldNum" sz="quarter" idx="5"/>
          </p:nvPr>
        </p:nvSpPr>
        <p:spPr/>
        <p:txBody>
          <a:bodyPr/>
          <a:lstStyle/>
          <a:p>
            <a:fld id="{4E48D6E9-7293-45A1-A027-6FB283E65FDD}" type="slidenum">
              <a:rPr lang="pt-BR" smtClean="0"/>
              <a:t>11</a:t>
            </a:fld>
            <a:endParaRPr lang="pt-BR"/>
          </a:p>
        </p:txBody>
      </p:sp>
    </p:spTree>
    <p:extLst>
      <p:ext uri="{BB962C8B-B14F-4D97-AF65-F5344CB8AC3E}">
        <p14:creationId xmlns:p14="http://schemas.microsoft.com/office/powerpoint/2010/main" val="3936630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CD32F-D521-11B7-0D8C-7D4D96DE5DF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74BF1B-8A8A-16A1-E0A8-916B7BCE59A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E8657C6-53BC-0AF4-C0FC-F40C065AC196}"/>
              </a:ext>
            </a:extLst>
          </p:cNvPr>
          <p:cNvSpPr>
            <a:spLocks noGrp="1"/>
          </p:cNvSpPr>
          <p:nvPr>
            <p:ph type="body" idx="1"/>
          </p:nvPr>
        </p:nvSpPr>
        <p:spPr/>
        <p:txBody>
          <a:bodyPr/>
          <a:lstStyle/>
          <a:p>
            <a:r>
              <a:rPr lang="pt-BR" b="1" dirty="0"/>
              <a:t>Facilitador: </a:t>
            </a:r>
          </a:p>
          <a:p>
            <a:r>
              <a:rPr lang="pt-BR" sz="1200" b="1" dirty="0">
                <a:latin typeface="AMX Black" pitchFamily="2" charset="0"/>
              </a:rPr>
              <a:t>Mais GB: </a:t>
            </a:r>
            <a:r>
              <a:rPr lang="pt-BR" sz="1200" dirty="0">
                <a:latin typeface="AMX Black" pitchFamily="2" charset="0"/>
              </a:rPr>
              <a:t>Descontinuamos o plano de 300 GB para </a:t>
            </a:r>
            <a:r>
              <a:rPr lang="pt-BR" sz="1200" dirty="0">
                <a:highlight>
                  <a:srgbClr val="FFFF00"/>
                </a:highlight>
                <a:latin typeface="AMX Black" pitchFamily="2" charset="0"/>
              </a:rPr>
              <a:t>oferecer</a:t>
            </a:r>
            <a:r>
              <a:rPr lang="pt-BR" sz="1200" dirty="0">
                <a:latin typeface="AMX Black" pitchFamily="2" charset="0"/>
              </a:rPr>
              <a:t> opções de 200 GB e 500 GB, atendendo aos </a:t>
            </a:r>
            <a:r>
              <a:rPr lang="pt-BR" sz="1200" dirty="0">
                <a:highlight>
                  <a:srgbClr val="FFFF00"/>
                </a:highlight>
                <a:latin typeface="AMX Black" pitchFamily="2" charset="0"/>
              </a:rPr>
              <a:t>clientes </a:t>
            </a:r>
            <a:r>
              <a:rPr lang="pt-BR" sz="1200" dirty="0">
                <a:latin typeface="AMX Black" pitchFamily="2" charset="0"/>
              </a:rPr>
              <a:t>mais exigentes.</a:t>
            </a:r>
          </a:p>
          <a:p>
            <a:r>
              <a:rPr lang="pt-BR" sz="1200" b="1" dirty="0">
                <a:latin typeface="AMX Black" pitchFamily="2" charset="0"/>
              </a:rPr>
              <a:t>Linhas adicionais: </a:t>
            </a:r>
            <a:r>
              <a:rPr lang="pt-BR" sz="1200" dirty="0">
                <a:latin typeface="AMX Black" pitchFamily="2" charset="0"/>
              </a:rPr>
              <a:t>O valor da linha </a:t>
            </a:r>
            <a:r>
              <a:rPr lang="pt-BR" sz="1200" dirty="0">
                <a:highlight>
                  <a:srgbClr val="FFFF00"/>
                </a:highlight>
                <a:latin typeface="AMX Black" pitchFamily="2" charset="0"/>
              </a:rPr>
              <a:t>mudou</a:t>
            </a:r>
            <a:r>
              <a:rPr lang="pt-BR" sz="1200" dirty="0">
                <a:latin typeface="AMX Black" pitchFamily="2" charset="0"/>
              </a:rPr>
              <a:t> de R$ 50,00 para R$55,00.</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kern="1200" dirty="0">
                <a:solidFill>
                  <a:schemeClr val="tx1"/>
                </a:solidFill>
                <a:effectLst/>
                <a:latin typeface="+mn-lt"/>
                <a:ea typeface="+mn-ea"/>
                <a:cs typeface="+mn-cs"/>
              </a:rPr>
              <a:t>Simplificação de preços : </a:t>
            </a:r>
            <a:r>
              <a:rPr lang="pt-BR" sz="1200" kern="1200" dirty="0">
                <a:solidFill>
                  <a:schemeClr val="tx1"/>
                </a:solidFill>
                <a:effectLst/>
                <a:latin typeface="+mn-lt"/>
                <a:ea typeface="+mn-ea"/>
                <a:cs typeface="+mn-cs"/>
              </a:rPr>
              <a:t>Todos os produtos passam a ter preço único, independentemente da forma de pagamento*: Mesmo valor no cartão de crédito e no débito automático.</a:t>
            </a: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*Importante: Para os grupos de ofertas de Mercados em Desenvolvimento (MD), não há alteração na forma de pagamento.  Nesses casos, o cliente continua recebendo o desconto ao cadastrar a fatura em débito automático.</a:t>
            </a:r>
            <a:endParaRPr lang="pt-BR" dirty="0"/>
          </a:p>
          <a:p>
            <a:endParaRPr lang="pt-BR" sz="1200" b="0" i="0" kern="1200" dirty="0">
              <a:solidFill>
                <a:schemeClr val="tx1"/>
              </a:solidFill>
              <a:effectLst/>
              <a:latin typeface="+mn-lt"/>
              <a:ea typeface="+mn-ea"/>
              <a:cs typeface="+mn-cs"/>
            </a:endParaRPr>
          </a:p>
        </p:txBody>
      </p:sp>
      <p:sp>
        <p:nvSpPr>
          <p:cNvPr id="4" name="Espaço Reservado para Número de Slide 3">
            <a:extLst>
              <a:ext uri="{FF2B5EF4-FFF2-40B4-BE49-F238E27FC236}">
                <a16:creationId xmlns:a16="http://schemas.microsoft.com/office/drawing/2014/main" id="{16B4A75D-0A41-DC4B-9FEC-9CB2E915A294}"/>
              </a:ext>
            </a:extLst>
          </p:cNvPr>
          <p:cNvSpPr>
            <a:spLocks noGrp="1"/>
          </p:cNvSpPr>
          <p:nvPr>
            <p:ph type="sldNum" sz="quarter" idx="5"/>
          </p:nvPr>
        </p:nvSpPr>
        <p:spPr/>
        <p:txBody>
          <a:bodyPr/>
          <a:lstStyle/>
          <a:p>
            <a:fld id="{4E48D6E9-7293-45A1-A027-6FB283E65FDD}" type="slidenum">
              <a:rPr lang="pt-BR" smtClean="0"/>
              <a:t>13</a:t>
            </a:fld>
            <a:endParaRPr lang="pt-BR"/>
          </a:p>
        </p:txBody>
      </p:sp>
    </p:spTree>
    <p:extLst>
      <p:ext uri="{BB962C8B-B14F-4D97-AF65-F5344CB8AC3E}">
        <p14:creationId xmlns:p14="http://schemas.microsoft.com/office/powerpoint/2010/main" val="38059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3158-DC41-1605-99CB-9C9CB9ED150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A765265-C7E3-6C17-5B86-4C078013927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B66D24F-EE40-D79B-32E8-72C53E5B07B3}"/>
              </a:ext>
            </a:extLst>
          </p:cNvPr>
          <p:cNvSpPr>
            <a:spLocks noGrp="1"/>
          </p:cNvSpPr>
          <p:nvPr>
            <p:ph type="body" idx="1"/>
          </p:nvPr>
        </p:nvSpPr>
        <p:spPr/>
        <p:txBody>
          <a:bodyPr/>
          <a:lstStyle/>
          <a:p>
            <a:endParaRPr lang="pt-BR" sz="1200" b="0" i="0" kern="1200" dirty="0">
              <a:solidFill>
                <a:schemeClr val="tx1"/>
              </a:solidFill>
              <a:effectLst/>
              <a:latin typeface="+mn-lt"/>
              <a:ea typeface="+mn-ea"/>
              <a:cs typeface="+mn-cs"/>
            </a:endParaRPr>
          </a:p>
        </p:txBody>
      </p:sp>
      <p:sp>
        <p:nvSpPr>
          <p:cNvPr id="4" name="Espaço Reservado para Número de Slide 3">
            <a:extLst>
              <a:ext uri="{FF2B5EF4-FFF2-40B4-BE49-F238E27FC236}">
                <a16:creationId xmlns:a16="http://schemas.microsoft.com/office/drawing/2014/main" id="{C212CFE0-A950-8372-D94C-04F78B1599D4}"/>
              </a:ext>
            </a:extLst>
          </p:cNvPr>
          <p:cNvSpPr>
            <a:spLocks noGrp="1"/>
          </p:cNvSpPr>
          <p:nvPr>
            <p:ph type="sldNum" sz="quarter" idx="5"/>
          </p:nvPr>
        </p:nvSpPr>
        <p:spPr/>
        <p:txBody>
          <a:bodyPr/>
          <a:lstStyle/>
          <a:p>
            <a:fld id="{4E48D6E9-7293-45A1-A027-6FB283E65FDD}" type="slidenum">
              <a:rPr lang="pt-BR" smtClean="0"/>
              <a:t>14</a:t>
            </a:fld>
            <a:endParaRPr lang="pt-BR"/>
          </a:p>
        </p:txBody>
      </p:sp>
    </p:spTree>
    <p:extLst>
      <p:ext uri="{BB962C8B-B14F-4D97-AF65-F5344CB8AC3E}">
        <p14:creationId xmlns:p14="http://schemas.microsoft.com/office/powerpoint/2010/main" val="3870963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údo base">
    <p:spTree>
      <p:nvGrpSpPr>
        <p:cNvPr id="1" name=""/>
        <p:cNvGrpSpPr/>
        <p:nvPr/>
      </p:nvGrpSpPr>
      <p:grpSpPr>
        <a:xfrm>
          <a:off x="0" y="0"/>
          <a:ext cx="0" cy="0"/>
          <a:chOff x="0" y="0"/>
          <a:chExt cx="0" cy="0"/>
        </a:xfrm>
      </p:grpSpPr>
      <p:sp>
        <p:nvSpPr>
          <p:cNvPr id="13" name="Retângulo 12"/>
          <p:cNvSpPr/>
          <p:nvPr/>
        </p:nvSpPr>
        <p:spPr>
          <a:xfrm>
            <a:off x="0" y="-838200"/>
            <a:ext cx="12192000" cy="81814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90737"/>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  CONTEÚDO</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E40DC79-F82F-4923-92A5-ADDD5B517806}" type="datetimeFigureOut">
              <a:rPr lang="pt-BR" smtClean="0"/>
              <a:t>20/05/26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14D9CA2-47D0-43F5-A4BA-83BBE4FC1525}" type="slidenum">
              <a:rPr lang="pt-BR" smtClean="0"/>
              <a:t>‹nº›</a:t>
            </a:fld>
            <a:endParaRPr lang="pt-B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760FBDFE-C587-4B4C-A407-44438C67B59E}" type="datetimeFigureOut">
              <a:rPr lang="en-US" smtClean="0"/>
              <a:t>5/20/2026</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49AE70B2-8BF9-45C0-BB95-33D1B9D3A854}" type="slidenum">
              <a:rPr lang="en-US" smtClean="0"/>
              <a:t>‹nº›</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262626"/>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chemeClr val="bg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9572" y="6175204"/>
            <a:ext cx="1212765" cy="441005"/>
          </a:xfrm>
          <a:prstGeom prst="rect">
            <a:avLst/>
          </a:prstGeom>
        </p:spPr>
      </p:pic>
      <p:pic>
        <p:nvPicPr>
          <p:cNvPr id="8" name="Imagem 7" descr="Interface gráfica do usuário, Texto&#10;&#10;O conteúdo gerado por IA pode estar incorreto.">
            <a:extLst>
              <a:ext uri="{FF2B5EF4-FFF2-40B4-BE49-F238E27FC236}">
                <a16:creationId xmlns:a16="http://schemas.microsoft.com/office/drawing/2014/main" id="{A4058442-12ED-1816-3548-D9F5E2648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6705" y="6224942"/>
            <a:ext cx="1075723" cy="404505"/>
          </a:xfrm>
          <a:prstGeom prst="rect">
            <a:avLst/>
          </a:prstGeom>
        </p:spPr>
      </p:pic>
    </p:spTree>
    <p:extLst>
      <p:ext uri="{BB962C8B-B14F-4D97-AF65-F5344CB8AC3E}">
        <p14:creationId xmlns:p14="http://schemas.microsoft.com/office/powerpoint/2010/main" val="3341831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262626"/>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chemeClr val="bg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9572" y="6175204"/>
            <a:ext cx="1212765" cy="441005"/>
          </a:xfrm>
          <a:prstGeom prst="rect">
            <a:avLst/>
          </a:prstGeom>
        </p:spPr>
      </p:pic>
      <p:pic>
        <p:nvPicPr>
          <p:cNvPr id="8" name="Imagem 7" descr="Interface gráfica do usuário, Texto&#10;&#10;O conteúdo gerado por IA pode estar incorreto.">
            <a:extLst>
              <a:ext uri="{FF2B5EF4-FFF2-40B4-BE49-F238E27FC236}">
                <a16:creationId xmlns:a16="http://schemas.microsoft.com/office/drawing/2014/main" id="{A4058442-12ED-1816-3548-D9F5E2648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6705" y="6224942"/>
            <a:ext cx="1075723" cy="404505"/>
          </a:xfrm>
          <a:prstGeom prst="rect">
            <a:avLst/>
          </a:prstGeom>
        </p:spPr>
      </p:pic>
      <p:sp>
        <p:nvSpPr>
          <p:cNvPr id="10" name="Retângulo: Cantos Arredondados 9">
            <a:extLst>
              <a:ext uri="{FF2B5EF4-FFF2-40B4-BE49-F238E27FC236}">
                <a16:creationId xmlns:a16="http://schemas.microsoft.com/office/drawing/2014/main" id="{74FC7ED2-56E5-3912-DEFD-38737C2E27B1}"/>
              </a:ext>
            </a:extLst>
          </p:cNvPr>
          <p:cNvSpPr/>
          <p:nvPr userDrawn="1"/>
        </p:nvSpPr>
        <p:spPr>
          <a:xfrm>
            <a:off x="447675" y="419100"/>
            <a:ext cx="11296650" cy="5527550"/>
          </a:xfrm>
          <a:prstGeom prst="roundRect">
            <a:avLst>
              <a:gd name="adj" fmla="val 10025"/>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833929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262626"/>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chemeClr val="bg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9572" y="6175204"/>
            <a:ext cx="1212765" cy="441005"/>
          </a:xfrm>
          <a:prstGeom prst="rect">
            <a:avLst/>
          </a:prstGeom>
        </p:spPr>
      </p:pic>
      <p:pic>
        <p:nvPicPr>
          <p:cNvPr id="8" name="Imagem 7" descr="Interface gráfica do usuário, Texto&#10;&#10;O conteúdo gerado por IA pode estar incorreto.">
            <a:extLst>
              <a:ext uri="{FF2B5EF4-FFF2-40B4-BE49-F238E27FC236}">
                <a16:creationId xmlns:a16="http://schemas.microsoft.com/office/drawing/2014/main" id="{A4058442-12ED-1816-3548-D9F5E2648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6705" y="6224942"/>
            <a:ext cx="1075723" cy="404505"/>
          </a:xfrm>
          <a:prstGeom prst="rect">
            <a:avLst/>
          </a:prstGeom>
        </p:spPr>
      </p:pic>
      <p:sp>
        <p:nvSpPr>
          <p:cNvPr id="10" name="Retângulo: Cantos Arredondados 9">
            <a:extLst>
              <a:ext uri="{FF2B5EF4-FFF2-40B4-BE49-F238E27FC236}">
                <a16:creationId xmlns:a16="http://schemas.microsoft.com/office/drawing/2014/main" id="{74FC7ED2-56E5-3912-DEFD-38737C2E27B1}"/>
              </a:ext>
            </a:extLst>
          </p:cNvPr>
          <p:cNvSpPr/>
          <p:nvPr userDrawn="1"/>
        </p:nvSpPr>
        <p:spPr>
          <a:xfrm>
            <a:off x="447675" y="419100"/>
            <a:ext cx="11296650" cy="5527550"/>
          </a:xfrm>
          <a:prstGeom prst="roundRect">
            <a:avLst>
              <a:gd name="adj" fmla="val 10025"/>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88064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F5F5F5"/>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alphaModFix amt="36000"/>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2" name="Retângulo 1">
            <a:extLst>
              <a:ext uri="{FF2B5EF4-FFF2-40B4-BE49-F238E27FC236}">
                <a16:creationId xmlns:a16="http://schemas.microsoft.com/office/drawing/2014/main" id="{A3F1F6C0-6684-4B59-3424-F9A300B7780B}"/>
              </a:ext>
            </a:extLst>
          </p:cNvPr>
          <p:cNvSpPr/>
          <p:nvPr userDrawn="1"/>
        </p:nvSpPr>
        <p:spPr>
          <a:xfrm>
            <a:off x="0" y="0"/>
            <a:ext cx="12192000" cy="6858000"/>
          </a:xfrm>
          <a:prstGeom prst="rect">
            <a:avLst/>
          </a:prstGeom>
          <a:gradFill flip="none" rotWithShape="1">
            <a:gsLst>
              <a:gs pos="100000">
                <a:schemeClr val="bg1">
                  <a:shade val="30000"/>
                  <a:satMod val="115000"/>
                  <a:alpha val="0"/>
                </a:schemeClr>
              </a:gs>
              <a:gs pos="73000">
                <a:srgbClr val="BFBFBF">
                  <a:alpha val="77000"/>
                </a:srgbClr>
              </a:gs>
              <a:gs pos="0">
                <a:srgbClr val="F5F5F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Imagem em preto e branco&#10;&#10;O conteúdo gerado por IA pode estar incorreto.">
            <a:extLst>
              <a:ext uri="{FF2B5EF4-FFF2-40B4-BE49-F238E27FC236}">
                <a16:creationId xmlns:a16="http://schemas.microsoft.com/office/drawing/2014/main" id="{31333B52-EA99-1D2B-5AEB-52B4A2F441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705" y="6224942"/>
            <a:ext cx="1075722" cy="404505"/>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rgbClr val="D7010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39572" y="6175204"/>
            <a:ext cx="1212765" cy="441005"/>
          </a:xfrm>
          <a:prstGeom prst="rect">
            <a:avLst/>
          </a:prstGeom>
        </p:spPr>
      </p:pic>
    </p:spTree>
    <p:extLst>
      <p:ext uri="{BB962C8B-B14F-4D97-AF65-F5344CB8AC3E}">
        <p14:creationId xmlns:p14="http://schemas.microsoft.com/office/powerpoint/2010/main" val="379694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_Blank">
    <p:bg>
      <p:bgPr>
        <a:solidFill>
          <a:srgbClr val="F5F5F5"/>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alphaModFix amt="36000"/>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2" name="Retângulo 1">
            <a:extLst>
              <a:ext uri="{FF2B5EF4-FFF2-40B4-BE49-F238E27FC236}">
                <a16:creationId xmlns:a16="http://schemas.microsoft.com/office/drawing/2014/main" id="{A3F1F6C0-6684-4B59-3424-F9A300B7780B}"/>
              </a:ext>
            </a:extLst>
          </p:cNvPr>
          <p:cNvSpPr/>
          <p:nvPr userDrawn="1"/>
        </p:nvSpPr>
        <p:spPr>
          <a:xfrm>
            <a:off x="0" y="0"/>
            <a:ext cx="12192000" cy="6858000"/>
          </a:xfrm>
          <a:prstGeom prst="rect">
            <a:avLst/>
          </a:prstGeom>
          <a:gradFill flip="none" rotWithShape="1">
            <a:gsLst>
              <a:gs pos="100000">
                <a:schemeClr val="bg1">
                  <a:shade val="30000"/>
                  <a:satMod val="115000"/>
                  <a:alpha val="0"/>
                </a:schemeClr>
              </a:gs>
              <a:gs pos="73000">
                <a:srgbClr val="BFBFBF">
                  <a:alpha val="77000"/>
                </a:srgbClr>
              </a:gs>
              <a:gs pos="0">
                <a:srgbClr val="F5F5F5"/>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Imagem em preto e branco&#10;&#10;O conteúdo gerado por IA pode estar incorreto.">
            <a:extLst>
              <a:ext uri="{FF2B5EF4-FFF2-40B4-BE49-F238E27FC236}">
                <a16:creationId xmlns:a16="http://schemas.microsoft.com/office/drawing/2014/main" id="{31333B52-EA99-1D2B-5AEB-52B4A2F441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705" y="6224942"/>
            <a:ext cx="1075722" cy="404505"/>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rgbClr val="D7010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39572" y="6175204"/>
            <a:ext cx="1212765" cy="441005"/>
          </a:xfrm>
          <a:prstGeom prst="rect">
            <a:avLst/>
          </a:prstGeom>
        </p:spPr>
      </p:pic>
    </p:spTree>
    <p:extLst>
      <p:ext uri="{BB962C8B-B14F-4D97-AF65-F5344CB8AC3E}">
        <p14:creationId xmlns:p14="http://schemas.microsoft.com/office/powerpoint/2010/main" val="202553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F5F5F5"/>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alphaModFix amt="36000"/>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2" name="Retângulo 1">
            <a:extLst>
              <a:ext uri="{FF2B5EF4-FFF2-40B4-BE49-F238E27FC236}">
                <a16:creationId xmlns:a16="http://schemas.microsoft.com/office/drawing/2014/main" id="{A3F1F6C0-6684-4B59-3424-F9A300B7780B}"/>
              </a:ext>
            </a:extLst>
          </p:cNvPr>
          <p:cNvSpPr/>
          <p:nvPr userDrawn="1"/>
        </p:nvSpPr>
        <p:spPr>
          <a:xfrm>
            <a:off x="0" y="0"/>
            <a:ext cx="12192000" cy="6858000"/>
          </a:xfrm>
          <a:prstGeom prst="rect">
            <a:avLst/>
          </a:prstGeom>
          <a:gradFill flip="none" rotWithShape="1">
            <a:gsLst>
              <a:gs pos="100000">
                <a:schemeClr val="bg1">
                  <a:shade val="30000"/>
                  <a:satMod val="115000"/>
                  <a:alpha val="0"/>
                </a:schemeClr>
              </a:gs>
              <a:gs pos="73000">
                <a:srgbClr val="BFBFBF">
                  <a:alpha val="77000"/>
                </a:srgbClr>
              </a:gs>
              <a:gs pos="0">
                <a:srgbClr val="F5F5F5"/>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Imagem em preto e branco&#10;&#10;O conteúdo gerado por IA pode estar incorreto.">
            <a:extLst>
              <a:ext uri="{FF2B5EF4-FFF2-40B4-BE49-F238E27FC236}">
                <a16:creationId xmlns:a16="http://schemas.microsoft.com/office/drawing/2014/main" id="{31333B52-EA99-1D2B-5AEB-52B4A2F441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705" y="6224942"/>
            <a:ext cx="1075722" cy="404505"/>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rgbClr val="D7010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39572" y="6175204"/>
            <a:ext cx="1212765" cy="441005"/>
          </a:xfrm>
          <a:prstGeom prst="rect">
            <a:avLst/>
          </a:prstGeom>
        </p:spPr>
      </p:pic>
    </p:spTree>
    <p:extLst>
      <p:ext uri="{BB962C8B-B14F-4D97-AF65-F5344CB8AC3E}">
        <p14:creationId xmlns:p14="http://schemas.microsoft.com/office/powerpoint/2010/main" val="128504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Blank">
    <p:bg>
      <p:bgPr>
        <a:solidFill>
          <a:srgbClr val="262626"/>
        </a:solidFill>
        <a:effectLst/>
      </p:bgPr>
    </p:bg>
    <p:spTree>
      <p:nvGrpSpPr>
        <p:cNvPr id="1" name=""/>
        <p:cNvGrpSpPr/>
        <p:nvPr/>
      </p:nvGrpSpPr>
      <p:grpSpPr>
        <a:xfrm>
          <a:off x="0" y="0"/>
          <a:ext cx="0" cy="0"/>
          <a:chOff x="0" y="0"/>
          <a:chExt cx="0" cy="0"/>
        </a:xfrm>
      </p:grpSpPr>
      <p:pic>
        <p:nvPicPr>
          <p:cNvPr id="5" name="Imagem 4" descr="Uma imagem contendo Texto&#10;&#10;O conteúdo gerado por IA pode estar incorreto.">
            <a:extLst>
              <a:ext uri="{FF2B5EF4-FFF2-40B4-BE49-F238E27FC236}">
                <a16:creationId xmlns:a16="http://schemas.microsoft.com/office/drawing/2014/main" id="{481B1FFA-C7BC-B6BB-3011-FD6847D96B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900" b="22849"/>
          <a:stretch>
            <a:fillRect/>
          </a:stretch>
        </p:blipFill>
        <p:spPr>
          <a:xfrm>
            <a:off x="0" y="1"/>
            <a:ext cx="12192000" cy="6858000"/>
          </a:xfrm>
          <a:prstGeom prst="rect">
            <a:avLst/>
          </a:prstGeom>
        </p:spPr>
      </p:pic>
      <p:sp>
        <p:nvSpPr>
          <p:cNvPr id="6" name="CaixaDeTexto 5">
            <a:extLst>
              <a:ext uri="{FF2B5EF4-FFF2-40B4-BE49-F238E27FC236}">
                <a16:creationId xmlns:a16="http://schemas.microsoft.com/office/drawing/2014/main" id="{6F1615B8-28F7-7A06-858E-1377D4B39EFE}"/>
              </a:ext>
            </a:extLst>
          </p:cNvPr>
          <p:cNvSpPr txBox="1"/>
          <p:nvPr userDrawn="1"/>
        </p:nvSpPr>
        <p:spPr>
          <a:xfrm>
            <a:off x="2829408" y="6303282"/>
            <a:ext cx="653318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800" dirty="0">
                <a:solidFill>
                  <a:schemeClr val="bg1"/>
                </a:solidFill>
                <a:latin typeface="AMX Black" pitchFamily="2" charset="0"/>
              </a:rPr>
              <a:t>Novo Portfólio Pós</a:t>
            </a:r>
          </a:p>
        </p:txBody>
      </p:sp>
      <p:pic>
        <p:nvPicPr>
          <p:cNvPr id="7" name="Gráfico 6">
            <a:extLst>
              <a:ext uri="{FF2B5EF4-FFF2-40B4-BE49-F238E27FC236}">
                <a16:creationId xmlns:a16="http://schemas.microsoft.com/office/drawing/2014/main" id="{B6F40FD0-F77E-B784-C993-6F997F7FA0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9572" y="6175204"/>
            <a:ext cx="1212765" cy="441005"/>
          </a:xfrm>
          <a:prstGeom prst="rect">
            <a:avLst/>
          </a:prstGeom>
        </p:spPr>
      </p:pic>
      <p:pic>
        <p:nvPicPr>
          <p:cNvPr id="8" name="Imagem 7" descr="Interface gráfica do usuário, Texto&#10;&#10;O conteúdo gerado por IA pode estar incorreto.">
            <a:extLst>
              <a:ext uri="{FF2B5EF4-FFF2-40B4-BE49-F238E27FC236}">
                <a16:creationId xmlns:a16="http://schemas.microsoft.com/office/drawing/2014/main" id="{A4058442-12ED-1816-3548-D9F5E2648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6705" y="6224942"/>
            <a:ext cx="1075723" cy="404505"/>
          </a:xfrm>
          <a:prstGeom prst="rect">
            <a:avLst/>
          </a:prstGeom>
        </p:spPr>
      </p:pic>
      <p:sp>
        <p:nvSpPr>
          <p:cNvPr id="10" name="Retângulo: Cantos Arredondados 9">
            <a:extLst>
              <a:ext uri="{FF2B5EF4-FFF2-40B4-BE49-F238E27FC236}">
                <a16:creationId xmlns:a16="http://schemas.microsoft.com/office/drawing/2014/main" id="{74FC7ED2-56E5-3912-DEFD-38737C2E27B1}"/>
              </a:ext>
            </a:extLst>
          </p:cNvPr>
          <p:cNvSpPr/>
          <p:nvPr userDrawn="1"/>
        </p:nvSpPr>
        <p:spPr>
          <a:xfrm>
            <a:off x="447675" y="419100"/>
            <a:ext cx="11296650" cy="5527550"/>
          </a:xfrm>
          <a:prstGeom prst="roundRect">
            <a:avLst>
              <a:gd name="adj" fmla="val 10025"/>
            </a:avLst>
          </a:prstGeom>
          <a:solidFill>
            <a:srgbClr val="D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11763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ítulo e text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838200" y="6356350"/>
            <a:ext cx="2743200" cy="365125"/>
          </a:xfrm>
        </p:spPr>
        <p:txBody>
          <a:bodyPr/>
          <a:lstStyle/>
          <a:p>
            <a:fld id="{AC89BC54-1CDC-4473-9720-F58E1E464D2A}" type="datetimeFigureOut">
              <a:rPr lang="pt-BR" smtClean="0"/>
              <a:t>20/05/26</a:t>
            </a:fld>
            <a:endParaRPr lang="pt-BR"/>
          </a:p>
        </p:txBody>
      </p:sp>
      <p:sp>
        <p:nvSpPr>
          <p:cNvPr id="5" name="Espaço Reservado para Rodapé 4"/>
          <p:cNvSpPr>
            <a:spLocks noGrp="1"/>
          </p:cNvSpPr>
          <p:nvPr>
            <p:ph type="ftr" sz="quarter" idx="11"/>
          </p:nvPr>
        </p:nvSpPr>
        <p:spPr>
          <a:xfrm>
            <a:off x="4038600" y="6356350"/>
            <a:ext cx="4114800" cy="365125"/>
          </a:xfr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p:spPr>
        <p:txBody>
          <a:bodyPr/>
          <a:lstStyle/>
          <a:p>
            <a:fld id="{E3682030-28A4-485C-A222-4952DDFF562A}" type="slidenum">
              <a:rPr lang="pt-BR" smtClean="0"/>
              <a:t>‹nº›</a:t>
            </a:fld>
            <a:endParaRPr lang="pt-B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Índice">
    <p:bg>
      <p:bgPr>
        <a:solidFill>
          <a:srgbClr val="FF7E79">
            <a:alpha val="32941"/>
          </a:srgbClr>
        </a:solidFill>
        <a:effectLst/>
      </p:bgPr>
    </p:bg>
    <p:spTree>
      <p:nvGrpSpPr>
        <p:cNvPr id="1" name=""/>
        <p:cNvGrpSpPr/>
        <p:nvPr/>
      </p:nvGrpSpPr>
      <p:grpSpPr>
        <a:xfrm>
          <a:off x="0" y="0"/>
          <a:ext cx="0" cy="0"/>
          <a:chOff x="0" y="0"/>
          <a:chExt cx="0" cy="0"/>
        </a:xfrm>
      </p:grpSpPr>
      <p:sp>
        <p:nvSpPr>
          <p:cNvPr id="13" name="Retângulo 12"/>
          <p:cNvSpPr/>
          <p:nvPr/>
        </p:nvSpPr>
        <p:spPr>
          <a:xfrm>
            <a:off x="0" y="-838200"/>
            <a:ext cx="12192000" cy="818147"/>
          </a:xfrm>
          <a:prstGeom prst="rect">
            <a:avLst/>
          </a:prstGeom>
          <a:solidFill>
            <a:srgbClr val="FF7E79">
              <a:alpha val="32941"/>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90737"/>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ÍNDICE</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tenção/Dica">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 name="Retângulo 12"/>
          <p:cNvSpPr/>
          <p:nvPr/>
        </p:nvSpPr>
        <p:spPr>
          <a:xfrm>
            <a:off x="0" y="-818147"/>
            <a:ext cx="12192000" cy="818147"/>
          </a:xfrm>
          <a:prstGeom prst="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40433"/>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  ATENÇÃO/DICA</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tivida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3" name="Retângulo 12"/>
          <p:cNvSpPr/>
          <p:nvPr/>
        </p:nvSpPr>
        <p:spPr>
          <a:xfrm>
            <a:off x="0" y="-818147"/>
            <a:ext cx="12192000" cy="818147"/>
          </a:xfrm>
          <a:prstGeom prst="rect">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40433"/>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  ATIVIDADE</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eflexão/Provocação">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3" name="Retângulo 12"/>
          <p:cNvSpPr/>
          <p:nvPr/>
        </p:nvSpPr>
        <p:spPr>
          <a:xfrm>
            <a:off x="0" y="-818147"/>
            <a:ext cx="12192000" cy="818147"/>
          </a:xfrm>
          <a:prstGeom prst="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40433"/>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  REFLEXÃO/PROVOCAÇÃO</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trodução">
    <p:bg>
      <p:bgPr>
        <a:solidFill>
          <a:schemeClr val="bg1">
            <a:lumMod val="85000"/>
          </a:schemeClr>
        </a:solidFill>
        <a:effectLst/>
      </p:bgPr>
    </p:bg>
    <p:spTree>
      <p:nvGrpSpPr>
        <p:cNvPr id="1" name=""/>
        <p:cNvGrpSpPr/>
        <p:nvPr/>
      </p:nvGrpSpPr>
      <p:grpSpPr>
        <a:xfrm>
          <a:off x="0" y="0"/>
          <a:ext cx="0" cy="0"/>
          <a:chOff x="0" y="0"/>
          <a:chExt cx="0" cy="0"/>
        </a:xfrm>
      </p:grpSpPr>
      <p:sp>
        <p:nvSpPr>
          <p:cNvPr id="13" name="Retângulo 12"/>
          <p:cNvSpPr/>
          <p:nvPr/>
        </p:nvSpPr>
        <p:spPr>
          <a:xfrm>
            <a:off x="0" y="-818147"/>
            <a:ext cx="12192000" cy="818147"/>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40433"/>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INTRODUÇÃO</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valiaçã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Retângulo 12"/>
          <p:cNvSpPr/>
          <p:nvPr/>
        </p:nvSpPr>
        <p:spPr>
          <a:xfrm>
            <a:off x="0" y="-818147"/>
            <a:ext cx="12192000" cy="818147"/>
          </a:xfrm>
          <a:prstGeom prst="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40433"/>
            <a:ext cx="8272130" cy="523220"/>
          </a:xfrm>
          <a:prstGeom prst="rect">
            <a:avLst/>
          </a:prstGeom>
          <a:noFill/>
        </p:spPr>
        <p:txBody>
          <a:bodyPr wrap="square" rtlCol="0">
            <a:spAutoFit/>
          </a:bodyPr>
          <a:lstStyle/>
          <a:p>
            <a:pPr algn="ctr"/>
            <a:r>
              <a:rPr lang="pt-BR" sz="2800" b="1" i="0">
                <a:solidFill>
                  <a:schemeClr val="tx1"/>
                </a:solidFill>
                <a:latin typeface="Calibri" panose="020F0502020204030204" pitchFamily="34" charset="0"/>
                <a:cs typeface="Calibri" panose="020F0502020204030204" pitchFamily="34" charset="0"/>
              </a:rPr>
              <a:t>  AVALIAÇÃO</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ídeo">
    <p:bg>
      <p:bgPr>
        <a:solidFill>
          <a:srgbClr val="00B0F0"/>
        </a:solidFill>
        <a:effectLst/>
      </p:bgPr>
    </p:bg>
    <p:spTree>
      <p:nvGrpSpPr>
        <p:cNvPr id="1" name=""/>
        <p:cNvGrpSpPr/>
        <p:nvPr/>
      </p:nvGrpSpPr>
      <p:grpSpPr>
        <a:xfrm>
          <a:off x="0" y="0"/>
          <a:ext cx="0" cy="0"/>
          <a:chOff x="0" y="0"/>
          <a:chExt cx="0" cy="0"/>
        </a:xfrm>
      </p:grpSpPr>
      <p:sp>
        <p:nvSpPr>
          <p:cNvPr id="13" name="Retângulo 12"/>
          <p:cNvSpPr/>
          <p:nvPr/>
        </p:nvSpPr>
        <p:spPr>
          <a:xfrm>
            <a:off x="0" y="-818147"/>
            <a:ext cx="12192000" cy="818147"/>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959935" y="-640433"/>
            <a:ext cx="8272130" cy="523220"/>
          </a:xfrm>
          <a:prstGeom prst="rect">
            <a:avLst/>
          </a:prstGeom>
          <a:noFill/>
        </p:spPr>
        <p:txBody>
          <a:bodyPr wrap="square" rtlCol="0">
            <a:spAutoFit/>
          </a:bodyPr>
          <a:lstStyle/>
          <a:p>
            <a:pPr algn="ctr"/>
            <a:r>
              <a:rPr lang="pt-BR" sz="2800" b="1" i="0">
                <a:solidFill>
                  <a:schemeClr val="bg1"/>
                </a:solidFill>
                <a:latin typeface="Calibri" panose="020F0502020204030204" pitchFamily="34" charset="0"/>
                <a:cs typeface="Calibri" panose="020F0502020204030204" pitchFamily="34" charset="0"/>
              </a:rPr>
              <a:t>  VÍDEO</a:t>
            </a:r>
          </a:p>
        </p:txBody>
      </p:sp>
      <p:sp>
        <p:nvSpPr>
          <p:cNvPr id="3" name="Retângulo 2"/>
          <p:cNvSpPr/>
          <p:nvPr/>
        </p:nvSpPr>
        <p:spPr>
          <a:xfrm>
            <a:off x="-3592286" y="0"/>
            <a:ext cx="3592286" cy="4401784"/>
          </a:xfrm>
          <a:prstGeom prst="rect">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rot="16200000">
            <a:off x="-5121346" y="1715237"/>
            <a:ext cx="3981450" cy="923330"/>
          </a:xfrm>
          <a:prstGeom prst="rect">
            <a:avLst/>
          </a:prstGeom>
          <a:noFill/>
        </p:spPr>
        <p:txBody>
          <a:bodyPr wrap="square" rtlCol="0">
            <a:spAutoFit/>
          </a:bodyPr>
          <a:lstStyle/>
          <a:p>
            <a:pPr algn="ctr"/>
            <a:r>
              <a:rPr lang="pt-BR" sz="5400" b="1" i="0">
                <a:solidFill>
                  <a:schemeClr val="accent1">
                    <a:lumMod val="40000"/>
                    <a:lumOff val="60000"/>
                  </a:schemeClr>
                </a:solidFill>
                <a:latin typeface="Arial Black" panose="020B0A04020102020204" pitchFamily="34" charset="0"/>
                <a:cs typeface="Arial Black" panose="020B0A04020102020204" pitchFamily="34" charset="0"/>
              </a:rPr>
              <a:t>DG</a:t>
            </a:r>
          </a:p>
        </p:txBody>
      </p:sp>
      <p:sp>
        <p:nvSpPr>
          <p:cNvPr id="16" name="Retângulo 15"/>
          <p:cNvSpPr/>
          <p:nvPr/>
        </p:nvSpPr>
        <p:spPr>
          <a:xfrm>
            <a:off x="-3592286" y="4401784"/>
            <a:ext cx="3592286" cy="2456215"/>
          </a:xfrm>
          <a:prstGeom prst="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rot="16200000">
            <a:off x="-4163483" y="5212459"/>
            <a:ext cx="2065725" cy="923330"/>
          </a:xfrm>
          <a:prstGeom prst="rect">
            <a:avLst/>
          </a:prstGeom>
          <a:noFill/>
        </p:spPr>
        <p:txBody>
          <a:bodyPr wrap="square" rtlCol="0">
            <a:spAutoFit/>
          </a:bodyPr>
          <a:lstStyle/>
          <a:p>
            <a:pPr algn="ctr"/>
            <a:r>
              <a:rPr lang="pt-BR" sz="5400" b="1" i="0">
                <a:solidFill>
                  <a:schemeClr val="accent6">
                    <a:lumMod val="40000"/>
                    <a:lumOff val="60000"/>
                  </a:schemeClr>
                </a:solidFill>
                <a:latin typeface="Arial Black" panose="020B0A04020102020204" pitchFamily="34" charset="0"/>
                <a:cs typeface="Arial Black" panose="020B0A04020102020204" pitchFamily="34" charset="0"/>
              </a:rPr>
              <a:t>WEB</a:t>
            </a:r>
          </a:p>
        </p:txBody>
      </p:sp>
      <p:sp>
        <p:nvSpPr>
          <p:cNvPr id="18" name="Retângulo 17"/>
          <p:cNvSpPr/>
          <p:nvPr/>
        </p:nvSpPr>
        <p:spPr>
          <a:xfrm>
            <a:off x="12192000" y="0"/>
            <a:ext cx="3592286"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592286" y="-818148"/>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2192000" y="-818147"/>
            <a:ext cx="3592286" cy="818147"/>
          </a:xfrm>
          <a:prstGeom prst="rect">
            <a:avLst/>
          </a:prstGeom>
          <a:solidFill>
            <a:srgbClr val="00002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3429001" y="-578031"/>
            <a:ext cx="3265715" cy="338554"/>
          </a:xfrm>
          <a:prstGeom prst="rect">
            <a:avLst/>
          </a:prstGeom>
          <a:noFill/>
        </p:spPr>
        <p:txBody>
          <a:bodyPr wrap="square" rtlCol="0">
            <a:spAutoFit/>
          </a:bodyPr>
          <a:lstStyle/>
          <a:p>
            <a:pPr algn="ctr"/>
            <a:r>
              <a:rPr lang="pt-BR" sz="1600" b="1">
                <a:solidFill>
                  <a:schemeClr val="bg1"/>
                </a:solidFill>
              </a:rPr>
              <a:t>Comentários para Equipe</a:t>
            </a:r>
          </a:p>
        </p:txBody>
      </p:sp>
      <p:sp>
        <p:nvSpPr>
          <p:cNvPr id="9" name="CaixaDeTexto 8"/>
          <p:cNvSpPr txBox="1"/>
          <p:nvPr/>
        </p:nvSpPr>
        <p:spPr>
          <a:xfrm>
            <a:off x="12355285" y="-578031"/>
            <a:ext cx="3265715" cy="338554"/>
          </a:xfrm>
          <a:prstGeom prst="rect">
            <a:avLst/>
          </a:prstGeom>
          <a:noFill/>
        </p:spPr>
        <p:txBody>
          <a:bodyPr wrap="square" rtlCol="0">
            <a:spAutoFit/>
          </a:bodyPr>
          <a:lstStyle/>
          <a:p>
            <a:pPr algn="ctr"/>
            <a:r>
              <a:rPr lang="pt-BR" sz="1600" b="1">
                <a:solidFill>
                  <a:schemeClr val="bg1"/>
                </a:solidFill>
              </a:rPr>
              <a:t>Comentários para cliente</a:t>
            </a:r>
          </a:p>
        </p:txBody>
      </p:sp>
      <p:sp>
        <p:nvSpPr>
          <p:cNvPr id="15" name="CaixaDeTexto 14"/>
          <p:cNvSpPr txBox="1"/>
          <p:nvPr/>
        </p:nvSpPr>
        <p:spPr>
          <a:xfrm rot="5400000">
            <a:off x="13331896" y="2695352"/>
            <a:ext cx="3981450" cy="923330"/>
          </a:xfrm>
          <a:prstGeom prst="rect">
            <a:avLst/>
          </a:prstGeom>
          <a:noFill/>
        </p:spPr>
        <p:txBody>
          <a:bodyPr wrap="square" rtlCol="0">
            <a:spAutoFit/>
          </a:bodyPr>
          <a:lstStyle/>
          <a:p>
            <a:pPr algn="ctr"/>
            <a:r>
              <a:rPr lang="pt-BR" sz="5400" b="1" i="0">
                <a:solidFill>
                  <a:schemeClr val="bg2">
                    <a:lumMod val="90000"/>
                  </a:schemeClr>
                </a:solidFill>
                <a:latin typeface="Arial Black" panose="020B0A04020102020204" pitchFamily="34" charset="0"/>
                <a:cs typeface="Arial Black" panose="020B0A04020102020204" pitchFamily="34" charset="0"/>
              </a:rPr>
              <a:t>CLIENTE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abeçalho da Seção">
    <p:spTree>
      <p:nvGrpSpPr>
        <p:cNvPr id="1" name=""/>
        <p:cNvGrpSpPr/>
        <p:nvPr/>
      </p:nvGrpSpPr>
      <p:grpSpPr>
        <a:xfrm>
          <a:off x="0" y="0"/>
          <a:ext cx="0" cy="0"/>
          <a:chOff x="0" y="0"/>
          <a:chExt cx="0" cy="0"/>
        </a:xfrm>
      </p:grpSpPr>
      <p:sp>
        <p:nvSpPr>
          <p:cNvPr id="3" name="Google Shape;23;p1"/>
          <p:cNvSpPr/>
          <p:nvPr/>
        </p:nvSpPr>
        <p:spPr>
          <a:xfrm>
            <a:off x="2001591" y="410855"/>
            <a:ext cx="10190409" cy="1678105"/>
          </a:xfrm>
          <a:prstGeom prst="rect">
            <a:avLst/>
          </a:prstGeom>
          <a:solidFill>
            <a:schemeClr val="lt1"/>
          </a:solidFill>
          <a:ln w="12700" cap="flat" cmpd="sng">
            <a:no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4" name="Google Shape;24;p1"/>
          <p:cNvSpPr txBox="1"/>
          <p:nvPr/>
        </p:nvSpPr>
        <p:spPr>
          <a:xfrm>
            <a:off x="2240225" y="0"/>
            <a:ext cx="9969235" cy="423565"/>
          </a:xfrm>
          <a:prstGeom prst="rect">
            <a:avLst/>
          </a:prstGeom>
          <a:solidFill>
            <a:srgbClr val="000023"/>
          </a:solidFill>
          <a:ln w="12700" cap="flat" cmpd="sng">
            <a:solidFill>
              <a:srgbClr val="42404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5" name="Google Shape;41;p1"/>
          <p:cNvSpPr/>
          <p:nvPr/>
        </p:nvSpPr>
        <p:spPr>
          <a:xfrm>
            <a:off x="0" y="0"/>
            <a:ext cx="2257685" cy="1761743"/>
          </a:xfrm>
          <a:prstGeom prst="rect">
            <a:avLst/>
          </a:prstGeom>
          <a:solidFill>
            <a:srgbClr val="4652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7" name="Retângulo 6"/>
          <p:cNvSpPr/>
          <p:nvPr/>
        </p:nvSpPr>
        <p:spPr>
          <a:xfrm>
            <a:off x="8850086" y="579612"/>
            <a:ext cx="3341914" cy="46088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8850086" y="1129470"/>
            <a:ext cx="3341914" cy="46088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Google Shape;22;p1"/>
          <p:cNvSpPr/>
          <p:nvPr/>
        </p:nvSpPr>
        <p:spPr>
          <a:xfrm>
            <a:off x="0" y="1761743"/>
            <a:ext cx="12192001" cy="419404"/>
          </a:xfrm>
          <a:prstGeom prst="rect">
            <a:avLst/>
          </a:prstGeom>
          <a:solidFill>
            <a:srgbClr val="000023"/>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 name="Google Shape;26;p1"/>
          <p:cNvSpPr txBox="1"/>
          <p:nvPr/>
        </p:nvSpPr>
        <p:spPr>
          <a:xfrm>
            <a:off x="2358723" y="16329"/>
            <a:ext cx="1822225" cy="385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00"/>
              <a:buFont typeface="Verdana" panose="020B0604030504040204"/>
              <a:buNone/>
            </a:pPr>
            <a:r>
              <a:rPr lang="en-US" sz="1600" b="1" i="0" u="none" strike="noStrike" cap="none" err="1">
                <a:solidFill>
                  <a:schemeClr val="lt1"/>
                </a:solidFill>
                <a:latin typeface="Arial" panose="020B0604020202020204"/>
                <a:ea typeface="Arial" panose="020B0604020202020204"/>
                <a:cs typeface="Arial" panose="020B0604020202020204"/>
                <a:sym typeface="Arial" panose="020B0604020202020204"/>
              </a:rPr>
              <a:t>Informações</a:t>
            </a:r>
            <a:endParaRPr sz="16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 name="Google Shape;28;p1"/>
          <p:cNvSpPr txBox="1"/>
          <p:nvPr/>
        </p:nvSpPr>
        <p:spPr>
          <a:xfrm>
            <a:off x="2358722" y="451007"/>
            <a:ext cx="5893211" cy="12185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50"/>
              <a:buFont typeface="Verdana" panose="020B0604030504040204"/>
              <a:buNone/>
            </a:pPr>
            <a:r>
              <a:rPr lang="en-US" sz="1600" b="1" err="1">
                <a:solidFill>
                  <a:srgbClr val="424042"/>
                </a:solidFill>
                <a:latin typeface="Arial" panose="020B0604020202020204"/>
                <a:ea typeface="Arial" panose="020B0604020202020204"/>
                <a:cs typeface="Arial" panose="020B0604020202020204"/>
                <a:sym typeface="Arial" panose="020B0604020202020204"/>
              </a:rPr>
              <a:t>Treinamento</a:t>
            </a:r>
            <a:r>
              <a:rPr lang="en-US" sz="1600" b="0" i="0" u="none" strike="noStrike" cap="none">
                <a:solidFill>
                  <a:srgbClr val="424042"/>
                </a:solidFill>
                <a:latin typeface="Arial" panose="020B0604020202020204"/>
                <a:ea typeface="Arial" panose="020B0604020202020204"/>
                <a:cs typeface="Arial" panose="020B0604020202020204"/>
                <a:sym typeface="Arial" panose="020B0604020202020204"/>
              </a:rPr>
              <a:t>:</a:t>
            </a:r>
          </a:p>
          <a:p>
            <a:pPr>
              <a:lnSpc>
                <a:spcPct val="150000"/>
              </a:lnSpc>
              <a:buClr>
                <a:schemeClr val="dk1"/>
              </a:buClr>
              <a:buSzPts val="250"/>
            </a:pPr>
            <a:r>
              <a:rPr lang="en-US" sz="1600" b="1">
                <a:solidFill>
                  <a:srgbClr val="424042"/>
                </a:solidFill>
                <a:latin typeface="Arial" panose="020B0604020202020204"/>
                <a:ea typeface="Arial" panose="020B0604020202020204"/>
                <a:cs typeface="Arial" panose="020B0604020202020204"/>
                <a:sym typeface="Arial" panose="020B0604020202020204"/>
              </a:rPr>
              <a:t>DI:                                           </a:t>
            </a:r>
            <a:r>
              <a:rPr lang="en-US" sz="1600">
                <a:solidFill>
                  <a:srgbClr val="424042"/>
                </a:solidFill>
                <a:latin typeface="Arial" panose="020B0604020202020204"/>
                <a:ea typeface="Arial" panose="020B0604020202020204"/>
                <a:cs typeface="Arial" panose="020B0604020202020204"/>
                <a:sym typeface="Arial" panose="020B0604020202020204"/>
              </a:rPr>
              <a:t>	</a:t>
            </a:r>
            <a:r>
              <a:rPr lang="en-US" sz="1600" b="1" i="0" u="none" strike="noStrike" cap="none" err="1">
                <a:solidFill>
                  <a:srgbClr val="424042"/>
                </a:solidFill>
                <a:latin typeface="Arial" panose="020B0604020202020204"/>
                <a:ea typeface="Arial" panose="020B0604020202020204"/>
                <a:cs typeface="Arial" panose="020B0604020202020204"/>
                <a:sym typeface="Arial" panose="020B0604020202020204"/>
              </a:rPr>
              <a:t>Revisado</a:t>
            </a:r>
            <a:r>
              <a:rPr lang="en-US" sz="1600" b="1" i="0" u="none" strike="noStrike" cap="none">
                <a:solidFill>
                  <a:srgbClr val="424042"/>
                </a:solidFill>
                <a:latin typeface="Arial" panose="020B0604020202020204"/>
                <a:ea typeface="Arial" panose="020B0604020202020204"/>
                <a:cs typeface="Arial" panose="020B0604020202020204"/>
                <a:sym typeface="Arial" panose="020B0604020202020204"/>
              </a:rPr>
              <a:t> por: </a:t>
            </a:r>
          </a:p>
          <a:p>
            <a:pPr lvl="0">
              <a:lnSpc>
                <a:spcPct val="150000"/>
              </a:lnSpc>
              <a:buClr>
                <a:schemeClr val="dk1"/>
              </a:buClr>
              <a:buSzPts val="250"/>
            </a:pPr>
            <a:r>
              <a:rPr lang="en-US" sz="1600" b="1">
                <a:solidFill>
                  <a:srgbClr val="424042"/>
                </a:solidFill>
                <a:latin typeface="Arial" panose="020B0604020202020204"/>
                <a:ea typeface="Arial" panose="020B0604020202020204"/>
                <a:cs typeface="Arial" panose="020B0604020202020204"/>
                <a:sym typeface="Arial" panose="020B0604020202020204"/>
              </a:rPr>
              <a:t>Data:</a:t>
            </a:r>
            <a:endParaRPr lang="en-US" sz="1600" b="1" i="0" u="none" strike="noStrike" cap="none">
              <a:solidFill>
                <a:srgbClr val="424042"/>
              </a:solidFill>
              <a:latin typeface="Arial" panose="020B0604020202020204"/>
              <a:ea typeface="Arial" panose="020B0604020202020204"/>
              <a:cs typeface="Arial" panose="020B0604020202020204"/>
              <a:sym typeface="Arial" panose="020B0604020202020204"/>
            </a:endParaRPr>
          </a:p>
        </p:txBody>
      </p:sp>
      <p:sp>
        <p:nvSpPr>
          <p:cNvPr id="11" name="Google Shape;28;p1"/>
          <p:cNvSpPr txBox="1"/>
          <p:nvPr/>
        </p:nvSpPr>
        <p:spPr>
          <a:xfrm>
            <a:off x="9007308" y="530625"/>
            <a:ext cx="1361010" cy="38569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50"/>
              <a:buFont typeface="Verdana" panose="020B0604030504040204"/>
              <a:buNone/>
            </a:pPr>
            <a:r>
              <a:rPr lang="en-US" sz="1600" b="1" i="0" u="none" strike="noStrike" cap="none" err="1">
                <a:solidFill>
                  <a:srgbClr val="424042"/>
                </a:solidFill>
                <a:latin typeface="Arial" panose="020B0604020202020204"/>
                <a:ea typeface="Arial" panose="020B0604020202020204"/>
                <a:cs typeface="Arial" panose="020B0604020202020204"/>
                <a:sym typeface="Arial" panose="020B0604020202020204"/>
              </a:rPr>
              <a:t>Versão</a:t>
            </a:r>
            <a:r>
              <a:rPr lang="en-US" sz="1600" b="1" i="0" u="none" strike="noStrike" cap="none">
                <a:solidFill>
                  <a:srgbClr val="424042"/>
                </a:solidFill>
                <a:latin typeface="Arial" panose="020B0604020202020204"/>
                <a:ea typeface="Arial" panose="020B0604020202020204"/>
                <a:cs typeface="Arial" panose="020B0604020202020204"/>
                <a:sym typeface="Arial" panose="020B0604020202020204"/>
              </a:rPr>
              <a:t>: </a:t>
            </a:r>
            <a:r>
              <a:rPr lang="en-US" sz="1600" i="0" u="none" strike="noStrike" cap="none">
                <a:solidFill>
                  <a:srgbClr val="424042"/>
                </a:solidFill>
                <a:latin typeface="Arial" panose="020B0604020202020204"/>
                <a:ea typeface="Arial" panose="020B0604020202020204"/>
                <a:cs typeface="Arial" panose="020B0604020202020204"/>
                <a:sym typeface="Arial" panose="020B0604020202020204"/>
              </a:rPr>
              <a:t>01</a:t>
            </a:r>
          </a:p>
        </p:txBody>
      </p:sp>
      <p:sp>
        <p:nvSpPr>
          <p:cNvPr id="12" name="Google Shape;28;p1"/>
          <p:cNvSpPr txBox="1"/>
          <p:nvPr/>
        </p:nvSpPr>
        <p:spPr>
          <a:xfrm>
            <a:off x="9007308" y="1111980"/>
            <a:ext cx="2429318" cy="38569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50"/>
              <a:buFont typeface="Verdana" panose="020B0604030504040204"/>
              <a:buNone/>
            </a:pPr>
            <a:r>
              <a:rPr lang="en-US" sz="1600" b="1" err="1">
                <a:solidFill>
                  <a:srgbClr val="424042"/>
                </a:solidFill>
                <a:latin typeface="Arial" panose="020B0604020202020204"/>
                <a:ea typeface="Arial" panose="020B0604020202020204"/>
                <a:cs typeface="Arial" panose="020B0604020202020204"/>
                <a:sym typeface="Arial" panose="020B0604020202020204"/>
              </a:rPr>
              <a:t>Solução</a:t>
            </a:r>
            <a:r>
              <a:rPr lang="en-US" sz="1600" b="1" i="0" u="none" strike="noStrike" cap="none">
                <a:solidFill>
                  <a:srgbClr val="424042"/>
                </a:solidFill>
                <a:latin typeface="Arial" panose="020B0604020202020204"/>
                <a:ea typeface="Arial" panose="020B0604020202020204"/>
                <a:cs typeface="Arial" panose="020B0604020202020204"/>
                <a:sym typeface="Arial" panose="020B0604020202020204"/>
              </a:rPr>
              <a:t>:</a:t>
            </a:r>
            <a:endParaRPr lang="en-US" sz="1600" i="0" u="none" strike="noStrike" cap="none">
              <a:solidFill>
                <a:srgbClr val="424042"/>
              </a:solidFill>
              <a:latin typeface="Arial" panose="020B0604020202020204"/>
              <a:ea typeface="Arial" panose="020B0604020202020204"/>
              <a:cs typeface="Arial" panose="020B0604020202020204"/>
              <a:sym typeface="Arial" panose="020B0604020202020204"/>
            </a:endParaRPr>
          </a:p>
        </p:txBody>
      </p:sp>
      <p:pic>
        <p:nvPicPr>
          <p:cNvPr id="17" name="Gráfico 16"/>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9255" y="742526"/>
            <a:ext cx="1948203" cy="30571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 id="2147483663" r:id="rId13"/>
    <p:sldLayoutId id="2147483664" r:id="rId14"/>
    <p:sldLayoutId id="2147483666" r:id="rId15"/>
    <p:sldLayoutId id="2147483668" r:id="rId16"/>
    <p:sldLayoutId id="2147483667" r:id="rId17"/>
    <p:sldLayoutId id="2147483669" r:id="rId18"/>
    <p:sldLayoutId id="2147483661"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1.png"/><Relationship Id="rId18" Type="http://schemas.openxmlformats.org/officeDocument/2006/relationships/image" Target="../media/image37.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0.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image" Target="../media/image38.svg"/><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19.png"/><Relationship Id="rId5" Type="http://schemas.openxmlformats.org/officeDocument/2006/relationships/image" Target="../media/image31.svg"/><Relationship Id="rId15"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image" Target="../media/image30.svg"/><Relationship Id="rId9" Type="http://schemas.openxmlformats.org/officeDocument/2006/relationships/image" Target="../media/image17.sv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9.svg"/><Relationship Id="rId7" Type="http://schemas.openxmlformats.org/officeDocument/2006/relationships/image" Target="../media/image20.pn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39.svg"/><Relationship Id="rId10" Type="http://schemas.openxmlformats.org/officeDocument/2006/relationships/image" Target="../media/image27.png"/><Relationship Id="rId19" Type="http://schemas.openxmlformats.org/officeDocument/2006/relationships/image" Target="../media/image43.svg"/><Relationship Id="rId4" Type="http://schemas.openxmlformats.org/officeDocument/2006/relationships/image" Target="../media/image17.svg"/><Relationship Id="rId9" Type="http://schemas.openxmlformats.org/officeDocument/2006/relationships/image" Target="../media/image26.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3" Type="http://schemas.openxmlformats.org/officeDocument/2006/relationships/image" Target="../media/image29.svg"/><Relationship Id="rId7" Type="http://schemas.openxmlformats.org/officeDocument/2006/relationships/image" Target="../media/image20.png"/><Relationship Id="rId12" Type="http://schemas.openxmlformats.org/officeDocument/2006/relationships/image" Target="../media/image36.png"/><Relationship Id="rId17" Type="http://schemas.openxmlformats.org/officeDocument/2006/relationships/image" Target="../media/image45.svg"/><Relationship Id="rId2" Type="http://schemas.openxmlformats.org/officeDocument/2006/relationships/notesSlide" Target="../notesSlides/notesSlide13.xml"/><Relationship Id="rId16" Type="http://schemas.openxmlformats.org/officeDocument/2006/relationships/image" Target="../media/image44.sv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16.svg"/><Relationship Id="rId10" Type="http://schemas.openxmlformats.org/officeDocument/2006/relationships/image" Target="../media/image27.png"/><Relationship Id="rId4" Type="http://schemas.openxmlformats.org/officeDocument/2006/relationships/image" Target="../media/image17.svg"/><Relationship Id="rId9" Type="http://schemas.openxmlformats.org/officeDocument/2006/relationships/image" Target="../media/image26.pn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1.svg"/><Relationship Id="rId5" Type="http://schemas.openxmlformats.org/officeDocument/2006/relationships/image" Target="../media/image46.svg"/><Relationship Id="rId4" Type="http://schemas.openxmlformats.org/officeDocument/2006/relationships/image" Target="../media/image30.svg"/><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3.sv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4.svg"/><Relationship Id="rId4" Type="http://schemas.openxmlformats.org/officeDocument/2006/relationships/image" Target="../media/image6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3.png"/><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3.png"/><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77.sv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9.sv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sv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1" name="Imagem 10" descr="Uma imagem contendo Texto&#10;&#10;O conteúdo gerado por IA pode estar incorreto.">
            <a:extLst>
              <a:ext uri="{FF2B5EF4-FFF2-40B4-BE49-F238E27FC236}">
                <a16:creationId xmlns:a16="http://schemas.microsoft.com/office/drawing/2014/main" id="{3825A822-6299-3F82-5704-5559C65A52D6}"/>
              </a:ext>
            </a:extLst>
          </p:cNvPr>
          <p:cNvPicPr>
            <a:picLocks noChangeAspect="1"/>
          </p:cNvPicPr>
          <p:nvPr/>
        </p:nvPicPr>
        <p:blipFill>
          <a:blip r:embed="rId3" cstate="print">
            <a:extLst>
              <a:ext uri="{28A0092B-C50C-407E-A947-70E740481C1C}">
                <a14:useLocalDpi xmlns:a14="http://schemas.microsoft.com/office/drawing/2010/main" val="0"/>
              </a:ext>
            </a:extLst>
          </a:blip>
          <a:srcRect b="29747"/>
          <a:stretch>
            <a:fillRect/>
          </a:stretch>
        </p:blipFill>
        <p:spPr>
          <a:xfrm>
            <a:off x="0" y="-1"/>
            <a:ext cx="12192000" cy="6858001"/>
          </a:xfrm>
          <a:prstGeom prst="rect">
            <a:avLst/>
          </a:prstGeom>
        </p:spPr>
      </p:pic>
      <p:grpSp>
        <p:nvGrpSpPr>
          <p:cNvPr id="23" name="Agrupar 22">
            <a:extLst>
              <a:ext uri="{FF2B5EF4-FFF2-40B4-BE49-F238E27FC236}">
                <a16:creationId xmlns:a16="http://schemas.microsoft.com/office/drawing/2014/main" id="{822F3E6D-A33A-36E5-2C19-81D17650D174}"/>
              </a:ext>
            </a:extLst>
          </p:cNvPr>
          <p:cNvGrpSpPr/>
          <p:nvPr/>
        </p:nvGrpSpPr>
        <p:grpSpPr>
          <a:xfrm>
            <a:off x="2857907" y="-6"/>
            <a:ext cx="11202081" cy="6858006"/>
            <a:chOff x="2857907" y="-6"/>
            <a:chExt cx="11202081" cy="6858006"/>
          </a:xfrm>
        </p:grpSpPr>
        <p:pic>
          <p:nvPicPr>
            <p:cNvPr id="17" name="Imagem 16" descr="Mulher sentada sorrindo&#10;&#10;O conteúdo gerado por IA pode estar incorreto.">
              <a:extLst>
                <a:ext uri="{FF2B5EF4-FFF2-40B4-BE49-F238E27FC236}">
                  <a16:creationId xmlns:a16="http://schemas.microsoft.com/office/drawing/2014/main" id="{608B0410-DAA2-0EBA-E936-E2680D59BF8E}"/>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4193" t="3145" r="10863" b="18889"/>
            <a:stretch>
              <a:fillRect/>
            </a:stretch>
          </p:blipFill>
          <p:spPr>
            <a:xfrm>
              <a:off x="2857908" y="-6"/>
              <a:ext cx="11202080" cy="6858006"/>
            </a:xfrm>
            <a:custGeom>
              <a:avLst/>
              <a:gdLst>
                <a:gd name="csX0" fmla="*/ 6858000 w 11202080"/>
                <a:gd name="csY0" fmla="*/ 0 h 6858006"/>
                <a:gd name="csX1" fmla="*/ 11202080 w 11202080"/>
                <a:gd name="csY1" fmla="*/ 0 h 6858006"/>
                <a:gd name="csX2" fmla="*/ 11202080 w 11202080"/>
                <a:gd name="csY2" fmla="*/ 6858006 h 6858006"/>
                <a:gd name="csX3" fmla="*/ 6858000 w 11202080"/>
                <a:gd name="csY3" fmla="*/ 6858006 h 6858006"/>
                <a:gd name="csX4" fmla="*/ 6858000 w 11202080"/>
                <a:gd name="csY4" fmla="*/ 6858003 h 6858006"/>
                <a:gd name="csX5" fmla="*/ 0 w 11202080"/>
                <a:gd name="csY5" fmla="*/ 6858003 h 6858006"/>
                <a:gd name="csX6" fmla="*/ 6858000 w 11202080"/>
                <a:gd name="csY6" fmla="*/ 5 h 685800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02080" h="6858006">
                  <a:moveTo>
                    <a:pt x="6858000" y="0"/>
                  </a:moveTo>
                  <a:lnTo>
                    <a:pt x="11202080" y="0"/>
                  </a:lnTo>
                  <a:lnTo>
                    <a:pt x="11202080" y="6858006"/>
                  </a:lnTo>
                  <a:lnTo>
                    <a:pt x="6858000" y="6858006"/>
                  </a:lnTo>
                  <a:lnTo>
                    <a:pt x="6858000" y="6858003"/>
                  </a:lnTo>
                  <a:lnTo>
                    <a:pt x="0" y="6858003"/>
                  </a:lnTo>
                  <a:lnTo>
                    <a:pt x="6858000" y="5"/>
                  </a:lnTo>
                  <a:close/>
                </a:path>
              </a:pathLst>
            </a:custGeom>
          </p:spPr>
        </p:pic>
        <p:sp>
          <p:nvSpPr>
            <p:cNvPr id="18" name="Forma Livre: Forma 17">
              <a:extLst>
                <a:ext uri="{FF2B5EF4-FFF2-40B4-BE49-F238E27FC236}">
                  <a16:creationId xmlns:a16="http://schemas.microsoft.com/office/drawing/2014/main" id="{7DA425B6-2A01-B9A0-FA65-6BA7295AC7B2}"/>
                </a:ext>
              </a:extLst>
            </p:cNvPr>
            <p:cNvSpPr/>
            <p:nvPr/>
          </p:nvSpPr>
          <p:spPr>
            <a:xfrm rot="16200000">
              <a:off x="5029944" y="-2172043"/>
              <a:ext cx="6858006" cy="11202080"/>
            </a:xfrm>
            <a:custGeom>
              <a:avLst/>
              <a:gdLst>
                <a:gd name="csX0" fmla="*/ 6858006 w 6858006"/>
                <a:gd name="csY0" fmla="*/ 6858000 h 11202080"/>
                <a:gd name="csX1" fmla="*/ 6858006 w 6858006"/>
                <a:gd name="csY1" fmla="*/ 11202080 h 11202080"/>
                <a:gd name="csX2" fmla="*/ 0 w 6858006"/>
                <a:gd name="csY2" fmla="*/ 11202080 h 11202080"/>
                <a:gd name="csX3" fmla="*/ 0 w 6858006"/>
                <a:gd name="csY3" fmla="*/ 6858000 h 11202080"/>
                <a:gd name="csX4" fmla="*/ 3 w 6858006"/>
                <a:gd name="csY4" fmla="*/ 6858000 h 11202080"/>
                <a:gd name="csX5" fmla="*/ 3 w 6858006"/>
                <a:gd name="csY5" fmla="*/ 0 h 11202080"/>
                <a:gd name="csX6" fmla="*/ 6858001 w 6858006"/>
                <a:gd name="csY6" fmla="*/ 6858000 h 112020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858006" h="11202080">
                  <a:moveTo>
                    <a:pt x="6858006" y="6858000"/>
                  </a:moveTo>
                  <a:lnTo>
                    <a:pt x="6858006" y="11202080"/>
                  </a:lnTo>
                  <a:lnTo>
                    <a:pt x="0" y="11202080"/>
                  </a:lnTo>
                  <a:lnTo>
                    <a:pt x="0" y="6858000"/>
                  </a:lnTo>
                  <a:lnTo>
                    <a:pt x="3" y="6858000"/>
                  </a:lnTo>
                  <a:lnTo>
                    <a:pt x="3" y="0"/>
                  </a:lnTo>
                  <a:lnTo>
                    <a:pt x="6858001" y="6858000"/>
                  </a:lnTo>
                  <a:close/>
                </a:path>
              </a:pathLst>
            </a:custGeom>
            <a:gradFill flip="none" rotWithShape="1">
              <a:gsLst>
                <a:gs pos="0">
                  <a:srgbClr val="C00000">
                    <a:shade val="30000"/>
                    <a:satMod val="115000"/>
                    <a:alpha val="22000"/>
                  </a:srgbClr>
                </a:gs>
                <a:gs pos="79000">
                  <a:srgbClr val="C00000">
                    <a:shade val="100000"/>
                    <a:satMod val="115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noProof="0" dirty="0"/>
            </a:p>
          </p:txBody>
        </p:sp>
      </p:grpSp>
      <p:sp>
        <p:nvSpPr>
          <p:cNvPr id="21" name="CaixaDeTexto 20">
            <a:extLst>
              <a:ext uri="{FF2B5EF4-FFF2-40B4-BE49-F238E27FC236}">
                <a16:creationId xmlns:a16="http://schemas.microsoft.com/office/drawing/2014/main" id="{A4C1AB0D-7933-A5C8-9E45-BC4516DCB0D6}"/>
              </a:ext>
            </a:extLst>
          </p:cNvPr>
          <p:cNvSpPr txBox="1"/>
          <p:nvPr/>
        </p:nvSpPr>
        <p:spPr>
          <a:xfrm>
            <a:off x="439572" y="1781379"/>
            <a:ext cx="6533185"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5400" noProof="0" dirty="0">
                <a:solidFill>
                  <a:schemeClr val="bg1"/>
                </a:solidFill>
                <a:latin typeface="AMX Black" pitchFamily="2" charset="0"/>
              </a:rPr>
              <a:t>Novo Portfólio Pós</a:t>
            </a:r>
          </a:p>
        </p:txBody>
      </p:sp>
      <p:sp>
        <p:nvSpPr>
          <p:cNvPr id="22" name="CaixaDeTexto 21">
            <a:extLst>
              <a:ext uri="{FF2B5EF4-FFF2-40B4-BE49-F238E27FC236}">
                <a16:creationId xmlns:a16="http://schemas.microsoft.com/office/drawing/2014/main" id="{1C2DEA47-C6E0-992C-4667-1592FF3828C7}"/>
              </a:ext>
            </a:extLst>
          </p:cNvPr>
          <p:cNvSpPr txBox="1"/>
          <p:nvPr/>
        </p:nvSpPr>
        <p:spPr>
          <a:xfrm>
            <a:off x="439572" y="2704709"/>
            <a:ext cx="4709943"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200" noProof="0" dirty="0">
                <a:solidFill>
                  <a:schemeClr val="bg1"/>
                </a:solidFill>
                <a:latin typeface="AMX Medium" pitchFamily="2" charset="0"/>
              </a:rPr>
              <a:t>Simplicidade que facilita a vida do cliente</a:t>
            </a:r>
          </a:p>
        </p:txBody>
      </p:sp>
      <p:pic>
        <p:nvPicPr>
          <p:cNvPr id="24" name="Gráfico 23">
            <a:extLst>
              <a:ext uri="{FF2B5EF4-FFF2-40B4-BE49-F238E27FC236}">
                <a16:creationId xmlns:a16="http://schemas.microsoft.com/office/drawing/2014/main" id="{3EC2CCCE-49D3-6B88-832E-69CC7A40B1B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572" y="351234"/>
            <a:ext cx="1430280" cy="520101"/>
          </a:xfrm>
          <a:prstGeom prst="rect">
            <a:avLst/>
          </a:prstGeom>
        </p:spPr>
      </p:pic>
      <p:pic>
        <p:nvPicPr>
          <p:cNvPr id="26" name="Imagem 25" descr="Interface gráfica do usuário, Texto&#10;&#10;O conteúdo gerado por IA pode estar incorreto.">
            <a:extLst>
              <a:ext uri="{FF2B5EF4-FFF2-40B4-BE49-F238E27FC236}">
                <a16:creationId xmlns:a16="http://schemas.microsoft.com/office/drawing/2014/main" id="{C0A5421B-E08C-AA18-6F71-A7D0A210CF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72" y="5890409"/>
            <a:ext cx="1430280" cy="537830"/>
          </a:xfrm>
          <a:prstGeom prst="rect">
            <a:avLst/>
          </a:prstGeom>
        </p:spPr>
      </p:pic>
    </p:spTree>
    <p:extLst>
      <p:ext uri="{BB962C8B-B14F-4D97-AF65-F5344CB8AC3E}">
        <p14:creationId xmlns:p14="http://schemas.microsoft.com/office/powerpoint/2010/main" val="298552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28058BC0-1F17-8F1C-0B74-E3F3B8A786E6}"/>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4" name="CaixaDeTexto 3">
            <a:extLst>
              <a:ext uri="{FF2B5EF4-FFF2-40B4-BE49-F238E27FC236}">
                <a16:creationId xmlns:a16="http://schemas.microsoft.com/office/drawing/2014/main" id="{19EA4DF7-1249-591D-8C96-6407B481365E}"/>
              </a:ext>
            </a:extLst>
          </p:cNvPr>
          <p:cNvSpPr txBox="1"/>
          <p:nvPr/>
        </p:nvSpPr>
        <p:spPr>
          <a:xfrm>
            <a:off x="650757" y="611206"/>
            <a:ext cx="7659605"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800" noProof="0" dirty="0">
                <a:solidFill>
                  <a:srgbClr val="D70101"/>
                </a:solidFill>
                <a:latin typeface="AMX Black" pitchFamily="2" charset="0"/>
              </a:rPr>
              <a:t>Lembra-se de como era? </a:t>
            </a:r>
            <a:r>
              <a:rPr lang="pt-BR" sz="2800" noProof="0" dirty="0">
                <a:latin typeface="AMX Black" pitchFamily="2" charset="0"/>
              </a:rPr>
              <a:t>Veja como ficou!</a:t>
            </a:r>
          </a:p>
        </p:txBody>
      </p:sp>
      <p:sp>
        <p:nvSpPr>
          <p:cNvPr id="3" name="Retângulo: Cantos Arredondados 2">
            <a:extLst>
              <a:ext uri="{FF2B5EF4-FFF2-40B4-BE49-F238E27FC236}">
                <a16:creationId xmlns:a16="http://schemas.microsoft.com/office/drawing/2014/main" id="{F21F29B4-2A86-D8AB-171A-EC3C0E544F5A}"/>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grpSp>
        <p:nvGrpSpPr>
          <p:cNvPr id="52" name="Agrupar 51">
            <a:extLst>
              <a:ext uri="{FF2B5EF4-FFF2-40B4-BE49-F238E27FC236}">
                <a16:creationId xmlns:a16="http://schemas.microsoft.com/office/drawing/2014/main" id="{FCDE9472-7942-9782-E50E-980A2A19DFDB}"/>
              </a:ext>
            </a:extLst>
          </p:cNvPr>
          <p:cNvGrpSpPr/>
          <p:nvPr/>
        </p:nvGrpSpPr>
        <p:grpSpPr>
          <a:xfrm>
            <a:off x="2761995" y="1314556"/>
            <a:ext cx="6780403" cy="4932237"/>
            <a:chOff x="2761995" y="1314556"/>
            <a:chExt cx="6780403" cy="4932237"/>
          </a:xfrm>
        </p:grpSpPr>
        <p:sp>
          <p:nvSpPr>
            <p:cNvPr id="53" name="Retângulo: Cantos Arredondados 52">
              <a:extLst>
                <a:ext uri="{FF2B5EF4-FFF2-40B4-BE49-F238E27FC236}">
                  <a16:creationId xmlns:a16="http://schemas.microsoft.com/office/drawing/2014/main" id="{9D91C2B9-72DF-6D7E-4F22-9907295C75F9}"/>
                </a:ext>
              </a:extLst>
            </p:cNvPr>
            <p:cNvSpPr>
              <a:spLocks/>
            </p:cNvSpPr>
            <p:nvPr/>
          </p:nvSpPr>
          <p:spPr>
            <a:xfrm>
              <a:off x="2761995" y="1314556"/>
              <a:ext cx="6566831" cy="4932237"/>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latin typeface="AMX" pitchFamily="2" charset="0"/>
              </a:endParaRPr>
            </a:p>
          </p:txBody>
        </p:sp>
        <p:sp>
          <p:nvSpPr>
            <p:cNvPr id="54" name="Retângulo: Cantos Arredondados 126">
              <a:extLst>
                <a:ext uri="{FF2B5EF4-FFF2-40B4-BE49-F238E27FC236}">
                  <a16:creationId xmlns:a16="http://schemas.microsoft.com/office/drawing/2014/main" id="{7A0B4CE5-6009-20C6-784F-F3FA2A29BC6F}"/>
                </a:ext>
              </a:extLst>
            </p:cNvPr>
            <p:cNvSpPr>
              <a:spLocks/>
            </p:cNvSpPr>
            <p:nvPr/>
          </p:nvSpPr>
          <p:spPr>
            <a:xfrm>
              <a:off x="5113261" y="1965165"/>
              <a:ext cx="1788405" cy="309679"/>
            </a:xfrm>
            <a:prstGeom prst="roundRect">
              <a:avLst>
                <a:gd name="adj" fmla="val 50000"/>
              </a:avLst>
            </a:prstGeom>
            <a:solidFill>
              <a:srgbClr val="D70000"/>
            </a:solidFill>
            <a:ln w="19050" cap="flat" cmpd="sng" algn="ctr">
              <a:noFill/>
              <a:prstDash val="solid"/>
              <a:miter lim="800000"/>
            </a:ln>
            <a:effectLst/>
          </p:spPr>
          <p:txBody>
            <a:bodyPr lIns="91440" tIns="72000" rIns="91440" bIns="45720" rtlCol="0" anchor="ctr"/>
            <a:lstStyle/>
            <a:p>
              <a:pPr lvl="0" algn="ctr">
                <a:lnSpc>
                  <a:spcPts val="1000"/>
                </a:lnSpc>
                <a:defRPr/>
              </a:pPr>
              <a:r>
                <a:rPr lang="pt-BR" sz="1200" b="1" kern="0" noProof="0" dirty="0">
                  <a:solidFill>
                    <a:schemeClr val="bg1"/>
                  </a:solidFill>
                  <a:latin typeface="AMX" pitchFamily="2" charset="0"/>
                </a:rPr>
                <a:t>PÓS 50GB</a:t>
              </a:r>
              <a:br>
                <a:rPr lang="pt-BR" sz="1200" b="1" kern="0" noProof="0" dirty="0">
                  <a:solidFill>
                    <a:schemeClr val="bg1"/>
                  </a:solidFill>
                  <a:latin typeface="AMX" pitchFamily="2" charset="0"/>
                </a:rPr>
              </a:br>
              <a:r>
                <a:rPr lang="pt-BR" sz="1200" b="1" kern="0" noProof="0" dirty="0">
                  <a:solidFill>
                    <a:schemeClr val="bg1"/>
                  </a:solidFill>
                  <a:latin typeface="AMX" pitchFamily="2" charset="0"/>
                </a:rPr>
                <a:t>GeForce </a:t>
              </a:r>
              <a:r>
                <a:rPr lang="pt-BR" sz="1200" b="1" kern="0" noProof="0" dirty="0" err="1">
                  <a:solidFill>
                    <a:schemeClr val="bg1"/>
                  </a:solidFill>
                  <a:latin typeface="AMX" pitchFamily="2" charset="0"/>
                </a:rPr>
                <a:t>Now</a:t>
              </a:r>
              <a:endParaRPr lang="pt-BR" sz="1200" b="1" kern="0" noProof="0" dirty="0">
                <a:solidFill>
                  <a:schemeClr val="bg1"/>
                </a:solidFill>
                <a:latin typeface="AMX" pitchFamily="2" charset="0"/>
              </a:endParaRPr>
            </a:p>
          </p:txBody>
        </p:sp>
        <p:sp>
          <p:nvSpPr>
            <p:cNvPr id="55" name="TextBox 7">
              <a:extLst>
                <a:ext uri="{FF2B5EF4-FFF2-40B4-BE49-F238E27FC236}">
                  <a16:creationId xmlns:a16="http://schemas.microsoft.com/office/drawing/2014/main" id="{725B00CE-1813-B431-8314-2AF67C7D936A}"/>
                </a:ext>
              </a:extLst>
            </p:cNvPr>
            <p:cNvSpPr txBox="1">
              <a:spLocks/>
            </p:cNvSpPr>
            <p:nvPr/>
          </p:nvSpPr>
          <p:spPr>
            <a:xfrm>
              <a:off x="3287986" y="2333150"/>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err="1">
                  <a:solidFill>
                    <a:schemeClr val="bg1"/>
                  </a:solidFill>
                  <a:latin typeface="AMX" pitchFamily="2" charset="0"/>
                </a:rPr>
                <a:t>GBs</a:t>
              </a:r>
              <a:r>
                <a:rPr lang="pt-BR" sz="1200" b="1" kern="0" noProof="0" dirty="0">
                  <a:solidFill>
                    <a:schemeClr val="bg1"/>
                  </a:solidFill>
                  <a:latin typeface="AMX" pitchFamily="2" charset="0"/>
                </a:rPr>
                <a:t> Franquia Livre</a:t>
              </a:r>
            </a:p>
          </p:txBody>
        </p:sp>
        <p:sp>
          <p:nvSpPr>
            <p:cNvPr id="56" name="Retângulo: Cantos Arredondados 126">
              <a:extLst>
                <a:ext uri="{FF2B5EF4-FFF2-40B4-BE49-F238E27FC236}">
                  <a16:creationId xmlns:a16="http://schemas.microsoft.com/office/drawing/2014/main" id="{9469015B-A2B1-065E-40A1-225B03A232DA}"/>
                </a:ext>
              </a:extLst>
            </p:cNvPr>
            <p:cNvSpPr>
              <a:spLocks/>
            </p:cNvSpPr>
            <p:nvPr/>
          </p:nvSpPr>
          <p:spPr>
            <a:xfrm>
              <a:off x="6922768" y="1965165"/>
              <a:ext cx="1847115"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500GB </a:t>
              </a:r>
              <a:r>
                <a:rPr lang="pt-BR" sz="1200" b="1" kern="0" dirty="0">
                  <a:solidFill>
                    <a:schemeClr val="bg1"/>
                  </a:solidFill>
                  <a:latin typeface="AMX" pitchFamily="2" charset="0"/>
                </a:rPr>
                <a:t>**</a:t>
              </a:r>
            </a:p>
          </p:txBody>
        </p:sp>
        <p:sp>
          <p:nvSpPr>
            <p:cNvPr id="57" name="TextBox 7">
              <a:extLst>
                <a:ext uri="{FF2B5EF4-FFF2-40B4-BE49-F238E27FC236}">
                  <a16:creationId xmlns:a16="http://schemas.microsoft.com/office/drawing/2014/main" id="{6B29146C-AEFC-29F2-8BA8-65A3B498ECF0}"/>
                </a:ext>
              </a:extLst>
            </p:cNvPr>
            <p:cNvSpPr txBox="1">
              <a:spLocks/>
            </p:cNvSpPr>
            <p:nvPr/>
          </p:nvSpPr>
          <p:spPr>
            <a:xfrm>
              <a:off x="3200014" y="1493410"/>
              <a:ext cx="6342384" cy="338554"/>
            </a:xfrm>
            <a:prstGeom prst="roundRect">
              <a:avLst>
                <a:gd name="adj" fmla="val 0"/>
              </a:avLst>
            </a:prstGeom>
            <a:noFill/>
            <a:ln>
              <a:noFill/>
            </a:ln>
          </p:spPr>
          <p:txBody>
            <a:bodyPr wrap="square" rtlCol="0" anchor="ctr">
              <a:spAutoFit/>
            </a:bodyPr>
            <a:lstStyle/>
            <a:p>
              <a:pPr>
                <a:defRPr/>
              </a:pPr>
              <a:r>
                <a:rPr lang="pt-BR" sz="1600" b="1" kern="0" dirty="0">
                  <a:solidFill>
                    <a:schemeClr val="bg1"/>
                  </a:solidFill>
                  <a:latin typeface="AMX" pitchFamily="2" charset="0"/>
                </a:rPr>
                <a:t>PLANOS COM ASSINATURA</a:t>
              </a:r>
              <a:endParaRPr lang="pt-BR" sz="1600" b="1" kern="0" noProof="0" dirty="0">
                <a:solidFill>
                  <a:schemeClr val="bg1"/>
                </a:solidFill>
                <a:latin typeface="AMX" pitchFamily="2" charset="0"/>
              </a:endParaRPr>
            </a:p>
          </p:txBody>
        </p:sp>
        <p:sp>
          <p:nvSpPr>
            <p:cNvPr id="58" name="TextBox 7">
              <a:extLst>
                <a:ext uri="{FF2B5EF4-FFF2-40B4-BE49-F238E27FC236}">
                  <a16:creationId xmlns:a16="http://schemas.microsoft.com/office/drawing/2014/main" id="{A4BEBFCA-818B-DC60-1FD5-44AFEEA928C9}"/>
                </a:ext>
              </a:extLst>
            </p:cNvPr>
            <p:cNvSpPr txBox="1">
              <a:spLocks/>
            </p:cNvSpPr>
            <p:nvPr/>
          </p:nvSpPr>
          <p:spPr>
            <a:xfrm>
              <a:off x="6922766" y="5309340"/>
              <a:ext cx="1847115" cy="720000"/>
            </a:xfrm>
            <a:prstGeom prst="roundRect">
              <a:avLst>
                <a:gd name="adj" fmla="val 40635"/>
              </a:avLst>
            </a:prstGeom>
            <a:solidFill>
              <a:srgbClr val="181717"/>
            </a:solidFill>
            <a:ln w="38100">
              <a:solidFill>
                <a:srgbClr val="D9D9D9"/>
              </a:solidFill>
            </a:ln>
          </p:spPr>
          <p:txBody>
            <a:bodyPr wrap="square" rtlCol="0" anchor="b">
              <a:spAutoFit/>
            </a:bodyPr>
            <a:lstStyle/>
            <a:p>
              <a:pPr algn="ctr">
                <a:defRPr/>
              </a:pPr>
              <a:r>
                <a:rPr lang="pt-BR" sz="900" kern="0" noProof="0" dirty="0">
                  <a:solidFill>
                    <a:schemeClr val="bg1"/>
                  </a:solidFill>
                  <a:latin typeface="AMX Medium" pitchFamily="2" charset="0"/>
                </a:rPr>
                <a:t>Disponível para o programa Claro </a:t>
              </a:r>
              <a:r>
                <a:rPr lang="pt-BR" sz="900" kern="0" noProof="0" dirty="0" err="1">
                  <a:solidFill>
                    <a:schemeClr val="bg1"/>
                  </a:solidFill>
                  <a:latin typeface="AMX Medium" pitchFamily="2" charset="0"/>
                </a:rPr>
                <a:t>up</a:t>
              </a:r>
              <a:r>
                <a:rPr lang="pt-BR" sz="900" kern="0" noProof="0" dirty="0">
                  <a:solidFill>
                    <a:schemeClr val="bg1"/>
                  </a:solidFill>
                  <a:latin typeface="AMX Medium" pitchFamily="2" charset="0"/>
                </a:rPr>
                <a:t> nas versões </a:t>
              </a:r>
              <a:r>
                <a:rPr lang="pt-BR" sz="900" kern="0" noProof="0" dirty="0" err="1">
                  <a:solidFill>
                    <a:schemeClr val="bg1"/>
                  </a:solidFill>
                  <a:latin typeface="AMX Medium" pitchFamily="2" charset="0"/>
                </a:rPr>
                <a:t>multi</a:t>
              </a:r>
              <a:r>
                <a:rPr lang="pt-BR" sz="900" kern="0" noProof="0" dirty="0">
                  <a:solidFill>
                    <a:schemeClr val="bg1"/>
                  </a:solidFill>
                  <a:latin typeface="AMX Medium" pitchFamily="2" charset="0"/>
                </a:rPr>
                <a:t>.</a:t>
              </a:r>
            </a:p>
          </p:txBody>
        </p:sp>
        <p:sp>
          <p:nvSpPr>
            <p:cNvPr id="59" name="TextBox 7">
              <a:extLst>
                <a:ext uri="{FF2B5EF4-FFF2-40B4-BE49-F238E27FC236}">
                  <a16:creationId xmlns:a16="http://schemas.microsoft.com/office/drawing/2014/main" id="{C5B33112-F631-B6DF-061F-A899482504E3}"/>
                </a:ext>
              </a:extLst>
            </p:cNvPr>
            <p:cNvSpPr txBox="1">
              <a:spLocks/>
            </p:cNvSpPr>
            <p:nvPr/>
          </p:nvSpPr>
          <p:spPr>
            <a:xfrm>
              <a:off x="5113575" y="2337284"/>
              <a:ext cx="1770523" cy="262396"/>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60" name="TextBox 7">
              <a:extLst>
                <a:ext uri="{FF2B5EF4-FFF2-40B4-BE49-F238E27FC236}">
                  <a16:creationId xmlns:a16="http://schemas.microsoft.com/office/drawing/2014/main" id="{AA0C535E-29B7-DFEE-5915-7CA244324949}"/>
                </a:ext>
              </a:extLst>
            </p:cNvPr>
            <p:cNvSpPr txBox="1">
              <a:spLocks/>
            </p:cNvSpPr>
            <p:nvPr/>
          </p:nvSpPr>
          <p:spPr>
            <a:xfrm>
              <a:off x="3287986" y="2657408"/>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Ilimitado</a:t>
              </a:r>
            </a:p>
          </p:txBody>
        </p:sp>
        <p:sp>
          <p:nvSpPr>
            <p:cNvPr id="61" name="TextBox 7">
              <a:extLst>
                <a:ext uri="{FF2B5EF4-FFF2-40B4-BE49-F238E27FC236}">
                  <a16:creationId xmlns:a16="http://schemas.microsoft.com/office/drawing/2014/main" id="{18DFDC57-FF79-6E34-EF07-D6E2746D1019}"/>
                </a:ext>
              </a:extLst>
            </p:cNvPr>
            <p:cNvSpPr txBox="1">
              <a:spLocks/>
            </p:cNvSpPr>
            <p:nvPr/>
          </p:nvSpPr>
          <p:spPr>
            <a:xfrm>
              <a:off x="5093697" y="2657408"/>
              <a:ext cx="3676186"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Whatsapp ilimitado</a:t>
              </a:r>
            </a:p>
          </p:txBody>
        </p:sp>
        <p:sp>
          <p:nvSpPr>
            <p:cNvPr id="62" name="TextBox 7">
              <a:extLst>
                <a:ext uri="{FF2B5EF4-FFF2-40B4-BE49-F238E27FC236}">
                  <a16:creationId xmlns:a16="http://schemas.microsoft.com/office/drawing/2014/main" id="{D4B27FF6-939A-FFCC-D030-960913C73087}"/>
                </a:ext>
              </a:extLst>
            </p:cNvPr>
            <p:cNvSpPr txBox="1">
              <a:spLocks/>
            </p:cNvSpPr>
            <p:nvPr/>
          </p:nvSpPr>
          <p:spPr>
            <a:xfrm>
              <a:off x="5093697" y="2970928"/>
              <a:ext cx="3676186"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noProof="0" dirty="0" err="1">
                  <a:latin typeface="AMX Medium" pitchFamily="2" charset="0"/>
                </a:rPr>
                <a:t>Skeelo</a:t>
              </a:r>
              <a:r>
                <a:rPr lang="pt-BR" sz="1100" kern="0" noProof="0" dirty="0">
                  <a:latin typeface="AMX Medium" pitchFamily="2" charset="0"/>
                </a:rPr>
                <a:t>                       </a:t>
              </a:r>
              <a:r>
                <a:rPr lang="pt-BR" sz="1100" kern="0" dirty="0">
                  <a:latin typeface="AMX Medium" pitchFamily="2" charset="0"/>
                </a:rPr>
                <a:t> </a:t>
              </a:r>
              <a:r>
                <a:rPr lang="pt-BR" sz="1100" kern="0" noProof="0" dirty="0">
                  <a:latin typeface="AMX Medium" pitchFamily="2" charset="0"/>
                </a:rPr>
                <a:t>Claro branca                         </a:t>
              </a:r>
              <a:r>
                <a:rPr lang="pt-BR" sz="1100" kern="0" dirty="0" err="1">
                  <a:latin typeface="AMX Medium" pitchFamily="2" charset="0"/>
                </a:rPr>
                <a:t>Truecaller</a:t>
              </a:r>
              <a:r>
                <a:rPr lang="pt-BR" sz="1100" kern="0" dirty="0">
                  <a:latin typeface="AMX Medium" pitchFamily="2" charset="0"/>
                </a:rPr>
                <a:t>​</a:t>
              </a:r>
              <a:endParaRPr lang="pt-BR" sz="1100" kern="0" noProof="0" dirty="0">
                <a:latin typeface="AMX Medium" pitchFamily="2" charset="0"/>
              </a:endParaRPr>
            </a:p>
          </p:txBody>
        </p:sp>
        <p:sp>
          <p:nvSpPr>
            <p:cNvPr id="63" name="TextBox 7">
              <a:extLst>
                <a:ext uri="{FF2B5EF4-FFF2-40B4-BE49-F238E27FC236}">
                  <a16:creationId xmlns:a16="http://schemas.microsoft.com/office/drawing/2014/main" id="{9B6D9B19-87D9-42A3-6D40-AD60EC1E16A6}"/>
                </a:ext>
              </a:extLst>
            </p:cNvPr>
            <p:cNvSpPr txBox="1">
              <a:spLocks/>
            </p:cNvSpPr>
            <p:nvPr/>
          </p:nvSpPr>
          <p:spPr>
            <a:xfrm>
              <a:off x="3287986" y="2970928"/>
              <a:ext cx="1770524" cy="2665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SVA</a:t>
              </a:r>
            </a:p>
          </p:txBody>
        </p:sp>
        <p:sp>
          <p:nvSpPr>
            <p:cNvPr id="1024" name="TextBox 7">
              <a:extLst>
                <a:ext uri="{FF2B5EF4-FFF2-40B4-BE49-F238E27FC236}">
                  <a16:creationId xmlns:a16="http://schemas.microsoft.com/office/drawing/2014/main" id="{CA3BDCD4-8E4B-9761-16CC-A42DC851A5B5}"/>
                </a:ext>
              </a:extLst>
            </p:cNvPr>
            <p:cNvSpPr txBox="1">
              <a:spLocks/>
            </p:cNvSpPr>
            <p:nvPr/>
          </p:nvSpPr>
          <p:spPr>
            <a:xfrm>
              <a:off x="3287986" y="3275398"/>
              <a:ext cx="1770524" cy="2761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Assinatura inclusa</a:t>
              </a:r>
            </a:p>
          </p:txBody>
        </p:sp>
        <p:sp>
          <p:nvSpPr>
            <p:cNvPr id="1025" name="TextBox 7">
              <a:extLst>
                <a:ext uri="{FF2B5EF4-FFF2-40B4-BE49-F238E27FC236}">
                  <a16:creationId xmlns:a16="http://schemas.microsoft.com/office/drawing/2014/main" id="{7227760B-90D9-2502-D5E3-7599B0B81785}"/>
                </a:ext>
              </a:extLst>
            </p:cNvPr>
            <p:cNvSpPr txBox="1">
              <a:spLocks/>
            </p:cNvSpPr>
            <p:nvPr/>
          </p:nvSpPr>
          <p:spPr>
            <a:xfrm>
              <a:off x="5113575" y="3283067"/>
              <a:ext cx="1770523" cy="25624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GeForce </a:t>
              </a:r>
              <a:r>
                <a:rPr lang="pt-BR" sz="1100" kern="0" noProof="0" dirty="0" err="1">
                  <a:latin typeface="AMX Medium" pitchFamily="2" charset="0"/>
                </a:rPr>
                <a:t>Now</a:t>
              </a:r>
              <a:endParaRPr lang="pt-BR" sz="1100" kern="0" noProof="0" dirty="0">
                <a:latin typeface="AMX Medium" pitchFamily="2" charset="0"/>
              </a:endParaRPr>
            </a:p>
          </p:txBody>
        </p:sp>
        <p:sp>
          <p:nvSpPr>
            <p:cNvPr id="1026" name="TextBox 7">
              <a:extLst>
                <a:ext uri="{FF2B5EF4-FFF2-40B4-BE49-F238E27FC236}">
                  <a16:creationId xmlns:a16="http://schemas.microsoft.com/office/drawing/2014/main" id="{06D9ABD2-48CC-3D92-A2FB-07D85A851B5D}"/>
                </a:ext>
              </a:extLst>
            </p:cNvPr>
            <p:cNvSpPr txBox="1">
              <a:spLocks/>
            </p:cNvSpPr>
            <p:nvPr/>
          </p:nvSpPr>
          <p:spPr>
            <a:xfrm>
              <a:off x="6922767" y="3275398"/>
              <a:ext cx="1847115" cy="25535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000"/>
                </a:lnSpc>
                <a:defRPr/>
              </a:pPr>
              <a:r>
                <a:rPr lang="pt-BR" sz="1200" kern="0" noProof="0" dirty="0">
                  <a:latin typeface="AMX Medium" pitchFamily="2" charset="0"/>
                </a:rPr>
                <a:t>         Claro tv+ App</a:t>
              </a:r>
            </a:p>
          </p:txBody>
        </p:sp>
        <p:sp>
          <p:nvSpPr>
            <p:cNvPr id="1027" name="TextBox 7">
              <a:extLst>
                <a:ext uri="{FF2B5EF4-FFF2-40B4-BE49-F238E27FC236}">
                  <a16:creationId xmlns:a16="http://schemas.microsoft.com/office/drawing/2014/main" id="{0370DEEC-0A68-AC3D-FFF2-7513768F2CE4}"/>
                </a:ext>
              </a:extLst>
            </p:cNvPr>
            <p:cNvSpPr txBox="1">
              <a:spLocks/>
            </p:cNvSpPr>
            <p:nvPr/>
          </p:nvSpPr>
          <p:spPr>
            <a:xfrm>
              <a:off x="3287986" y="3591737"/>
              <a:ext cx="1770524" cy="315048"/>
            </a:xfrm>
            <a:prstGeom prst="roundRect">
              <a:avLst>
                <a:gd name="adj" fmla="val 25986"/>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a:solidFill>
                    <a:schemeClr val="bg1"/>
                  </a:solidFill>
                  <a:latin typeface="AMX" pitchFamily="2" charset="0"/>
                </a:rPr>
                <a:t>Armazenamento</a:t>
              </a:r>
            </a:p>
            <a:p>
              <a:pPr algn="ctr">
                <a:lnSpc>
                  <a:spcPts val="1000"/>
                </a:lnSpc>
                <a:defRPr/>
              </a:pPr>
              <a:r>
                <a:rPr lang="pt-BR" sz="1200" b="1" kern="0" noProof="0" dirty="0">
                  <a:solidFill>
                    <a:schemeClr val="bg1"/>
                  </a:solidFill>
                  <a:latin typeface="AMX" pitchFamily="2" charset="0"/>
                </a:rPr>
                <a:t>em nuvem</a:t>
              </a:r>
            </a:p>
          </p:txBody>
        </p:sp>
        <p:sp>
          <p:nvSpPr>
            <p:cNvPr id="1028" name="TextBox 7">
              <a:extLst>
                <a:ext uri="{FF2B5EF4-FFF2-40B4-BE49-F238E27FC236}">
                  <a16:creationId xmlns:a16="http://schemas.microsoft.com/office/drawing/2014/main" id="{F26A9BEC-4007-9692-A922-49A0C49A9F7F}"/>
                </a:ext>
              </a:extLst>
            </p:cNvPr>
            <p:cNvSpPr txBox="1">
              <a:spLocks/>
            </p:cNvSpPr>
            <p:nvPr/>
          </p:nvSpPr>
          <p:spPr>
            <a:xfrm>
              <a:off x="5104853" y="3584099"/>
              <a:ext cx="1779872" cy="32196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050" kern="0" noProof="0" dirty="0">
                  <a:latin typeface="AMX Medium" pitchFamily="2" charset="0"/>
                </a:rPr>
                <a:t>               </a:t>
              </a:r>
              <a:r>
                <a:rPr lang="pt-BR" sz="1050" kern="0" dirty="0">
                  <a:latin typeface="AMX Medium" pitchFamily="2" charset="0"/>
                </a:rPr>
                <a:t>5</a:t>
              </a:r>
              <a:r>
                <a:rPr lang="pt-BR" sz="1050" kern="0" noProof="0" dirty="0">
                  <a:latin typeface="AMX Medium" pitchFamily="2" charset="0"/>
                </a:rPr>
                <a:t>0GB</a:t>
              </a:r>
            </a:p>
            <a:p>
              <a:pPr algn="ctr">
                <a:lnSpc>
                  <a:spcPts val="1100"/>
                </a:lnSpc>
                <a:defRPr/>
              </a:pPr>
              <a:r>
                <a:rPr lang="pt-BR" sz="1050" kern="0" noProof="0" dirty="0">
                  <a:latin typeface="AMX Medium" pitchFamily="2" charset="0"/>
                </a:rPr>
                <a:t>   Google </a:t>
              </a:r>
              <a:r>
                <a:rPr lang="pt-BR" sz="1050" kern="0" noProof="0" dirty="0" err="1">
                  <a:latin typeface="AMX Medium" pitchFamily="2" charset="0"/>
                </a:rPr>
                <a:t>One</a:t>
              </a:r>
              <a:r>
                <a:rPr lang="pt-BR" sz="1050" kern="0" noProof="0" dirty="0">
                  <a:latin typeface="AMX Medium" pitchFamily="2" charset="0"/>
                </a:rPr>
                <a:t> </a:t>
              </a:r>
              <a:r>
                <a:rPr lang="pt-BR" sz="1050" kern="0" dirty="0">
                  <a:latin typeface="AMX Medium" pitchFamily="2" charset="0"/>
                </a:rPr>
                <a:t>1</a:t>
              </a:r>
              <a:r>
                <a:rPr lang="pt-BR" sz="1050" kern="0" noProof="0" dirty="0">
                  <a:latin typeface="AMX Medium" pitchFamily="2" charset="0"/>
                </a:rPr>
                <a:t>00GB</a:t>
              </a:r>
            </a:p>
          </p:txBody>
        </p:sp>
        <p:sp>
          <p:nvSpPr>
            <p:cNvPr id="1029" name="TextBox 7">
              <a:extLst>
                <a:ext uri="{FF2B5EF4-FFF2-40B4-BE49-F238E27FC236}">
                  <a16:creationId xmlns:a16="http://schemas.microsoft.com/office/drawing/2014/main" id="{C65F999A-29EA-A95E-8AF7-151D4A5A8933}"/>
                </a:ext>
              </a:extLst>
            </p:cNvPr>
            <p:cNvSpPr txBox="1">
              <a:spLocks/>
            </p:cNvSpPr>
            <p:nvPr/>
          </p:nvSpPr>
          <p:spPr>
            <a:xfrm>
              <a:off x="6922767" y="3584099"/>
              <a:ext cx="1847115"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1030" name="TextBox 7">
              <a:extLst>
                <a:ext uri="{FF2B5EF4-FFF2-40B4-BE49-F238E27FC236}">
                  <a16:creationId xmlns:a16="http://schemas.microsoft.com/office/drawing/2014/main" id="{DF87F929-9BE4-5EE5-6CF0-5337B0BBED38}"/>
                </a:ext>
              </a:extLst>
            </p:cNvPr>
            <p:cNvSpPr txBox="1">
              <a:spLocks/>
            </p:cNvSpPr>
            <p:nvPr/>
          </p:nvSpPr>
          <p:spPr>
            <a:xfrm>
              <a:off x="3287986" y="3954228"/>
              <a:ext cx="1770524" cy="423574"/>
            </a:xfrm>
            <a:prstGeom prst="roundRect">
              <a:avLst>
                <a:gd name="adj" fmla="val 29970"/>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Passaporte</a:t>
              </a:r>
            </a:p>
          </p:txBody>
        </p:sp>
        <p:sp>
          <p:nvSpPr>
            <p:cNvPr id="1031" name="TextBox 7">
              <a:extLst>
                <a:ext uri="{FF2B5EF4-FFF2-40B4-BE49-F238E27FC236}">
                  <a16:creationId xmlns:a16="http://schemas.microsoft.com/office/drawing/2014/main" id="{4E3412C6-D556-F457-C082-0A0415FC8747}"/>
                </a:ext>
              </a:extLst>
            </p:cNvPr>
            <p:cNvSpPr txBox="1">
              <a:spLocks/>
            </p:cNvSpPr>
            <p:nvPr/>
          </p:nvSpPr>
          <p:spPr>
            <a:xfrm>
              <a:off x="5113575" y="3959900"/>
              <a:ext cx="1770523" cy="42213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1032" name="TextBox 7">
              <a:extLst>
                <a:ext uri="{FF2B5EF4-FFF2-40B4-BE49-F238E27FC236}">
                  <a16:creationId xmlns:a16="http://schemas.microsoft.com/office/drawing/2014/main" id="{80E07E6D-9BD2-86F9-00D0-9A7575675F09}"/>
                </a:ext>
              </a:extLst>
            </p:cNvPr>
            <p:cNvSpPr txBox="1">
              <a:spLocks/>
            </p:cNvSpPr>
            <p:nvPr/>
          </p:nvSpPr>
          <p:spPr>
            <a:xfrm>
              <a:off x="6922767" y="3965368"/>
              <a:ext cx="1847115" cy="418105"/>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1033" name="TextBox 7">
              <a:extLst>
                <a:ext uri="{FF2B5EF4-FFF2-40B4-BE49-F238E27FC236}">
                  <a16:creationId xmlns:a16="http://schemas.microsoft.com/office/drawing/2014/main" id="{BE788000-8E79-44DA-B42B-923A2D57D607}"/>
                </a:ext>
              </a:extLst>
            </p:cNvPr>
            <p:cNvSpPr txBox="1">
              <a:spLocks/>
            </p:cNvSpPr>
            <p:nvPr/>
          </p:nvSpPr>
          <p:spPr>
            <a:xfrm>
              <a:off x="3287986" y="4434429"/>
              <a:ext cx="1770524" cy="354822"/>
            </a:xfrm>
            <a:prstGeom prst="roundRect">
              <a:avLst>
                <a:gd name="adj" fmla="val 36836"/>
              </a:avLst>
            </a:prstGeom>
            <a:solidFill>
              <a:srgbClr val="920000"/>
            </a:solidFill>
            <a:ln>
              <a:noFill/>
            </a:ln>
          </p:spPr>
          <p:txBody>
            <a:bodyPr wrap="square" lIns="0" tIns="36000" rIns="0" bIns="0" rtlCol="0" anchor="ctr">
              <a:noAutofit/>
            </a:bodyPr>
            <a:lstStyle/>
            <a:p>
              <a:pPr algn="ctr">
                <a:lnSpc>
                  <a:spcPts val="1200"/>
                </a:lnSpc>
                <a:defRPr/>
              </a:pPr>
              <a:r>
                <a:rPr lang="pt-BR" sz="1200" b="1" kern="0" noProof="0" dirty="0">
                  <a:solidFill>
                    <a:schemeClr val="bg1"/>
                  </a:solidFill>
                  <a:latin typeface="AMX" pitchFamily="2" charset="0"/>
                </a:rPr>
                <a:t>Linhas adicionais  inclusas</a:t>
              </a:r>
            </a:p>
          </p:txBody>
        </p:sp>
        <p:sp>
          <p:nvSpPr>
            <p:cNvPr id="1034" name="TextBox 7">
              <a:extLst>
                <a:ext uri="{FF2B5EF4-FFF2-40B4-BE49-F238E27FC236}">
                  <a16:creationId xmlns:a16="http://schemas.microsoft.com/office/drawing/2014/main" id="{71386BBE-8FD0-D1EE-1711-F84E902AE33F}"/>
                </a:ext>
              </a:extLst>
            </p:cNvPr>
            <p:cNvSpPr txBox="1">
              <a:spLocks/>
            </p:cNvSpPr>
            <p:nvPr/>
          </p:nvSpPr>
          <p:spPr>
            <a:xfrm>
              <a:off x="5113575" y="4430659"/>
              <a:ext cx="1770523" cy="35716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1035" name="TextBox 7">
              <a:extLst>
                <a:ext uri="{FF2B5EF4-FFF2-40B4-BE49-F238E27FC236}">
                  <a16:creationId xmlns:a16="http://schemas.microsoft.com/office/drawing/2014/main" id="{53E0F248-6444-C7D7-F431-4107005E500D}"/>
                </a:ext>
              </a:extLst>
            </p:cNvPr>
            <p:cNvSpPr txBox="1">
              <a:spLocks/>
            </p:cNvSpPr>
            <p:nvPr/>
          </p:nvSpPr>
          <p:spPr>
            <a:xfrm>
              <a:off x="6922767" y="4422021"/>
              <a:ext cx="1847115"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5</a:t>
              </a:r>
            </a:p>
          </p:txBody>
        </p:sp>
        <p:sp>
          <p:nvSpPr>
            <p:cNvPr id="1036" name="TextBox 7">
              <a:extLst>
                <a:ext uri="{FF2B5EF4-FFF2-40B4-BE49-F238E27FC236}">
                  <a16:creationId xmlns:a16="http://schemas.microsoft.com/office/drawing/2014/main" id="{959FB671-DEB8-EA64-3F47-4A997D4341B8}"/>
                </a:ext>
              </a:extLst>
            </p:cNvPr>
            <p:cNvSpPr txBox="1">
              <a:spLocks/>
            </p:cNvSpPr>
            <p:nvPr/>
          </p:nvSpPr>
          <p:spPr>
            <a:xfrm>
              <a:off x="3287986" y="4844360"/>
              <a:ext cx="1770524" cy="359089"/>
            </a:xfrm>
            <a:prstGeom prst="roundRect">
              <a:avLst>
                <a:gd name="adj" fmla="val 29697"/>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err="1">
                  <a:solidFill>
                    <a:schemeClr val="bg1"/>
                  </a:solidFill>
                  <a:latin typeface="AMX" pitchFamily="2" charset="0"/>
                </a:rPr>
                <a:t>Qtd</a:t>
              </a:r>
              <a:r>
                <a:rPr lang="pt-BR" sz="1200" b="1" kern="0" noProof="0" dirty="0">
                  <a:solidFill>
                    <a:schemeClr val="bg1"/>
                  </a:solidFill>
                  <a:latin typeface="AMX" pitchFamily="2" charset="0"/>
                </a:rPr>
                <a:t>. Máx. Linhas adicionais</a:t>
              </a:r>
            </a:p>
          </p:txBody>
        </p:sp>
        <p:sp>
          <p:nvSpPr>
            <p:cNvPr id="1037" name="TextBox 7">
              <a:extLst>
                <a:ext uri="{FF2B5EF4-FFF2-40B4-BE49-F238E27FC236}">
                  <a16:creationId xmlns:a16="http://schemas.microsoft.com/office/drawing/2014/main" id="{0ECCF67A-3469-3DF3-F9AE-D76B8B87CADC}"/>
                </a:ext>
              </a:extLst>
            </p:cNvPr>
            <p:cNvSpPr txBox="1">
              <a:spLocks/>
            </p:cNvSpPr>
            <p:nvPr/>
          </p:nvSpPr>
          <p:spPr>
            <a:xfrm>
              <a:off x="5113575" y="4844361"/>
              <a:ext cx="1770523"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1038" name="TextBox 7">
              <a:extLst>
                <a:ext uri="{FF2B5EF4-FFF2-40B4-BE49-F238E27FC236}">
                  <a16:creationId xmlns:a16="http://schemas.microsoft.com/office/drawing/2014/main" id="{04A76368-C23F-B41C-1F77-2057FC55812F}"/>
                </a:ext>
              </a:extLst>
            </p:cNvPr>
            <p:cNvSpPr txBox="1">
              <a:spLocks/>
            </p:cNvSpPr>
            <p:nvPr/>
          </p:nvSpPr>
          <p:spPr>
            <a:xfrm>
              <a:off x="6922767" y="4844361"/>
              <a:ext cx="1847115"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pic>
          <p:nvPicPr>
            <p:cNvPr id="1039" name="Picture 2">
              <a:extLst>
                <a:ext uri="{FF2B5EF4-FFF2-40B4-BE49-F238E27FC236}">
                  <a16:creationId xmlns:a16="http://schemas.microsoft.com/office/drawing/2014/main" id="{1B2A1957-F061-1E52-B6C3-FB4984374264}"/>
                </a:ext>
              </a:extLst>
            </p:cNvPr>
            <p:cNvPicPr>
              <a:picLocks noChangeAspect="1" noChangeArrowheads="1"/>
            </p:cNvPicPr>
            <p:nvPr/>
          </p:nvPicPr>
          <p:blipFill>
            <a:blip>
              <a:extLst>
                <a:ext uri="{96DAC541-7B7A-43D3-8B79-37D633B846F1}">
                  <asvg:svgBlip xmlns:asvg="http://schemas.microsoft.com/office/drawing/2016/SVG/main" r:embed="rId3"/>
                </a:ext>
              </a:extLst>
            </a:blip>
            <a:srcRect/>
            <a:stretch/>
          </p:blipFill>
          <p:spPr bwMode="auto">
            <a:xfrm>
              <a:off x="5322317" y="3028431"/>
              <a:ext cx="129481" cy="139785"/>
            </a:xfrm>
            <a:prstGeom prst="rect">
              <a:avLst/>
            </a:prstGeom>
            <a:extLst>
              <a:ext uri="{909E8E84-426E-40DD-AFC4-6F175D3DCCD1}">
                <a14:hiddenFill xmlns:a14="http://schemas.microsoft.com/office/drawing/2010/main">
                  <a:solidFill>
                    <a:srgbClr val="FFFFFF"/>
                  </a:solidFill>
                </a14:hiddenFill>
              </a:ext>
            </a:extLst>
          </p:spPr>
        </p:pic>
        <p:pic>
          <p:nvPicPr>
            <p:cNvPr id="1040" name="Picture 4">
              <a:extLst>
                <a:ext uri="{FF2B5EF4-FFF2-40B4-BE49-F238E27FC236}">
                  <a16:creationId xmlns:a16="http://schemas.microsoft.com/office/drawing/2014/main" id="{F056E06E-3EF7-2B03-902C-42F0B6A849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6294672" y="2963927"/>
              <a:ext cx="250635" cy="250736"/>
            </a:xfrm>
            <a:prstGeom prst="rect">
              <a:avLst/>
            </a:prstGeom>
            <a:extLst>
              <a:ext uri="{909E8E84-426E-40DD-AFC4-6F175D3DCCD1}">
                <a14:hiddenFill xmlns:a14="http://schemas.microsoft.com/office/drawing/2010/main">
                  <a:solidFill>
                    <a:srgbClr val="FFFFFF"/>
                  </a:solidFill>
                </a14:hiddenFill>
              </a:ext>
            </a:extLst>
          </p:spPr>
        </p:pic>
        <p:pic>
          <p:nvPicPr>
            <p:cNvPr id="1041" name="Picture 6">
              <a:extLst>
                <a:ext uri="{FF2B5EF4-FFF2-40B4-BE49-F238E27FC236}">
                  <a16:creationId xmlns:a16="http://schemas.microsoft.com/office/drawing/2014/main" id="{C411397C-3B7A-8935-75AD-0CBA2F0F64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7813114" y="3037567"/>
              <a:ext cx="132153" cy="1321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2" name="Imagem 1041" descr="Logotipo&#10;&#10;O conteúdo gerado por IA pode estar incorreto.">
              <a:extLst>
                <a:ext uri="{FF2B5EF4-FFF2-40B4-BE49-F238E27FC236}">
                  <a16:creationId xmlns:a16="http://schemas.microsoft.com/office/drawing/2014/main" id="{A9A49ACB-390A-05EE-C399-84A48B224659}"/>
                </a:ext>
              </a:extLst>
            </p:cNvPr>
            <p:cNvPicPr>
              <a:picLocks noChangeAspect="1"/>
            </p:cNvPicPr>
            <p:nvPr/>
          </p:nvPicPr>
          <p:blipFill>
            <a:blip r:embed="rId6" cstate="print">
              <a:extLst>
                <a:ext uri="{28A0092B-C50C-407E-A947-70E740481C1C}">
                  <a14:useLocalDpi xmlns:a14="http://schemas.microsoft.com/office/drawing/2010/main" val="0"/>
                </a:ext>
              </a:extLst>
            </a:blip>
            <a:srcRect t="34836" b="34836"/>
            <a:stretch>
              <a:fillRect/>
            </a:stretch>
          </p:blipFill>
          <p:spPr>
            <a:xfrm>
              <a:off x="7457539" y="5375019"/>
              <a:ext cx="731010" cy="221707"/>
            </a:xfrm>
            <a:prstGeom prst="rect">
              <a:avLst/>
            </a:prstGeom>
          </p:spPr>
        </p:pic>
        <p:pic>
          <p:nvPicPr>
            <p:cNvPr id="1043" name="Imagem 1042">
              <a:extLst>
                <a:ext uri="{FF2B5EF4-FFF2-40B4-BE49-F238E27FC236}">
                  <a16:creationId xmlns:a16="http://schemas.microsoft.com/office/drawing/2014/main" id="{0DCB24F3-08C1-7D34-8630-D57072B5C7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219138" y="2706715"/>
              <a:ext cx="152068" cy="152384"/>
            </a:xfrm>
            <a:prstGeom prst="rect">
              <a:avLst/>
            </a:prstGeom>
          </p:spPr>
        </p:pic>
        <p:pic>
          <p:nvPicPr>
            <p:cNvPr id="1044" name="Imagem 1043">
              <a:extLst>
                <a:ext uri="{FF2B5EF4-FFF2-40B4-BE49-F238E27FC236}">
                  <a16:creationId xmlns:a16="http://schemas.microsoft.com/office/drawing/2014/main" id="{A27C28B1-ED5E-B010-30F5-2C1A925D17B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394399" y="3313947"/>
              <a:ext cx="194222" cy="194222"/>
            </a:xfrm>
            <a:prstGeom prst="rect">
              <a:avLst/>
            </a:prstGeom>
          </p:spPr>
        </p:pic>
        <p:pic>
          <p:nvPicPr>
            <p:cNvPr id="1045" name="Imagem 1044">
              <a:extLst>
                <a:ext uri="{FF2B5EF4-FFF2-40B4-BE49-F238E27FC236}">
                  <a16:creationId xmlns:a16="http://schemas.microsoft.com/office/drawing/2014/main" id="{A440351E-83FE-35F0-0884-D8395C5A00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56525" y="3231713"/>
              <a:ext cx="325333" cy="325333"/>
            </a:xfrm>
            <a:prstGeom prst="rect">
              <a:avLst/>
            </a:prstGeom>
          </p:spPr>
        </p:pic>
        <p:pic>
          <p:nvPicPr>
            <p:cNvPr id="1046" name="Imagem 1045">
              <a:extLst>
                <a:ext uri="{FF2B5EF4-FFF2-40B4-BE49-F238E27FC236}">
                  <a16:creationId xmlns:a16="http://schemas.microsoft.com/office/drawing/2014/main" id="{90DD2EC7-56B5-76B0-42B5-620D71C6A50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3264" y="3583483"/>
              <a:ext cx="538292" cy="169751"/>
            </a:xfrm>
            <a:prstGeom prst="rect">
              <a:avLst/>
            </a:prstGeom>
          </p:spPr>
        </p:pic>
        <p:pic>
          <p:nvPicPr>
            <p:cNvPr id="1047" name="Imagem 1046">
              <a:extLst>
                <a:ext uri="{FF2B5EF4-FFF2-40B4-BE49-F238E27FC236}">
                  <a16:creationId xmlns:a16="http://schemas.microsoft.com/office/drawing/2014/main" id="{F1F049B1-F26D-EE27-AE9B-F6B5167F10B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344802" y="3752317"/>
              <a:ext cx="137951" cy="137951"/>
            </a:xfrm>
            <a:prstGeom prst="rect">
              <a:avLst/>
            </a:prstGeom>
          </p:spPr>
        </p:pic>
        <p:pic>
          <p:nvPicPr>
            <p:cNvPr id="1048" name="Imagem 1047">
              <a:extLst>
                <a:ext uri="{FF2B5EF4-FFF2-40B4-BE49-F238E27FC236}">
                  <a16:creationId xmlns:a16="http://schemas.microsoft.com/office/drawing/2014/main" id="{E58B4CE4-B72B-6E13-BAC1-DAC1595379C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319192" y="3576638"/>
              <a:ext cx="559998" cy="176596"/>
            </a:xfrm>
            <a:prstGeom prst="rect">
              <a:avLst/>
            </a:prstGeom>
          </p:spPr>
        </p:pic>
        <p:pic>
          <p:nvPicPr>
            <p:cNvPr id="1049" name="Imagem 1048">
              <a:extLst>
                <a:ext uri="{FF2B5EF4-FFF2-40B4-BE49-F238E27FC236}">
                  <a16:creationId xmlns:a16="http://schemas.microsoft.com/office/drawing/2014/main" id="{75792578-E44D-A6D8-BBE6-7A6B5B668E8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261095" y="3759478"/>
              <a:ext cx="137951" cy="137951"/>
            </a:xfrm>
            <a:prstGeom prst="rect">
              <a:avLst/>
            </a:prstGeom>
          </p:spPr>
        </p:pic>
        <p:sp>
          <p:nvSpPr>
            <p:cNvPr id="1050" name="TextBox 7">
              <a:extLst>
                <a:ext uri="{FF2B5EF4-FFF2-40B4-BE49-F238E27FC236}">
                  <a16:creationId xmlns:a16="http://schemas.microsoft.com/office/drawing/2014/main" id="{F321F54F-8071-C3B1-F70D-D179F59E53B4}"/>
                </a:ext>
              </a:extLst>
            </p:cNvPr>
            <p:cNvSpPr txBox="1">
              <a:spLocks/>
            </p:cNvSpPr>
            <p:nvPr/>
          </p:nvSpPr>
          <p:spPr>
            <a:xfrm>
              <a:off x="3268210" y="5407730"/>
              <a:ext cx="3430936" cy="523220"/>
            </a:xfrm>
            <a:prstGeom prst="roundRect">
              <a:avLst>
                <a:gd name="adj" fmla="val 0"/>
              </a:avLst>
            </a:prstGeom>
            <a:noFill/>
            <a:ln>
              <a:noFill/>
            </a:ln>
          </p:spPr>
          <p:txBody>
            <a:bodyPr wrap="square" rtlCol="0" anchor="ctr">
              <a:spAutoFit/>
            </a:bodyPr>
            <a:lstStyle/>
            <a:p>
              <a:pPr>
                <a:defRPr/>
              </a:pPr>
              <a:r>
                <a:rPr lang="pt-BR" sz="1400" i="1" kern="0" dirty="0">
                  <a:solidFill>
                    <a:schemeClr val="bg1"/>
                  </a:solidFill>
                  <a:latin typeface="AMX" pitchFamily="2" charset="0"/>
                </a:rPr>
                <a:t>**  As cidades onde o plano está disponível podem ser consultadas na tabela de preços.  </a:t>
              </a:r>
            </a:p>
          </p:txBody>
        </p:sp>
        <p:sp>
          <p:nvSpPr>
            <p:cNvPr id="1051" name="TextBox 7">
              <a:extLst>
                <a:ext uri="{FF2B5EF4-FFF2-40B4-BE49-F238E27FC236}">
                  <a16:creationId xmlns:a16="http://schemas.microsoft.com/office/drawing/2014/main" id="{A716CC54-DFE0-5651-4899-DE75156D7B1D}"/>
                </a:ext>
              </a:extLst>
            </p:cNvPr>
            <p:cNvSpPr txBox="1">
              <a:spLocks/>
            </p:cNvSpPr>
            <p:nvPr/>
          </p:nvSpPr>
          <p:spPr>
            <a:xfrm>
              <a:off x="6922684" y="2334928"/>
              <a:ext cx="1847115" cy="262396"/>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500 GB</a:t>
              </a:r>
            </a:p>
          </p:txBody>
        </p:sp>
      </p:grpSp>
    </p:spTree>
    <p:extLst>
      <p:ext uri="{BB962C8B-B14F-4D97-AF65-F5344CB8AC3E}">
        <p14:creationId xmlns:p14="http://schemas.microsoft.com/office/powerpoint/2010/main" val="228840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F89E-5D54-D203-44E4-AC13BE6D3D38}"/>
            </a:ext>
          </a:extLst>
        </p:cNvPr>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3B3F17F1-1BBD-3A23-EA7A-EF927566EA47}"/>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4" name="CaixaDeTexto 3">
            <a:extLst>
              <a:ext uri="{FF2B5EF4-FFF2-40B4-BE49-F238E27FC236}">
                <a16:creationId xmlns:a16="http://schemas.microsoft.com/office/drawing/2014/main" id="{2B64610C-0B39-82D8-F950-A78493CA2A82}"/>
              </a:ext>
            </a:extLst>
          </p:cNvPr>
          <p:cNvSpPr txBox="1"/>
          <p:nvPr/>
        </p:nvSpPr>
        <p:spPr>
          <a:xfrm>
            <a:off x="650757" y="611206"/>
            <a:ext cx="7659605"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800" noProof="0" dirty="0">
                <a:solidFill>
                  <a:srgbClr val="D70101"/>
                </a:solidFill>
                <a:latin typeface="AMX Black" pitchFamily="2" charset="0"/>
              </a:rPr>
              <a:t>Lembra-se de como era? </a:t>
            </a:r>
            <a:r>
              <a:rPr lang="pt-BR" sz="2800" noProof="0" dirty="0">
                <a:latin typeface="AMX Black" pitchFamily="2" charset="0"/>
              </a:rPr>
              <a:t>Veja como ficou!</a:t>
            </a:r>
          </a:p>
        </p:txBody>
      </p:sp>
      <p:sp>
        <p:nvSpPr>
          <p:cNvPr id="3" name="Retângulo: Cantos Arredondados 2">
            <a:extLst>
              <a:ext uri="{FF2B5EF4-FFF2-40B4-BE49-F238E27FC236}">
                <a16:creationId xmlns:a16="http://schemas.microsoft.com/office/drawing/2014/main" id="{894E25F9-5D0F-D0A6-2748-E9B61044E7A4}"/>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grpSp>
        <p:nvGrpSpPr>
          <p:cNvPr id="39" name="Agrupar 38">
            <a:extLst>
              <a:ext uri="{FF2B5EF4-FFF2-40B4-BE49-F238E27FC236}">
                <a16:creationId xmlns:a16="http://schemas.microsoft.com/office/drawing/2014/main" id="{6EC51F8A-53B0-730C-4CEA-58E7704D2A3A}"/>
              </a:ext>
            </a:extLst>
          </p:cNvPr>
          <p:cNvGrpSpPr/>
          <p:nvPr/>
        </p:nvGrpSpPr>
        <p:grpSpPr>
          <a:xfrm>
            <a:off x="2955677" y="1252623"/>
            <a:ext cx="6280645" cy="4994171"/>
            <a:chOff x="2961693" y="1314558"/>
            <a:chExt cx="6280645" cy="4994171"/>
          </a:xfrm>
        </p:grpSpPr>
        <p:sp>
          <p:nvSpPr>
            <p:cNvPr id="2" name="Retângulo: Cantos Arredondados 1">
              <a:extLst>
                <a:ext uri="{FF2B5EF4-FFF2-40B4-BE49-F238E27FC236}">
                  <a16:creationId xmlns:a16="http://schemas.microsoft.com/office/drawing/2014/main" id="{8781FFF2-161A-6A57-7C17-84C55579A5CF}"/>
                </a:ext>
              </a:extLst>
            </p:cNvPr>
            <p:cNvSpPr>
              <a:spLocks/>
            </p:cNvSpPr>
            <p:nvPr/>
          </p:nvSpPr>
          <p:spPr>
            <a:xfrm>
              <a:off x="2961693" y="1314558"/>
              <a:ext cx="6268614" cy="4994171"/>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endParaRPr>
            </a:p>
          </p:txBody>
        </p:sp>
        <p:sp>
          <p:nvSpPr>
            <p:cNvPr id="5" name="Retângulo: Cantos Arredondados 126">
              <a:extLst>
                <a:ext uri="{FF2B5EF4-FFF2-40B4-BE49-F238E27FC236}">
                  <a16:creationId xmlns:a16="http://schemas.microsoft.com/office/drawing/2014/main" id="{7CAD53DE-6868-E943-61D4-47325171D658}"/>
                </a:ext>
              </a:extLst>
            </p:cNvPr>
            <p:cNvSpPr>
              <a:spLocks/>
            </p:cNvSpPr>
            <p:nvPr/>
          </p:nvSpPr>
          <p:spPr>
            <a:xfrm>
              <a:off x="5234028" y="2473197"/>
              <a:ext cx="1653806" cy="436843"/>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sz="1200" b="1" kern="0" dirty="0">
                  <a:solidFill>
                    <a:schemeClr val="bg1"/>
                  </a:solidFill>
                  <a:latin typeface="AMX" pitchFamily="2" charset="0"/>
                </a:rPr>
                <a:t>PÓS 50GB MD</a:t>
              </a:r>
            </a:p>
          </p:txBody>
        </p:sp>
        <p:sp>
          <p:nvSpPr>
            <p:cNvPr id="10" name="TextBox 7">
              <a:extLst>
                <a:ext uri="{FF2B5EF4-FFF2-40B4-BE49-F238E27FC236}">
                  <a16:creationId xmlns:a16="http://schemas.microsoft.com/office/drawing/2014/main" id="{50340CAD-3740-2C78-FE04-5C688E52DC10}"/>
                </a:ext>
              </a:extLst>
            </p:cNvPr>
            <p:cNvSpPr txBox="1">
              <a:spLocks/>
            </p:cNvSpPr>
            <p:nvPr/>
          </p:nvSpPr>
          <p:spPr>
            <a:xfrm>
              <a:off x="3469101" y="2998986"/>
              <a:ext cx="1706742" cy="352008"/>
            </a:xfrm>
            <a:prstGeom prst="roundRect">
              <a:avLst>
                <a:gd name="adj" fmla="val 36836"/>
              </a:avLst>
            </a:prstGeom>
            <a:solidFill>
              <a:srgbClr val="920000"/>
            </a:solidFill>
            <a:ln>
              <a:noFill/>
            </a:ln>
          </p:spPr>
          <p:txBody>
            <a:bodyPr wrap="square" rtlCol="0" anchor="ctr">
              <a:spAutoFit/>
            </a:bodyPr>
            <a:lstStyle/>
            <a:p>
              <a:pPr algn="ctr">
                <a:defRPr/>
              </a:pPr>
              <a:r>
                <a:rPr lang="pt-BR" sz="1200" b="1" kern="0" dirty="0" err="1">
                  <a:solidFill>
                    <a:schemeClr val="bg1"/>
                  </a:solidFill>
                  <a:latin typeface="AMX" pitchFamily="2" charset="0"/>
                </a:rPr>
                <a:t>GBs</a:t>
              </a:r>
              <a:r>
                <a:rPr lang="pt-BR" sz="1200" b="1" kern="0" dirty="0">
                  <a:solidFill>
                    <a:schemeClr val="bg1"/>
                  </a:solidFill>
                  <a:latin typeface="AMX" pitchFamily="2" charset="0"/>
                </a:rPr>
                <a:t> Franquia Livre</a:t>
              </a:r>
            </a:p>
          </p:txBody>
        </p:sp>
        <p:sp>
          <p:nvSpPr>
            <p:cNvPr id="11" name="Retângulo: Cantos Arredondados 126">
              <a:extLst>
                <a:ext uri="{FF2B5EF4-FFF2-40B4-BE49-F238E27FC236}">
                  <a16:creationId xmlns:a16="http://schemas.microsoft.com/office/drawing/2014/main" id="{E7176B30-8D18-CA46-2D87-9849F6D9F75A}"/>
                </a:ext>
              </a:extLst>
            </p:cNvPr>
            <p:cNvSpPr>
              <a:spLocks/>
            </p:cNvSpPr>
            <p:nvPr/>
          </p:nvSpPr>
          <p:spPr>
            <a:xfrm>
              <a:off x="6940603" y="2473197"/>
              <a:ext cx="1711428" cy="436843"/>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sz="1200" b="1" kern="0" dirty="0">
                  <a:solidFill>
                    <a:schemeClr val="bg1"/>
                  </a:solidFill>
                  <a:latin typeface="AMX" pitchFamily="2" charset="0"/>
                </a:rPr>
                <a:t>PÓS 50GB s/ Whatsapp MD</a:t>
              </a:r>
            </a:p>
          </p:txBody>
        </p:sp>
        <p:sp>
          <p:nvSpPr>
            <p:cNvPr id="12" name="TextBox 7">
              <a:extLst>
                <a:ext uri="{FF2B5EF4-FFF2-40B4-BE49-F238E27FC236}">
                  <a16:creationId xmlns:a16="http://schemas.microsoft.com/office/drawing/2014/main" id="{68BA2696-D8A3-6C8A-3793-974E241B762B}"/>
                </a:ext>
              </a:extLst>
            </p:cNvPr>
            <p:cNvSpPr txBox="1">
              <a:spLocks/>
            </p:cNvSpPr>
            <p:nvPr/>
          </p:nvSpPr>
          <p:spPr>
            <a:xfrm>
              <a:off x="3423138" y="1540623"/>
              <a:ext cx="5819200" cy="338554"/>
            </a:xfrm>
            <a:prstGeom prst="roundRect">
              <a:avLst>
                <a:gd name="adj" fmla="val 0"/>
              </a:avLst>
            </a:prstGeom>
            <a:noFill/>
            <a:ln>
              <a:noFill/>
            </a:ln>
          </p:spPr>
          <p:txBody>
            <a:bodyPr wrap="square" rtlCol="0" anchor="ctr">
              <a:spAutoFit/>
            </a:bodyPr>
            <a:lstStyle/>
            <a:p>
              <a:pPr>
                <a:defRPr/>
              </a:pPr>
              <a:r>
                <a:rPr lang="pt-BR" sz="1600" b="1" kern="0" dirty="0">
                  <a:solidFill>
                    <a:schemeClr val="bg1"/>
                  </a:solidFill>
                  <a:latin typeface="AMX" pitchFamily="2" charset="0"/>
                </a:rPr>
                <a:t>PORTFÓLIO PÓS 2026 (EXCLUSIVO MD)</a:t>
              </a:r>
              <a:endParaRPr lang="en-US" sz="1600" b="1" kern="0" dirty="0">
                <a:solidFill>
                  <a:schemeClr val="bg1"/>
                </a:solidFill>
                <a:latin typeface="AMX" pitchFamily="2" charset="0"/>
              </a:endParaRPr>
            </a:p>
          </p:txBody>
        </p:sp>
        <p:sp>
          <p:nvSpPr>
            <p:cNvPr id="15" name="TextBox 7">
              <a:extLst>
                <a:ext uri="{FF2B5EF4-FFF2-40B4-BE49-F238E27FC236}">
                  <a16:creationId xmlns:a16="http://schemas.microsoft.com/office/drawing/2014/main" id="{A0DC78FB-5BC2-C470-73C6-21530DFE2E7F}"/>
                </a:ext>
              </a:extLst>
            </p:cNvPr>
            <p:cNvSpPr txBox="1">
              <a:spLocks/>
            </p:cNvSpPr>
            <p:nvPr/>
          </p:nvSpPr>
          <p:spPr>
            <a:xfrm>
              <a:off x="5234028" y="2990701"/>
              <a:ext cx="1653806" cy="36787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100" kern="0" dirty="0">
                  <a:latin typeface="AMX Medium" pitchFamily="2" charset="0"/>
                </a:rPr>
                <a:t>50 GB</a:t>
              </a:r>
              <a:endParaRPr lang="en-US" sz="1100" kern="0" dirty="0">
                <a:latin typeface="AMX Medium" pitchFamily="2" charset="0"/>
              </a:endParaRPr>
            </a:p>
          </p:txBody>
        </p:sp>
        <p:sp>
          <p:nvSpPr>
            <p:cNvPr id="18" name="TextBox 7">
              <a:extLst>
                <a:ext uri="{FF2B5EF4-FFF2-40B4-BE49-F238E27FC236}">
                  <a16:creationId xmlns:a16="http://schemas.microsoft.com/office/drawing/2014/main" id="{BCFC0595-DD60-7B09-C245-76FAF42E22AC}"/>
                </a:ext>
              </a:extLst>
            </p:cNvPr>
            <p:cNvSpPr txBox="1">
              <a:spLocks/>
            </p:cNvSpPr>
            <p:nvPr/>
          </p:nvSpPr>
          <p:spPr>
            <a:xfrm>
              <a:off x="6940603" y="2990701"/>
              <a:ext cx="1711428" cy="36787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100" kern="0" dirty="0">
                  <a:latin typeface="AMX Medium" pitchFamily="2" charset="0"/>
                </a:rPr>
                <a:t>50 GB</a:t>
              </a:r>
              <a:endParaRPr lang="en-US" sz="1100" kern="0" dirty="0">
                <a:latin typeface="AMX Medium" pitchFamily="2" charset="0"/>
              </a:endParaRPr>
            </a:p>
          </p:txBody>
        </p:sp>
        <p:sp>
          <p:nvSpPr>
            <p:cNvPr id="19" name="TextBox 7">
              <a:extLst>
                <a:ext uri="{FF2B5EF4-FFF2-40B4-BE49-F238E27FC236}">
                  <a16:creationId xmlns:a16="http://schemas.microsoft.com/office/drawing/2014/main" id="{8BF53F59-DD2D-3B2D-5F0B-E9C8F7AA4234}"/>
                </a:ext>
              </a:extLst>
            </p:cNvPr>
            <p:cNvSpPr txBox="1">
              <a:spLocks/>
            </p:cNvSpPr>
            <p:nvPr/>
          </p:nvSpPr>
          <p:spPr>
            <a:xfrm>
              <a:off x="3469101" y="3433262"/>
              <a:ext cx="1706742" cy="352008"/>
            </a:xfrm>
            <a:prstGeom prst="roundRect">
              <a:avLst>
                <a:gd name="adj" fmla="val 36836"/>
              </a:avLst>
            </a:prstGeom>
            <a:solidFill>
              <a:srgbClr val="920000"/>
            </a:solidFill>
            <a:ln>
              <a:noFill/>
            </a:ln>
          </p:spPr>
          <p:txBody>
            <a:bodyPr wrap="square" rtlCol="0" anchor="ctr">
              <a:spAutoFit/>
            </a:bodyPr>
            <a:lstStyle/>
            <a:p>
              <a:pPr algn="ctr">
                <a:defRPr/>
              </a:pPr>
              <a:r>
                <a:rPr lang="pt-BR" sz="1200" b="1" kern="0" dirty="0">
                  <a:solidFill>
                    <a:schemeClr val="bg1"/>
                  </a:solidFill>
                  <a:latin typeface="AMX" pitchFamily="2" charset="0"/>
                </a:rPr>
                <a:t>Ilimitado</a:t>
              </a:r>
            </a:p>
          </p:txBody>
        </p:sp>
        <p:sp>
          <p:nvSpPr>
            <p:cNvPr id="20" name="TextBox 7">
              <a:extLst>
                <a:ext uri="{FF2B5EF4-FFF2-40B4-BE49-F238E27FC236}">
                  <a16:creationId xmlns:a16="http://schemas.microsoft.com/office/drawing/2014/main" id="{81851E49-D321-ACB7-09C8-1AA3BFCC4E77}"/>
                </a:ext>
              </a:extLst>
            </p:cNvPr>
            <p:cNvSpPr txBox="1">
              <a:spLocks/>
            </p:cNvSpPr>
            <p:nvPr/>
          </p:nvSpPr>
          <p:spPr>
            <a:xfrm>
              <a:off x="5234030" y="3439674"/>
              <a:ext cx="1653804" cy="346234"/>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000" kern="0" dirty="0">
                  <a:latin typeface="AMX Medium" pitchFamily="2" charset="0"/>
                </a:rPr>
                <a:t>      Whatsapp ilimitado</a:t>
              </a:r>
              <a:endParaRPr lang="en-US" sz="1000" kern="0" dirty="0">
                <a:latin typeface="AMX Medium" pitchFamily="2" charset="0"/>
              </a:endParaRPr>
            </a:p>
          </p:txBody>
        </p:sp>
        <p:sp>
          <p:nvSpPr>
            <p:cNvPr id="21" name="TextBox 7">
              <a:extLst>
                <a:ext uri="{FF2B5EF4-FFF2-40B4-BE49-F238E27FC236}">
                  <a16:creationId xmlns:a16="http://schemas.microsoft.com/office/drawing/2014/main" id="{A4EE4C18-DB41-932C-C432-933F47393B24}"/>
                </a:ext>
              </a:extLst>
            </p:cNvPr>
            <p:cNvSpPr txBox="1">
              <a:spLocks/>
            </p:cNvSpPr>
            <p:nvPr/>
          </p:nvSpPr>
          <p:spPr>
            <a:xfrm>
              <a:off x="5234029" y="3871118"/>
              <a:ext cx="3418687" cy="36787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100" kern="0" dirty="0">
                  <a:latin typeface="AMX Medium" pitchFamily="2" charset="0"/>
                </a:rPr>
                <a:t>          </a:t>
              </a:r>
              <a:r>
                <a:rPr lang="pt-BR" sz="1100" kern="0" dirty="0" err="1">
                  <a:latin typeface="AMX Medium" pitchFamily="2" charset="0"/>
                </a:rPr>
                <a:t>Skeelo</a:t>
              </a:r>
              <a:r>
                <a:rPr lang="pt-BR" sz="1100" kern="0" dirty="0">
                  <a:latin typeface="AMX Medium" pitchFamily="2" charset="0"/>
                </a:rPr>
                <a:t>                  Claro banca               </a:t>
              </a:r>
              <a:r>
                <a:rPr lang="pt-BR" sz="1100" kern="0" dirty="0" err="1">
                  <a:latin typeface="AMX Medium" pitchFamily="2" charset="0"/>
                </a:rPr>
                <a:t>Truecaller</a:t>
              </a:r>
              <a:endParaRPr lang="en-US" sz="1100" kern="0" dirty="0">
                <a:latin typeface="AMX Medium" pitchFamily="2" charset="0"/>
              </a:endParaRPr>
            </a:p>
          </p:txBody>
        </p:sp>
        <p:sp>
          <p:nvSpPr>
            <p:cNvPr id="22" name="TextBox 7">
              <a:extLst>
                <a:ext uri="{FF2B5EF4-FFF2-40B4-BE49-F238E27FC236}">
                  <a16:creationId xmlns:a16="http://schemas.microsoft.com/office/drawing/2014/main" id="{57338FBF-2EE3-8E9C-4D8F-71CA69239F05}"/>
                </a:ext>
              </a:extLst>
            </p:cNvPr>
            <p:cNvSpPr txBox="1">
              <a:spLocks/>
            </p:cNvSpPr>
            <p:nvPr/>
          </p:nvSpPr>
          <p:spPr>
            <a:xfrm>
              <a:off x="3469101" y="3878690"/>
              <a:ext cx="1706742" cy="352008"/>
            </a:xfrm>
            <a:prstGeom prst="roundRect">
              <a:avLst>
                <a:gd name="adj" fmla="val 36836"/>
              </a:avLst>
            </a:prstGeom>
            <a:solidFill>
              <a:srgbClr val="920000"/>
            </a:solidFill>
            <a:ln>
              <a:noFill/>
            </a:ln>
          </p:spPr>
          <p:txBody>
            <a:bodyPr wrap="square" rtlCol="0" anchor="ctr">
              <a:spAutoFit/>
            </a:bodyPr>
            <a:lstStyle/>
            <a:p>
              <a:pPr algn="ctr">
                <a:defRPr/>
              </a:pPr>
              <a:r>
                <a:rPr lang="pt-BR" sz="1200" b="1" kern="0" dirty="0">
                  <a:solidFill>
                    <a:schemeClr val="bg1"/>
                  </a:solidFill>
                  <a:latin typeface="AMX" pitchFamily="2" charset="0"/>
                </a:rPr>
                <a:t>SVA</a:t>
              </a:r>
            </a:p>
          </p:txBody>
        </p:sp>
        <p:sp>
          <p:nvSpPr>
            <p:cNvPr id="23" name="TextBox 7">
              <a:extLst>
                <a:ext uri="{FF2B5EF4-FFF2-40B4-BE49-F238E27FC236}">
                  <a16:creationId xmlns:a16="http://schemas.microsoft.com/office/drawing/2014/main" id="{409F77F5-F8A5-4CFE-E813-94312C065CAE}"/>
                </a:ext>
              </a:extLst>
            </p:cNvPr>
            <p:cNvSpPr txBox="1">
              <a:spLocks/>
            </p:cNvSpPr>
            <p:nvPr/>
          </p:nvSpPr>
          <p:spPr>
            <a:xfrm>
              <a:off x="3469101" y="4304022"/>
              <a:ext cx="1706742" cy="648000"/>
            </a:xfrm>
            <a:prstGeom prst="roundRect">
              <a:avLst>
                <a:gd name="adj" fmla="val 36836"/>
              </a:avLst>
            </a:prstGeom>
            <a:solidFill>
              <a:srgbClr val="920000"/>
            </a:solidFill>
            <a:ln>
              <a:noFill/>
            </a:ln>
          </p:spPr>
          <p:txBody>
            <a:bodyPr wrap="square" rtlCol="0" anchor="ctr">
              <a:spAutoFit/>
            </a:bodyPr>
            <a:lstStyle/>
            <a:p>
              <a:pPr algn="ctr">
                <a:defRPr/>
              </a:pPr>
              <a:r>
                <a:rPr lang="pt-BR" sz="1200" b="1" kern="0" dirty="0">
                  <a:solidFill>
                    <a:schemeClr val="bg1"/>
                  </a:solidFill>
                  <a:latin typeface="AMX" pitchFamily="2" charset="0"/>
                </a:rPr>
                <a:t>Passaporte</a:t>
              </a:r>
            </a:p>
          </p:txBody>
        </p:sp>
        <p:sp>
          <p:nvSpPr>
            <p:cNvPr id="24" name="TextBox 7">
              <a:extLst>
                <a:ext uri="{FF2B5EF4-FFF2-40B4-BE49-F238E27FC236}">
                  <a16:creationId xmlns:a16="http://schemas.microsoft.com/office/drawing/2014/main" id="{FAA0067E-551E-E75E-0452-040755C2E666}"/>
                </a:ext>
              </a:extLst>
            </p:cNvPr>
            <p:cNvSpPr txBox="1">
              <a:spLocks/>
            </p:cNvSpPr>
            <p:nvPr/>
          </p:nvSpPr>
          <p:spPr>
            <a:xfrm>
              <a:off x="5234028" y="4320333"/>
              <a:ext cx="1653806" cy="648000"/>
            </a:xfrm>
            <a:prstGeom prst="roundRect">
              <a:avLst>
                <a:gd name="adj" fmla="val 41069"/>
              </a:avLst>
            </a:prstGeom>
            <a:solidFill>
              <a:sysClr val="window" lastClr="FFFFFF">
                <a:lumMod val="85000"/>
              </a:sysClr>
            </a:solidFill>
            <a:ln>
              <a:noFill/>
            </a:ln>
          </p:spPr>
          <p:txBody>
            <a:bodyPr wrap="square" rtlCol="0" anchor="ctr">
              <a:spAutoFit/>
            </a:bodyPr>
            <a:lstStyle/>
            <a:p>
              <a:pPr algn="ctr">
                <a:defRPr/>
              </a:pPr>
              <a:r>
                <a:rPr lang="pt-BR" sz="1000" kern="0" dirty="0">
                  <a:latin typeface="AMX Medium" pitchFamily="2" charset="0"/>
                </a:rPr>
                <a:t>Américas</a:t>
              </a:r>
            </a:p>
            <a:p>
              <a:pPr algn="ctr">
                <a:defRPr/>
              </a:pPr>
              <a:r>
                <a:rPr lang="pt-BR" sz="1000" kern="0" dirty="0">
                  <a:latin typeface="AMX Medium" pitchFamily="2" charset="0"/>
                </a:rPr>
                <a:t>Titular e Linhas adicionais​</a:t>
              </a:r>
              <a:endParaRPr lang="en-US" sz="1000" kern="0" dirty="0">
                <a:latin typeface="AMX Medium" pitchFamily="2" charset="0"/>
              </a:endParaRPr>
            </a:p>
          </p:txBody>
        </p:sp>
        <p:sp>
          <p:nvSpPr>
            <p:cNvPr id="25" name="TextBox 7">
              <a:extLst>
                <a:ext uri="{FF2B5EF4-FFF2-40B4-BE49-F238E27FC236}">
                  <a16:creationId xmlns:a16="http://schemas.microsoft.com/office/drawing/2014/main" id="{29BC83F3-2731-BF35-BFE7-2913BED3175C}"/>
                </a:ext>
              </a:extLst>
            </p:cNvPr>
            <p:cNvSpPr txBox="1">
              <a:spLocks/>
            </p:cNvSpPr>
            <p:nvPr/>
          </p:nvSpPr>
          <p:spPr>
            <a:xfrm>
              <a:off x="6940603" y="4320333"/>
              <a:ext cx="1711428" cy="648000"/>
            </a:xfrm>
            <a:prstGeom prst="roundRect">
              <a:avLst>
                <a:gd name="adj" fmla="val 41069"/>
              </a:avLst>
            </a:prstGeom>
            <a:solidFill>
              <a:sysClr val="window" lastClr="FFFFFF">
                <a:lumMod val="85000"/>
              </a:sysClr>
            </a:solidFill>
            <a:ln>
              <a:noFill/>
            </a:ln>
          </p:spPr>
          <p:txBody>
            <a:bodyPr wrap="square" rtlCol="0" anchor="ctr">
              <a:spAutoFit/>
            </a:bodyPr>
            <a:lstStyle/>
            <a:p>
              <a:pPr algn="ctr">
                <a:defRPr/>
              </a:pPr>
              <a:r>
                <a:rPr lang="pt-BR" sz="1000" kern="0" dirty="0">
                  <a:latin typeface="AMX Medium" pitchFamily="2" charset="0"/>
                </a:rPr>
                <a:t>Américas</a:t>
              </a:r>
            </a:p>
            <a:p>
              <a:pPr algn="ctr">
                <a:defRPr/>
              </a:pPr>
              <a:r>
                <a:rPr lang="pt-BR" sz="1000" kern="0" dirty="0">
                  <a:latin typeface="AMX Medium" pitchFamily="2" charset="0"/>
                </a:rPr>
                <a:t>Titular e Linhas adicionais​</a:t>
              </a:r>
              <a:endParaRPr lang="en-US" sz="1000" kern="0" dirty="0">
                <a:latin typeface="AMX Medium" pitchFamily="2" charset="0"/>
              </a:endParaRPr>
            </a:p>
          </p:txBody>
        </p:sp>
        <p:sp>
          <p:nvSpPr>
            <p:cNvPr id="26" name="TextBox 7">
              <a:extLst>
                <a:ext uri="{FF2B5EF4-FFF2-40B4-BE49-F238E27FC236}">
                  <a16:creationId xmlns:a16="http://schemas.microsoft.com/office/drawing/2014/main" id="{541521BE-F2B7-DE21-F68F-E2079A75C602}"/>
                </a:ext>
              </a:extLst>
            </p:cNvPr>
            <p:cNvSpPr txBox="1">
              <a:spLocks/>
            </p:cNvSpPr>
            <p:nvPr/>
          </p:nvSpPr>
          <p:spPr>
            <a:xfrm>
              <a:off x="3469101" y="5021186"/>
              <a:ext cx="1706742" cy="432000"/>
            </a:xfrm>
            <a:prstGeom prst="roundRect">
              <a:avLst>
                <a:gd name="adj" fmla="val 36836"/>
              </a:avLst>
            </a:prstGeom>
            <a:solidFill>
              <a:srgbClr val="920000"/>
            </a:solidFill>
            <a:ln>
              <a:noFill/>
            </a:ln>
          </p:spPr>
          <p:txBody>
            <a:bodyPr wrap="square" rtlCol="0" anchor="ctr">
              <a:spAutoFit/>
            </a:bodyPr>
            <a:lstStyle/>
            <a:p>
              <a:pPr algn="ctr">
                <a:defRPr/>
              </a:pPr>
              <a:r>
                <a:rPr lang="pt-BR" sz="1200" b="1" kern="0" dirty="0">
                  <a:solidFill>
                    <a:schemeClr val="bg1"/>
                  </a:solidFill>
                  <a:latin typeface="AMX" pitchFamily="2" charset="0"/>
                </a:rPr>
                <a:t>Linhas adicionais  inclusas</a:t>
              </a:r>
            </a:p>
          </p:txBody>
        </p:sp>
        <p:sp>
          <p:nvSpPr>
            <p:cNvPr id="27" name="TextBox 7">
              <a:extLst>
                <a:ext uri="{FF2B5EF4-FFF2-40B4-BE49-F238E27FC236}">
                  <a16:creationId xmlns:a16="http://schemas.microsoft.com/office/drawing/2014/main" id="{001ECD2D-D9C2-2C09-3F56-E9C70593CC63}"/>
                </a:ext>
              </a:extLst>
            </p:cNvPr>
            <p:cNvSpPr txBox="1">
              <a:spLocks/>
            </p:cNvSpPr>
            <p:nvPr/>
          </p:nvSpPr>
          <p:spPr>
            <a:xfrm>
              <a:off x="5234028" y="5064616"/>
              <a:ext cx="1653806" cy="38951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200" kern="0" dirty="0">
                  <a:latin typeface="AMX Medium" pitchFamily="2" charset="0"/>
                </a:rPr>
                <a:t>0</a:t>
              </a:r>
              <a:endParaRPr lang="en-US" sz="1200" kern="0" dirty="0">
                <a:latin typeface="AMX Medium" pitchFamily="2" charset="0"/>
              </a:endParaRPr>
            </a:p>
          </p:txBody>
        </p:sp>
        <p:sp>
          <p:nvSpPr>
            <p:cNvPr id="28" name="TextBox 7">
              <a:extLst>
                <a:ext uri="{FF2B5EF4-FFF2-40B4-BE49-F238E27FC236}">
                  <a16:creationId xmlns:a16="http://schemas.microsoft.com/office/drawing/2014/main" id="{D4843B87-A3EC-F543-F9C9-146F2B8315D9}"/>
                </a:ext>
              </a:extLst>
            </p:cNvPr>
            <p:cNvSpPr txBox="1">
              <a:spLocks/>
            </p:cNvSpPr>
            <p:nvPr/>
          </p:nvSpPr>
          <p:spPr>
            <a:xfrm>
              <a:off x="6940603" y="5064616"/>
              <a:ext cx="1711428" cy="38951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200" kern="0" dirty="0">
                  <a:latin typeface="AMX Medium" pitchFamily="2" charset="0"/>
                </a:rPr>
                <a:t>0</a:t>
              </a:r>
              <a:endParaRPr lang="en-US" sz="1200" kern="0" dirty="0">
                <a:latin typeface="AMX Medium" pitchFamily="2" charset="0"/>
              </a:endParaRPr>
            </a:p>
          </p:txBody>
        </p:sp>
        <p:sp>
          <p:nvSpPr>
            <p:cNvPr id="29" name="TextBox 7">
              <a:extLst>
                <a:ext uri="{FF2B5EF4-FFF2-40B4-BE49-F238E27FC236}">
                  <a16:creationId xmlns:a16="http://schemas.microsoft.com/office/drawing/2014/main" id="{C300E9FA-5C1A-0AF1-248C-522DA560C553}"/>
                </a:ext>
              </a:extLst>
            </p:cNvPr>
            <p:cNvSpPr txBox="1">
              <a:spLocks/>
            </p:cNvSpPr>
            <p:nvPr/>
          </p:nvSpPr>
          <p:spPr>
            <a:xfrm>
              <a:off x="3469101" y="5502581"/>
              <a:ext cx="1706742" cy="432000"/>
            </a:xfrm>
            <a:prstGeom prst="roundRect">
              <a:avLst>
                <a:gd name="adj" fmla="val 36836"/>
              </a:avLst>
            </a:prstGeom>
            <a:solidFill>
              <a:srgbClr val="920000"/>
            </a:solidFill>
            <a:ln>
              <a:noFill/>
            </a:ln>
          </p:spPr>
          <p:txBody>
            <a:bodyPr wrap="square" rtlCol="0" anchor="ctr">
              <a:spAutoFit/>
            </a:bodyPr>
            <a:lstStyle/>
            <a:p>
              <a:pPr algn="ctr">
                <a:defRPr/>
              </a:pPr>
              <a:r>
                <a:rPr lang="pt-BR" sz="1200" b="1" kern="0" dirty="0" err="1">
                  <a:solidFill>
                    <a:schemeClr val="bg1"/>
                  </a:solidFill>
                  <a:latin typeface="AMX" pitchFamily="2" charset="0"/>
                </a:rPr>
                <a:t>Qtd</a:t>
              </a:r>
              <a:r>
                <a:rPr lang="pt-BR" sz="1200" b="1" kern="0" dirty="0">
                  <a:solidFill>
                    <a:schemeClr val="bg1"/>
                  </a:solidFill>
                  <a:latin typeface="AMX" pitchFamily="2" charset="0"/>
                </a:rPr>
                <a:t>. Máx. Linhas adicionais</a:t>
              </a:r>
            </a:p>
          </p:txBody>
        </p:sp>
        <p:sp>
          <p:nvSpPr>
            <p:cNvPr id="30" name="TextBox 7">
              <a:extLst>
                <a:ext uri="{FF2B5EF4-FFF2-40B4-BE49-F238E27FC236}">
                  <a16:creationId xmlns:a16="http://schemas.microsoft.com/office/drawing/2014/main" id="{3D275396-DDB8-E283-6E52-A190F66EAEFC}"/>
                </a:ext>
              </a:extLst>
            </p:cNvPr>
            <p:cNvSpPr txBox="1">
              <a:spLocks/>
            </p:cNvSpPr>
            <p:nvPr/>
          </p:nvSpPr>
          <p:spPr>
            <a:xfrm>
              <a:off x="5234028" y="5525423"/>
              <a:ext cx="1653806" cy="38951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200" kern="0" dirty="0">
                  <a:latin typeface="AMX Medium" pitchFamily="2" charset="0"/>
                </a:rPr>
                <a:t>1</a:t>
              </a:r>
              <a:endParaRPr lang="en-US" sz="1200" kern="0" dirty="0">
                <a:latin typeface="AMX Medium" pitchFamily="2" charset="0"/>
              </a:endParaRPr>
            </a:p>
          </p:txBody>
        </p:sp>
        <p:sp>
          <p:nvSpPr>
            <p:cNvPr id="31" name="TextBox 7">
              <a:extLst>
                <a:ext uri="{FF2B5EF4-FFF2-40B4-BE49-F238E27FC236}">
                  <a16:creationId xmlns:a16="http://schemas.microsoft.com/office/drawing/2014/main" id="{1CEADB39-8AB8-852F-B3BE-CF3A9C7BA0BB}"/>
                </a:ext>
              </a:extLst>
            </p:cNvPr>
            <p:cNvSpPr txBox="1">
              <a:spLocks/>
            </p:cNvSpPr>
            <p:nvPr/>
          </p:nvSpPr>
          <p:spPr>
            <a:xfrm>
              <a:off x="6940603" y="5525423"/>
              <a:ext cx="1711428" cy="38951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200" kern="0" dirty="0">
                  <a:latin typeface="AMX Medium" pitchFamily="2" charset="0"/>
                </a:rPr>
                <a:t>1</a:t>
              </a:r>
              <a:endParaRPr lang="en-US" sz="1200" kern="0" dirty="0">
                <a:latin typeface="AMX Medium" pitchFamily="2" charset="0"/>
              </a:endParaRPr>
            </a:p>
          </p:txBody>
        </p:sp>
        <p:pic>
          <p:nvPicPr>
            <p:cNvPr id="32" name="Imagem 31">
              <a:extLst>
                <a:ext uri="{FF2B5EF4-FFF2-40B4-BE49-F238E27FC236}">
                  <a16:creationId xmlns:a16="http://schemas.microsoft.com/office/drawing/2014/main" id="{88A07D9A-DBA9-6C03-7949-F1905A99FD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48022" y="3516371"/>
              <a:ext cx="207881" cy="208313"/>
            </a:xfrm>
            <a:prstGeom prst="rect">
              <a:avLst/>
            </a:prstGeom>
          </p:spPr>
        </p:pic>
        <p:pic>
          <p:nvPicPr>
            <p:cNvPr id="33" name="Picture 2">
              <a:extLst>
                <a:ext uri="{FF2B5EF4-FFF2-40B4-BE49-F238E27FC236}">
                  <a16:creationId xmlns:a16="http://schemas.microsoft.com/office/drawing/2014/main" id="{B9EABA64-B040-F665-C110-ECB2DF1AC45C}"/>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5542869" y="3962617"/>
              <a:ext cx="163447" cy="176454"/>
            </a:xfrm>
            <a:prstGeom prst="rect">
              <a:avLst/>
            </a:prstGeom>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CFC2A0C7-0A7B-4927-FC68-59F2549F74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6332738" y="3884910"/>
              <a:ext cx="299855" cy="299976"/>
            </a:xfrm>
            <a:prstGeom prst="rect">
              <a:avLst/>
            </a:prstGeom>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7E67C7C7-161A-7EE9-0BA5-777F60A93F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bwMode="auto">
            <a:xfrm>
              <a:off x="7549063" y="3961156"/>
              <a:ext cx="188193" cy="1881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Retângulo: Cantos Arredondados 126">
              <a:extLst>
                <a:ext uri="{FF2B5EF4-FFF2-40B4-BE49-F238E27FC236}">
                  <a16:creationId xmlns:a16="http://schemas.microsoft.com/office/drawing/2014/main" id="{3F49BE60-5CE6-E386-31D2-D10496C93077}"/>
                </a:ext>
              </a:extLst>
            </p:cNvPr>
            <p:cNvSpPr>
              <a:spLocks/>
            </p:cNvSpPr>
            <p:nvPr/>
          </p:nvSpPr>
          <p:spPr>
            <a:xfrm>
              <a:off x="5242101" y="2039978"/>
              <a:ext cx="1653806" cy="360000"/>
            </a:xfrm>
            <a:prstGeom prst="roundRect">
              <a:avLst>
                <a:gd name="adj" fmla="val 50000"/>
              </a:avLst>
            </a:prstGeom>
            <a:solidFill>
              <a:srgbClr val="262626"/>
            </a:solidFill>
            <a:ln w="12700" cap="flat" cmpd="sng" algn="ctr">
              <a:solidFill>
                <a:srgbClr val="F5F5F5"/>
              </a:solid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Com fidelidade</a:t>
              </a:r>
            </a:p>
          </p:txBody>
        </p:sp>
        <p:sp>
          <p:nvSpPr>
            <p:cNvPr id="37" name="Retângulo: Cantos Arredondados 126">
              <a:extLst>
                <a:ext uri="{FF2B5EF4-FFF2-40B4-BE49-F238E27FC236}">
                  <a16:creationId xmlns:a16="http://schemas.microsoft.com/office/drawing/2014/main" id="{72AD4884-F9E0-82E5-976A-A504DE88C966}"/>
                </a:ext>
              </a:extLst>
            </p:cNvPr>
            <p:cNvSpPr>
              <a:spLocks/>
            </p:cNvSpPr>
            <p:nvPr/>
          </p:nvSpPr>
          <p:spPr>
            <a:xfrm>
              <a:off x="6940603" y="2037576"/>
              <a:ext cx="1711429" cy="360000"/>
            </a:xfrm>
            <a:prstGeom prst="roundRect">
              <a:avLst>
                <a:gd name="adj" fmla="val 50000"/>
              </a:avLst>
            </a:prstGeom>
            <a:solidFill>
              <a:srgbClr val="262626"/>
            </a:solidFill>
            <a:ln w="12700" cap="flat" cmpd="sng" algn="ctr">
              <a:solidFill>
                <a:srgbClr val="F5F5F5"/>
              </a:solid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Sem fidelidade</a:t>
              </a:r>
            </a:p>
          </p:txBody>
        </p:sp>
        <p:sp>
          <p:nvSpPr>
            <p:cNvPr id="38" name="TextBox 7">
              <a:extLst>
                <a:ext uri="{FF2B5EF4-FFF2-40B4-BE49-F238E27FC236}">
                  <a16:creationId xmlns:a16="http://schemas.microsoft.com/office/drawing/2014/main" id="{90E83D0E-E14E-90C9-0216-62770025A52C}"/>
                </a:ext>
              </a:extLst>
            </p:cNvPr>
            <p:cNvSpPr txBox="1">
              <a:spLocks/>
            </p:cNvSpPr>
            <p:nvPr/>
          </p:nvSpPr>
          <p:spPr>
            <a:xfrm>
              <a:off x="6940603" y="3423325"/>
              <a:ext cx="1711428" cy="367873"/>
            </a:xfrm>
            <a:prstGeom prst="roundRect">
              <a:avLst>
                <a:gd name="adj" fmla="val 50000"/>
              </a:avLst>
            </a:prstGeom>
            <a:solidFill>
              <a:sysClr val="window" lastClr="FFFFFF">
                <a:lumMod val="85000"/>
              </a:sysClr>
            </a:solidFill>
            <a:ln>
              <a:noFill/>
            </a:ln>
          </p:spPr>
          <p:txBody>
            <a:bodyPr wrap="square" rtlCol="0" anchor="ctr">
              <a:spAutoFit/>
            </a:bodyPr>
            <a:lstStyle/>
            <a:p>
              <a:pPr algn="ctr">
                <a:defRPr/>
              </a:pPr>
              <a:r>
                <a:rPr lang="pt-BR" sz="1100" kern="0" dirty="0">
                  <a:latin typeface="AMX Medium" pitchFamily="2" charset="0"/>
                </a:rPr>
                <a:t>-</a:t>
              </a:r>
              <a:endParaRPr lang="en-US" sz="1100" kern="0" dirty="0">
                <a:latin typeface="AMX Medium" pitchFamily="2" charset="0"/>
              </a:endParaRPr>
            </a:p>
          </p:txBody>
        </p:sp>
      </p:grpSp>
    </p:spTree>
    <p:extLst>
      <p:ext uri="{BB962C8B-B14F-4D97-AF65-F5344CB8AC3E}">
        <p14:creationId xmlns:p14="http://schemas.microsoft.com/office/powerpoint/2010/main" val="70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482DADC-AD16-4613-E0B5-2C2FF69948BA}"/>
              </a:ext>
            </a:extLst>
          </p:cNvPr>
          <p:cNvSpPr txBox="1"/>
          <p:nvPr/>
        </p:nvSpPr>
        <p:spPr>
          <a:xfrm>
            <a:off x="1905533" y="1808269"/>
            <a:ext cx="8380934" cy="286232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chemeClr val="bg1"/>
                </a:solidFill>
                <a:latin typeface="AMX Black" pitchFamily="2" charset="0"/>
              </a:rPr>
              <a:t>Caso o cliente solicite um plano sem</a:t>
            </a:r>
          </a:p>
          <a:p>
            <a:pPr algn="ctr"/>
            <a:r>
              <a:rPr lang="pt-BR" sz="3600" b="1" dirty="0">
                <a:solidFill>
                  <a:schemeClr val="bg1"/>
                </a:solidFill>
                <a:latin typeface="AMX Black" pitchFamily="2" charset="0"/>
              </a:rPr>
              <a:t>fidelidade, consulte as informações</a:t>
            </a:r>
          </a:p>
          <a:p>
            <a:pPr algn="ctr"/>
            <a:r>
              <a:rPr lang="pt-BR" sz="3600" b="1" dirty="0">
                <a:solidFill>
                  <a:schemeClr val="bg1"/>
                </a:solidFill>
                <a:latin typeface="AMX Black" pitchFamily="2" charset="0"/>
              </a:rPr>
              <a:t>dos planos Pós sem Serviços Digitais </a:t>
            </a:r>
          </a:p>
          <a:p>
            <a:pPr algn="ctr"/>
            <a:r>
              <a:rPr lang="pt-BR" sz="3600" b="1" dirty="0">
                <a:solidFill>
                  <a:schemeClr val="bg1"/>
                </a:solidFill>
                <a:latin typeface="AMX Black" pitchFamily="2" charset="0"/>
              </a:rPr>
              <a:t>e Pós sem WhatsApp na tabela de</a:t>
            </a:r>
          </a:p>
          <a:p>
            <a:pPr algn="ctr"/>
            <a:r>
              <a:rPr lang="pt-BR" sz="3600" b="1" dirty="0">
                <a:solidFill>
                  <a:schemeClr val="bg1"/>
                </a:solidFill>
                <a:latin typeface="AMX Black" pitchFamily="2" charset="0"/>
              </a:rPr>
              <a:t>preços e no </a:t>
            </a:r>
            <a:r>
              <a:rPr lang="pt-BR" sz="3600" b="1" dirty="0" err="1">
                <a:solidFill>
                  <a:schemeClr val="bg1"/>
                </a:solidFill>
                <a:latin typeface="AMX Black" pitchFamily="2" charset="0"/>
              </a:rPr>
              <a:t>Promomemo</a:t>
            </a:r>
            <a:r>
              <a:rPr lang="pt-BR" sz="3600" b="1" dirty="0">
                <a:solidFill>
                  <a:schemeClr val="bg1"/>
                </a:solidFill>
                <a:latin typeface="AMX Black" pitchFamily="2" charset="0"/>
              </a:rPr>
              <a:t>.</a:t>
            </a:r>
          </a:p>
        </p:txBody>
      </p:sp>
    </p:spTree>
    <p:extLst>
      <p:ext uri="{BB962C8B-B14F-4D97-AF65-F5344CB8AC3E}">
        <p14:creationId xmlns:p14="http://schemas.microsoft.com/office/powerpoint/2010/main" val="434419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4E2FB-05D7-D952-C345-CB9A6E7C758B}"/>
            </a:ext>
          </a:extLst>
        </p:cNvPr>
        <p:cNvGrpSpPr/>
        <p:nvPr/>
      </p:nvGrpSpPr>
      <p:grpSpPr>
        <a:xfrm>
          <a:off x="0" y="0"/>
          <a:ext cx="0" cy="0"/>
          <a:chOff x="0" y="0"/>
          <a:chExt cx="0" cy="0"/>
        </a:xfrm>
      </p:grpSpPr>
      <p:sp>
        <p:nvSpPr>
          <p:cNvPr id="11" name="TextBox 6">
            <a:extLst>
              <a:ext uri="{FF2B5EF4-FFF2-40B4-BE49-F238E27FC236}">
                <a16:creationId xmlns:a16="http://schemas.microsoft.com/office/drawing/2014/main" id="{196A8D94-AAAB-95CD-B42E-3045B687AC2B}"/>
              </a:ext>
            </a:extLst>
          </p:cNvPr>
          <p:cNvSpPr txBox="1"/>
          <p:nvPr/>
        </p:nvSpPr>
        <p:spPr>
          <a:xfrm>
            <a:off x="2497971" y="631678"/>
            <a:ext cx="719605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rgbClr val="262626"/>
                </a:solidFill>
                <a:latin typeface="AMX Black" pitchFamily="2" charset="77"/>
              </a:rPr>
              <a:t>Novidades</a:t>
            </a:r>
            <a:endParaRPr lang="pt-BR" sz="3600" b="1" noProof="0" dirty="0">
              <a:solidFill>
                <a:srgbClr val="262626"/>
              </a:solidFill>
              <a:latin typeface="AMX Black" pitchFamily="2" charset="77"/>
            </a:endParaRPr>
          </a:p>
        </p:txBody>
      </p:sp>
      <p:sp>
        <p:nvSpPr>
          <p:cNvPr id="26" name="CaixaDeTexto 25">
            <a:extLst>
              <a:ext uri="{FF2B5EF4-FFF2-40B4-BE49-F238E27FC236}">
                <a16:creationId xmlns:a16="http://schemas.microsoft.com/office/drawing/2014/main" id="{7BBFF771-671D-8E26-87A7-FB86C659CA00}"/>
              </a:ext>
            </a:extLst>
          </p:cNvPr>
          <p:cNvSpPr txBox="1"/>
          <p:nvPr/>
        </p:nvSpPr>
        <p:spPr>
          <a:xfrm>
            <a:off x="2737789" y="1852402"/>
            <a:ext cx="3056619" cy="646331"/>
          </a:xfrm>
          <a:prstGeom prst="rect">
            <a:avLst/>
          </a:prstGeom>
          <a:noFill/>
        </p:spPr>
        <p:txBody>
          <a:bodyPr wrap="square">
            <a:spAutoFit/>
          </a:bodyPr>
          <a:lstStyle/>
          <a:p>
            <a:r>
              <a:rPr lang="pt-BR" dirty="0"/>
              <a:t> Mais liberdade para utilizar os dados como quiser </a:t>
            </a:r>
          </a:p>
        </p:txBody>
      </p:sp>
      <p:pic>
        <p:nvPicPr>
          <p:cNvPr id="27" name="Gráfico 26" descr="Porta aberta com preenchimento sólido">
            <a:extLst>
              <a:ext uri="{FF2B5EF4-FFF2-40B4-BE49-F238E27FC236}">
                <a16:creationId xmlns:a16="http://schemas.microsoft.com/office/drawing/2014/main" id="{C62D1495-ADE7-F8E6-D94D-1F7E28CBE4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3789" y="1406243"/>
            <a:ext cx="1059538" cy="1059538"/>
          </a:xfrm>
          <a:prstGeom prst="rect">
            <a:avLst/>
          </a:prstGeom>
        </p:spPr>
      </p:pic>
      <p:sp>
        <p:nvSpPr>
          <p:cNvPr id="28" name="CaixaDeTexto 27">
            <a:extLst>
              <a:ext uri="{FF2B5EF4-FFF2-40B4-BE49-F238E27FC236}">
                <a16:creationId xmlns:a16="http://schemas.microsoft.com/office/drawing/2014/main" id="{C076011C-B27E-5AAB-DC91-30E28545D05D}"/>
              </a:ext>
            </a:extLst>
          </p:cNvPr>
          <p:cNvSpPr txBox="1"/>
          <p:nvPr/>
        </p:nvSpPr>
        <p:spPr>
          <a:xfrm>
            <a:off x="2737790" y="1508011"/>
            <a:ext cx="3128694" cy="400110"/>
          </a:xfrm>
          <a:prstGeom prst="rect">
            <a:avLst/>
          </a:prstGeom>
          <a:noFill/>
        </p:spPr>
        <p:txBody>
          <a:bodyPr wrap="square" rtlCol="0">
            <a:spAutoFit/>
          </a:bodyPr>
          <a:lstStyle/>
          <a:p>
            <a:r>
              <a:rPr lang="pt-BR" sz="2000" b="1" dirty="0">
                <a:solidFill>
                  <a:srgbClr val="262626"/>
                </a:solidFill>
                <a:latin typeface="AMX Black" pitchFamily="2" charset="0"/>
              </a:rPr>
              <a:t>Extinção do </a:t>
            </a:r>
            <a:r>
              <a:rPr lang="pt-BR" sz="2000" b="1" dirty="0" err="1">
                <a:solidFill>
                  <a:srgbClr val="262626"/>
                </a:solidFill>
                <a:latin typeface="AMX Black" pitchFamily="2" charset="0"/>
              </a:rPr>
              <a:t>extraplay</a:t>
            </a:r>
            <a:endParaRPr lang="pt-BR" sz="2000" b="1" dirty="0">
              <a:solidFill>
                <a:srgbClr val="262626"/>
              </a:solidFill>
              <a:latin typeface="AMX Black" pitchFamily="2" charset="0"/>
            </a:endParaRPr>
          </a:p>
        </p:txBody>
      </p:sp>
      <p:sp>
        <p:nvSpPr>
          <p:cNvPr id="94" name="CaixaDeTexto 93">
            <a:extLst>
              <a:ext uri="{FF2B5EF4-FFF2-40B4-BE49-F238E27FC236}">
                <a16:creationId xmlns:a16="http://schemas.microsoft.com/office/drawing/2014/main" id="{5049995F-0586-864C-E67D-3C780962BDE0}"/>
              </a:ext>
            </a:extLst>
          </p:cNvPr>
          <p:cNvSpPr txBox="1"/>
          <p:nvPr/>
        </p:nvSpPr>
        <p:spPr>
          <a:xfrm>
            <a:off x="3358941" y="5049536"/>
            <a:ext cx="1824822" cy="369332"/>
          </a:xfrm>
          <a:prstGeom prst="rect">
            <a:avLst/>
          </a:prstGeom>
          <a:noFill/>
        </p:spPr>
        <p:txBody>
          <a:bodyPr wrap="square">
            <a:spAutoFit/>
          </a:bodyPr>
          <a:lstStyle/>
          <a:p>
            <a:r>
              <a:rPr lang="pt-BR" dirty="0"/>
              <a:t>200GB e 500GB</a:t>
            </a:r>
          </a:p>
        </p:txBody>
      </p:sp>
      <p:sp>
        <p:nvSpPr>
          <p:cNvPr id="98" name="CaixaDeTexto 97">
            <a:extLst>
              <a:ext uri="{FF2B5EF4-FFF2-40B4-BE49-F238E27FC236}">
                <a16:creationId xmlns:a16="http://schemas.microsoft.com/office/drawing/2014/main" id="{37F38537-EA99-6FA6-9F36-211EA4F88006}"/>
              </a:ext>
            </a:extLst>
          </p:cNvPr>
          <p:cNvSpPr txBox="1"/>
          <p:nvPr/>
        </p:nvSpPr>
        <p:spPr>
          <a:xfrm>
            <a:off x="3358942" y="4705145"/>
            <a:ext cx="1801824" cy="400110"/>
          </a:xfrm>
          <a:prstGeom prst="rect">
            <a:avLst/>
          </a:prstGeom>
          <a:noFill/>
        </p:spPr>
        <p:txBody>
          <a:bodyPr wrap="square" rtlCol="0">
            <a:spAutoFit/>
          </a:bodyPr>
          <a:lstStyle/>
          <a:p>
            <a:r>
              <a:rPr lang="pt-BR" sz="2000" b="1" dirty="0">
                <a:solidFill>
                  <a:srgbClr val="262626"/>
                </a:solidFill>
                <a:latin typeface="AMX Black" pitchFamily="2" charset="0"/>
              </a:rPr>
              <a:t>Mais GB</a:t>
            </a:r>
            <a:endParaRPr lang="pt-BR" sz="2000" b="1" noProof="0" dirty="0">
              <a:solidFill>
                <a:srgbClr val="262626"/>
              </a:solidFill>
              <a:latin typeface="AMX Black" pitchFamily="2" charset="0"/>
            </a:endParaRPr>
          </a:p>
        </p:txBody>
      </p:sp>
      <p:sp>
        <p:nvSpPr>
          <p:cNvPr id="101" name="CaixaDeTexto 100">
            <a:extLst>
              <a:ext uri="{FF2B5EF4-FFF2-40B4-BE49-F238E27FC236}">
                <a16:creationId xmlns:a16="http://schemas.microsoft.com/office/drawing/2014/main" id="{CFFA19EB-1BD8-5552-411F-90D4C47C43A1}"/>
              </a:ext>
            </a:extLst>
          </p:cNvPr>
          <p:cNvSpPr txBox="1"/>
          <p:nvPr/>
        </p:nvSpPr>
        <p:spPr>
          <a:xfrm>
            <a:off x="7560452" y="1943484"/>
            <a:ext cx="1220181" cy="369332"/>
          </a:xfrm>
          <a:prstGeom prst="rect">
            <a:avLst/>
          </a:prstGeom>
          <a:noFill/>
        </p:spPr>
        <p:txBody>
          <a:bodyPr wrap="square">
            <a:spAutoFit/>
          </a:bodyPr>
          <a:lstStyle/>
          <a:p>
            <a:r>
              <a:rPr lang="pt-BR" dirty="0">
                <a:solidFill>
                  <a:srgbClr val="262626"/>
                </a:solidFill>
              </a:rPr>
              <a:t>R$ 50</a:t>
            </a:r>
            <a:endParaRPr lang="pt-BR" b="1" dirty="0">
              <a:solidFill>
                <a:srgbClr val="262626"/>
              </a:solidFill>
            </a:endParaRPr>
          </a:p>
        </p:txBody>
      </p:sp>
      <p:sp>
        <p:nvSpPr>
          <p:cNvPr id="105" name="CaixaDeTexto 104">
            <a:extLst>
              <a:ext uri="{FF2B5EF4-FFF2-40B4-BE49-F238E27FC236}">
                <a16:creationId xmlns:a16="http://schemas.microsoft.com/office/drawing/2014/main" id="{3C5A8A24-4DD8-EBDF-CEA3-E72459E54242}"/>
              </a:ext>
            </a:extLst>
          </p:cNvPr>
          <p:cNvSpPr txBox="1"/>
          <p:nvPr/>
        </p:nvSpPr>
        <p:spPr>
          <a:xfrm>
            <a:off x="6600083" y="1599093"/>
            <a:ext cx="2854127" cy="400110"/>
          </a:xfrm>
          <a:prstGeom prst="rect">
            <a:avLst/>
          </a:prstGeom>
          <a:noFill/>
        </p:spPr>
        <p:txBody>
          <a:bodyPr wrap="square" rtlCol="0">
            <a:spAutoFit/>
          </a:bodyPr>
          <a:lstStyle/>
          <a:p>
            <a:pPr algn="r"/>
            <a:r>
              <a:rPr lang="pt-BR" sz="2000" b="1" dirty="0">
                <a:latin typeface="AMX Black" pitchFamily="2" charset="0"/>
              </a:rPr>
              <a:t>Linhas adicionais</a:t>
            </a:r>
          </a:p>
        </p:txBody>
      </p:sp>
      <p:sp>
        <p:nvSpPr>
          <p:cNvPr id="106" name="CaixaDeTexto 105">
            <a:extLst>
              <a:ext uri="{FF2B5EF4-FFF2-40B4-BE49-F238E27FC236}">
                <a16:creationId xmlns:a16="http://schemas.microsoft.com/office/drawing/2014/main" id="{9AC963AD-E509-8859-6CAD-20D0E76EF807}"/>
              </a:ext>
            </a:extLst>
          </p:cNvPr>
          <p:cNvSpPr txBox="1"/>
          <p:nvPr/>
        </p:nvSpPr>
        <p:spPr>
          <a:xfrm>
            <a:off x="8201716" y="1943484"/>
            <a:ext cx="1312516" cy="369332"/>
          </a:xfrm>
          <a:prstGeom prst="rect">
            <a:avLst/>
          </a:prstGeom>
          <a:noFill/>
        </p:spPr>
        <p:txBody>
          <a:bodyPr wrap="square">
            <a:spAutoFit/>
          </a:bodyPr>
          <a:lstStyle/>
          <a:p>
            <a:r>
              <a:rPr lang="pt-BR" noProof="0" dirty="0">
                <a:solidFill>
                  <a:srgbClr val="262626"/>
                </a:solidFill>
              </a:rPr>
              <a:t>para </a:t>
            </a:r>
            <a:r>
              <a:rPr lang="pt-BR" b="1" dirty="0">
                <a:solidFill>
                  <a:srgbClr val="262626"/>
                </a:solidFill>
              </a:rPr>
              <a:t>R$ 55 </a:t>
            </a:r>
          </a:p>
        </p:txBody>
      </p:sp>
      <p:cxnSp>
        <p:nvCxnSpPr>
          <p:cNvPr id="107" name="Conector reto 106">
            <a:extLst>
              <a:ext uri="{FF2B5EF4-FFF2-40B4-BE49-F238E27FC236}">
                <a16:creationId xmlns:a16="http://schemas.microsoft.com/office/drawing/2014/main" id="{14A2119F-4C6D-0C79-2AA0-75B99C9F08CB}"/>
              </a:ext>
            </a:extLst>
          </p:cNvPr>
          <p:cNvCxnSpPr>
            <a:cxnSpLocks/>
          </p:cNvCxnSpPr>
          <p:nvPr/>
        </p:nvCxnSpPr>
        <p:spPr>
          <a:xfrm flipV="1">
            <a:off x="7639556" y="2128150"/>
            <a:ext cx="562160" cy="1"/>
          </a:xfrm>
          <a:prstGeom prst="line">
            <a:avLst/>
          </a:prstGeom>
          <a:ln w="38100" cap="rnd">
            <a:solidFill>
              <a:srgbClr val="D70101"/>
            </a:solidFill>
            <a:round/>
          </a:ln>
        </p:spPr>
        <p:style>
          <a:lnRef idx="1">
            <a:schemeClr val="accent1"/>
          </a:lnRef>
          <a:fillRef idx="0">
            <a:schemeClr val="accent1"/>
          </a:fillRef>
          <a:effectRef idx="0">
            <a:schemeClr val="accent1"/>
          </a:effectRef>
          <a:fontRef idx="minor">
            <a:schemeClr val="tx1"/>
          </a:fontRef>
        </p:style>
      </p:cxnSp>
      <p:sp>
        <p:nvSpPr>
          <p:cNvPr id="108" name="CaixaDeTexto 107">
            <a:extLst>
              <a:ext uri="{FF2B5EF4-FFF2-40B4-BE49-F238E27FC236}">
                <a16:creationId xmlns:a16="http://schemas.microsoft.com/office/drawing/2014/main" id="{4C83179E-FDBF-1EEA-22F3-1F55B3E9DB5B}"/>
              </a:ext>
            </a:extLst>
          </p:cNvPr>
          <p:cNvSpPr txBox="1"/>
          <p:nvPr/>
        </p:nvSpPr>
        <p:spPr>
          <a:xfrm>
            <a:off x="6333959" y="5049536"/>
            <a:ext cx="2471206" cy="369332"/>
          </a:xfrm>
          <a:prstGeom prst="rect">
            <a:avLst/>
          </a:prstGeom>
          <a:noFill/>
        </p:spPr>
        <p:txBody>
          <a:bodyPr wrap="square">
            <a:spAutoFit/>
          </a:bodyPr>
          <a:lstStyle/>
          <a:p>
            <a:pPr algn="r"/>
            <a:r>
              <a:rPr lang="pt-BR" dirty="0">
                <a:solidFill>
                  <a:srgbClr val="262626"/>
                </a:solidFill>
              </a:rPr>
              <a:t>A depender do plano</a:t>
            </a:r>
            <a:endParaRPr lang="pt-BR" b="1" dirty="0">
              <a:solidFill>
                <a:srgbClr val="262626"/>
              </a:solidFill>
            </a:endParaRPr>
          </a:p>
        </p:txBody>
      </p:sp>
      <p:sp>
        <p:nvSpPr>
          <p:cNvPr id="112" name="CaixaDeTexto 111">
            <a:extLst>
              <a:ext uri="{FF2B5EF4-FFF2-40B4-BE49-F238E27FC236}">
                <a16:creationId xmlns:a16="http://schemas.microsoft.com/office/drawing/2014/main" id="{7491DD33-C9FD-956D-2EB3-D5888129D95F}"/>
              </a:ext>
            </a:extLst>
          </p:cNvPr>
          <p:cNvSpPr txBox="1"/>
          <p:nvPr/>
        </p:nvSpPr>
        <p:spPr>
          <a:xfrm>
            <a:off x="5495667" y="4705145"/>
            <a:ext cx="3309498" cy="400110"/>
          </a:xfrm>
          <a:prstGeom prst="rect">
            <a:avLst/>
          </a:prstGeom>
          <a:noFill/>
        </p:spPr>
        <p:txBody>
          <a:bodyPr wrap="square" rtlCol="0">
            <a:spAutoFit/>
          </a:bodyPr>
          <a:lstStyle/>
          <a:p>
            <a:pPr algn="r"/>
            <a:r>
              <a:rPr lang="pt-BR" sz="2000" b="1" dirty="0">
                <a:solidFill>
                  <a:srgbClr val="262626"/>
                </a:solidFill>
                <a:latin typeface="AMX Black" pitchFamily="2" charset="0"/>
              </a:rPr>
              <a:t>Linhas adicionais inclusas</a:t>
            </a:r>
            <a:endParaRPr lang="pt-BR" sz="2000" b="1" noProof="0" dirty="0">
              <a:solidFill>
                <a:srgbClr val="262626"/>
              </a:solidFill>
              <a:latin typeface="AMX Black" pitchFamily="2" charset="0"/>
            </a:endParaRPr>
          </a:p>
        </p:txBody>
      </p:sp>
      <p:sp>
        <p:nvSpPr>
          <p:cNvPr id="115" name="CaixaDeTexto 114">
            <a:extLst>
              <a:ext uri="{FF2B5EF4-FFF2-40B4-BE49-F238E27FC236}">
                <a16:creationId xmlns:a16="http://schemas.microsoft.com/office/drawing/2014/main" id="{1D99B3D8-275A-D063-C035-A331D5EB4DC5}"/>
              </a:ext>
            </a:extLst>
          </p:cNvPr>
          <p:cNvSpPr txBox="1"/>
          <p:nvPr/>
        </p:nvSpPr>
        <p:spPr>
          <a:xfrm>
            <a:off x="3058299" y="3207126"/>
            <a:ext cx="3541786" cy="923330"/>
          </a:xfrm>
          <a:prstGeom prst="rect">
            <a:avLst/>
          </a:prstGeom>
          <a:noFill/>
        </p:spPr>
        <p:txBody>
          <a:bodyPr wrap="square">
            <a:spAutoFit/>
          </a:bodyPr>
          <a:lstStyle/>
          <a:p>
            <a:r>
              <a:rPr lang="pt-BR" dirty="0"/>
              <a:t>Todos os produtos passam a ter preço único, independentemente da forma de pagamento*.</a:t>
            </a:r>
          </a:p>
        </p:txBody>
      </p:sp>
      <p:sp>
        <p:nvSpPr>
          <p:cNvPr id="119" name="CaixaDeTexto 118">
            <a:extLst>
              <a:ext uri="{FF2B5EF4-FFF2-40B4-BE49-F238E27FC236}">
                <a16:creationId xmlns:a16="http://schemas.microsoft.com/office/drawing/2014/main" id="{1581EA9A-9FA7-02ED-251F-9C6D5AF9A3E0}"/>
              </a:ext>
            </a:extLst>
          </p:cNvPr>
          <p:cNvSpPr txBox="1"/>
          <p:nvPr/>
        </p:nvSpPr>
        <p:spPr>
          <a:xfrm>
            <a:off x="3058299" y="2883707"/>
            <a:ext cx="3128694" cy="400110"/>
          </a:xfrm>
          <a:prstGeom prst="rect">
            <a:avLst/>
          </a:prstGeom>
          <a:noFill/>
        </p:spPr>
        <p:txBody>
          <a:bodyPr wrap="square" rtlCol="0">
            <a:spAutoFit/>
          </a:bodyPr>
          <a:lstStyle/>
          <a:p>
            <a:r>
              <a:rPr lang="pt-BR" sz="2000" b="1" dirty="0">
                <a:solidFill>
                  <a:srgbClr val="262626"/>
                </a:solidFill>
                <a:latin typeface="AMX Black" pitchFamily="2" charset="0"/>
              </a:rPr>
              <a:t>Simplificação de preços </a:t>
            </a:r>
            <a:endParaRPr lang="pt-BR" sz="2000" b="1" noProof="0" dirty="0">
              <a:solidFill>
                <a:srgbClr val="262626"/>
              </a:solidFill>
              <a:latin typeface="AMX Black" pitchFamily="2" charset="0"/>
            </a:endParaRPr>
          </a:p>
        </p:txBody>
      </p:sp>
      <p:sp>
        <p:nvSpPr>
          <p:cNvPr id="120" name="CaixaDeTexto 119">
            <a:extLst>
              <a:ext uri="{FF2B5EF4-FFF2-40B4-BE49-F238E27FC236}">
                <a16:creationId xmlns:a16="http://schemas.microsoft.com/office/drawing/2014/main" id="{A502B663-DC5C-F37F-E098-67D4F5075612}"/>
              </a:ext>
            </a:extLst>
          </p:cNvPr>
          <p:cNvSpPr txBox="1"/>
          <p:nvPr/>
        </p:nvSpPr>
        <p:spPr>
          <a:xfrm>
            <a:off x="6356596" y="3228098"/>
            <a:ext cx="2776786" cy="923330"/>
          </a:xfrm>
          <a:prstGeom prst="rect">
            <a:avLst/>
          </a:prstGeom>
          <a:noFill/>
        </p:spPr>
        <p:txBody>
          <a:bodyPr wrap="square">
            <a:spAutoFit/>
          </a:bodyPr>
          <a:lstStyle/>
          <a:p>
            <a:pPr algn="r"/>
            <a:r>
              <a:rPr lang="pt-BR" dirty="0">
                <a:solidFill>
                  <a:srgbClr val="262626"/>
                </a:solidFill>
              </a:rPr>
              <a:t>Faixas-espelho dos</a:t>
            </a:r>
          </a:p>
          <a:p>
            <a:pPr algn="r"/>
            <a:r>
              <a:rPr lang="pt-BR" dirty="0">
                <a:solidFill>
                  <a:srgbClr val="262626"/>
                </a:solidFill>
              </a:rPr>
              <a:t>Planos Pós 150GB,</a:t>
            </a:r>
          </a:p>
          <a:p>
            <a:pPr algn="r"/>
            <a:r>
              <a:rPr lang="pt-BR" dirty="0">
                <a:solidFill>
                  <a:srgbClr val="262626"/>
                </a:solidFill>
              </a:rPr>
              <a:t>Pós 200GB e Pós 500GB </a:t>
            </a:r>
            <a:endParaRPr lang="pt-BR" b="1" dirty="0">
              <a:solidFill>
                <a:srgbClr val="262626"/>
              </a:solidFill>
            </a:endParaRPr>
          </a:p>
        </p:txBody>
      </p:sp>
      <p:sp>
        <p:nvSpPr>
          <p:cNvPr id="124" name="CaixaDeTexto 123">
            <a:extLst>
              <a:ext uri="{FF2B5EF4-FFF2-40B4-BE49-F238E27FC236}">
                <a16:creationId xmlns:a16="http://schemas.microsoft.com/office/drawing/2014/main" id="{63A721AB-D1E3-958A-0CCB-83CC7B948568}"/>
              </a:ext>
            </a:extLst>
          </p:cNvPr>
          <p:cNvSpPr txBox="1"/>
          <p:nvPr/>
        </p:nvSpPr>
        <p:spPr>
          <a:xfrm>
            <a:off x="6279255" y="2883707"/>
            <a:ext cx="2854127" cy="400110"/>
          </a:xfrm>
          <a:prstGeom prst="rect">
            <a:avLst/>
          </a:prstGeom>
          <a:noFill/>
        </p:spPr>
        <p:txBody>
          <a:bodyPr wrap="square" rtlCol="0">
            <a:spAutoFit/>
          </a:bodyPr>
          <a:lstStyle/>
          <a:p>
            <a:pPr algn="r"/>
            <a:r>
              <a:rPr lang="pt-BR" sz="2000" b="1" dirty="0">
                <a:latin typeface="AMX Black" pitchFamily="2" charset="0"/>
              </a:rPr>
              <a:t>Claro </a:t>
            </a:r>
            <a:r>
              <a:rPr lang="pt-BR" sz="2000" b="1" dirty="0" err="1">
                <a:latin typeface="AMX Black" pitchFamily="2" charset="0"/>
              </a:rPr>
              <a:t>up</a:t>
            </a:r>
            <a:endParaRPr lang="pt-BR" sz="2000" b="1" dirty="0">
              <a:latin typeface="AMX Black" pitchFamily="2" charset="0"/>
            </a:endParaRPr>
          </a:p>
        </p:txBody>
      </p:sp>
      <p:grpSp>
        <p:nvGrpSpPr>
          <p:cNvPr id="128" name="Agrupar 127">
            <a:extLst>
              <a:ext uri="{FF2B5EF4-FFF2-40B4-BE49-F238E27FC236}">
                <a16:creationId xmlns:a16="http://schemas.microsoft.com/office/drawing/2014/main" id="{7E3DBBBF-755D-CC77-2F76-3A7F890746D8}"/>
              </a:ext>
            </a:extLst>
          </p:cNvPr>
          <p:cNvGrpSpPr/>
          <p:nvPr/>
        </p:nvGrpSpPr>
        <p:grpSpPr>
          <a:xfrm rot="10800000">
            <a:off x="9514232" y="1250097"/>
            <a:ext cx="2167754" cy="1371830"/>
            <a:chOff x="-153999" y="1250097"/>
            <a:chExt cx="2167754" cy="1371830"/>
          </a:xfrm>
        </p:grpSpPr>
        <p:sp>
          <p:nvSpPr>
            <p:cNvPr id="129" name="Retângulo: Cantos Superiores Arredondados 128">
              <a:extLst>
                <a:ext uri="{FF2B5EF4-FFF2-40B4-BE49-F238E27FC236}">
                  <a16:creationId xmlns:a16="http://schemas.microsoft.com/office/drawing/2014/main" id="{64BA1D39-B6CF-6886-3739-4597E9852A41}"/>
                </a:ext>
              </a:extLst>
            </p:cNvPr>
            <p:cNvSpPr/>
            <p:nvPr/>
          </p:nvSpPr>
          <p:spPr>
            <a:xfrm rot="5400000">
              <a:off x="243963" y="852135"/>
              <a:ext cx="1371830" cy="2167754"/>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0" name="Gráfico 129" descr="Família com menino com preenchimento sólido">
              <a:extLst>
                <a:ext uri="{FF2B5EF4-FFF2-40B4-BE49-F238E27FC236}">
                  <a16:creationId xmlns:a16="http://schemas.microsoft.com/office/drawing/2014/main" id="{D5B4B97A-17B1-24E2-ACFC-749141727BB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rot="10800000">
              <a:off x="760095" y="1406243"/>
              <a:ext cx="1059538" cy="1059538"/>
            </a:xfrm>
            <a:prstGeom prst="rect">
              <a:avLst/>
            </a:prstGeom>
          </p:spPr>
        </p:pic>
      </p:grpSp>
      <p:grpSp>
        <p:nvGrpSpPr>
          <p:cNvPr id="140" name="Agrupar 139">
            <a:extLst>
              <a:ext uri="{FF2B5EF4-FFF2-40B4-BE49-F238E27FC236}">
                <a16:creationId xmlns:a16="http://schemas.microsoft.com/office/drawing/2014/main" id="{4669ECB2-6F5C-838C-6808-57D52B58930B}"/>
              </a:ext>
            </a:extLst>
          </p:cNvPr>
          <p:cNvGrpSpPr/>
          <p:nvPr/>
        </p:nvGrpSpPr>
        <p:grpSpPr>
          <a:xfrm>
            <a:off x="509695" y="4362686"/>
            <a:ext cx="2800356" cy="1371830"/>
            <a:chOff x="-194857" y="1250097"/>
            <a:chExt cx="2208612" cy="1371830"/>
          </a:xfrm>
        </p:grpSpPr>
        <p:sp>
          <p:nvSpPr>
            <p:cNvPr id="141" name="Retângulo: Cantos Superiores Arredondados 140">
              <a:extLst>
                <a:ext uri="{FF2B5EF4-FFF2-40B4-BE49-F238E27FC236}">
                  <a16:creationId xmlns:a16="http://schemas.microsoft.com/office/drawing/2014/main" id="{960A2E1F-8037-2FAE-A46D-9360B74819B2}"/>
                </a:ext>
              </a:extLst>
            </p:cNvPr>
            <p:cNvSpPr/>
            <p:nvPr/>
          </p:nvSpPr>
          <p:spPr>
            <a:xfrm rot="5400000">
              <a:off x="223534" y="831706"/>
              <a:ext cx="1371830" cy="2208612"/>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2" name="Gráfico 141" descr="Gráfico exponencial com preenchimento sólido">
              <a:extLst>
                <a:ext uri="{FF2B5EF4-FFF2-40B4-BE49-F238E27FC236}">
                  <a16:creationId xmlns:a16="http://schemas.microsoft.com/office/drawing/2014/main" id="{5CB63DD9-602C-07A8-0A4B-7C6C8D68D46C}"/>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72041" y="1406243"/>
              <a:ext cx="835647" cy="1059538"/>
            </a:xfrm>
            <a:prstGeom prst="rect">
              <a:avLst/>
            </a:prstGeom>
          </p:spPr>
        </p:pic>
      </p:grpSp>
      <p:grpSp>
        <p:nvGrpSpPr>
          <p:cNvPr id="143" name="Agrupar 142">
            <a:extLst>
              <a:ext uri="{FF2B5EF4-FFF2-40B4-BE49-F238E27FC236}">
                <a16:creationId xmlns:a16="http://schemas.microsoft.com/office/drawing/2014/main" id="{355EE1C5-30FE-5B27-623A-9FB4AE2A2E12}"/>
              </a:ext>
            </a:extLst>
          </p:cNvPr>
          <p:cNvGrpSpPr/>
          <p:nvPr/>
        </p:nvGrpSpPr>
        <p:grpSpPr>
          <a:xfrm rot="10800000">
            <a:off x="9197932" y="2806391"/>
            <a:ext cx="2484057" cy="1371830"/>
            <a:chOff x="-470303" y="1250097"/>
            <a:chExt cx="2484057" cy="1371830"/>
          </a:xfrm>
        </p:grpSpPr>
        <p:sp>
          <p:nvSpPr>
            <p:cNvPr id="144" name="Retângulo: Cantos Superiores Arredondados 143">
              <a:extLst>
                <a:ext uri="{FF2B5EF4-FFF2-40B4-BE49-F238E27FC236}">
                  <a16:creationId xmlns:a16="http://schemas.microsoft.com/office/drawing/2014/main" id="{E4E8E42D-9852-2C0C-6430-FB2011236C62}"/>
                </a:ext>
              </a:extLst>
            </p:cNvPr>
            <p:cNvSpPr/>
            <p:nvPr/>
          </p:nvSpPr>
          <p:spPr>
            <a:xfrm rot="5400000">
              <a:off x="85811" y="693983"/>
              <a:ext cx="1371830" cy="2484057"/>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5" name="Gráfico 144" descr="Roteador sem fio com preenchimento sólido">
              <a:extLst>
                <a:ext uri="{FF2B5EF4-FFF2-40B4-BE49-F238E27FC236}">
                  <a16:creationId xmlns:a16="http://schemas.microsoft.com/office/drawing/2014/main" id="{00D7C5C1-D24A-6DE8-763A-C2184B2E0E7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rot="10800000">
              <a:off x="760095" y="1406243"/>
              <a:ext cx="1059538" cy="1059538"/>
            </a:xfrm>
            <a:prstGeom prst="rect">
              <a:avLst/>
            </a:prstGeom>
          </p:spPr>
        </p:pic>
      </p:grpSp>
      <p:grpSp>
        <p:nvGrpSpPr>
          <p:cNvPr id="179" name="Agrupar 178">
            <a:extLst>
              <a:ext uri="{FF2B5EF4-FFF2-40B4-BE49-F238E27FC236}">
                <a16:creationId xmlns:a16="http://schemas.microsoft.com/office/drawing/2014/main" id="{71EE2DB6-8C4E-6E30-4C78-FFF852BE54E9}"/>
              </a:ext>
            </a:extLst>
          </p:cNvPr>
          <p:cNvGrpSpPr/>
          <p:nvPr/>
        </p:nvGrpSpPr>
        <p:grpSpPr>
          <a:xfrm>
            <a:off x="8881630" y="4362686"/>
            <a:ext cx="2800356" cy="1381748"/>
            <a:chOff x="8881630" y="4362686"/>
            <a:chExt cx="2800356" cy="1381748"/>
          </a:xfrm>
        </p:grpSpPr>
        <p:sp>
          <p:nvSpPr>
            <p:cNvPr id="147" name="Retângulo: Cantos Superiores Arredondados 146">
              <a:extLst>
                <a:ext uri="{FF2B5EF4-FFF2-40B4-BE49-F238E27FC236}">
                  <a16:creationId xmlns:a16="http://schemas.microsoft.com/office/drawing/2014/main" id="{E32A6A01-38A3-33A2-E1C7-76EE6D3931DA}"/>
                </a:ext>
              </a:extLst>
            </p:cNvPr>
            <p:cNvSpPr/>
            <p:nvPr/>
          </p:nvSpPr>
          <p:spPr>
            <a:xfrm rot="16200000">
              <a:off x="9595893" y="3648423"/>
              <a:ext cx="1371830" cy="28003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78" name="Agrupar 177">
              <a:extLst>
                <a:ext uri="{FF2B5EF4-FFF2-40B4-BE49-F238E27FC236}">
                  <a16:creationId xmlns:a16="http://schemas.microsoft.com/office/drawing/2014/main" id="{DA396234-828D-477E-6A64-375CD59BEB82}"/>
                </a:ext>
              </a:extLst>
            </p:cNvPr>
            <p:cNvGrpSpPr/>
            <p:nvPr/>
          </p:nvGrpSpPr>
          <p:grpSpPr>
            <a:xfrm>
              <a:off x="9040631" y="4372603"/>
              <a:ext cx="1674719" cy="1371831"/>
              <a:chOff x="-1381724" y="3120747"/>
              <a:chExt cx="1116291" cy="914400"/>
            </a:xfrm>
            <a:solidFill>
              <a:srgbClr val="F5F5F5"/>
            </a:solidFill>
          </p:grpSpPr>
          <p:pic>
            <p:nvPicPr>
              <p:cNvPr id="175" name="Gráfico 174" descr="Homem com bengala com preenchimento sólido">
                <a:extLst>
                  <a:ext uri="{FF2B5EF4-FFF2-40B4-BE49-F238E27FC236}">
                    <a16:creationId xmlns:a16="http://schemas.microsoft.com/office/drawing/2014/main" id="{D0F2FC90-8FEF-5D75-B7C7-E82F316D34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113" y="3291753"/>
                <a:ext cx="599680" cy="599680"/>
              </a:xfrm>
              <a:prstGeom prst="rect">
                <a:avLst/>
              </a:prstGeom>
            </p:spPr>
          </p:pic>
          <p:pic>
            <p:nvPicPr>
              <p:cNvPr id="177" name="Gráfico 176" descr="Família com duas crianças com preenchimento sólido">
                <a:extLst>
                  <a:ext uri="{FF2B5EF4-FFF2-40B4-BE49-F238E27FC236}">
                    <a16:creationId xmlns:a16="http://schemas.microsoft.com/office/drawing/2014/main" id="{6F36A2C5-0D71-2D9D-5613-D0F79913370C}"/>
                  </a:ext>
                </a:extLst>
              </p:cNvPr>
              <p:cNvPicPr>
                <a:picLocks noChangeAspect="1"/>
              </p:cNvPicPr>
              <p:nvPr/>
            </p:nvPicPr>
            <p:blipFill>
              <a:blip>
                <a:extLst>
                  <a:ext uri="{96DAC541-7B7A-43D3-8B79-37D633B846F1}">
                    <asvg:svgBlip xmlns:asvg="http://schemas.microsoft.com/office/drawing/2016/SVG/main" r:embed="rId8"/>
                  </a:ext>
                </a:extLst>
              </a:blip>
              <a:srcRect r="26016"/>
              <a:stretch>
                <a:fillRect/>
              </a:stretch>
            </p:blipFill>
            <p:spPr>
              <a:xfrm>
                <a:off x="-1381724" y="3120747"/>
                <a:ext cx="676513" cy="914400"/>
              </a:xfrm>
              <a:prstGeom prst="rect">
                <a:avLst/>
              </a:prstGeom>
            </p:spPr>
          </p:pic>
        </p:grpSp>
      </p:grpSp>
      <p:sp>
        <p:nvSpPr>
          <p:cNvPr id="3" name="Retângulo: Cantos Arredondados 2">
            <a:extLst>
              <a:ext uri="{FF2B5EF4-FFF2-40B4-BE49-F238E27FC236}">
                <a16:creationId xmlns:a16="http://schemas.microsoft.com/office/drawing/2014/main" id="{462EA1BF-23CD-F496-5ABB-174914BE871C}"/>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4" name="Retângulo: Cantos Arredondados 3">
            <a:extLst>
              <a:ext uri="{FF2B5EF4-FFF2-40B4-BE49-F238E27FC236}">
                <a16:creationId xmlns:a16="http://schemas.microsoft.com/office/drawing/2014/main" id="{50B1B671-5C76-8ACD-DEEB-9DF06A500A60}"/>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grpSp>
        <p:nvGrpSpPr>
          <p:cNvPr id="5" name="Agrupar 4">
            <a:extLst>
              <a:ext uri="{FF2B5EF4-FFF2-40B4-BE49-F238E27FC236}">
                <a16:creationId xmlns:a16="http://schemas.microsoft.com/office/drawing/2014/main" id="{7178E469-697A-4636-CC05-F930B81BF31F}"/>
              </a:ext>
            </a:extLst>
          </p:cNvPr>
          <p:cNvGrpSpPr/>
          <p:nvPr/>
        </p:nvGrpSpPr>
        <p:grpSpPr>
          <a:xfrm>
            <a:off x="163609" y="-5000902"/>
            <a:ext cx="11864782" cy="4376238"/>
            <a:chOff x="163609" y="1273803"/>
            <a:chExt cx="11864782" cy="4376238"/>
          </a:xfrm>
        </p:grpSpPr>
        <p:sp>
          <p:nvSpPr>
            <p:cNvPr id="6" name="Retângulo: Cantos Arredondados 5">
              <a:extLst>
                <a:ext uri="{FF2B5EF4-FFF2-40B4-BE49-F238E27FC236}">
                  <a16:creationId xmlns:a16="http://schemas.microsoft.com/office/drawing/2014/main" id="{88302ECC-1CE4-D966-4382-030A35AC3A18}"/>
                </a:ext>
              </a:extLst>
            </p:cNvPr>
            <p:cNvSpPr>
              <a:spLocks/>
            </p:cNvSpPr>
            <p:nvPr/>
          </p:nvSpPr>
          <p:spPr>
            <a:xfrm>
              <a:off x="163609" y="1273803"/>
              <a:ext cx="11864782" cy="4376238"/>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latin typeface="AMX" pitchFamily="2" charset="0"/>
              </a:endParaRPr>
            </a:p>
          </p:txBody>
        </p:sp>
        <p:sp>
          <p:nvSpPr>
            <p:cNvPr id="7" name="Retângulo: Cantos Arredondados 126">
              <a:extLst>
                <a:ext uri="{FF2B5EF4-FFF2-40B4-BE49-F238E27FC236}">
                  <a16:creationId xmlns:a16="http://schemas.microsoft.com/office/drawing/2014/main" id="{9293C268-470B-7E58-8474-CDB7303CA8AF}"/>
                </a:ext>
              </a:extLst>
            </p:cNvPr>
            <p:cNvSpPr>
              <a:spLocks/>
            </p:cNvSpPr>
            <p:nvPr/>
          </p:nvSpPr>
          <p:spPr>
            <a:xfrm>
              <a:off x="2169810" y="1924410"/>
              <a:ext cx="1592008"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50GB</a:t>
              </a:r>
            </a:p>
          </p:txBody>
        </p:sp>
        <p:sp>
          <p:nvSpPr>
            <p:cNvPr id="8" name="Retângulo: Cantos Arredondados 126">
              <a:extLst>
                <a:ext uri="{FF2B5EF4-FFF2-40B4-BE49-F238E27FC236}">
                  <a16:creationId xmlns:a16="http://schemas.microsoft.com/office/drawing/2014/main" id="{D408BF17-1D45-0D88-0401-68645900AE3B}"/>
                </a:ext>
              </a:extLst>
            </p:cNvPr>
            <p:cNvSpPr>
              <a:spLocks/>
            </p:cNvSpPr>
            <p:nvPr/>
          </p:nvSpPr>
          <p:spPr>
            <a:xfrm>
              <a:off x="3811706" y="1924410"/>
              <a:ext cx="1592590" cy="309679"/>
            </a:xfrm>
            <a:prstGeom prst="roundRect">
              <a:avLst>
                <a:gd name="adj" fmla="val 50000"/>
              </a:avLst>
            </a:prstGeom>
            <a:solidFill>
              <a:srgbClr val="D70000"/>
            </a:solidFill>
            <a:ln w="19050" cap="flat" cmpd="sng" algn="ctr">
              <a:noFill/>
              <a:prstDash val="solid"/>
              <a:miter lim="800000"/>
            </a:ln>
            <a:effectLst/>
          </p:spPr>
          <p:txBody>
            <a:bodyPr lIns="91440" tIns="72000" rIns="91440" bIns="45720" rtlCol="0" anchor="ctr"/>
            <a:lstStyle/>
            <a:p>
              <a:pPr lvl="0" algn="ctr">
                <a:lnSpc>
                  <a:spcPts val="1000"/>
                </a:lnSpc>
                <a:defRPr/>
              </a:pPr>
              <a:r>
                <a:rPr lang="pt-BR" sz="1200" b="1" kern="0" noProof="0" dirty="0">
                  <a:solidFill>
                    <a:schemeClr val="bg1"/>
                  </a:solidFill>
                  <a:latin typeface="AMX" pitchFamily="2" charset="0"/>
                </a:rPr>
                <a:t>PÓS 50GB</a:t>
              </a:r>
              <a:br>
                <a:rPr lang="pt-BR" sz="1200" b="1" kern="0" noProof="0" dirty="0">
                  <a:solidFill>
                    <a:schemeClr val="bg1"/>
                  </a:solidFill>
                  <a:latin typeface="AMX" pitchFamily="2" charset="0"/>
                </a:rPr>
              </a:br>
              <a:r>
                <a:rPr lang="pt-BR" sz="1200" b="1" kern="0" noProof="0" dirty="0">
                  <a:solidFill>
                    <a:schemeClr val="bg1"/>
                  </a:solidFill>
                  <a:latin typeface="AMX" pitchFamily="2" charset="0"/>
                </a:rPr>
                <a:t>GeForce </a:t>
              </a:r>
              <a:r>
                <a:rPr lang="pt-BR" sz="1200" b="1" kern="0" noProof="0" dirty="0" err="1">
                  <a:solidFill>
                    <a:schemeClr val="bg1"/>
                  </a:solidFill>
                  <a:latin typeface="AMX" pitchFamily="2" charset="0"/>
                </a:rPr>
                <a:t>Now</a:t>
              </a:r>
              <a:endParaRPr lang="pt-BR" sz="1200" b="1" kern="0" noProof="0" dirty="0">
                <a:solidFill>
                  <a:schemeClr val="bg1"/>
                </a:solidFill>
                <a:latin typeface="AMX" pitchFamily="2" charset="0"/>
              </a:endParaRPr>
            </a:p>
          </p:txBody>
        </p:sp>
        <p:sp>
          <p:nvSpPr>
            <p:cNvPr id="9" name="Retângulo: Cantos Arredondados 126">
              <a:extLst>
                <a:ext uri="{FF2B5EF4-FFF2-40B4-BE49-F238E27FC236}">
                  <a16:creationId xmlns:a16="http://schemas.microsoft.com/office/drawing/2014/main" id="{6A22A662-F57E-F2CD-93BD-6FE73814CFA8}"/>
                </a:ext>
              </a:extLst>
            </p:cNvPr>
            <p:cNvSpPr>
              <a:spLocks/>
            </p:cNvSpPr>
            <p:nvPr/>
          </p:nvSpPr>
          <p:spPr>
            <a:xfrm>
              <a:off x="5454184" y="1924410"/>
              <a:ext cx="1600999"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100GB</a:t>
              </a:r>
            </a:p>
          </p:txBody>
        </p:sp>
        <p:sp>
          <p:nvSpPr>
            <p:cNvPr id="10" name="Retângulo: Cantos Arredondados 126">
              <a:extLst>
                <a:ext uri="{FF2B5EF4-FFF2-40B4-BE49-F238E27FC236}">
                  <a16:creationId xmlns:a16="http://schemas.microsoft.com/office/drawing/2014/main" id="{51E2B8DA-35C1-2CA7-A450-75ED2FFBEA19}"/>
                </a:ext>
              </a:extLst>
            </p:cNvPr>
            <p:cNvSpPr>
              <a:spLocks/>
            </p:cNvSpPr>
            <p:nvPr/>
          </p:nvSpPr>
          <p:spPr>
            <a:xfrm>
              <a:off x="7105071" y="1924410"/>
              <a:ext cx="1502595"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150GB</a:t>
              </a:r>
            </a:p>
          </p:txBody>
        </p:sp>
        <p:sp>
          <p:nvSpPr>
            <p:cNvPr id="13" name="TextBox 7">
              <a:extLst>
                <a:ext uri="{FF2B5EF4-FFF2-40B4-BE49-F238E27FC236}">
                  <a16:creationId xmlns:a16="http://schemas.microsoft.com/office/drawing/2014/main" id="{80583357-7A6C-479A-49B4-4EC60EBD0FA2}"/>
                </a:ext>
              </a:extLst>
            </p:cNvPr>
            <p:cNvSpPr txBox="1">
              <a:spLocks/>
            </p:cNvSpPr>
            <p:nvPr/>
          </p:nvSpPr>
          <p:spPr>
            <a:xfrm>
              <a:off x="2169810" y="2292395"/>
              <a:ext cx="1592008"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14" name="TextBox 7">
              <a:extLst>
                <a:ext uri="{FF2B5EF4-FFF2-40B4-BE49-F238E27FC236}">
                  <a16:creationId xmlns:a16="http://schemas.microsoft.com/office/drawing/2014/main" id="{3E207B5F-90BA-E51A-4A6A-83117BF283D0}"/>
                </a:ext>
              </a:extLst>
            </p:cNvPr>
            <p:cNvSpPr txBox="1">
              <a:spLocks/>
            </p:cNvSpPr>
            <p:nvPr/>
          </p:nvSpPr>
          <p:spPr>
            <a:xfrm>
              <a:off x="364100" y="2292395"/>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err="1">
                  <a:solidFill>
                    <a:schemeClr val="bg1"/>
                  </a:solidFill>
                  <a:latin typeface="AMX" pitchFamily="2" charset="0"/>
                </a:rPr>
                <a:t>GBs</a:t>
              </a:r>
              <a:r>
                <a:rPr lang="pt-BR" sz="1200" b="1" kern="0" noProof="0" dirty="0">
                  <a:solidFill>
                    <a:schemeClr val="bg1"/>
                  </a:solidFill>
                  <a:latin typeface="AMX" pitchFamily="2" charset="0"/>
                </a:rPr>
                <a:t> Franquia Livre</a:t>
              </a:r>
            </a:p>
          </p:txBody>
        </p:sp>
        <p:sp>
          <p:nvSpPr>
            <p:cNvPr id="15" name="Retângulo: Cantos Arredondados 126">
              <a:extLst>
                <a:ext uri="{FF2B5EF4-FFF2-40B4-BE49-F238E27FC236}">
                  <a16:creationId xmlns:a16="http://schemas.microsoft.com/office/drawing/2014/main" id="{69096ED8-0170-3B21-3A01-6D3D98367C46}"/>
                </a:ext>
              </a:extLst>
            </p:cNvPr>
            <p:cNvSpPr>
              <a:spLocks/>
            </p:cNvSpPr>
            <p:nvPr/>
          </p:nvSpPr>
          <p:spPr>
            <a:xfrm>
              <a:off x="8657554" y="1924410"/>
              <a:ext cx="1528572"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200GB</a:t>
              </a:r>
            </a:p>
          </p:txBody>
        </p:sp>
        <p:sp>
          <p:nvSpPr>
            <p:cNvPr id="16" name="Retângulo: Cantos Arredondados 126">
              <a:extLst>
                <a:ext uri="{FF2B5EF4-FFF2-40B4-BE49-F238E27FC236}">
                  <a16:creationId xmlns:a16="http://schemas.microsoft.com/office/drawing/2014/main" id="{F14229B4-C6E3-EFDF-3FAB-1605E10D5F5D}"/>
                </a:ext>
              </a:extLst>
            </p:cNvPr>
            <p:cNvSpPr>
              <a:spLocks/>
            </p:cNvSpPr>
            <p:nvPr/>
          </p:nvSpPr>
          <p:spPr>
            <a:xfrm>
              <a:off x="10236012" y="1924410"/>
              <a:ext cx="1646056"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500GB </a:t>
              </a:r>
              <a:r>
                <a:rPr lang="pt-BR" sz="1200" b="1" kern="0" dirty="0">
                  <a:solidFill>
                    <a:schemeClr val="bg1"/>
                  </a:solidFill>
                  <a:latin typeface="AMX" pitchFamily="2" charset="0"/>
                </a:rPr>
                <a:t>**</a:t>
              </a:r>
              <a:endParaRPr lang="pt-BR" sz="1200" b="1" kern="0" noProof="0" dirty="0">
                <a:solidFill>
                  <a:schemeClr val="bg1"/>
                </a:solidFill>
                <a:latin typeface="AMX" pitchFamily="2" charset="0"/>
              </a:endParaRPr>
            </a:p>
          </p:txBody>
        </p:sp>
        <p:sp>
          <p:nvSpPr>
            <p:cNvPr id="17" name="TextBox 7">
              <a:extLst>
                <a:ext uri="{FF2B5EF4-FFF2-40B4-BE49-F238E27FC236}">
                  <a16:creationId xmlns:a16="http://schemas.microsoft.com/office/drawing/2014/main" id="{EBF572AA-BB06-2DFA-D75E-D319B77155D5}"/>
                </a:ext>
              </a:extLst>
            </p:cNvPr>
            <p:cNvSpPr txBox="1">
              <a:spLocks/>
            </p:cNvSpPr>
            <p:nvPr/>
          </p:nvSpPr>
          <p:spPr>
            <a:xfrm>
              <a:off x="324912" y="1463648"/>
              <a:ext cx="6342384" cy="338554"/>
            </a:xfrm>
            <a:prstGeom prst="roundRect">
              <a:avLst>
                <a:gd name="adj" fmla="val 0"/>
              </a:avLst>
            </a:prstGeom>
            <a:noFill/>
            <a:ln>
              <a:noFill/>
            </a:ln>
          </p:spPr>
          <p:txBody>
            <a:bodyPr wrap="square" rtlCol="0" anchor="ctr">
              <a:spAutoFit/>
            </a:bodyPr>
            <a:lstStyle/>
            <a:p>
              <a:pPr>
                <a:defRPr/>
              </a:pPr>
              <a:r>
                <a:rPr lang="pt-BR" sz="1600" b="1" kern="0" dirty="0">
                  <a:solidFill>
                    <a:schemeClr val="bg1"/>
                  </a:solidFill>
                  <a:latin typeface="AMX" pitchFamily="2" charset="0"/>
                </a:rPr>
                <a:t>PORTFÓLIO PÓS 2026 – PLANOS COM FIDELIDADE </a:t>
              </a:r>
              <a:r>
                <a:rPr lang="pt-BR" sz="1600" b="1" kern="0" noProof="0" dirty="0">
                  <a:solidFill>
                    <a:srgbClr val="D70000"/>
                  </a:solidFill>
                  <a:latin typeface="AMX" pitchFamily="2" charset="0"/>
                </a:rPr>
                <a:t>*</a:t>
              </a:r>
              <a:r>
                <a:rPr lang="pt-BR" sz="1600" b="1" kern="0" noProof="0" dirty="0">
                  <a:solidFill>
                    <a:schemeClr val="bg1"/>
                  </a:solidFill>
                  <a:latin typeface="AMX" pitchFamily="2" charset="0"/>
                </a:rPr>
                <a:t> </a:t>
              </a:r>
            </a:p>
          </p:txBody>
        </p:sp>
        <p:sp>
          <p:nvSpPr>
            <p:cNvPr id="18" name="TextBox 7">
              <a:extLst>
                <a:ext uri="{FF2B5EF4-FFF2-40B4-BE49-F238E27FC236}">
                  <a16:creationId xmlns:a16="http://schemas.microsoft.com/office/drawing/2014/main" id="{27D0DB10-AA3A-C50E-3347-D890F71DC436}"/>
                </a:ext>
              </a:extLst>
            </p:cNvPr>
            <p:cNvSpPr txBox="1">
              <a:spLocks/>
            </p:cNvSpPr>
            <p:nvPr/>
          </p:nvSpPr>
          <p:spPr>
            <a:xfrm>
              <a:off x="7444273" y="1404010"/>
              <a:ext cx="4407272" cy="367873"/>
            </a:xfrm>
            <a:prstGeom prst="roundRect">
              <a:avLst>
                <a:gd name="adj" fmla="val 50000"/>
              </a:avLst>
            </a:prstGeom>
            <a:solidFill>
              <a:srgbClr val="181717"/>
            </a:solidFill>
            <a:ln w="38100">
              <a:solidFill>
                <a:srgbClr val="D9D9D9"/>
              </a:solidFill>
            </a:ln>
          </p:spPr>
          <p:txBody>
            <a:bodyPr wrap="square" rtlCol="0" anchor="ctr">
              <a:spAutoFit/>
            </a:bodyPr>
            <a:lstStyle/>
            <a:p>
              <a:pPr algn="r">
                <a:defRPr/>
              </a:pPr>
              <a:r>
                <a:rPr lang="pt-BR" sz="1100" kern="0" noProof="0" dirty="0">
                  <a:solidFill>
                    <a:schemeClr val="bg1"/>
                  </a:solidFill>
                  <a:latin typeface="AMX Medium" pitchFamily="2" charset="0"/>
                </a:rPr>
                <a:t>Disponível para o programa Claro </a:t>
              </a:r>
              <a:r>
                <a:rPr lang="pt-BR" sz="1100" kern="0" noProof="0" dirty="0" err="1">
                  <a:solidFill>
                    <a:schemeClr val="bg1"/>
                  </a:solidFill>
                  <a:latin typeface="AMX Medium" pitchFamily="2" charset="0"/>
                </a:rPr>
                <a:t>up</a:t>
              </a:r>
              <a:r>
                <a:rPr lang="pt-BR" sz="1100" kern="0" noProof="0" dirty="0">
                  <a:solidFill>
                    <a:schemeClr val="bg1"/>
                  </a:solidFill>
                  <a:latin typeface="AMX Medium" pitchFamily="2" charset="0"/>
                </a:rPr>
                <a:t> nas versões </a:t>
              </a:r>
              <a:r>
                <a:rPr lang="pt-BR" sz="1100" kern="0" noProof="0" dirty="0" err="1">
                  <a:solidFill>
                    <a:schemeClr val="bg1"/>
                  </a:solidFill>
                  <a:latin typeface="AMX Medium" pitchFamily="2" charset="0"/>
                </a:rPr>
                <a:t>multi</a:t>
              </a:r>
              <a:r>
                <a:rPr lang="pt-BR" sz="1100" kern="0" noProof="0" dirty="0">
                  <a:solidFill>
                    <a:schemeClr val="bg1"/>
                  </a:solidFill>
                  <a:latin typeface="AMX Medium" pitchFamily="2" charset="0"/>
                </a:rPr>
                <a:t>.</a:t>
              </a:r>
            </a:p>
          </p:txBody>
        </p:sp>
        <p:sp>
          <p:nvSpPr>
            <p:cNvPr id="19" name="TextBox 7">
              <a:extLst>
                <a:ext uri="{FF2B5EF4-FFF2-40B4-BE49-F238E27FC236}">
                  <a16:creationId xmlns:a16="http://schemas.microsoft.com/office/drawing/2014/main" id="{D4A3C95D-0198-F46B-F1AB-FF739FD618C5}"/>
                </a:ext>
              </a:extLst>
            </p:cNvPr>
            <p:cNvSpPr txBox="1">
              <a:spLocks/>
            </p:cNvSpPr>
            <p:nvPr/>
          </p:nvSpPr>
          <p:spPr>
            <a:xfrm>
              <a:off x="3812020" y="2296529"/>
              <a:ext cx="1592590" cy="262396"/>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20" name="TextBox 7">
              <a:extLst>
                <a:ext uri="{FF2B5EF4-FFF2-40B4-BE49-F238E27FC236}">
                  <a16:creationId xmlns:a16="http://schemas.microsoft.com/office/drawing/2014/main" id="{6389EEEC-A222-17CC-ED96-0EB2335E6B0B}"/>
                </a:ext>
              </a:extLst>
            </p:cNvPr>
            <p:cNvSpPr txBox="1">
              <a:spLocks/>
            </p:cNvSpPr>
            <p:nvPr/>
          </p:nvSpPr>
          <p:spPr>
            <a:xfrm>
              <a:off x="5454812" y="2272276"/>
              <a:ext cx="1600999"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100 GB</a:t>
              </a:r>
            </a:p>
          </p:txBody>
        </p:sp>
        <p:sp>
          <p:nvSpPr>
            <p:cNvPr id="21" name="TextBox 7">
              <a:extLst>
                <a:ext uri="{FF2B5EF4-FFF2-40B4-BE49-F238E27FC236}">
                  <a16:creationId xmlns:a16="http://schemas.microsoft.com/office/drawing/2014/main" id="{144C6FD6-0EB4-D2A3-0447-5D5701E03D8C}"/>
                </a:ext>
              </a:extLst>
            </p:cNvPr>
            <p:cNvSpPr txBox="1">
              <a:spLocks/>
            </p:cNvSpPr>
            <p:nvPr/>
          </p:nvSpPr>
          <p:spPr>
            <a:xfrm>
              <a:off x="7105489" y="2272276"/>
              <a:ext cx="1502595"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150 GB</a:t>
              </a:r>
            </a:p>
          </p:txBody>
        </p:sp>
        <p:sp>
          <p:nvSpPr>
            <p:cNvPr id="22" name="TextBox 7">
              <a:extLst>
                <a:ext uri="{FF2B5EF4-FFF2-40B4-BE49-F238E27FC236}">
                  <a16:creationId xmlns:a16="http://schemas.microsoft.com/office/drawing/2014/main" id="{96404F8A-965C-63AE-DA23-F1AAD44B8638}"/>
                </a:ext>
              </a:extLst>
            </p:cNvPr>
            <p:cNvSpPr txBox="1">
              <a:spLocks/>
            </p:cNvSpPr>
            <p:nvPr/>
          </p:nvSpPr>
          <p:spPr>
            <a:xfrm>
              <a:off x="8657762" y="2272276"/>
              <a:ext cx="1528572"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200 GB</a:t>
              </a:r>
            </a:p>
          </p:txBody>
        </p:sp>
        <p:sp>
          <p:nvSpPr>
            <p:cNvPr id="23" name="TextBox 7">
              <a:extLst>
                <a:ext uri="{FF2B5EF4-FFF2-40B4-BE49-F238E27FC236}">
                  <a16:creationId xmlns:a16="http://schemas.microsoft.com/office/drawing/2014/main" id="{C05C2D63-D189-8D11-168C-CEFF5407102D}"/>
                </a:ext>
              </a:extLst>
            </p:cNvPr>
            <p:cNvSpPr txBox="1">
              <a:spLocks/>
            </p:cNvSpPr>
            <p:nvPr/>
          </p:nvSpPr>
          <p:spPr>
            <a:xfrm>
              <a:off x="10236012" y="2272276"/>
              <a:ext cx="1646056"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500 GB</a:t>
              </a:r>
            </a:p>
          </p:txBody>
        </p:sp>
        <p:sp>
          <p:nvSpPr>
            <p:cNvPr id="24" name="TextBox 7">
              <a:extLst>
                <a:ext uri="{FF2B5EF4-FFF2-40B4-BE49-F238E27FC236}">
                  <a16:creationId xmlns:a16="http://schemas.microsoft.com/office/drawing/2014/main" id="{775D768F-6212-55D2-7CEC-E1D8A1C6F42C}"/>
                </a:ext>
              </a:extLst>
            </p:cNvPr>
            <p:cNvSpPr txBox="1">
              <a:spLocks/>
            </p:cNvSpPr>
            <p:nvPr/>
          </p:nvSpPr>
          <p:spPr>
            <a:xfrm>
              <a:off x="364100" y="2616653"/>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Ilimitado</a:t>
              </a:r>
            </a:p>
          </p:txBody>
        </p:sp>
        <p:sp>
          <p:nvSpPr>
            <p:cNvPr id="25" name="TextBox 7">
              <a:extLst>
                <a:ext uri="{FF2B5EF4-FFF2-40B4-BE49-F238E27FC236}">
                  <a16:creationId xmlns:a16="http://schemas.microsoft.com/office/drawing/2014/main" id="{A0051BAD-C494-EE1A-026B-A40A5C16898B}"/>
                </a:ext>
              </a:extLst>
            </p:cNvPr>
            <p:cNvSpPr txBox="1">
              <a:spLocks/>
            </p:cNvSpPr>
            <p:nvPr/>
          </p:nvSpPr>
          <p:spPr>
            <a:xfrm>
              <a:off x="2169810" y="2616653"/>
              <a:ext cx="9712257"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Whatsapp ilimitado</a:t>
              </a:r>
            </a:p>
          </p:txBody>
        </p:sp>
        <p:sp>
          <p:nvSpPr>
            <p:cNvPr id="29" name="TextBox 7">
              <a:extLst>
                <a:ext uri="{FF2B5EF4-FFF2-40B4-BE49-F238E27FC236}">
                  <a16:creationId xmlns:a16="http://schemas.microsoft.com/office/drawing/2014/main" id="{76B0FE32-FB96-76AE-997C-B276A7904123}"/>
                </a:ext>
              </a:extLst>
            </p:cNvPr>
            <p:cNvSpPr txBox="1">
              <a:spLocks/>
            </p:cNvSpPr>
            <p:nvPr/>
          </p:nvSpPr>
          <p:spPr>
            <a:xfrm>
              <a:off x="2169810" y="2930173"/>
              <a:ext cx="9712257"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noProof="0" dirty="0" err="1">
                  <a:latin typeface="AMX Medium" pitchFamily="2" charset="0"/>
                </a:rPr>
                <a:t>Skeelo</a:t>
              </a:r>
              <a:r>
                <a:rPr lang="pt-BR" sz="1100" kern="0" noProof="0" dirty="0">
                  <a:latin typeface="AMX Medium" pitchFamily="2" charset="0"/>
                </a:rPr>
                <a:t>                       </a:t>
              </a:r>
              <a:r>
                <a:rPr lang="pt-BR" sz="1100" kern="0" dirty="0">
                  <a:latin typeface="AMX Medium" pitchFamily="2" charset="0"/>
                </a:rPr>
                <a:t> </a:t>
              </a:r>
              <a:r>
                <a:rPr lang="pt-BR" sz="1100" kern="0" noProof="0" dirty="0">
                  <a:latin typeface="AMX Medium" pitchFamily="2" charset="0"/>
                </a:rPr>
                <a:t>Claro branca                         </a:t>
              </a:r>
              <a:r>
                <a:rPr lang="pt-BR" sz="1100" kern="0" dirty="0" err="1">
                  <a:latin typeface="AMX Medium" pitchFamily="2" charset="0"/>
                </a:rPr>
                <a:t>Truecaller</a:t>
              </a:r>
              <a:r>
                <a:rPr lang="pt-BR" sz="1100" kern="0" dirty="0">
                  <a:latin typeface="AMX Medium" pitchFamily="2" charset="0"/>
                </a:rPr>
                <a:t>​</a:t>
              </a:r>
              <a:endParaRPr lang="pt-BR" sz="1100" kern="0" noProof="0" dirty="0">
                <a:latin typeface="AMX Medium" pitchFamily="2" charset="0"/>
              </a:endParaRPr>
            </a:p>
          </p:txBody>
        </p:sp>
        <p:sp>
          <p:nvSpPr>
            <p:cNvPr id="30" name="TextBox 7">
              <a:extLst>
                <a:ext uri="{FF2B5EF4-FFF2-40B4-BE49-F238E27FC236}">
                  <a16:creationId xmlns:a16="http://schemas.microsoft.com/office/drawing/2014/main" id="{56AE7ABB-A6F0-B1F6-AAC9-6B2CDF096984}"/>
                </a:ext>
              </a:extLst>
            </p:cNvPr>
            <p:cNvSpPr txBox="1">
              <a:spLocks/>
            </p:cNvSpPr>
            <p:nvPr/>
          </p:nvSpPr>
          <p:spPr>
            <a:xfrm>
              <a:off x="2169810" y="3234643"/>
              <a:ext cx="1592008" cy="271321"/>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200" kern="0" noProof="0" dirty="0">
                  <a:latin typeface="AMX Medium" pitchFamily="2" charset="0"/>
                </a:rPr>
                <a:t>-</a:t>
              </a:r>
            </a:p>
          </p:txBody>
        </p:sp>
        <p:sp>
          <p:nvSpPr>
            <p:cNvPr id="32" name="TextBox 7">
              <a:extLst>
                <a:ext uri="{FF2B5EF4-FFF2-40B4-BE49-F238E27FC236}">
                  <a16:creationId xmlns:a16="http://schemas.microsoft.com/office/drawing/2014/main" id="{16930E97-4B01-7E95-9C2C-72C071C2C2A3}"/>
                </a:ext>
              </a:extLst>
            </p:cNvPr>
            <p:cNvSpPr txBox="1">
              <a:spLocks/>
            </p:cNvSpPr>
            <p:nvPr/>
          </p:nvSpPr>
          <p:spPr>
            <a:xfrm>
              <a:off x="364100" y="2930173"/>
              <a:ext cx="1770524" cy="2665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SVA</a:t>
              </a:r>
            </a:p>
          </p:txBody>
        </p:sp>
        <p:sp>
          <p:nvSpPr>
            <p:cNvPr id="33" name="TextBox 7">
              <a:extLst>
                <a:ext uri="{FF2B5EF4-FFF2-40B4-BE49-F238E27FC236}">
                  <a16:creationId xmlns:a16="http://schemas.microsoft.com/office/drawing/2014/main" id="{DA59D565-5108-8E12-182F-81B264B5EFB8}"/>
                </a:ext>
              </a:extLst>
            </p:cNvPr>
            <p:cNvSpPr txBox="1">
              <a:spLocks/>
            </p:cNvSpPr>
            <p:nvPr/>
          </p:nvSpPr>
          <p:spPr>
            <a:xfrm>
              <a:off x="364100" y="3234643"/>
              <a:ext cx="1770524" cy="2761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Assinatura inclusa</a:t>
              </a:r>
            </a:p>
          </p:txBody>
        </p:sp>
        <p:sp>
          <p:nvSpPr>
            <p:cNvPr id="34" name="TextBox 7">
              <a:extLst>
                <a:ext uri="{FF2B5EF4-FFF2-40B4-BE49-F238E27FC236}">
                  <a16:creationId xmlns:a16="http://schemas.microsoft.com/office/drawing/2014/main" id="{82A68CD3-434E-3527-4779-F6C1D693E508}"/>
                </a:ext>
              </a:extLst>
            </p:cNvPr>
            <p:cNvSpPr txBox="1">
              <a:spLocks/>
            </p:cNvSpPr>
            <p:nvPr/>
          </p:nvSpPr>
          <p:spPr>
            <a:xfrm>
              <a:off x="3812020" y="3242312"/>
              <a:ext cx="1592590" cy="25624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GeForce </a:t>
              </a:r>
              <a:r>
                <a:rPr lang="pt-BR" sz="1100" kern="0" noProof="0" dirty="0" err="1">
                  <a:latin typeface="AMX Medium" pitchFamily="2" charset="0"/>
                </a:rPr>
                <a:t>Now</a:t>
              </a:r>
              <a:endParaRPr lang="pt-BR" sz="1100" kern="0" noProof="0" dirty="0">
                <a:latin typeface="AMX Medium" pitchFamily="2" charset="0"/>
              </a:endParaRPr>
            </a:p>
          </p:txBody>
        </p:sp>
        <p:sp>
          <p:nvSpPr>
            <p:cNvPr id="35" name="TextBox 7">
              <a:extLst>
                <a:ext uri="{FF2B5EF4-FFF2-40B4-BE49-F238E27FC236}">
                  <a16:creationId xmlns:a16="http://schemas.microsoft.com/office/drawing/2014/main" id="{F8D45411-874C-93CF-9BC1-D0F63CDF3AB9}"/>
                </a:ext>
              </a:extLst>
            </p:cNvPr>
            <p:cNvSpPr txBox="1">
              <a:spLocks/>
            </p:cNvSpPr>
            <p:nvPr/>
          </p:nvSpPr>
          <p:spPr>
            <a:xfrm>
              <a:off x="5454812" y="3242312"/>
              <a:ext cx="1600999" cy="25601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lnSpc>
                  <a:spcPts val="1000"/>
                </a:lnSpc>
                <a:defRPr/>
              </a:pPr>
              <a:r>
                <a:rPr lang="pt-BR" sz="1200" kern="0" noProof="0" dirty="0">
                  <a:latin typeface="AMX Medium" pitchFamily="2" charset="0"/>
                </a:rPr>
                <a:t>-</a:t>
              </a:r>
            </a:p>
          </p:txBody>
        </p:sp>
        <p:sp>
          <p:nvSpPr>
            <p:cNvPr id="36" name="TextBox 7">
              <a:extLst>
                <a:ext uri="{FF2B5EF4-FFF2-40B4-BE49-F238E27FC236}">
                  <a16:creationId xmlns:a16="http://schemas.microsoft.com/office/drawing/2014/main" id="{E497870E-E8C5-D1E5-8658-73F6C329A320}"/>
                </a:ext>
              </a:extLst>
            </p:cNvPr>
            <p:cNvSpPr txBox="1">
              <a:spLocks/>
            </p:cNvSpPr>
            <p:nvPr/>
          </p:nvSpPr>
          <p:spPr>
            <a:xfrm>
              <a:off x="7105489" y="3242312"/>
              <a:ext cx="1502595" cy="25601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lnSpc>
                  <a:spcPts val="1000"/>
                </a:lnSpc>
                <a:defRPr/>
              </a:pPr>
              <a:r>
                <a:rPr lang="pt-BR" sz="1200" kern="0" noProof="0" dirty="0">
                  <a:latin typeface="AMX Medium" pitchFamily="2" charset="0"/>
                </a:rPr>
                <a:t>-</a:t>
              </a:r>
            </a:p>
          </p:txBody>
        </p:sp>
        <p:sp>
          <p:nvSpPr>
            <p:cNvPr id="37" name="TextBox 7">
              <a:extLst>
                <a:ext uri="{FF2B5EF4-FFF2-40B4-BE49-F238E27FC236}">
                  <a16:creationId xmlns:a16="http://schemas.microsoft.com/office/drawing/2014/main" id="{854D4D8B-A86E-9E84-9E5D-8CD82FC87622}"/>
                </a:ext>
              </a:extLst>
            </p:cNvPr>
            <p:cNvSpPr txBox="1">
              <a:spLocks/>
            </p:cNvSpPr>
            <p:nvPr/>
          </p:nvSpPr>
          <p:spPr>
            <a:xfrm>
              <a:off x="8657762" y="3234643"/>
              <a:ext cx="1528572" cy="255353"/>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200" kern="0" noProof="0" dirty="0">
                  <a:latin typeface="AMX Medium" pitchFamily="2" charset="0"/>
                </a:rPr>
                <a:t>-</a:t>
              </a:r>
            </a:p>
          </p:txBody>
        </p:sp>
        <p:sp>
          <p:nvSpPr>
            <p:cNvPr id="38" name="TextBox 7">
              <a:extLst>
                <a:ext uri="{FF2B5EF4-FFF2-40B4-BE49-F238E27FC236}">
                  <a16:creationId xmlns:a16="http://schemas.microsoft.com/office/drawing/2014/main" id="{BDCA7E55-A63D-E168-5F0B-C776C4304E3C}"/>
                </a:ext>
              </a:extLst>
            </p:cNvPr>
            <p:cNvSpPr txBox="1">
              <a:spLocks/>
            </p:cNvSpPr>
            <p:nvPr/>
          </p:nvSpPr>
          <p:spPr>
            <a:xfrm>
              <a:off x="10236012" y="3234643"/>
              <a:ext cx="1646056" cy="25535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000"/>
                </a:lnSpc>
                <a:defRPr/>
              </a:pPr>
              <a:r>
                <a:rPr lang="pt-BR" sz="1200" kern="0" noProof="0" dirty="0">
                  <a:latin typeface="AMX Medium" pitchFamily="2" charset="0"/>
                </a:rPr>
                <a:t>         Claro tv+ App</a:t>
              </a:r>
            </a:p>
          </p:txBody>
        </p:sp>
        <p:sp>
          <p:nvSpPr>
            <p:cNvPr id="39" name="TextBox 7">
              <a:extLst>
                <a:ext uri="{FF2B5EF4-FFF2-40B4-BE49-F238E27FC236}">
                  <a16:creationId xmlns:a16="http://schemas.microsoft.com/office/drawing/2014/main" id="{B01A170E-6C99-074E-12CD-410E8185D50A}"/>
                </a:ext>
              </a:extLst>
            </p:cNvPr>
            <p:cNvSpPr txBox="1">
              <a:spLocks/>
            </p:cNvSpPr>
            <p:nvPr/>
          </p:nvSpPr>
          <p:spPr>
            <a:xfrm>
              <a:off x="364100" y="3550982"/>
              <a:ext cx="1770524" cy="315048"/>
            </a:xfrm>
            <a:prstGeom prst="roundRect">
              <a:avLst>
                <a:gd name="adj" fmla="val 25986"/>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a:solidFill>
                    <a:schemeClr val="bg1"/>
                  </a:solidFill>
                  <a:latin typeface="AMX" pitchFamily="2" charset="0"/>
                </a:rPr>
                <a:t>Armazenamento</a:t>
              </a:r>
            </a:p>
            <a:p>
              <a:pPr algn="ctr">
                <a:lnSpc>
                  <a:spcPts val="1000"/>
                </a:lnSpc>
                <a:defRPr/>
              </a:pPr>
              <a:r>
                <a:rPr lang="pt-BR" sz="1200" b="1" kern="0" noProof="0" dirty="0">
                  <a:solidFill>
                    <a:schemeClr val="bg1"/>
                  </a:solidFill>
                  <a:latin typeface="AMX" pitchFamily="2" charset="0"/>
                </a:rPr>
                <a:t>em nuvem</a:t>
              </a:r>
            </a:p>
          </p:txBody>
        </p:sp>
        <p:sp>
          <p:nvSpPr>
            <p:cNvPr id="40" name="TextBox 7">
              <a:extLst>
                <a:ext uri="{FF2B5EF4-FFF2-40B4-BE49-F238E27FC236}">
                  <a16:creationId xmlns:a16="http://schemas.microsoft.com/office/drawing/2014/main" id="{62A1A35B-25E2-6EEF-CCCF-D9E61C04C274}"/>
                </a:ext>
              </a:extLst>
            </p:cNvPr>
            <p:cNvSpPr txBox="1">
              <a:spLocks/>
            </p:cNvSpPr>
            <p:nvPr/>
          </p:nvSpPr>
          <p:spPr>
            <a:xfrm>
              <a:off x="2169809" y="3550983"/>
              <a:ext cx="3235325" cy="31573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dirty="0">
                  <a:latin typeface="AMX Medium" pitchFamily="2" charset="0"/>
                </a:rPr>
                <a:t>+</a:t>
              </a:r>
              <a:r>
                <a:rPr lang="pt-BR" sz="1100" kern="0" noProof="0" dirty="0">
                  <a:latin typeface="AMX Medium" pitchFamily="2" charset="0"/>
                </a:rPr>
                <a:t>  50GB    </a:t>
              </a:r>
              <a:r>
                <a:rPr lang="pt-BR" sz="1100" kern="0" dirty="0">
                  <a:latin typeface="AMX Medium" pitchFamily="2" charset="0"/>
                </a:rPr>
                <a:t>            </a:t>
              </a:r>
              <a:r>
                <a:rPr lang="pt-BR" sz="1100" kern="0" noProof="0" dirty="0">
                  <a:latin typeface="AMX Medium" pitchFamily="2" charset="0"/>
                </a:rPr>
                <a:t>Google </a:t>
              </a:r>
              <a:r>
                <a:rPr lang="pt-BR" sz="1100" kern="0" noProof="0" dirty="0" err="1">
                  <a:latin typeface="AMX Medium" pitchFamily="2" charset="0"/>
                </a:rPr>
                <a:t>One</a:t>
              </a:r>
              <a:r>
                <a:rPr lang="pt-BR" sz="1100" kern="0" noProof="0" dirty="0">
                  <a:latin typeface="AMX Medium" pitchFamily="2" charset="0"/>
                </a:rPr>
                <a:t> 100GB</a:t>
              </a:r>
            </a:p>
          </p:txBody>
        </p:sp>
        <p:sp>
          <p:nvSpPr>
            <p:cNvPr id="41" name="TextBox 7">
              <a:extLst>
                <a:ext uri="{FF2B5EF4-FFF2-40B4-BE49-F238E27FC236}">
                  <a16:creationId xmlns:a16="http://schemas.microsoft.com/office/drawing/2014/main" id="{BBF2BFED-EC1C-AE78-D925-DC30C2EC7F4C}"/>
                </a:ext>
              </a:extLst>
            </p:cNvPr>
            <p:cNvSpPr txBox="1">
              <a:spLocks/>
            </p:cNvSpPr>
            <p:nvPr/>
          </p:nvSpPr>
          <p:spPr>
            <a:xfrm>
              <a:off x="5454812" y="3543344"/>
              <a:ext cx="1600999" cy="32196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050" kern="0" noProof="0" dirty="0">
                  <a:latin typeface="AMX Medium" pitchFamily="2" charset="0"/>
                </a:rPr>
                <a:t>              + 200GB</a:t>
              </a:r>
            </a:p>
            <a:p>
              <a:pPr algn="ctr">
                <a:lnSpc>
                  <a:spcPts val="1100"/>
                </a:lnSpc>
                <a:defRPr/>
              </a:pPr>
              <a:r>
                <a:rPr lang="pt-BR" sz="1050" kern="0" noProof="0" dirty="0">
                  <a:latin typeface="AMX Medium" pitchFamily="2" charset="0"/>
                </a:rPr>
                <a:t>   Google </a:t>
              </a:r>
              <a:r>
                <a:rPr lang="pt-BR" sz="1050" kern="0" noProof="0" dirty="0" err="1">
                  <a:latin typeface="AMX Medium" pitchFamily="2" charset="0"/>
                </a:rPr>
                <a:t>One</a:t>
              </a:r>
              <a:r>
                <a:rPr lang="pt-BR" sz="1050" kern="0" noProof="0" dirty="0">
                  <a:latin typeface="AMX Medium" pitchFamily="2" charset="0"/>
                </a:rPr>
                <a:t> 200GB</a:t>
              </a:r>
            </a:p>
          </p:txBody>
        </p:sp>
        <p:sp>
          <p:nvSpPr>
            <p:cNvPr id="42" name="TextBox 7">
              <a:extLst>
                <a:ext uri="{FF2B5EF4-FFF2-40B4-BE49-F238E27FC236}">
                  <a16:creationId xmlns:a16="http://schemas.microsoft.com/office/drawing/2014/main" id="{B4B5F472-F03F-421D-6073-60100BCE0191}"/>
                </a:ext>
              </a:extLst>
            </p:cNvPr>
            <p:cNvSpPr txBox="1">
              <a:spLocks/>
            </p:cNvSpPr>
            <p:nvPr/>
          </p:nvSpPr>
          <p:spPr>
            <a:xfrm>
              <a:off x="7105489" y="3543344"/>
              <a:ext cx="1502595"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3" name="TextBox 7">
              <a:extLst>
                <a:ext uri="{FF2B5EF4-FFF2-40B4-BE49-F238E27FC236}">
                  <a16:creationId xmlns:a16="http://schemas.microsoft.com/office/drawing/2014/main" id="{37DB01A1-79C2-0FB6-D678-95170EF1EB46}"/>
                </a:ext>
              </a:extLst>
            </p:cNvPr>
            <p:cNvSpPr txBox="1">
              <a:spLocks/>
            </p:cNvSpPr>
            <p:nvPr/>
          </p:nvSpPr>
          <p:spPr>
            <a:xfrm>
              <a:off x="8657762" y="3543344"/>
              <a:ext cx="1528572"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4" name="TextBox 7">
              <a:extLst>
                <a:ext uri="{FF2B5EF4-FFF2-40B4-BE49-F238E27FC236}">
                  <a16:creationId xmlns:a16="http://schemas.microsoft.com/office/drawing/2014/main" id="{373FEA95-4828-CF64-F675-891BF97B240C}"/>
                </a:ext>
              </a:extLst>
            </p:cNvPr>
            <p:cNvSpPr txBox="1">
              <a:spLocks/>
            </p:cNvSpPr>
            <p:nvPr/>
          </p:nvSpPr>
          <p:spPr>
            <a:xfrm>
              <a:off x="10236012" y="3543344"/>
              <a:ext cx="1646056"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5" name="TextBox 7">
              <a:extLst>
                <a:ext uri="{FF2B5EF4-FFF2-40B4-BE49-F238E27FC236}">
                  <a16:creationId xmlns:a16="http://schemas.microsoft.com/office/drawing/2014/main" id="{008ADEEC-ED37-0C67-30B7-A4177CD7F611}"/>
                </a:ext>
              </a:extLst>
            </p:cNvPr>
            <p:cNvSpPr txBox="1">
              <a:spLocks/>
            </p:cNvSpPr>
            <p:nvPr/>
          </p:nvSpPr>
          <p:spPr>
            <a:xfrm>
              <a:off x="364100" y="3913473"/>
              <a:ext cx="1770524" cy="423574"/>
            </a:xfrm>
            <a:prstGeom prst="roundRect">
              <a:avLst>
                <a:gd name="adj" fmla="val 29970"/>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Passaporte</a:t>
              </a:r>
            </a:p>
          </p:txBody>
        </p:sp>
        <p:sp>
          <p:nvSpPr>
            <p:cNvPr id="46" name="TextBox 7">
              <a:extLst>
                <a:ext uri="{FF2B5EF4-FFF2-40B4-BE49-F238E27FC236}">
                  <a16:creationId xmlns:a16="http://schemas.microsoft.com/office/drawing/2014/main" id="{9133A846-86F5-6E36-F223-A2F73CC2B145}"/>
                </a:ext>
              </a:extLst>
            </p:cNvPr>
            <p:cNvSpPr txBox="1">
              <a:spLocks/>
            </p:cNvSpPr>
            <p:nvPr/>
          </p:nvSpPr>
          <p:spPr>
            <a:xfrm>
              <a:off x="2169810" y="3919145"/>
              <a:ext cx="1591071" cy="42357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noProof="0" dirty="0">
                  <a:latin typeface="+mj-lt"/>
                </a:rPr>
                <a:t>Linhas adicionais</a:t>
              </a:r>
            </a:p>
          </p:txBody>
        </p:sp>
        <p:sp>
          <p:nvSpPr>
            <p:cNvPr id="47" name="TextBox 7">
              <a:extLst>
                <a:ext uri="{FF2B5EF4-FFF2-40B4-BE49-F238E27FC236}">
                  <a16:creationId xmlns:a16="http://schemas.microsoft.com/office/drawing/2014/main" id="{84292626-E83D-10D8-79BA-EF712AF4AA43}"/>
                </a:ext>
              </a:extLst>
            </p:cNvPr>
            <p:cNvSpPr txBox="1">
              <a:spLocks/>
            </p:cNvSpPr>
            <p:nvPr/>
          </p:nvSpPr>
          <p:spPr>
            <a:xfrm>
              <a:off x="3812020" y="3919145"/>
              <a:ext cx="1592590" cy="42213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48" name="TextBox 7">
              <a:extLst>
                <a:ext uri="{FF2B5EF4-FFF2-40B4-BE49-F238E27FC236}">
                  <a16:creationId xmlns:a16="http://schemas.microsoft.com/office/drawing/2014/main" id="{831F7528-CC4B-C142-795F-736A8D6CF321}"/>
                </a:ext>
              </a:extLst>
            </p:cNvPr>
            <p:cNvSpPr txBox="1">
              <a:spLocks/>
            </p:cNvSpPr>
            <p:nvPr/>
          </p:nvSpPr>
          <p:spPr>
            <a:xfrm>
              <a:off x="5454812" y="3913473"/>
              <a:ext cx="1600999" cy="422133"/>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49" name="TextBox 7">
              <a:extLst>
                <a:ext uri="{FF2B5EF4-FFF2-40B4-BE49-F238E27FC236}">
                  <a16:creationId xmlns:a16="http://schemas.microsoft.com/office/drawing/2014/main" id="{04212BBC-1DF1-ED92-9D5F-923FD1C39BFC}"/>
                </a:ext>
              </a:extLst>
            </p:cNvPr>
            <p:cNvSpPr txBox="1">
              <a:spLocks/>
            </p:cNvSpPr>
            <p:nvPr/>
          </p:nvSpPr>
          <p:spPr>
            <a:xfrm>
              <a:off x="7105489" y="3924613"/>
              <a:ext cx="1502595"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e</a:t>
              </a:r>
            </a:p>
            <a:p>
              <a:pPr algn="ctr">
                <a:lnSpc>
                  <a:spcPts val="1000"/>
                </a:lnSpc>
                <a:defRPr/>
              </a:pPr>
              <a:r>
                <a:rPr lang="pt-BR" sz="1000" kern="0" noProof="0" dirty="0">
                  <a:latin typeface="+mj-lt"/>
                </a:rPr>
                <a:t>Europa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0" name="TextBox 7">
              <a:extLst>
                <a:ext uri="{FF2B5EF4-FFF2-40B4-BE49-F238E27FC236}">
                  <a16:creationId xmlns:a16="http://schemas.microsoft.com/office/drawing/2014/main" id="{DD4BD09E-4057-101E-5613-8C1DEC1B91E7}"/>
                </a:ext>
              </a:extLst>
            </p:cNvPr>
            <p:cNvSpPr txBox="1">
              <a:spLocks/>
            </p:cNvSpPr>
            <p:nvPr/>
          </p:nvSpPr>
          <p:spPr>
            <a:xfrm>
              <a:off x="8657762" y="3924613"/>
              <a:ext cx="1528572"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a:t>
              </a:r>
              <a:r>
                <a:rPr lang="pt-BR" sz="1000" kern="0" dirty="0">
                  <a:latin typeface="+mj-lt"/>
                </a:rPr>
                <a:t> </a:t>
              </a:r>
              <a:r>
                <a:rPr lang="pt-BR" sz="1000" kern="0" noProof="0" dirty="0">
                  <a:latin typeface="+mj-lt"/>
                </a:rPr>
                <a:t>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1" name="TextBox 7">
              <a:extLst>
                <a:ext uri="{FF2B5EF4-FFF2-40B4-BE49-F238E27FC236}">
                  <a16:creationId xmlns:a16="http://schemas.microsoft.com/office/drawing/2014/main" id="{EA6341C6-8896-4DE4-E07F-DD6001A2B19D}"/>
                </a:ext>
              </a:extLst>
            </p:cNvPr>
            <p:cNvSpPr txBox="1">
              <a:spLocks/>
            </p:cNvSpPr>
            <p:nvPr/>
          </p:nvSpPr>
          <p:spPr>
            <a:xfrm>
              <a:off x="10236012" y="3924613"/>
              <a:ext cx="1646056" cy="418105"/>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2" name="TextBox 7">
              <a:extLst>
                <a:ext uri="{FF2B5EF4-FFF2-40B4-BE49-F238E27FC236}">
                  <a16:creationId xmlns:a16="http://schemas.microsoft.com/office/drawing/2014/main" id="{B29E6C3C-8BD2-3054-AB45-7E052DE26F59}"/>
                </a:ext>
              </a:extLst>
            </p:cNvPr>
            <p:cNvSpPr txBox="1">
              <a:spLocks/>
            </p:cNvSpPr>
            <p:nvPr/>
          </p:nvSpPr>
          <p:spPr>
            <a:xfrm>
              <a:off x="364100" y="4393674"/>
              <a:ext cx="1770524" cy="354822"/>
            </a:xfrm>
            <a:prstGeom prst="roundRect">
              <a:avLst>
                <a:gd name="adj" fmla="val 36836"/>
              </a:avLst>
            </a:prstGeom>
            <a:solidFill>
              <a:srgbClr val="920000"/>
            </a:solidFill>
            <a:ln>
              <a:noFill/>
            </a:ln>
          </p:spPr>
          <p:txBody>
            <a:bodyPr wrap="square" lIns="0" tIns="36000" rIns="0" bIns="0" rtlCol="0" anchor="ctr">
              <a:noAutofit/>
            </a:bodyPr>
            <a:lstStyle/>
            <a:p>
              <a:pPr algn="ctr">
                <a:lnSpc>
                  <a:spcPts val="1200"/>
                </a:lnSpc>
                <a:defRPr/>
              </a:pPr>
              <a:r>
                <a:rPr lang="pt-BR" sz="1200" b="1" kern="0" noProof="0" dirty="0">
                  <a:solidFill>
                    <a:schemeClr val="bg1"/>
                  </a:solidFill>
                  <a:latin typeface="AMX" pitchFamily="2" charset="0"/>
                </a:rPr>
                <a:t>Linhas adicionais  inclusas</a:t>
              </a:r>
            </a:p>
          </p:txBody>
        </p:sp>
        <p:sp>
          <p:nvSpPr>
            <p:cNvPr id="53" name="TextBox 7">
              <a:extLst>
                <a:ext uri="{FF2B5EF4-FFF2-40B4-BE49-F238E27FC236}">
                  <a16:creationId xmlns:a16="http://schemas.microsoft.com/office/drawing/2014/main" id="{291D1A19-26CB-2EB2-E3EC-B46B9C072766}"/>
                </a:ext>
              </a:extLst>
            </p:cNvPr>
            <p:cNvSpPr txBox="1">
              <a:spLocks/>
            </p:cNvSpPr>
            <p:nvPr/>
          </p:nvSpPr>
          <p:spPr>
            <a:xfrm>
              <a:off x="2169810" y="4392622"/>
              <a:ext cx="1592008" cy="354356"/>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4" name="TextBox 7">
              <a:extLst>
                <a:ext uri="{FF2B5EF4-FFF2-40B4-BE49-F238E27FC236}">
                  <a16:creationId xmlns:a16="http://schemas.microsoft.com/office/drawing/2014/main" id="{77CF078A-96FC-6B60-6D99-E46D07189F5D}"/>
                </a:ext>
              </a:extLst>
            </p:cNvPr>
            <p:cNvSpPr txBox="1">
              <a:spLocks/>
            </p:cNvSpPr>
            <p:nvPr/>
          </p:nvSpPr>
          <p:spPr>
            <a:xfrm>
              <a:off x="3812020" y="4389904"/>
              <a:ext cx="1592590" cy="35716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5" name="TextBox 7">
              <a:extLst>
                <a:ext uri="{FF2B5EF4-FFF2-40B4-BE49-F238E27FC236}">
                  <a16:creationId xmlns:a16="http://schemas.microsoft.com/office/drawing/2014/main" id="{84272BCF-9479-DC96-332F-1892D5B28442}"/>
                </a:ext>
              </a:extLst>
            </p:cNvPr>
            <p:cNvSpPr txBox="1">
              <a:spLocks/>
            </p:cNvSpPr>
            <p:nvPr/>
          </p:nvSpPr>
          <p:spPr>
            <a:xfrm>
              <a:off x="5454812" y="4381266"/>
              <a:ext cx="1600999"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6" name="TextBox 7">
              <a:extLst>
                <a:ext uri="{FF2B5EF4-FFF2-40B4-BE49-F238E27FC236}">
                  <a16:creationId xmlns:a16="http://schemas.microsoft.com/office/drawing/2014/main" id="{DF5C93A3-2DE2-C77C-77CC-5D04E9D4D0F8}"/>
                </a:ext>
              </a:extLst>
            </p:cNvPr>
            <p:cNvSpPr txBox="1">
              <a:spLocks/>
            </p:cNvSpPr>
            <p:nvPr/>
          </p:nvSpPr>
          <p:spPr>
            <a:xfrm>
              <a:off x="7105489" y="4381266"/>
              <a:ext cx="1502595"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1</a:t>
              </a:r>
            </a:p>
          </p:txBody>
        </p:sp>
        <p:sp>
          <p:nvSpPr>
            <p:cNvPr id="57" name="TextBox 7">
              <a:extLst>
                <a:ext uri="{FF2B5EF4-FFF2-40B4-BE49-F238E27FC236}">
                  <a16:creationId xmlns:a16="http://schemas.microsoft.com/office/drawing/2014/main" id="{FFAFC29C-65E5-7E9D-D137-8FE56791E07F}"/>
                </a:ext>
              </a:extLst>
            </p:cNvPr>
            <p:cNvSpPr txBox="1">
              <a:spLocks/>
            </p:cNvSpPr>
            <p:nvPr/>
          </p:nvSpPr>
          <p:spPr>
            <a:xfrm>
              <a:off x="8657762" y="4381266"/>
              <a:ext cx="1528572"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2</a:t>
              </a:r>
            </a:p>
          </p:txBody>
        </p:sp>
        <p:sp>
          <p:nvSpPr>
            <p:cNvPr id="58" name="TextBox 7">
              <a:extLst>
                <a:ext uri="{FF2B5EF4-FFF2-40B4-BE49-F238E27FC236}">
                  <a16:creationId xmlns:a16="http://schemas.microsoft.com/office/drawing/2014/main" id="{840C0B1B-049B-2617-645A-7B651B57AF32}"/>
                </a:ext>
              </a:extLst>
            </p:cNvPr>
            <p:cNvSpPr txBox="1">
              <a:spLocks/>
            </p:cNvSpPr>
            <p:nvPr/>
          </p:nvSpPr>
          <p:spPr>
            <a:xfrm>
              <a:off x="10236012" y="4381266"/>
              <a:ext cx="1646056"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5</a:t>
              </a:r>
            </a:p>
          </p:txBody>
        </p:sp>
        <p:sp>
          <p:nvSpPr>
            <p:cNvPr id="59" name="TextBox 7">
              <a:extLst>
                <a:ext uri="{FF2B5EF4-FFF2-40B4-BE49-F238E27FC236}">
                  <a16:creationId xmlns:a16="http://schemas.microsoft.com/office/drawing/2014/main" id="{D5401684-BDF6-CC88-3815-DC4442EDED02}"/>
                </a:ext>
              </a:extLst>
            </p:cNvPr>
            <p:cNvSpPr txBox="1">
              <a:spLocks/>
            </p:cNvSpPr>
            <p:nvPr/>
          </p:nvSpPr>
          <p:spPr>
            <a:xfrm>
              <a:off x="364100" y="4803605"/>
              <a:ext cx="1770524" cy="359089"/>
            </a:xfrm>
            <a:prstGeom prst="roundRect">
              <a:avLst>
                <a:gd name="adj" fmla="val 29697"/>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err="1">
                  <a:solidFill>
                    <a:schemeClr val="bg1"/>
                  </a:solidFill>
                  <a:latin typeface="AMX" pitchFamily="2" charset="0"/>
                </a:rPr>
                <a:t>Qtd</a:t>
              </a:r>
              <a:r>
                <a:rPr lang="pt-BR" sz="1200" b="1" kern="0" noProof="0" dirty="0">
                  <a:solidFill>
                    <a:schemeClr val="bg1"/>
                  </a:solidFill>
                  <a:latin typeface="AMX" pitchFamily="2" charset="0"/>
                </a:rPr>
                <a:t>. Máx. Linhas adicionais</a:t>
              </a:r>
            </a:p>
          </p:txBody>
        </p:sp>
        <p:sp>
          <p:nvSpPr>
            <p:cNvPr id="60" name="TextBox 7">
              <a:extLst>
                <a:ext uri="{FF2B5EF4-FFF2-40B4-BE49-F238E27FC236}">
                  <a16:creationId xmlns:a16="http://schemas.microsoft.com/office/drawing/2014/main" id="{3E562E9B-22F6-82BD-9E85-F14D060C9126}"/>
                </a:ext>
              </a:extLst>
            </p:cNvPr>
            <p:cNvSpPr txBox="1">
              <a:spLocks/>
            </p:cNvSpPr>
            <p:nvPr/>
          </p:nvSpPr>
          <p:spPr>
            <a:xfrm>
              <a:off x="2169810" y="4803606"/>
              <a:ext cx="1592008"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1" name="TextBox 7">
              <a:extLst>
                <a:ext uri="{FF2B5EF4-FFF2-40B4-BE49-F238E27FC236}">
                  <a16:creationId xmlns:a16="http://schemas.microsoft.com/office/drawing/2014/main" id="{6847A113-2924-B84A-95A3-D0797EF9E60A}"/>
                </a:ext>
              </a:extLst>
            </p:cNvPr>
            <p:cNvSpPr txBox="1">
              <a:spLocks/>
            </p:cNvSpPr>
            <p:nvPr/>
          </p:nvSpPr>
          <p:spPr>
            <a:xfrm>
              <a:off x="3812020" y="4803606"/>
              <a:ext cx="1592590"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2" name="TextBox 7">
              <a:extLst>
                <a:ext uri="{FF2B5EF4-FFF2-40B4-BE49-F238E27FC236}">
                  <a16:creationId xmlns:a16="http://schemas.microsoft.com/office/drawing/2014/main" id="{C4591946-5B54-3265-55D0-FBB8DF33A928}"/>
                </a:ext>
              </a:extLst>
            </p:cNvPr>
            <p:cNvSpPr txBox="1">
              <a:spLocks/>
            </p:cNvSpPr>
            <p:nvPr/>
          </p:nvSpPr>
          <p:spPr>
            <a:xfrm>
              <a:off x="5454812" y="4803605"/>
              <a:ext cx="1600999" cy="35482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3" name="TextBox 7">
              <a:extLst>
                <a:ext uri="{FF2B5EF4-FFF2-40B4-BE49-F238E27FC236}">
                  <a16:creationId xmlns:a16="http://schemas.microsoft.com/office/drawing/2014/main" id="{DCE20F8A-5864-FE46-CF99-64B0D4BBE66C}"/>
                </a:ext>
              </a:extLst>
            </p:cNvPr>
            <p:cNvSpPr txBox="1">
              <a:spLocks/>
            </p:cNvSpPr>
            <p:nvPr/>
          </p:nvSpPr>
          <p:spPr>
            <a:xfrm>
              <a:off x="7105489" y="4803606"/>
              <a:ext cx="1502595"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3</a:t>
              </a:r>
            </a:p>
          </p:txBody>
        </p:sp>
        <p:sp>
          <p:nvSpPr>
            <p:cNvPr id="64" name="TextBox 7">
              <a:extLst>
                <a:ext uri="{FF2B5EF4-FFF2-40B4-BE49-F238E27FC236}">
                  <a16:creationId xmlns:a16="http://schemas.microsoft.com/office/drawing/2014/main" id="{ACC30DD1-BCAD-F1CD-3905-3CE8DC2E1E02}"/>
                </a:ext>
              </a:extLst>
            </p:cNvPr>
            <p:cNvSpPr txBox="1">
              <a:spLocks/>
            </p:cNvSpPr>
            <p:nvPr/>
          </p:nvSpPr>
          <p:spPr>
            <a:xfrm>
              <a:off x="8657762" y="4803606"/>
              <a:ext cx="1528572"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sp>
          <p:nvSpPr>
            <p:cNvPr id="65" name="TextBox 7">
              <a:extLst>
                <a:ext uri="{FF2B5EF4-FFF2-40B4-BE49-F238E27FC236}">
                  <a16:creationId xmlns:a16="http://schemas.microsoft.com/office/drawing/2014/main" id="{9122D8D8-3298-51B0-5BB6-7B53F9B71B0C}"/>
                </a:ext>
              </a:extLst>
            </p:cNvPr>
            <p:cNvSpPr txBox="1">
              <a:spLocks/>
            </p:cNvSpPr>
            <p:nvPr/>
          </p:nvSpPr>
          <p:spPr>
            <a:xfrm>
              <a:off x="10236012" y="4803606"/>
              <a:ext cx="1646056"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pic>
          <p:nvPicPr>
            <p:cNvPr id="66" name="Picture 2">
              <a:extLst>
                <a:ext uri="{FF2B5EF4-FFF2-40B4-BE49-F238E27FC236}">
                  <a16:creationId xmlns:a16="http://schemas.microsoft.com/office/drawing/2014/main" id="{AFFC3216-3328-7F14-27F8-5C874B48E2A8}"/>
                </a:ext>
              </a:extLst>
            </p:cNvPr>
            <p:cNvPicPr>
              <a:picLocks noChangeAspect="1" noChangeArrowheads="1"/>
            </p:cNvPicPr>
            <p:nvPr/>
          </p:nvPicPr>
          <p:blipFill>
            <a:blip>
              <a:extLst>
                <a:ext uri="{96DAC541-7B7A-43D3-8B79-37D633B846F1}">
                  <asvg:svgBlip xmlns:asvg="http://schemas.microsoft.com/office/drawing/2016/SVG/main" r:embed="rId9"/>
                </a:ext>
              </a:extLst>
            </a:blip>
            <a:srcRect/>
            <a:stretch/>
          </p:blipFill>
          <p:spPr bwMode="auto">
            <a:xfrm>
              <a:off x="5441588" y="2987639"/>
              <a:ext cx="129481" cy="139785"/>
            </a:xfrm>
            <a:prstGeom prst="rect">
              <a:avLst/>
            </a:prstGeom>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6637B03D-5804-6DF3-CA9D-C99F2167F7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bwMode="auto">
            <a:xfrm>
              <a:off x="6416661" y="2931178"/>
              <a:ext cx="250635" cy="250736"/>
            </a:xfrm>
            <a:prstGeom prst="rect">
              <a:avLst/>
            </a:prstGeom>
            <a:extLst>
              <a:ext uri="{909E8E84-426E-40DD-AFC4-6F175D3DCCD1}">
                <a14:hiddenFill xmlns:a14="http://schemas.microsoft.com/office/drawing/2010/main">
                  <a:solidFill>
                    <a:srgbClr val="FFFFFF"/>
                  </a:solidFill>
                </a14:hiddenFill>
              </a:ext>
            </a:extLst>
          </p:spPr>
        </p:pic>
        <p:pic>
          <p:nvPicPr>
            <p:cNvPr id="68" name="Picture 6">
              <a:extLst>
                <a:ext uri="{FF2B5EF4-FFF2-40B4-BE49-F238E27FC236}">
                  <a16:creationId xmlns:a16="http://schemas.microsoft.com/office/drawing/2014/main" id="{01F8C431-4A7D-E0F9-F047-C817228CA8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bwMode="auto">
            <a:xfrm>
              <a:off x="7960531" y="2996812"/>
              <a:ext cx="132153" cy="1321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Imagem 68" descr="Logotipo&#10;&#10;O conteúdo gerado por IA pode estar incorreto.">
              <a:extLst>
                <a:ext uri="{FF2B5EF4-FFF2-40B4-BE49-F238E27FC236}">
                  <a16:creationId xmlns:a16="http://schemas.microsoft.com/office/drawing/2014/main" id="{670C14C5-EC93-DFE9-67C7-EA68D090A7CB}"/>
                </a:ext>
              </a:extLst>
            </p:cNvPr>
            <p:cNvPicPr>
              <a:picLocks noChangeAspect="1"/>
            </p:cNvPicPr>
            <p:nvPr/>
          </p:nvPicPr>
          <p:blipFill>
            <a:blip r:embed="rId12" cstate="print">
              <a:extLst>
                <a:ext uri="{28A0092B-C50C-407E-A947-70E740481C1C}">
                  <a14:useLocalDpi xmlns:a14="http://schemas.microsoft.com/office/drawing/2010/main" val="0"/>
                </a:ext>
              </a:extLst>
            </a:blip>
            <a:srcRect t="34836" b="34836"/>
            <a:stretch>
              <a:fillRect/>
            </a:stretch>
          </p:blipFill>
          <p:spPr>
            <a:xfrm>
              <a:off x="7569413" y="1478054"/>
              <a:ext cx="731010" cy="221707"/>
            </a:xfrm>
            <a:prstGeom prst="rect">
              <a:avLst/>
            </a:prstGeom>
          </p:spPr>
        </p:pic>
        <p:pic>
          <p:nvPicPr>
            <p:cNvPr id="70" name="Imagem 69">
              <a:extLst>
                <a:ext uri="{FF2B5EF4-FFF2-40B4-BE49-F238E27FC236}">
                  <a16:creationId xmlns:a16="http://schemas.microsoft.com/office/drawing/2014/main" id="{8FD89E1E-F2F0-CD23-80B2-229889FC947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23143" y="2674896"/>
              <a:ext cx="152068" cy="152384"/>
            </a:xfrm>
            <a:prstGeom prst="rect">
              <a:avLst/>
            </a:prstGeom>
          </p:spPr>
        </p:pic>
        <p:pic>
          <p:nvPicPr>
            <p:cNvPr id="71" name="Imagem 70">
              <a:extLst>
                <a:ext uri="{FF2B5EF4-FFF2-40B4-BE49-F238E27FC236}">
                  <a16:creationId xmlns:a16="http://schemas.microsoft.com/office/drawing/2014/main" id="{C7B5779C-D596-4F1C-FB55-5D85E1A0BCF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092843" y="3273192"/>
              <a:ext cx="194222" cy="194222"/>
            </a:xfrm>
            <a:prstGeom prst="rect">
              <a:avLst/>
            </a:prstGeom>
          </p:spPr>
        </p:pic>
        <p:pic>
          <p:nvPicPr>
            <p:cNvPr id="72" name="Imagem 71">
              <a:extLst>
                <a:ext uri="{FF2B5EF4-FFF2-40B4-BE49-F238E27FC236}">
                  <a16:creationId xmlns:a16="http://schemas.microsoft.com/office/drawing/2014/main" id="{35BE360F-17E2-7785-8779-92FC3940F1EB}"/>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0418261" y="3190958"/>
              <a:ext cx="325333" cy="325333"/>
            </a:xfrm>
            <a:prstGeom prst="rect">
              <a:avLst/>
            </a:prstGeom>
          </p:spPr>
        </p:pic>
        <p:pic>
          <p:nvPicPr>
            <p:cNvPr id="73" name="Imagem 72">
              <a:extLst>
                <a:ext uri="{FF2B5EF4-FFF2-40B4-BE49-F238E27FC236}">
                  <a16:creationId xmlns:a16="http://schemas.microsoft.com/office/drawing/2014/main" id="{32E1B43D-F5CA-1F31-5E4D-2A505642332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372920" y="3583203"/>
              <a:ext cx="588995" cy="196865"/>
            </a:xfrm>
            <a:prstGeom prst="rect">
              <a:avLst/>
            </a:prstGeom>
          </p:spPr>
        </p:pic>
        <p:pic>
          <p:nvPicPr>
            <p:cNvPr id="74" name="Imagem 73">
              <a:extLst>
                <a:ext uri="{FF2B5EF4-FFF2-40B4-BE49-F238E27FC236}">
                  <a16:creationId xmlns:a16="http://schemas.microsoft.com/office/drawing/2014/main" id="{704241D8-A467-F30A-6F9E-E5C5CDF03B0C}"/>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3700986" y="3620128"/>
              <a:ext cx="180000" cy="180000"/>
            </a:xfrm>
            <a:prstGeom prst="rect">
              <a:avLst/>
            </a:prstGeom>
          </p:spPr>
        </p:pic>
        <p:pic>
          <p:nvPicPr>
            <p:cNvPr id="75" name="Imagem 74">
              <a:extLst>
                <a:ext uri="{FF2B5EF4-FFF2-40B4-BE49-F238E27FC236}">
                  <a16:creationId xmlns:a16="http://schemas.microsoft.com/office/drawing/2014/main" id="{C1D7C94A-DDAB-F2CB-F1CF-8FE9D642449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683927" y="3538023"/>
              <a:ext cx="498302" cy="166552"/>
            </a:xfrm>
            <a:prstGeom prst="rect">
              <a:avLst/>
            </a:prstGeom>
          </p:spPr>
        </p:pic>
        <p:pic>
          <p:nvPicPr>
            <p:cNvPr id="76" name="Imagem 75">
              <a:extLst>
                <a:ext uri="{FF2B5EF4-FFF2-40B4-BE49-F238E27FC236}">
                  <a16:creationId xmlns:a16="http://schemas.microsoft.com/office/drawing/2014/main" id="{505AC36C-915B-5DD0-2CF1-5CAF8DFB0E8A}"/>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5614951" y="3714759"/>
              <a:ext cx="137951" cy="137951"/>
            </a:xfrm>
            <a:prstGeom prst="rect">
              <a:avLst/>
            </a:prstGeom>
          </p:spPr>
        </p:pic>
        <p:pic>
          <p:nvPicPr>
            <p:cNvPr id="77" name="Imagem 76">
              <a:extLst>
                <a:ext uri="{FF2B5EF4-FFF2-40B4-BE49-F238E27FC236}">
                  <a16:creationId xmlns:a16="http://schemas.microsoft.com/office/drawing/2014/main" id="{34057F0F-2F8D-E040-BC16-22B6B7AE5EB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367170" y="3538023"/>
              <a:ext cx="498302" cy="166552"/>
            </a:xfrm>
            <a:prstGeom prst="rect">
              <a:avLst/>
            </a:prstGeom>
          </p:spPr>
        </p:pic>
        <p:pic>
          <p:nvPicPr>
            <p:cNvPr id="78" name="Imagem 77">
              <a:extLst>
                <a:ext uri="{FF2B5EF4-FFF2-40B4-BE49-F238E27FC236}">
                  <a16:creationId xmlns:a16="http://schemas.microsoft.com/office/drawing/2014/main" id="{0D8A7EFC-4331-D275-4F6F-9F084D792EF2}"/>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298194" y="3714759"/>
              <a:ext cx="137951" cy="137951"/>
            </a:xfrm>
            <a:prstGeom prst="rect">
              <a:avLst/>
            </a:prstGeom>
          </p:spPr>
        </p:pic>
        <p:pic>
          <p:nvPicPr>
            <p:cNvPr id="79" name="Imagem 78">
              <a:extLst>
                <a:ext uri="{FF2B5EF4-FFF2-40B4-BE49-F238E27FC236}">
                  <a16:creationId xmlns:a16="http://schemas.microsoft.com/office/drawing/2014/main" id="{D2BD1535-234F-4EFD-EBFE-25E4E9F9AD7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8938741" y="3538023"/>
              <a:ext cx="498302" cy="166552"/>
            </a:xfrm>
            <a:prstGeom prst="rect">
              <a:avLst/>
            </a:prstGeom>
          </p:spPr>
        </p:pic>
        <p:pic>
          <p:nvPicPr>
            <p:cNvPr id="80" name="Imagem 79">
              <a:extLst>
                <a:ext uri="{FF2B5EF4-FFF2-40B4-BE49-F238E27FC236}">
                  <a16:creationId xmlns:a16="http://schemas.microsoft.com/office/drawing/2014/main" id="{EB0F5DF7-18EC-47AA-3D32-905430C77AF3}"/>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8869765" y="3714759"/>
              <a:ext cx="137951" cy="137951"/>
            </a:xfrm>
            <a:prstGeom prst="rect">
              <a:avLst/>
            </a:prstGeom>
          </p:spPr>
        </p:pic>
        <p:pic>
          <p:nvPicPr>
            <p:cNvPr id="81" name="Imagem 80">
              <a:extLst>
                <a:ext uri="{FF2B5EF4-FFF2-40B4-BE49-F238E27FC236}">
                  <a16:creationId xmlns:a16="http://schemas.microsoft.com/office/drawing/2014/main" id="{AF122F1E-60FE-C48C-1FFB-6C6994F5FB6F}"/>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0580929" y="3538023"/>
              <a:ext cx="498302" cy="166552"/>
            </a:xfrm>
            <a:prstGeom prst="rect">
              <a:avLst/>
            </a:prstGeom>
          </p:spPr>
        </p:pic>
        <p:pic>
          <p:nvPicPr>
            <p:cNvPr id="82" name="Imagem 81">
              <a:extLst>
                <a:ext uri="{FF2B5EF4-FFF2-40B4-BE49-F238E27FC236}">
                  <a16:creationId xmlns:a16="http://schemas.microsoft.com/office/drawing/2014/main" id="{3FD242C1-2ADF-C73C-59B4-C0E7D23BB8A4}"/>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0511953" y="3714759"/>
              <a:ext cx="137951" cy="137951"/>
            </a:xfrm>
            <a:prstGeom prst="rect">
              <a:avLst/>
            </a:prstGeom>
          </p:spPr>
        </p:pic>
      </p:grpSp>
      <p:grpSp>
        <p:nvGrpSpPr>
          <p:cNvPr id="89" name="Agrupar 88">
            <a:extLst>
              <a:ext uri="{FF2B5EF4-FFF2-40B4-BE49-F238E27FC236}">
                <a16:creationId xmlns:a16="http://schemas.microsoft.com/office/drawing/2014/main" id="{E8C186DE-C9C4-1E3D-2DD4-F9CAB7930C0B}"/>
              </a:ext>
            </a:extLst>
          </p:cNvPr>
          <p:cNvGrpSpPr/>
          <p:nvPr/>
        </p:nvGrpSpPr>
        <p:grpSpPr>
          <a:xfrm>
            <a:off x="509695" y="1250097"/>
            <a:ext cx="2167754" cy="1371830"/>
            <a:chOff x="509695" y="1250097"/>
            <a:chExt cx="2167754" cy="1371830"/>
          </a:xfrm>
        </p:grpSpPr>
        <p:sp>
          <p:nvSpPr>
            <p:cNvPr id="12" name="Retângulo: Cantos Superiores Arredondados 11">
              <a:extLst>
                <a:ext uri="{FF2B5EF4-FFF2-40B4-BE49-F238E27FC236}">
                  <a16:creationId xmlns:a16="http://schemas.microsoft.com/office/drawing/2014/main" id="{1D4F6E15-49D5-7848-4ECC-D910606F7069}"/>
                </a:ext>
              </a:extLst>
            </p:cNvPr>
            <p:cNvSpPr/>
            <p:nvPr/>
          </p:nvSpPr>
          <p:spPr>
            <a:xfrm rot="5400000">
              <a:off x="907657" y="852135"/>
              <a:ext cx="1371830" cy="2167754"/>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6" name="Forma Livre: Forma 85">
              <a:extLst>
                <a:ext uri="{FF2B5EF4-FFF2-40B4-BE49-F238E27FC236}">
                  <a16:creationId xmlns:a16="http://schemas.microsoft.com/office/drawing/2014/main" id="{2A1BFD45-11B8-55CE-1C4E-F94C54A77299}"/>
                </a:ext>
              </a:extLst>
            </p:cNvPr>
            <p:cNvSpPr/>
            <p:nvPr/>
          </p:nvSpPr>
          <p:spPr>
            <a:xfrm>
              <a:off x="1576776" y="1547917"/>
              <a:ext cx="734624" cy="791134"/>
            </a:xfrm>
            <a:custGeom>
              <a:avLst/>
              <a:gdLst>
                <a:gd name="csX0" fmla="*/ 684608 w 773905"/>
                <a:gd name="csY0" fmla="*/ 0 h 833437"/>
                <a:gd name="csX1" fmla="*/ 747786 w 773905"/>
                <a:gd name="csY1" fmla="*/ 26157 h 833437"/>
                <a:gd name="csX2" fmla="*/ 773905 w 773905"/>
                <a:gd name="csY2" fmla="*/ 89297 h 833437"/>
                <a:gd name="csX3" fmla="*/ 773905 w 773905"/>
                <a:gd name="csY3" fmla="*/ 744141 h 833437"/>
                <a:gd name="csX4" fmla="*/ 747786 w 773905"/>
                <a:gd name="csY4" fmla="*/ 807281 h 833437"/>
                <a:gd name="csX5" fmla="*/ 684608 w 773905"/>
                <a:gd name="csY5" fmla="*/ 833438 h 833437"/>
                <a:gd name="csX6" fmla="*/ 89334 w 773905"/>
                <a:gd name="csY6" fmla="*/ 833438 h 833437"/>
                <a:gd name="csX7" fmla="*/ 26157 w 773905"/>
                <a:gd name="csY7" fmla="*/ 807281 h 833437"/>
                <a:gd name="csX8" fmla="*/ 0 w 773905"/>
                <a:gd name="csY8" fmla="*/ 744141 h 833437"/>
                <a:gd name="csX9" fmla="*/ 0 w 773905"/>
                <a:gd name="csY9" fmla="*/ 89297 h 833437"/>
                <a:gd name="csX10" fmla="*/ 26157 w 773905"/>
                <a:gd name="csY10" fmla="*/ 26157 h 833437"/>
                <a:gd name="csX11" fmla="*/ 89334 w 773905"/>
                <a:gd name="csY11" fmla="*/ 0 h 833437"/>
                <a:gd name="csX12" fmla="*/ 267890 w 773905"/>
                <a:gd name="csY12" fmla="*/ 148752 h 833437"/>
                <a:gd name="csX13" fmla="*/ 266736 w 773905"/>
                <a:gd name="csY13" fmla="*/ 605914 h 833437"/>
                <a:gd name="csX14" fmla="*/ 200955 w 773905"/>
                <a:gd name="csY14" fmla="*/ 531016 h 833437"/>
                <a:gd name="csX15" fmla="*/ 158910 w 773905"/>
                <a:gd name="csY15" fmla="*/ 528300 h 833437"/>
                <a:gd name="csX16" fmla="*/ 156269 w 773905"/>
                <a:gd name="csY16" fmla="*/ 570307 h 833437"/>
                <a:gd name="csX17" fmla="*/ 273950 w 773905"/>
                <a:gd name="csY17" fmla="*/ 704247 h 833437"/>
                <a:gd name="csX18" fmla="*/ 306804 w 773905"/>
                <a:gd name="csY18" fmla="*/ 712470 h 833437"/>
                <a:gd name="csX19" fmla="*/ 326077 w 773905"/>
                <a:gd name="csY19" fmla="*/ 684676 h 833437"/>
                <a:gd name="csX20" fmla="*/ 327416 w 773905"/>
                <a:gd name="csY20" fmla="*/ 148895 h 833437"/>
                <a:gd name="csX21" fmla="*/ 297725 w 773905"/>
                <a:gd name="csY21" fmla="*/ 119055 h 833437"/>
                <a:gd name="csX22" fmla="*/ 267885 w 773905"/>
                <a:gd name="csY22" fmla="*/ 148746 h 833437"/>
                <a:gd name="csX23" fmla="*/ 506053 w 773905"/>
                <a:gd name="csY23" fmla="*/ 684686 h 833437"/>
                <a:gd name="csX24" fmla="*/ 507169 w 773905"/>
                <a:gd name="csY24" fmla="*/ 227524 h 833437"/>
                <a:gd name="csX25" fmla="*/ 572989 w 773905"/>
                <a:gd name="csY25" fmla="*/ 302422 h 833437"/>
                <a:gd name="csX26" fmla="*/ 614996 w 773905"/>
                <a:gd name="csY26" fmla="*/ 305138 h 833437"/>
                <a:gd name="csX27" fmla="*/ 617675 w 773905"/>
                <a:gd name="csY27" fmla="*/ 263093 h 833437"/>
                <a:gd name="csX28" fmla="*/ 499955 w 773905"/>
                <a:gd name="csY28" fmla="*/ 129181 h 833437"/>
                <a:gd name="csX29" fmla="*/ 467102 w 773905"/>
                <a:gd name="csY29" fmla="*/ 120959 h 833437"/>
                <a:gd name="csX30" fmla="*/ 447829 w 773905"/>
                <a:gd name="csY30" fmla="*/ 148753 h 833437"/>
                <a:gd name="csX31" fmla="*/ 446489 w 773905"/>
                <a:gd name="csY31" fmla="*/ 684534 h 833437"/>
                <a:gd name="csX32" fmla="*/ 476218 w 773905"/>
                <a:gd name="csY32" fmla="*/ 714374 h 833437"/>
                <a:gd name="csX33" fmla="*/ 506058 w 773905"/>
                <a:gd name="csY33" fmla="*/ 684683 h 833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773905" h="833437">
                  <a:moveTo>
                    <a:pt x="684608" y="0"/>
                  </a:moveTo>
                  <a:cubicBezTo>
                    <a:pt x="708309" y="0"/>
                    <a:pt x="731006" y="9413"/>
                    <a:pt x="747786" y="26157"/>
                  </a:cubicBezTo>
                  <a:cubicBezTo>
                    <a:pt x="764529" y="42900"/>
                    <a:pt x="773905" y="65596"/>
                    <a:pt x="773905" y="89297"/>
                  </a:cubicBezTo>
                  <a:lnTo>
                    <a:pt x="773905" y="744141"/>
                  </a:lnTo>
                  <a:cubicBezTo>
                    <a:pt x="773905" y="767842"/>
                    <a:pt x="764529" y="790538"/>
                    <a:pt x="747786" y="807281"/>
                  </a:cubicBezTo>
                  <a:cubicBezTo>
                    <a:pt x="731006" y="824024"/>
                    <a:pt x="708309" y="833438"/>
                    <a:pt x="684608" y="833438"/>
                  </a:cubicBezTo>
                  <a:lnTo>
                    <a:pt x="89334" y="833438"/>
                  </a:lnTo>
                  <a:cubicBezTo>
                    <a:pt x="65633" y="833438"/>
                    <a:pt x="42937" y="824024"/>
                    <a:pt x="26157" y="807281"/>
                  </a:cubicBezTo>
                  <a:cubicBezTo>
                    <a:pt x="9414" y="790538"/>
                    <a:pt x="0" y="767842"/>
                    <a:pt x="0" y="744141"/>
                  </a:cubicBezTo>
                  <a:lnTo>
                    <a:pt x="0" y="89297"/>
                  </a:lnTo>
                  <a:cubicBezTo>
                    <a:pt x="0" y="65596"/>
                    <a:pt x="9413" y="42900"/>
                    <a:pt x="26157" y="26157"/>
                  </a:cubicBezTo>
                  <a:cubicBezTo>
                    <a:pt x="42937" y="9414"/>
                    <a:pt x="65633" y="0"/>
                    <a:pt x="89334" y="0"/>
                  </a:cubicBezTo>
                  <a:close/>
                  <a:moveTo>
                    <a:pt x="267890" y="148752"/>
                  </a:moveTo>
                  <a:lnTo>
                    <a:pt x="266736" y="605914"/>
                  </a:lnTo>
                  <a:lnTo>
                    <a:pt x="200955" y="531016"/>
                  </a:lnTo>
                  <a:cubicBezTo>
                    <a:pt x="190128" y="518663"/>
                    <a:pt x="171301" y="517435"/>
                    <a:pt x="158910" y="528300"/>
                  </a:cubicBezTo>
                  <a:cubicBezTo>
                    <a:pt x="146595" y="539164"/>
                    <a:pt x="145404" y="557991"/>
                    <a:pt x="156269" y="570307"/>
                  </a:cubicBezTo>
                  <a:lnTo>
                    <a:pt x="273950" y="704247"/>
                  </a:lnTo>
                  <a:cubicBezTo>
                    <a:pt x="282136" y="713549"/>
                    <a:pt x="295233" y="716823"/>
                    <a:pt x="306804" y="712470"/>
                  </a:cubicBezTo>
                  <a:cubicBezTo>
                    <a:pt x="318338" y="708117"/>
                    <a:pt x="326040" y="697066"/>
                    <a:pt x="326077" y="684676"/>
                  </a:cubicBezTo>
                  <a:lnTo>
                    <a:pt x="327416" y="148895"/>
                  </a:lnTo>
                  <a:cubicBezTo>
                    <a:pt x="327453" y="132449"/>
                    <a:pt x="314171" y="119092"/>
                    <a:pt x="297725" y="119055"/>
                  </a:cubicBezTo>
                  <a:cubicBezTo>
                    <a:pt x="281316" y="119018"/>
                    <a:pt x="267922" y="132301"/>
                    <a:pt x="267885" y="148746"/>
                  </a:cubicBezTo>
                  <a:close/>
                  <a:moveTo>
                    <a:pt x="506053" y="684686"/>
                  </a:moveTo>
                  <a:lnTo>
                    <a:pt x="507169" y="227524"/>
                  </a:lnTo>
                  <a:lnTo>
                    <a:pt x="572989" y="302422"/>
                  </a:lnTo>
                  <a:cubicBezTo>
                    <a:pt x="583816" y="314775"/>
                    <a:pt x="602643" y="315965"/>
                    <a:pt x="614996" y="305138"/>
                  </a:cubicBezTo>
                  <a:cubicBezTo>
                    <a:pt x="627312" y="294274"/>
                    <a:pt x="628539" y="275446"/>
                    <a:pt x="617675" y="263093"/>
                  </a:cubicBezTo>
                  <a:lnTo>
                    <a:pt x="499955" y="129181"/>
                  </a:lnTo>
                  <a:cubicBezTo>
                    <a:pt x="491770" y="119880"/>
                    <a:pt x="478710" y="116606"/>
                    <a:pt x="467102" y="120959"/>
                  </a:cubicBezTo>
                  <a:cubicBezTo>
                    <a:pt x="455531" y="125312"/>
                    <a:pt x="447829" y="136363"/>
                    <a:pt x="447829" y="148753"/>
                  </a:cubicBezTo>
                  <a:lnTo>
                    <a:pt x="446489" y="684534"/>
                  </a:lnTo>
                  <a:cubicBezTo>
                    <a:pt x="446452" y="700980"/>
                    <a:pt x="459772" y="714337"/>
                    <a:pt x="476218" y="714374"/>
                  </a:cubicBezTo>
                  <a:cubicBezTo>
                    <a:pt x="492589" y="714411"/>
                    <a:pt x="506021" y="701128"/>
                    <a:pt x="506058" y="684683"/>
                  </a:cubicBezTo>
                  <a:close/>
                </a:path>
              </a:pathLst>
            </a:custGeom>
            <a:solidFill>
              <a:srgbClr val="F5F5F5"/>
            </a:solidFill>
            <a:ln w="11013" cap="flat">
              <a:noFill/>
              <a:prstDash val="solid"/>
              <a:miter/>
            </a:ln>
          </p:spPr>
          <p:txBody>
            <a:bodyPr/>
            <a:lstStyle/>
            <a:p>
              <a:endParaRPr lang="pt-BR"/>
            </a:p>
          </p:txBody>
        </p:sp>
      </p:grpSp>
      <p:grpSp>
        <p:nvGrpSpPr>
          <p:cNvPr id="31" name="Agrupar 30">
            <a:extLst>
              <a:ext uri="{FF2B5EF4-FFF2-40B4-BE49-F238E27FC236}">
                <a16:creationId xmlns:a16="http://schemas.microsoft.com/office/drawing/2014/main" id="{5101F337-9BAF-3727-DCA4-805287B568B4}"/>
              </a:ext>
            </a:extLst>
          </p:cNvPr>
          <p:cNvGrpSpPr/>
          <p:nvPr/>
        </p:nvGrpSpPr>
        <p:grpSpPr>
          <a:xfrm>
            <a:off x="509695" y="2806391"/>
            <a:ext cx="2484056" cy="1371830"/>
            <a:chOff x="509695" y="2806391"/>
            <a:chExt cx="2484056" cy="1371830"/>
          </a:xfrm>
        </p:grpSpPr>
        <p:sp>
          <p:nvSpPr>
            <p:cNvPr id="138" name="Retângulo: Cantos Superiores Arredondados 137">
              <a:extLst>
                <a:ext uri="{FF2B5EF4-FFF2-40B4-BE49-F238E27FC236}">
                  <a16:creationId xmlns:a16="http://schemas.microsoft.com/office/drawing/2014/main" id="{A663DC1C-1A79-F2A2-9917-491AA7AEE69D}"/>
                </a:ext>
              </a:extLst>
            </p:cNvPr>
            <p:cNvSpPr/>
            <p:nvPr/>
          </p:nvSpPr>
          <p:spPr>
            <a:xfrm rot="5400000">
              <a:off x="1065808" y="2250278"/>
              <a:ext cx="1371830" cy="24840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Gráfico 1">
              <a:extLst>
                <a:ext uri="{FF2B5EF4-FFF2-40B4-BE49-F238E27FC236}">
                  <a16:creationId xmlns:a16="http://schemas.microsoft.com/office/drawing/2014/main" id="{AF5F4BB8-48D5-4D2D-1740-8073870B65B4}"/>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751723" y="2929747"/>
              <a:ext cx="1125118" cy="1125118"/>
            </a:xfrm>
            <a:prstGeom prst="rect">
              <a:avLst/>
            </a:prstGeom>
          </p:spPr>
        </p:pic>
      </p:grpSp>
    </p:spTree>
    <p:extLst>
      <p:ext uri="{BB962C8B-B14F-4D97-AF65-F5344CB8AC3E}">
        <p14:creationId xmlns:p14="http://schemas.microsoft.com/office/powerpoint/2010/main" val="478839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750"/>
                                        <p:tgtEl>
                                          <p:spTgt spid="28"/>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750"/>
                            </p:stCondLst>
                            <p:childTnLst>
                              <p:par>
                                <p:cTn id="17" presetID="22" presetClass="entr" presetSubtype="2" fill="hold" nodeType="after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wipe(right)">
                                      <p:cBhvr>
                                        <p:cTn id="19" dur="500"/>
                                        <p:tgtEl>
                                          <p:spTgt spid="128"/>
                                        </p:tgtEl>
                                      </p:cBhvr>
                                    </p:animEffect>
                                  </p:childTnLst>
                                </p:cTn>
                              </p:par>
                            </p:childTnLst>
                          </p:cTn>
                        </p:par>
                        <p:par>
                          <p:cTn id="20" fill="hold">
                            <p:stCondLst>
                              <p:cond delay="2250"/>
                            </p:stCondLst>
                            <p:childTnLst>
                              <p:par>
                                <p:cTn id="21" presetID="22" presetClass="entr" presetSubtype="2" fill="hold" grpId="0"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wipe(right)">
                                      <p:cBhvr>
                                        <p:cTn id="23" dur="750"/>
                                        <p:tgtEl>
                                          <p:spTgt spid="10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fade">
                                      <p:cBhvr>
                                        <p:cTn id="27" dur="500"/>
                                        <p:tgtEl>
                                          <p:spTgt spid="101"/>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wipe(left)">
                                      <p:cBhvr>
                                        <p:cTn id="31" dur="500"/>
                                        <p:tgtEl>
                                          <p:spTgt spid="107"/>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500"/>
                                        <p:tgtEl>
                                          <p:spTgt spid="106"/>
                                        </p:tgtEl>
                                      </p:cBhvr>
                                    </p:animEffect>
                                  </p:childTnLst>
                                </p:cTn>
                              </p:par>
                              <p:par>
                                <p:cTn id="36" presetID="26" presetClass="emph" presetSubtype="0" fill="hold" grpId="1" nodeType="withEffect">
                                  <p:stCondLst>
                                    <p:cond delay="0"/>
                                  </p:stCondLst>
                                  <p:childTnLst>
                                    <p:animEffect transition="out" filter="fade">
                                      <p:cBhvr>
                                        <p:cTn id="37" dur="500" tmFilter="0, 0; .2, .5; .8, .5; 1, 0"/>
                                        <p:tgtEl>
                                          <p:spTgt spid="106"/>
                                        </p:tgtEl>
                                      </p:cBhvr>
                                    </p:animEffect>
                                    <p:animScale>
                                      <p:cBhvr>
                                        <p:cTn id="38" dur="250" autoRev="1" fill="hold"/>
                                        <p:tgtEl>
                                          <p:spTgt spid="106"/>
                                        </p:tgtEl>
                                      </p:cBhvr>
                                      <p:by x="105000" y="105000"/>
                                    </p:animScale>
                                  </p:childTnLst>
                                </p:cTn>
                              </p:par>
                            </p:childTnLst>
                          </p:cTn>
                        </p:par>
                        <p:par>
                          <p:cTn id="39" fill="hold">
                            <p:stCondLst>
                              <p:cond delay="4500"/>
                            </p:stCondLst>
                            <p:childTnLst>
                              <p:par>
                                <p:cTn id="40" presetID="22" presetClass="entr" presetSubtype="8"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left)">
                                      <p:cBhvr>
                                        <p:cTn id="46" dur="750"/>
                                        <p:tgtEl>
                                          <p:spTgt spid="119"/>
                                        </p:tgtEl>
                                      </p:cBhvr>
                                    </p:animEffect>
                                  </p:childTnLst>
                                </p:cTn>
                              </p:par>
                            </p:childTnLst>
                          </p:cTn>
                        </p:par>
                        <p:par>
                          <p:cTn id="47" fill="hold">
                            <p:stCondLst>
                              <p:cond delay="5750"/>
                            </p:stCondLst>
                            <p:childTnLst>
                              <p:par>
                                <p:cTn id="48" presetID="10" presetClass="entr" presetSubtype="0" fill="hold" grpId="0" nodeType="afterEffect">
                                  <p:stCondLst>
                                    <p:cond delay="0"/>
                                  </p:stCondLst>
                                  <p:childTnLst>
                                    <p:set>
                                      <p:cBhvr>
                                        <p:cTn id="49" dur="1" fill="hold">
                                          <p:stCondLst>
                                            <p:cond delay="0"/>
                                          </p:stCondLst>
                                        </p:cTn>
                                        <p:tgtEl>
                                          <p:spTgt spid="115"/>
                                        </p:tgtEl>
                                        <p:attrNameLst>
                                          <p:attrName>style.visibility</p:attrName>
                                        </p:attrNameLst>
                                      </p:cBhvr>
                                      <p:to>
                                        <p:strVal val="visible"/>
                                      </p:to>
                                    </p:set>
                                    <p:animEffect transition="in" filter="fade">
                                      <p:cBhvr>
                                        <p:cTn id="50" dur="500"/>
                                        <p:tgtEl>
                                          <p:spTgt spid="115"/>
                                        </p:tgtEl>
                                      </p:cBhvr>
                                    </p:animEffect>
                                  </p:childTnLst>
                                </p:cTn>
                              </p:par>
                            </p:childTnLst>
                          </p:cTn>
                        </p:par>
                        <p:par>
                          <p:cTn id="51" fill="hold">
                            <p:stCondLst>
                              <p:cond delay="6250"/>
                            </p:stCondLst>
                            <p:childTnLst>
                              <p:par>
                                <p:cTn id="52" presetID="22" presetClass="entr" presetSubtype="2" fill="hold" nodeType="afterEffect">
                                  <p:stCondLst>
                                    <p:cond delay="0"/>
                                  </p:stCondLst>
                                  <p:childTnLst>
                                    <p:set>
                                      <p:cBhvr>
                                        <p:cTn id="53" dur="1" fill="hold">
                                          <p:stCondLst>
                                            <p:cond delay="0"/>
                                          </p:stCondLst>
                                        </p:cTn>
                                        <p:tgtEl>
                                          <p:spTgt spid="143"/>
                                        </p:tgtEl>
                                        <p:attrNameLst>
                                          <p:attrName>style.visibility</p:attrName>
                                        </p:attrNameLst>
                                      </p:cBhvr>
                                      <p:to>
                                        <p:strVal val="visible"/>
                                      </p:to>
                                    </p:set>
                                    <p:animEffect transition="in" filter="wipe(right)">
                                      <p:cBhvr>
                                        <p:cTn id="54" dur="500"/>
                                        <p:tgtEl>
                                          <p:spTgt spid="143"/>
                                        </p:tgtEl>
                                      </p:cBhvr>
                                    </p:animEffect>
                                  </p:childTnLst>
                                </p:cTn>
                              </p:par>
                            </p:childTnLst>
                          </p:cTn>
                        </p:par>
                        <p:par>
                          <p:cTn id="55" fill="hold">
                            <p:stCondLst>
                              <p:cond delay="6750"/>
                            </p:stCondLst>
                            <p:childTnLst>
                              <p:par>
                                <p:cTn id="56" presetID="22" presetClass="entr" presetSubtype="2" fill="hold" grpId="0" nodeType="after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right)">
                                      <p:cBhvr>
                                        <p:cTn id="58" dur="750"/>
                                        <p:tgtEl>
                                          <p:spTgt spid="124"/>
                                        </p:tgtEl>
                                      </p:cBhvr>
                                    </p:animEffect>
                                  </p:childTnLst>
                                </p:cTn>
                              </p:par>
                            </p:childTnLst>
                          </p:cTn>
                        </p:par>
                        <p:par>
                          <p:cTn id="59" fill="hold">
                            <p:stCondLst>
                              <p:cond delay="7500"/>
                            </p:stCondLst>
                            <p:childTnLst>
                              <p:par>
                                <p:cTn id="60" presetID="10" presetClass="entr" presetSubtype="0" fill="hold" grpId="0" nodeType="afterEffect">
                                  <p:stCondLst>
                                    <p:cond delay="0"/>
                                  </p:stCondLst>
                                  <p:childTnLst>
                                    <p:set>
                                      <p:cBhvr>
                                        <p:cTn id="61" dur="1" fill="hold">
                                          <p:stCondLst>
                                            <p:cond delay="0"/>
                                          </p:stCondLst>
                                        </p:cTn>
                                        <p:tgtEl>
                                          <p:spTgt spid="120"/>
                                        </p:tgtEl>
                                        <p:attrNameLst>
                                          <p:attrName>style.visibility</p:attrName>
                                        </p:attrNameLst>
                                      </p:cBhvr>
                                      <p:to>
                                        <p:strVal val="visible"/>
                                      </p:to>
                                    </p:set>
                                    <p:animEffect transition="in" filter="fade">
                                      <p:cBhvr>
                                        <p:cTn id="62" dur="500"/>
                                        <p:tgtEl>
                                          <p:spTgt spid="120"/>
                                        </p:tgtEl>
                                      </p:cBhvr>
                                    </p:animEffect>
                                  </p:childTnLst>
                                </p:cTn>
                              </p:par>
                            </p:childTnLst>
                          </p:cTn>
                        </p:par>
                        <p:par>
                          <p:cTn id="63" fill="hold">
                            <p:stCondLst>
                              <p:cond delay="8000"/>
                            </p:stCondLst>
                            <p:childTnLst>
                              <p:par>
                                <p:cTn id="64" presetID="22" presetClass="entr" presetSubtype="8" fill="hold" nodeType="afterEffect">
                                  <p:stCondLst>
                                    <p:cond delay="0"/>
                                  </p:stCondLst>
                                  <p:childTnLst>
                                    <p:set>
                                      <p:cBhvr>
                                        <p:cTn id="65" dur="1" fill="hold">
                                          <p:stCondLst>
                                            <p:cond delay="0"/>
                                          </p:stCondLst>
                                        </p:cTn>
                                        <p:tgtEl>
                                          <p:spTgt spid="140"/>
                                        </p:tgtEl>
                                        <p:attrNameLst>
                                          <p:attrName>style.visibility</p:attrName>
                                        </p:attrNameLst>
                                      </p:cBhvr>
                                      <p:to>
                                        <p:strVal val="visible"/>
                                      </p:to>
                                    </p:set>
                                    <p:animEffect transition="in" filter="wipe(left)">
                                      <p:cBhvr>
                                        <p:cTn id="66" dur="500"/>
                                        <p:tgtEl>
                                          <p:spTgt spid="140"/>
                                        </p:tgtEl>
                                      </p:cBhvr>
                                    </p:animEffect>
                                  </p:childTnLst>
                                </p:cTn>
                              </p:par>
                            </p:childTnLst>
                          </p:cTn>
                        </p:par>
                        <p:par>
                          <p:cTn id="67" fill="hold">
                            <p:stCondLst>
                              <p:cond delay="8500"/>
                            </p:stCondLst>
                            <p:childTnLst>
                              <p:par>
                                <p:cTn id="68" presetID="22" presetClass="entr" presetSubtype="8" fill="hold" grpId="0" nodeType="after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wipe(left)">
                                      <p:cBhvr>
                                        <p:cTn id="70" dur="750"/>
                                        <p:tgtEl>
                                          <p:spTgt spid="98"/>
                                        </p:tgtEl>
                                      </p:cBhvr>
                                    </p:animEffect>
                                  </p:childTnLst>
                                </p:cTn>
                              </p:par>
                            </p:childTnLst>
                          </p:cTn>
                        </p:par>
                        <p:par>
                          <p:cTn id="71" fill="hold">
                            <p:stCondLst>
                              <p:cond delay="9250"/>
                            </p:stCondLst>
                            <p:childTnLst>
                              <p:par>
                                <p:cTn id="72" presetID="10" presetClass="entr" presetSubtype="0" fill="hold" grpId="0" nodeType="after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fade">
                                      <p:cBhvr>
                                        <p:cTn id="74" dur="500"/>
                                        <p:tgtEl>
                                          <p:spTgt spid="94"/>
                                        </p:tgtEl>
                                      </p:cBhvr>
                                    </p:animEffect>
                                  </p:childTnLst>
                                </p:cTn>
                              </p:par>
                            </p:childTnLst>
                          </p:cTn>
                        </p:par>
                        <p:par>
                          <p:cTn id="75" fill="hold">
                            <p:stCondLst>
                              <p:cond delay="9750"/>
                            </p:stCondLst>
                            <p:childTnLst>
                              <p:par>
                                <p:cTn id="76" presetID="22" presetClass="entr" presetSubtype="2" fill="hold" nodeType="afterEffect">
                                  <p:stCondLst>
                                    <p:cond delay="0"/>
                                  </p:stCondLst>
                                  <p:childTnLst>
                                    <p:set>
                                      <p:cBhvr>
                                        <p:cTn id="77" dur="1" fill="hold">
                                          <p:stCondLst>
                                            <p:cond delay="0"/>
                                          </p:stCondLst>
                                        </p:cTn>
                                        <p:tgtEl>
                                          <p:spTgt spid="179"/>
                                        </p:tgtEl>
                                        <p:attrNameLst>
                                          <p:attrName>style.visibility</p:attrName>
                                        </p:attrNameLst>
                                      </p:cBhvr>
                                      <p:to>
                                        <p:strVal val="visible"/>
                                      </p:to>
                                    </p:set>
                                    <p:animEffect transition="in" filter="wipe(right)">
                                      <p:cBhvr>
                                        <p:cTn id="78" dur="500"/>
                                        <p:tgtEl>
                                          <p:spTgt spid="179"/>
                                        </p:tgtEl>
                                      </p:cBhvr>
                                    </p:animEffect>
                                  </p:childTnLst>
                                </p:cTn>
                              </p:par>
                            </p:childTnLst>
                          </p:cTn>
                        </p:par>
                        <p:par>
                          <p:cTn id="79" fill="hold">
                            <p:stCondLst>
                              <p:cond delay="10250"/>
                            </p:stCondLst>
                            <p:childTnLst>
                              <p:par>
                                <p:cTn id="80" presetID="22" presetClass="entr" presetSubtype="2" fill="hold" grpId="0" nodeType="afterEffect">
                                  <p:stCondLst>
                                    <p:cond delay="0"/>
                                  </p:stCondLst>
                                  <p:childTnLst>
                                    <p:set>
                                      <p:cBhvr>
                                        <p:cTn id="81" dur="1" fill="hold">
                                          <p:stCondLst>
                                            <p:cond delay="0"/>
                                          </p:stCondLst>
                                        </p:cTn>
                                        <p:tgtEl>
                                          <p:spTgt spid="112"/>
                                        </p:tgtEl>
                                        <p:attrNameLst>
                                          <p:attrName>style.visibility</p:attrName>
                                        </p:attrNameLst>
                                      </p:cBhvr>
                                      <p:to>
                                        <p:strVal val="visible"/>
                                      </p:to>
                                    </p:set>
                                    <p:animEffect transition="in" filter="wipe(right)">
                                      <p:cBhvr>
                                        <p:cTn id="82" dur="750"/>
                                        <p:tgtEl>
                                          <p:spTgt spid="112"/>
                                        </p:tgtEl>
                                      </p:cBhvr>
                                    </p:animEffect>
                                  </p:childTnLst>
                                </p:cTn>
                              </p:par>
                            </p:childTnLst>
                          </p:cTn>
                        </p:par>
                        <p:par>
                          <p:cTn id="83" fill="hold">
                            <p:stCondLst>
                              <p:cond delay="11000"/>
                            </p:stCondLst>
                            <p:childTnLst>
                              <p:par>
                                <p:cTn id="84" presetID="10" presetClass="entr" presetSubtype="0" fill="hold" grpId="0" nodeType="afterEffect">
                                  <p:stCondLst>
                                    <p:cond delay="0"/>
                                  </p:stCondLst>
                                  <p:childTnLst>
                                    <p:set>
                                      <p:cBhvr>
                                        <p:cTn id="85" dur="1" fill="hold">
                                          <p:stCondLst>
                                            <p:cond delay="0"/>
                                          </p:stCondLst>
                                        </p:cTn>
                                        <p:tgtEl>
                                          <p:spTgt spid="108"/>
                                        </p:tgtEl>
                                        <p:attrNameLst>
                                          <p:attrName>style.visibility</p:attrName>
                                        </p:attrNameLst>
                                      </p:cBhvr>
                                      <p:to>
                                        <p:strVal val="visible"/>
                                      </p:to>
                                    </p:set>
                                    <p:animEffect transition="in" filter="fade">
                                      <p:cBhvr>
                                        <p:cTn id="86"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94" grpId="0"/>
      <p:bldP spid="98" grpId="0"/>
      <p:bldP spid="101" grpId="0"/>
      <p:bldP spid="105" grpId="0"/>
      <p:bldP spid="106" grpId="0"/>
      <p:bldP spid="106" grpId="1"/>
      <p:bldP spid="108" grpId="0"/>
      <p:bldP spid="112" grpId="0"/>
      <p:bldP spid="115" grpId="0"/>
      <p:bldP spid="119" grpId="0"/>
      <p:bldP spid="120" grpId="0"/>
      <p:bldP spid="1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D27BE-FEAE-50D8-81F0-B0591E14C475}"/>
            </a:ext>
          </a:extLst>
        </p:cNvPr>
        <p:cNvGrpSpPr/>
        <p:nvPr/>
      </p:nvGrpSpPr>
      <p:grpSpPr>
        <a:xfrm>
          <a:off x="0" y="0"/>
          <a:ext cx="0" cy="0"/>
          <a:chOff x="0" y="0"/>
          <a:chExt cx="0" cy="0"/>
        </a:xfrm>
      </p:grpSpPr>
      <p:grpSp>
        <p:nvGrpSpPr>
          <p:cNvPr id="21" name="Agrupar 20">
            <a:extLst>
              <a:ext uri="{FF2B5EF4-FFF2-40B4-BE49-F238E27FC236}">
                <a16:creationId xmlns:a16="http://schemas.microsoft.com/office/drawing/2014/main" id="{26265585-B7C5-4E49-CB5A-559EF47F7548}"/>
              </a:ext>
            </a:extLst>
          </p:cNvPr>
          <p:cNvGrpSpPr/>
          <p:nvPr/>
        </p:nvGrpSpPr>
        <p:grpSpPr>
          <a:xfrm>
            <a:off x="726255" y="2396482"/>
            <a:ext cx="11228180" cy="2065036"/>
            <a:chOff x="726255" y="2396482"/>
            <a:chExt cx="11228180" cy="2065036"/>
          </a:xfrm>
        </p:grpSpPr>
        <p:sp>
          <p:nvSpPr>
            <p:cNvPr id="2" name="Retângulo: Cantos Arredondados 1">
              <a:extLst>
                <a:ext uri="{FF2B5EF4-FFF2-40B4-BE49-F238E27FC236}">
                  <a16:creationId xmlns:a16="http://schemas.microsoft.com/office/drawing/2014/main" id="{C30DA036-4A11-5FE3-1613-94F218CD53DB}"/>
                </a:ext>
              </a:extLst>
            </p:cNvPr>
            <p:cNvSpPr>
              <a:spLocks/>
            </p:cNvSpPr>
            <p:nvPr/>
          </p:nvSpPr>
          <p:spPr>
            <a:xfrm>
              <a:off x="726255" y="2396482"/>
              <a:ext cx="11228180" cy="2065036"/>
            </a:xfrm>
            <a:prstGeom prst="roundRect">
              <a:avLst>
                <a:gd name="adj" fmla="val 10815"/>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endParaRPr>
            </a:p>
          </p:txBody>
        </p:sp>
        <p:sp>
          <p:nvSpPr>
            <p:cNvPr id="5" name="Retângulo: Cantos Arredondados 126">
              <a:extLst>
                <a:ext uri="{FF2B5EF4-FFF2-40B4-BE49-F238E27FC236}">
                  <a16:creationId xmlns:a16="http://schemas.microsoft.com/office/drawing/2014/main" id="{80677F18-F954-CE16-51EB-860D3510BE51}"/>
                </a:ext>
              </a:extLst>
            </p:cNvPr>
            <p:cNvSpPr>
              <a:spLocks/>
            </p:cNvSpPr>
            <p:nvPr/>
          </p:nvSpPr>
          <p:spPr>
            <a:xfrm>
              <a:off x="2502055" y="2516941"/>
              <a:ext cx="1458070" cy="648031"/>
            </a:xfrm>
            <a:prstGeom prst="roundRect">
              <a:avLst>
                <a:gd name="adj" fmla="val 41859"/>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b="1" kern="0" dirty="0">
                  <a:solidFill>
                    <a:schemeClr val="bg1"/>
                  </a:solidFill>
                  <a:latin typeface="AMX" pitchFamily="2" charset="0"/>
                </a:rPr>
                <a:t>50GB</a:t>
              </a:r>
            </a:p>
          </p:txBody>
        </p:sp>
        <p:sp>
          <p:nvSpPr>
            <p:cNvPr id="7" name="Retângulo: Cantos Arredondados 126">
              <a:extLst>
                <a:ext uri="{FF2B5EF4-FFF2-40B4-BE49-F238E27FC236}">
                  <a16:creationId xmlns:a16="http://schemas.microsoft.com/office/drawing/2014/main" id="{3243C416-C22F-5D93-6D25-FAABDB7F1B99}"/>
                </a:ext>
              </a:extLst>
            </p:cNvPr>
            <p:cNvSpPr>
              <a:spLocks/>
            </p:cNvSpPr>
            <p:nvPr/>
          </p:nvSpPr>
          <p:spPr>
            <a:xfrm>
              <a:off x="4047991" y="2516941"/>
              <a:ext cx="1458070" cy="648031"/>
            </a:xfrm>
            <a:prstGeom prst="roundRect">
              <a:avLst>
                <a:gd name="adj" fmla="val 43022"/>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sz="1400" b="1" kern="0" dirty="0">
                  <a:solidFill>
                    <a:schemeClr val="bg1"/>
                  </a:solidFill>
                  <a:latin typeface="AMX" pitchFamily="2" charset="0"/>
                </a:rPr>
                <a:t>50GB</a:t>
              </a:r>
              <a:br>
                <a:rPr lang="pt-BR" sz="1400" b="1" kern="0" dirty="0">
                  <a:solidFill>
                    <a:schemeClr val="bg1"/>
                  </a:solidFill>
                  <a:latin typeface="AMX" pitchFamily="2" charset="0"/>
                </a:rPr>
              </a:br>
              <a:r>
                <a:rPr lang="pt-BR" sz="1400" b="1" kern="0" dirty="0">
                  <a:solidFill>
                    <a:schemeClr val="bg1"/>
                  </a:solidFill>
                  <a:latin typeface="AMX" pitchFamily="2" charset="0"/>
                </a:rPr>
                <a:t>GeForce </a:t>
              </a:r>
              <a:r>
                <a:rPr lang="pt-BR" sz="1400" b="1" kern="0" dirty="0" err="1">
                  <a:solidFill>
                    <a:schemeClr val="bg1"/>
                  </a:solidFill>
                  <a:latin typeface="AMX" pitchFamily="2" charset="0"/>
                </a:rPr>
                <a:t>Now</a:t>
              </a:r>
              <a:endParaRPr lang="pt-BR" sz="1400" b="1" kern="0" dirty="0">
                <a:solidFill>
                  <a:schemeClr val="bg1"/>
                </a:solidFill>
                <a:latin typeface="AMX" pitchFamily="2" charset="0"/>
              </a:endParaRPr>
            </a:p>
          </p:txBody>
        </p:sp>
        <p:sp>
          <p:nvSpPr>
            <p:cNvPr id="8" name="Retângulo: Cantos Arredondados 126">
              <a:extLst>
                <a:ext uri="{FF2B5EF4-FFF2-40B4-BE49-F238E27FC236}">
                  <a16:creationId xmlns:a16="http://schemas.microsoft.com/office/drawing/2014/main" id="{FD775C31-CA35-CCBD-6407-155E14AB9A7B}"/>
                </a:ext>
              </a:extLst>
            </p:cNvPr>
            <p:cNvSpPr>
              <a:spLocks/>
            </p:cNvSpPr>
            <p:nvPr/>
          </p:nvSpPr>
          <p:spPr>
            <a:xfrm>
              <a:off x="5593927" y="2516941"/>
              <a:ext cx="1458070" cy="648031"/>
            </a:xfrm>
            <a:prstGeom prst="roundRect">
              <a:avLst>
                <a:gd name="adj" fmla="val 44185"/>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b="1" kern="0" dirty="0">
                  <a:solidFill>
                    <a:schemeClr val="bg1"/>
                  </a:solidFill>
                  <a:latin typeface="AMX" pitchFamily="2" charset="0"/>
                </a:rPr>
                <a:t>100GB</a:t>
              </a:r>
            </a:p>
          </p:txBody>
        </p:sp>
        <p:sp>
          <p:nvSpPr>
            <p:cNvPr id="11" name="Retângulo: Cantos Arredondados 126">
              <a:extLst>
                <a:ext uri="{FF2B5EF4-FFF2-40B4-BE49-F238E27FC236}">
                  <a16:creationId xmlns:a16="http://schemas.microsoft.com/office/drawing/2014/main" id="{83941621-E389-8C76-61F1-6A8353AB2960}"/>
                </a:ext>
              </a:extLst>
            </p:cNvPr>
            <p:cNvSpPr>
              <a:spLocks/>
            </p:cNvSpPr>
            <p:nvPr/>
          </p:nvSpPr>
          <p:spPr>
            <a:xfrm>
              <a:off x="7139863" y="2516941"/>
              <a:ext cx="1458070" cy="648031"/>
            </a:xfrm>
            <a:prstGeom prst="roundRect">
              <a:avLst>
                <a:gd name="adj" fmla="val 43022"/>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b="1" kern="0" dirty="0">
                  <a:solidFill>
                    <a:schemeClr val="bg1"/>
                  </a:solidFill>
                  <a:latin typeface="AMX" pitchFamily="2" charset="0"/>
                </a:rPr>
                <a:t>150GB</a:t>
              </a:r>
            </a:p>
          </p:txBody>
        </p:sp>
        <p:sp>
          <p:nvSpPr>
            <p:cNvPr id="12" name="TextBox 7">
              <a:extLst>
                <a:ext uri="{FF2B5EF4-FFF2-40B4-BE49-F238E27FC236}">
                  <a16:creationId xmlns:a16="http://schemas.microsoft.com/office/drawing/2014/main" id="{69369C14-1D9B-4A5C-3F6E-EE3EFFD55616}"/>
                </a:ext>
              </a:extLst>
            </p:cNvPr>
            <p:cNvSpPr txBox="1">
              <a:spLocks/>
            </p:cNvSpPr>
            <p:nvPr/>
          </p:nvSpPr>
          <p:spPr>
            <a:xfrm>
              <a:off x="2502055" y="3237971"/>
              <a:ext cx="1458070" cy="1044000"/>
            </a:xfrm>
            <a:prstGeom prst="roundRect">
              <a:avLst>
                <a:gd name="adj" fmla="val 32555"/>
              </a:avLst>
            </a:prstGeom>
            <a:solidFill>
              <a:sysClr val="window" lastClr="FFFFFF">
                <a:lumMod val="85000"/>
              </a:sysClr>
            </a:solidFill>
            <a:ln>
              <a:noFill/>
            </a:ln>
          </p:spPr>
          <p:txBody>
            <a:bodyPr wrap="square" rtlCol="0" anchor="ctr">
              <a:spAutoFit/>
            </a:bodyPr>
            <a:lstStyle/>
            <a:p>
              <a:pPr algn="ctr">
                <a:defRPr/>
              </a:pPr>
              <a:r>
                <a:rPr lang="pt-BR" kern="0" dirty="0">
                  <a:latin typeface="AMX Medium" pitchFamily="2" charset="0"/>
                </a:rPr>
                <a:t>0</a:t>
              </a:r>
              <a:endParaRPr lang="en-US" kern="0" dirty="0">
                <a:latin typeface="AMX Medium" pitchFamily="2" charset="0"/>
              </a:endParaRPr>
            </a:p>
          </p:txBody>
        </p:sp>
        <p:sp>
          <p:nvSpPr>
            <p:cNvPr id="13" name="TextBox 7">
              <a:extLst>
                <a:ext uri="{FF2B5EF4-FFF2-40B4-BE49-F238E27FC236}">
                  <a16:creationId xmlns:a16="http://schemas.microsoft.com/office/drawing/2014/main" id="{72A65D83-87F2-BEA4-5C1E-977133FA99ED}"/>
                </a:ext>
              </a:extLst>
            </p:cNvPr>
            <p:cNvSpPr txBox="1">
              <a:spLocks/>
            </p:cNvSpPr>
            <p:nvPr/>
          </p:nvSpPr>
          <p:spPr>
            <a:xfrm>
              <a:off x="891047" y="3167864"/>
              <a:ext cx="1513451" cy="1110853"/>
            </a:xfrm>
            <a:prstGeom prst="roundRect">
              <a:avLst>
                <a:gd name="adj" fmla="val 29129"/>
              </a:avLst>
            </a:prstGeom>
            <a:solidFill>
              <a:srgbClr val="920000"/>
            </a:solidFill>
            <a:ln>
              <a:noFill/>
            </a:ln>
          </p:spPr>
          <p:txBody>
            <a:bodyPr wrap="square" rtlCol="0" anchor="ctr">
              <a:spAutoFit/>
            </a:bodyPr>
            <a:lstStyle/>
            <a:p>
              <a:pPr algn="ctr">
                <a:defRPr/>
              </a:pPr>
              <a:r>
                <a:rPr lang="pt-BR" b="1" kern="0" dirty="0">
                  <a:solidFill>
                    <a:schemeClr val="bg1"/>
                  </a:solidFill>
                  <a:latin typeface="AMX" pitchFamily="2" charset="0"/>
                </a:rPr>
                <a:t>Linhas adicionais inclusas</a:t>
              </a:r>
            </a:p>
          </p:txBody>
        </p:sp>
        <p:sp>
          <p:nvSpPr>
            <p:cNvPr id="14" name="Retângulo: Cantos Arredondados 126">
              <a:extLst>
                <a:ext uri="{FF2B5EF4-FFF2-40B4-BE49-F238E27FC236}">
                  <a16:creationId xmlns:a16="http://schemas.microsoft.com/office/drawing/2014/main" id="{E3D354C3-146E-D9AD-874D-2D07EDB9E66E}"/>
                </a:ext>
              </a:extLst>
            </p:cNvPr>
            <p:cNvSpPr>
              <a:spLocks/>
            </p:cNvSpPr>
            <p:nvPr/>
          </p:nvSpPr>
          <p:spPr>
            <a:xfrm>
              <a:off x="8685799" y="2516941"/>
              <a:ext cx="1458070" cy="648031"/>
            </a:xfrm>
            <a:prstGeom prst="roundRect">
              <a:avLst>
                <a:gd name="adj" fmla="val 39533"/>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b="1" kern="0" dirty="0">
                  <a:solidFill>
                    <a:schemeClr val="bg1"/>
                  </a:solidFill>
                  <a:latin typeface="AMX" pitchFamily="2" charset="0"/>
                </a:rPr>
                <a:t>200GB</a:t>
              </a:r>
            </a:p>
          </p:txBody>
        </p:sp>
        <p:sp>
          <p:nvSpPr>
            <p:cNvPr id="15" name="Retângulo: Cantos Arredondados 126">
              <a:extLst>
                <a:ext uri="{FF2B5EF4-FFF2-40B4-BE49-F238E27FC236}">
                  <a16:creationId xmlns:a16="http://schemas.microsoft.com/office/drawing/2014/main" id="{3092A731-24AE-F76F-A817-9C04871EA533}"/>
                </a:ext>
              </a:extLst>
            </p:cNvPr>
            <p:cNvSpPr>
              <a:spLocks/>
            </p:cNvSpPr>
            <p:nvPr/>
          </p:nvSpPr>
          <p:spPr>
            <a:xfrm>
              <a:off x="10231736" y="2516941"/>
              <a:ext cx="1458070" cy="648031"/>
            </a:xfrm>
            <a:prstGeom prst="roundRect">
              <a:avLst>
                <a:gd name="adj" fmla="val 43022"/>
              </a:avLst>
            </a:prstGeom>
            <a:solidFill>
              <a:srgbClr val="D70000"/>
            </a:solidFill>
            <a:ln w="19050" cap="flat" cmpd="sng" algn="ctr">
              <a:noFill/>
              <a:prstDash val="solid"/>
              <a:miter lim="800000"/>
            </a:ln>
            <a:effectLst/>
          </p:spPr>
          <p:txBody>
            <a:bodyPr lIns="91440" tIns="45720" rIns="91440" bIns="45720" rtlCol="0" anchor="ctr"/>
            <a:lstStyle/>
            <a:p>
              <a:pPr lvl="0" algn="ctr">
                <a:defRPr/>
              </a:pPr>
              <a:r>
                <a:rPr lang="pt-BR" b="1" kern="0" dirty="0">
                  <a:solidFill>
                    <a:schemeClr val="bg1"/>
                  </a:solidFill>
                  <a:latin typeface="AMX" pitchFamily="2" charset="0"/>
                </a:rPr>
                <a:t>500GB</a:t>
              </a:r>
            </a:p>
          </p:txBody>
        </p:sp>
        <p:sp>
          <p:nvSpPr>
            <p:cNvPr id="16" name="TextBox 7">
              <a:extLst>
                <a:ext uri="{FF2B5EF4-FFF2-40B4-BE49-F238E27FC236}">
                  <a16:creationId xmlns:a16="http://schemas.microsoft.com/office/drawing/2014/main" id="{3A7135C3-13A0-156D-760B-65C372821677}"/>
                </a:ext>
              </a:extLst>
            </p:cNvPr>
            <p:cNvSpPr txBox="1">
              <a:spLocks/>
            </p:cNvSpPr>
            <p:nvPr/>
          </p:nvSpPr>
          <p:spPr>
            <a:xfrm>
              <a:off x="4050899" y="3237971"/>
              <a:ext cx="1458070" cy="1044000"/>
            </a:xfrm>
            <a:prstGeom prst="roundRect">
              <a:avLst>
                <a:gd name="adj" fmla="val 32555"/>
              </a:avLst>
            </a:prstGeom>
            <a:solidFill>
              <a:sysClr val="window" lastClr="FFFFFF">
                <a:lumMod val="85000"/>
              </a:sysClr>
            </a:solidFill>
            <a:ln>
              <a:noFill/>
            </a:ln>
          </p:spPr>
          <p:txBody>
            <a:bodyPr wrap="square" rtlCol="0" anchor="ctr">
              <a:spAutoFit/>
            </a:bodyPr>
            <a:lstStyle/>
            <a:p>
              <a:pPr algn="ctr">
                <a:defRPr/>
              </a:pPr>
              <a:r>
                <a:rPr lang="pt-BR" kern="0" dirty="0">
                  <a:latin typeface="AMX Medium" pitchFamily="2" charset="0"/>
                </a:rPr>
                <a:t>0</a:t>
              </a:r>
              <a:endParaRPr lang="en-US" kern="0" dirty="0">
                <a:latin typeface="AMX Medium" pitchFamily="2" charset="0"/>
              </a:endParaRPr>
            </a:p>
          </p:txBody>
        </p:sp>
        <p:sp>
          <p:nvSpPr>
            <p:cNvPr id="17" name="TextBox 7">
              <a:extLst>
                <a:ext uri="{FF2B5EF4-FFF2-40B4-BE49-F238E27FC236}">
                  <a16:creationId xmlns:a16="http://schemas.microsoft.com/office/drawing/2014/main" id="{4D06BAD1-D1C2-6B16-C7FE-BFA4C3573D9F}"/>
                </a:ext>
              </a:extLst>
            </p:cNvPr>
            <p:cNvSpPr txBox="1">
              <a:spLocks/>
            </p:cNvSpPr>
            <p:nvPr/>
          </p:nvSpPr>
          <p:spPr>
            <a:xfrm>
              <a:off x="5599743" y="3237971"/>
              <a:ext cx="1458070" cy="1044000"/>
            </a:xfrm>
            <a:prstGeom prst="roundRect">
              <a:avLst>
                <a:gd name="adj" fmla="val 32555"/>
              </a:avLst>
            </a:prstGeom>
            <a:solidFill>
              <a:sysClr val="window" lastClr="FFFFFF">
                <a:lumMod val="85000"/>
              </a:sysClr>
            </a:solidFill>
            <a:ln>
              <a:noFill/>
            </a:ln>
          </p:spPr>
          <p:txBody>
            <a:bodyPr wrap="square" rtlCol="0" anchor="ctr">
              <a:spAutoFit/>
            </a:bodyPr>
            <a:lstStyle/>
            <a:p>
              <a:pPr algn="ctr">
                <a:defRPr/>
              </a:pPr>
              <a:r>
                <a:rPr lang="pt-BR" kern="0" dirty="0">
                  <a:latin typeface="AMX Medium" pitchFamily="2" charset="0"/>
                </a:rPr>
                <a:t>0</a:t>
              </a:r>
              <a:endParaRPr lang="en-US" kern="0" dirty="0">
                <a:latin typeface="AMX Medium" pitchFamily="2" charset="0"/>
              </a:endParaRPr>
            </a:p>
          </p:txBody>
        </p:sp>
        <p:sp>
          <p:nvSpPr>
            <p:cNvPr id="18" name="TextBox 7">
              <a:extLst>
                <a:ext uri="{FF2B5EF4-FFF2-40B4-BE49-F238E27FC236}">
                  <a16:creationId xmlns:a16="http://schemas.microsoft.com/office/drawing/2014/main" id="{364D88FB-14E0-F6DB-6719-AA42B8108F02}"/>
                </a:ext>
              </a:extLst>
            </p:cNvPr>
            <p:cNvSpPr txBox="1">
              <a:spLocks/>
            </p:cNvSpPr>
            <p:nvPr/>
          </p:nvSpPr>
          <p:spPr>
            <a:xfrm>
              <a:off x="7148587" y="3237971"/>
              <a:ext cx="1458070" cy="1044000"/>
            </a:xfrm>
            <a:prstGeom prst="roundRect">
              <a:avLst>
                <a:gd name="adj" fmla="val 32555"/>
              </a:avLst>
            </a:prstGeom>
            <a:solidFill>
              <a:sysClr val="window" lastClr="FFFFFF">
                <a:lumMod val="85000"/>
              </a:sysClr>
            </a:solidFill>
            <a:ln>
              <a:noFill/>
            </a:ln>
          </p:spPr>
          <p:txBody>
            <a:bodyPr wrap="square" rtlCol="0" anchor="ctr">
              <a:spAutoFit/>
            </a:bodyPr>
            <a:lstStyle/>
            <a:p>
              <a:pPr algn="ctr">
                <a:defRPr/>
              </a:pPr>
              <a:r>
                <a:rPr lang="pt-BR" kern="0" dirty="0">
                  <a:latin typeface="AMX Medium" pitchFamily="2" charset="0"/>
                </a:rPr>
                <a:t>1</a:t>
              </a:r>
              <a:endParaRPr lang="en-US" kern="0" dirty="0">
                <a:latin typeface="AMX Medium" pitchFamily="2" charset="0"/>
              </a:endParaRPr>
            </a:p>
          </p:txBody>
        </p:sp>
        <p:sp>
          <p:nvSpPr>
            <p:cNvPr id="19" name="TextBox 7">
              <a:extLst>
                <a:ext uri="{FF2B5EF4-FFF2-40B4-BE49-F238E27FC236}">
                  <a16:creationId xmlns:a16="http://schemas.microsoft.com/office/drawing/2014/main" id="{8BDBE287-BDFF-F842-9EB9-ACCE4BB91194}"/>
                </a:ext>
              </a:extLst>
            </p:cNvPr>
            <p:cNvSpPr txBox="1">
              <a:spLocks/>
            </p:cNvSpPr>
            <p:nvPr/>
          </p:nvSpPr>
          <p:spPr>
            <a:xfrm>
              <a:off x="8697431" y="3237971"/>
              <a:ext cx="1458070" cy="1044000"/>
            </a:xfrm>
            <a:prstGeom prst="roundRect">
              <a:avLst>
                <a:gd name="adj" fmla="val 32555"/>
              </a:avLst>
            </a:prstGeom>
            <a:solidFill>
              <a:sysClr val="window" lastClr="FFFFFF">
                <a:lumMod val="85000"/>
              </a:sysClr>
            </a:solidFill>
            <a:ln>
              <a:noFill/>
            </a:ln>
          </p:spPr>
          <p:txBody>
            <a:bodyPr wrap="square" rtlCol="0" anchor="ctr">
              <a:spAutoFit/>
            </a:bodyPr>
            <a:lstStyle/>
            <a:p>
              <a:pPr algn="ctr">
                <a:defRPr/>
              </a:pPr>
              <a:r>
                <a:rPr lang="pt-BR" kern="0" dirty="0">
                  <a:latin typeface="AMX Medium" pitchFamily="2" charset="0"/>
                </a:rPr>
                <a:t>2</a:t>
              </a:r>
              <a:endParaRPr lang="en-US" kern="0" dirty="0">
                <a:latin typeface="AMX Medium" pitchFamily="2" charset="0"/>
              </a:endParaRPr>
            </a:p>
          </p:txBody>
        </p:sp>
        <p:sp>
          <p:nvSpPr>
            <p:cNvPr id="20" name="TextBox 7">
              <a:extLst>
                <a:ext uri="{FF2B5EF4-FFF2-40B4-BE49-F238E27FC236}">
                  <a16:creationId xmlns:a16="http://schemas.microsoft.com/office/drawing/2014/main" id="{99904592-379F-275E-5D70-0C7A5CBCC994}"/>
                </a:ext>
              </a:extLst>
            </p:cNvPr>
            <p:cNvSpPr txBox="1">
              <a:spLocks/>
            </p:cNvSpPr>
            <p:nvPr/>
          </p:nvSpPr>
          <p:spPr>
            <a:xfrm>
              <a:off x="10246273" y="3237971"/>
              <a:ext cx="1458070" cy="1044000"/>
            </a:xfrm>
            <a:prstGeom prst="roundRect">
              <a:avLst>
                <a:gd name="adj" fmla="val 32555"/>
              </a:avLst>
            </a:prstGeom>
            <a:solidFill>
              <a:sysClr val="window" lastClr="FFFFFF">
                <a:lumMod val="85000"/>
              </a:sysClr>
            </a:solidFill>
            <a:ln>
              <a:noFill/>
            </a:ln>
          </p:spPr>
          <p:txBody>
            <a:bodyPr wrap="square" rtlCol="0" anchor="ctr">
              <a:spAutoFit/>
            </a:bodyPr>
            <a:lstStyle/>
            <a:p>
              <a:pPr algn="ctr">
                <a:defRPr/>
              </a:pPr>
              <a:r>
                <a:rPr lang="pt-BR" kern="0" dirty="0">
                  <a:latin typeface="AMX Medium" pitchFamily="2" charset="0"/>
                </a:rPr>
                <a:t>5</a:t>
              </a:r>
              <a:endParaRPr lang="en-US" kern="0" dirty="0">
                <a:latin typeface="AMX Medium" pitchFamily="2" charset="0"/>
              </a:endParaRPr>
            </a:p>
          </p:txBody>
        </p:sp>
      </p:grpSp>
      <p:sp>
        <p:nvSpPr>
          <p:cNvPr id="22" name="Retângulo: Cantos Arredondados 21">
            <a:extLst>
              <a:ext uri="{FF2B5EF4-FFF2-40B4-BE49-F238E27FC236}">
                <a16:creationId xmlns:a16="http://schemas.microsoft.com/office/drawing/2014/main" id="{1DB401EE-8117-0A8A-65CD-E75C6B1E5179}"/>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23" name="CaixaDeTexto 22">
            <a:extLst>
              <a:ext uri="{FF2B5EF4-FFF2-40B4-BE49-F238E27FC236}">
                <a16:creationId xmlns:a16="http://schemas.microsoft.com/office/drawing/2014/main" id="{87DB19B5-5080-36FF-C278-47DC291ECB5C}"/>
              </a:ext>
            </a:extLst>
          </p:cNvPr>
          <p:cNvSpPr txBox="1"/>
          <p:nvPr/>
        </p:nvSpPr>
        <p:spPr>
          <a:xfrm>
            <a:off x="650757" y="905092"/>
            <a:ext cx="8046674" cy="95410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800" dirty="0">
                <a:solidFill>
                  <a:srgbClr val="D70101"/>
                </a:solidFill>
                <a:latin typeface="AMX Black" pitchFamily="2" charset="0"/>
              </a:rPr>
              <a:t>Agora no single, nos planos pós também terão </a:t>
            </a:r>
            <a:r>
              <a:rPr lang="pt-BR" sz="2800" dirty="0">
                <a:latin typeface="AMX Black" pitchFamily="2" charset="0"/>
              </a:rPr>
              <a:t>linhas adicionais inclusas:</a:t>
            </a:r>
          </a:p>
        </p:txBody>
      </p:sp>
      <p:sp>
        <p:nvSpPr>
          <p:cNvPr id="24" name="Retângulo: Cantos Arredondados 23">
            <a:extLst>
              <a:ext uri="{FF2B5EF4-FFF2-40B4-BE49-F238E27FC236}">
                <a16:creationId xmlns:a16="http://schemas.microsoft.com/office/drawing/2014/main" id="{4CB1ABC5-22A8-964E-1631-2DACF9591403}"/>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spTree>
    <p:extLst>
      <p:ext uri="{BB962C8B-B14F-4D97-AF65-F5344CB8AC3E}">
        <p14:creationId xmlns:p14="http://schemas.microsoft.com/office/powerpoint/2010/main" val="107253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597C3-D02C-1E06-1099-5E2C69209EFD}"/>
            </a:ext>
          </a:extLst>
        </p:cNvPr>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717D2451-0F93-CFB6-F2D9-623ABC823DC9}"/>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5" name="Retângulo: Cantos Arredondados 4">
            <a:extLst>
              <a:ext uri="{FF2B5EF4-FFF2-40B4-BE49-F238E27FC236}">
                <a16:creationId xmlns:a16="http://schemas.microsoft.com/office/drawing/2014/main" id="{9DC3A582-2BC3-DB38-95CC-72D8D98A8790}"/>
              </a:ext>
            </a:extLst>
          </p:cNvPr>
          <p:cNvSpPr/>
          <p:nvPr/>
        </p:nvSpPr>
        <p:spPr>
          <a:xfrm>
            <a:off x="540937"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Novo Pós-pago</a:t>
            </a:r>
          </a:p>
        </p:txBody>
      </p:sp>
      <p:sp>
        <p:nvSpPr>
          <p:cNvPr id="18" name="CaixaDeTexto 17">
            <a:extLst>
              <a:ext uri="{FF2B5EF4-FFF2-40B4-BE49-F238E27FC236}">
                <a16:creationId xmlns:a16="http://schemas.microsoft.com/office/drawing/2014/main" id="{99A4F789-48B3-E767-14F3-CAA44B9BA364}"/>
              </a:ext>
            </a:extLst>
          </p:cNvPr>
          <p:cNvSpPr txBox="1"/>
          <p:nvPr/>
        </p:nvSpPr>
        <p:spPr>
          <a:xfrm>
            <a:off x="2094624" y="1204131"/>
            <a:ext cx="8002753" cy="1754326"/>
          </a:xfrm>
          <a:prstGeom prst="rect">
            <a:avLst/>
          </a:prstGeom>
          <a:noFill/>
        </p:spPr>
        <p:txBody>
          <a:bodyPr wrap="square">
            <a:spAutoFit/>
          </a:bodyPr>
          <a:lstStyle/>
          <a:p>
            <a:pPr algn="ctr"/>
            <a:r>
              <a:rPr lang="pt-BR" sz="3600" b="1" dirty="0">
                <a:solidFill>
                  <a:srgbClr val="F5F5F5"/>
                </a:solidFill>
                <a:latin typeface="AMX Black" pitchFamily="2" charset="0"/>
              </a:rPr>
              <a:t>Os planos serão os mesmos no </a:t>
            </a:r>
            <a:r>
              <a:rPr lang="pt-BR" sz="3600" b="1" dirty="0" err="1">
                <a:solidFill>
                  <a:srgbClr val="F5F5F5"/>
                </a:solidFill>
                <a:latin typeface="AMX Black" pitchFamily="2" charset="0"/>
              </a:rPr>
              <a:t>multi</a:t>
            </a:r>
            <a:r>
              <a:rPr lang="pt-BR" sz="3600" b="1" dirty="0">
                <a:solidFill>
                  <a:srgbClr val="F5F5F5"/>
                </a:solidFill>
                <a:latin typeface="AMX Black" pitchFamily="2" charset="0"/>
              </a:rPr>
              <a:t> e no single e a única diferença será o valor atrativo no </a:t>
            </a:r>
            <a:r>
              <a:rPr lang="pt-BR" sz="3600" b="1" dirty="0" err="1">
                <a:solidFill>
                  <a:srgbClr val="F5F5F5"/>
                </a:solidFill>
                <a:latin typeface="AMX Black" pitchFamily="2" charset="0"/>
              </a:rPr>
              <a:t>multi</a:t>
            </a:r>
            <a:r>
              <a:rPr lang="pt-BR" sz="3600" b="1" dirty="0">
                <a:solidFill>
                  <a:srgbClr val="F5F5F5"/>
                </a:solidFill>
                <a:latin typeface="AMX Black" pitchFamily="2" charset="0"/>
              </a:rPr>
              <a:t>.  </a:t>
            </a:r>
          </a:p>
        </p:txBody>
      </p:sp>
      <p:grpSp>
        <p:nvGrpSpPr>
          <p:cNvPr id="51" name="Agrupar 50">
            <a:extLst>
              <a:ext uri="{FF2B5EF4-FFF2-40B4-BE49-F238E27FC236}">
                <a16:creationId xmlns:a16="http://schemas.microsoft.com/office/drawing/2014/main" id="{8258909A-91B1-E120-D8DD-66524BF60199}"/>
              </a:ext>
            </a:extLst>
          </p:cNvPr>
          <p:cNvGrpSpPr/>
          <p:nvPr/>
        </p:nvGrpSpPr>
        <p:grpSpPr>
          <a:xfrm>
            <a:off x="1390650" y="3429000"/>
            <a:ext cx="9561849" cy="1805356"/>
            <a:chOff x="4341146" y="3635149"/>
            <a:chExt cx="6899983" cy="1805356"/>
          </a:xfrm>
        </p:grpSpPr>
        <p:grpSp>
          <p:nvGrpSpPr>
            <p:cNvPr id="37" name="Agrupar 36">
              <a:extLst>
                <a:ext uri="{FF2B5EF4-FFF2-40B4-BE49-F238E27FC236}">
                  <a16:creationId xmlns:a16="http://schemas.microsoft.com/office/drawing/2014/main" id="{EE974512-8E8C-6D27-F1A1-02F931DA3FE1}"/>
                </a:ext>
              </a:extLst>
            </p:cNvPr>
            <p:cNvGrpSpPr/>
            <p:nvPr/>
          </p:nvGrpSpPr>
          <p:grpSpPr>
            <a:xfrm>
              <a:off x="7513743" y="3635149"/>
              <a:ext cx="3727386" cy="1805356"/>
              <a:chOff x="7513743" y="2392650"/>
              <a:chExt cx="3727386" cy="1805356"/>
            </a:xfrm>
          </p:grpSpPr>
          <p:sp>
            <p:nvSpPr>
              <p:cNvPr id="26" name="Retângulo: Cantos Arredondados 25">
                <a:extLst>
                  <a:ext uri="{FF2B5EF4-FFF2-40B4-BE49-F238E27FC236}">
                    <a16:creationId xmlns:a16="http://schemas.microsoft.com/office/drawing/2014/main" id="{F7A2D4C1-D3EB-5837-DCCB-F64301432F2D}"/>
                  </a:ext>
                </a:extLst>
              </p:cNvPr>
              <p:cNvSpPr/>
              <p:nvPr/>
            </p:nvSpPr>
            <p:spPr>
              <a:xfrm>
                <a:off x="7513743" y="2392650"/>
                <a:ext cx="3727386" cy="1805356"/>
              </a:xfrm>
              <a:prstGeom prst="roundRect">
                <a:avLst>
                  <a:gd name="adj" fmla="val 16667"/>
                </a:avLst>
              </a:prstGeom>
              <a:gradFill flip="none" rotWithShape="1">
                <a:gsLst>
                  <a:gs pos="0">
                    <a:srgbClr val="D70101">
                      <a:shade val="30000"/>
                      <a:satMod val="115000"/>
                      <a:alpha val="0"/>
                    </a:srgbClr>
                  </a:gs>
                  <a:gs pos="31000">
                    <a:srgbClr val="C50000">
                      <a:alpha val="57000"/>
                    </a:srgbClr>
                  </a:gs>
                  <a:gs pos="100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0" name="CaixaDeTexto 29">
                <a:extLst>
                  <a:ext uri="{FF2B5EF4-FFF2-40B4-BE49-F238E27FC236}">
                    <a16:creationId xmlns:a16="http://schemas.microsoft.com/office/drawing/2014/main" id="{00BC253F-4D18-F61A-C2A9-D447880348AF}"/>
                  </a:ext>
                </a:extLst>
              </p:cNvPr>
              <p:cNvSpPr txBox="1"/>
              <p:nvPr/>
            </p:nvSpPr>
            <p:spPr>
              <a:xfrm>
                <a:off x="8068530" y="2695164"/>
                <a:ext cx="3063526" cy="1200329"/>
              </a:xfrm>
              <a:prstGeom prst="rect">
                <a:avLst/>
              </a:prstGeom>
              <a:noFill/>
            </p:spPr>
            <p:txBody>
              <a:bodyPr wrap="square">
                <a:spAutoFit/>
              </a:bodyPr>
              <a:lstStyle/>
              <a:p>
                <a:pPr algn="ctr"/>
                <a:r>
                  <a:rPr lang="pt-BR" sz="3600" b="1" noProof="0" dirty="0">
                    <a:solidFill>
                      <a:srgbClr val="F5F5F5"/>
                    </a:solidFill>
                  </a:rPr>
                  <a:t> Quer tudo funcionando junto!</a:t>
                </a:r>
              </a:p>
            </p:txBody>
          </p:sp>
        </p:grpSp>
        <p:pic>
          <p:nvPicPr>
            <p:cNvPr id="49" name="Gráfico 48">
              <a:extLst>
                <a:ext uri="{FF2B5EF4-FFF2-40B4-BE49-F238E27FC236}">
                  <a16:creationId xmlns:a16="http://schemas.microsoft.com/office/drawing/2014/main" id="{1F7A9491-1D56-C8B8-5B08-E21EF3E9F6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41146" y="3635149"/>
              <a:ext cx="3727385" cy="1805356"/>
            </a:xfrm>
            <a:prstGeom prst="rect">
              <a:avLst/>
            </a:prstGeom>
          </p:spPr>
        </p:pic>
        <p:sp>
          <p:nvSpPr>
            <p:cNvPr id="29" name="CaixaDeTexto 28">
              <a:extLst>
                <a:ext uri="{FF2B5EF4-FFF2-40B4-BE49-F238E27FC236}">
                  <a16:creationId xmlns:a16="http://schemas.microsoft.com/office/drawing/2014/main" id="{69CB39DB-9E2C-7A58-820D-E5E495166274}"/>
                </a:ext>
              </a:extLst>
            </p:cNvPr>
            <p:cNvSpPr txBox="1"/>
            <p:nvPr/>
          </p:nvSpPr>
          <p:spPr>
            <a:xfrm>
              <a:off x="4341146" y="3937663"/>
              <a:ext cx="3196316" cy="1200329"/>
            </a:xfrm>
            <a:prstGeom prst="rect">
              <a:avLst/>
            </a:prstGeom>
            <a:noFill/>
          </p:spPr>
          <p:txBody>
            <a:bodyPr wrap="square">
              <a:spAutoFit/>
            </a:bodyPr>
            <a:lstStyle/>
            <a:p>
              <a:pPr algn="ctr"/>
              <a:r>
                <a:rPr lang="pt-BR" sz="3600" b="1" noProof="0" dirty="0">
                  <a:solidFill>
                    <a:srgbClr val="F5F5F5"/>
                  </a:solidFill>
                </a:rPr>
                <a:t>Cliente não quer soluções isoladas.</a:t>
              </a:r>
            </a:p>
          </p:txBody>
        </p:sp>
      </p:grpSp>
    </p:spTree>
    <p:extLst>
      <p:ext uri="{BB962C8B-B14F-4D97-AF65-F5344CB8AC3E}">
        <p14:creationId xmlns:p14="http://schemas.microsoft.com/office/powerpoint/2010/main" val="2831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6596-02A8-8E84-3D6C-7AB205416D19}"/>
            </a:ext>
          </a:extLst>
        </p:cNvPr>
        <p:cNvGrpSpPr/>
        <p:nvPr/>
      </p:nvGrpSpPr>
      <p:grpSpPr>
        <a:xfrm>
          <a:off x="0" y="0"/>
          <a:ext cx="0" cy="0"/>
          <a:chOff x="0" y="0"/>
          <a:chExt cx="0" cy="0"/>
        </a:xfrm>
      </p:grpSpPr>
      <p:sp>
        <p:nvSpPr>
          <p:cNvPr id="11" name="TextBox 6">
            <a:extLst>
              <a:ext uri="{FF2B5EF4-FFF2-40B4-BE49-F238E27FC236}">
                <a16:creationId xmlns:a16="http://schemas.microsoft.com/office/drawing/2014/main" id="{5A8534D7-625D-C8F2-E525-CE78F8811640}"/>
              </a:ext>
            </a:extLst>
          </p:cNvPr>
          <p:cNvSpPr txBox="1"/>
          <p:nvPr/>
        </p:nvSpPr>
        <p:spPr>
          <a:xfrm>
            <a:off x="2497971" y="631678"/>
            <a:ext cx="7196059"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rgbClr val="262626"/>
                </a:solidFill>
                <a:latin typeface="AMX Black" pitchFamily="2" charset="77"/>
              </a:rPr>
              <a:t>A nova geração do </a:t>
            </a:r>
            <a:r>
              <a:rPr lang="pt-BR" sz="3600" b="1" dirty="0" err="1">
                <a:solidFill>
                  <a:srgbClr val="262626"/>
                </a:solidFill>
                <a:latin typeface="AMX Black" pitchFamily="2" charset="77"/>
              </a:rPr>
              <a:t>Multi</a:t>
            </a:r>
            <a:endParaRPr lang="pt-BR" sz="3600" b="1" dirty="0">
              <a:solidFill>
                <a:srgbClr val="262626"/>
              </a:solidFill>
              <a:latin typeface="AMX Black" pitchFamily="2" charset="77"/>
            </a:endParaRPr>
          </a:p>
          <a:p>
            <a:pPr algn="ctr"/>
            <a:r>
              <a:rPr lang="pt-BR" sz="2800" b="1" dirty="0" err="1">
                <a:solidFill>
                  <a:srgbClr val="930000"/>
                </a:solidFill>
                <a:latin typeface="AMX Black" pitchFamily="2" charset="77"/>
              </a:rPr>
              <a:t>Multi</a:t>
            </a:r>
            <a:r>
              <a:rPr lang="pt-BR" sz="2800" b="1" dirty="0">
                <a:solidFill>
                  <a:srgbClr val="930000"/>
                </a:solidFill>
                <a:latin typeface="AMX Black" pitchFamily="2" charset="77"/>
              </a:rPr>
              <a:t> ainda mais tecnológico integra:</a:t>
            </a:r>
            <a:endParaRPr lang="pt-BR" sz="2800" b="1" noProof="0" dirty="0">
              <a:solidFill>
                <a:srgbClr val="930000"/>
              </a:solidFill>
              <a:latin typeface="AMX Black" pitchFamily="2" charset="77"/>
            </a:endParaRPr>
          </a:p>
        </p:txBody>
      </p:sp>
      <p:sp>
        <p:nvSpPr>
          <p:cNvPr id="26" name="CaixaDeTexto 25">
            <a:extLst>
              <a:ext uri="{FF2B5EF4-FFF2-40B4-BE49-F238E27FC236}">
                <a16:creationId xmlns:a16="http://schemas.microsoft.com/office/drawing/2014/main" id="{E98B27BF-283D-47E5-4AD1-106CE80A49E7}"/>
              </a:ext>
            </a:extLst>
          </p:cNvPr>
          <p:cNvSpPr txBox="1"/>
          <p:nvPr/>
        </p:nvSpPr>
        <p:spPr>
          <a:xfrm>
            <a:off x="3479761" y="2778343"/>
            <a:ext cx="3056619" cy="369332"/>
          </a:xfrm>
          <a:prstGeom prst="rect">
            <a:avLst/>
          </a:prstGeom>
          <a:noFill/>
        </p:spPr>
        <p:txBody>
          <a:bodyPr wrap="square">
            <a:spAutoFit/>
          </a:bodyPr>
          <a:lstStyle/>
          <a:p>
            <a:r>
              <a:rPr lang="pt-BR" i="1" dirty="0"/>
              <a:t>Casa</a:t>
            </a:r>
          </a:p>
        </p:txBody>
      </p:sp>
      <p:pic>
        <p:nvPicPr>
          <p:cNvPr id="27" name="Gráfico 26" descr="Porta aberta com preenchimento sólido">
            <a:extLst>
              <a:ext uri="{FF2B5EF4-FFF2-40B4-BE49-F238E27FC236}">
                <a16:creationId xmlns:a16="http://schemas.microsoft.com/office/drawing/2014/main" id="{52A3C2B1-F278-DC7C-A209-13553CA016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3789" y="1406243"/>
            <a:ext cx="1059538" cy="1059538"/>
          </a:xfrm>
          <a:prstGeom prst="rect">
            <a:avLst/>
          </a:prstGeom>
        </p:spPr>
      </p:pic>
      <p:sp>
        <p:nvSpPr>
          <p:cNvPr id="28" name="CaixaDeTexto 27">
            <a:extLst>
              <a:ext uri="{FF2B5EF4-FFF2-40B4-BE49-F238E27FC236}">
                <a16:creationId xmlns:a16="http://schemas.microsoft.com/office/drawing/2014/main" id="{D44014F0-12CF-DE00-D33F-38384E99D686}"/>
              </a:ext>
            </a:extLst>
          </p:cNvPr>
          <p:cNvSpPr txBox="1"/>
          <p:nvPr/>
        </p:nvSpPr>
        <p:spPr>
          <a:xfrm>
            <a:off x="3479762" y="2433952"/>
            <a:ext cx="3128694" cy="400110"/>
          </a:xfrm>
          <a:prstGeom prst="rect">
            <a:avLst/>
          </a:prstGeom>
          <a:noFill/>
        </p:spPr>
        <p:txBody>
          <a:bodyPr wrap="square" rtlCol="0">
            <a:spAutoFit/>
          </a:bodyPr>
          <a:lstStyle/>
          <a:p>
            <a:r>
              <a:rPr lang="pt-BR" sz="2000" b="1" dirty="0">
                <a:solidFill>
                  <a:srgbClr val="262626"/>
                </a:solidFill>
                <a:latin typeface="AMX Black" pitchFamily="2" charset="0"/>
              </a:rPr>
              <a:t>Fibra</a:t>
            </a:r>
          </a:p>
        </p:txBody>
      </p:sp>
      <p:sp>
        <p:nvSpPr>
          <p:cNvPr id="94" name="CaixaDeTexto 93">
            <a:extLst>
              <a:ext uri="{FF2B5EF4-FFF2-40B4-BE49-F238E27FC236}">
                <a16:creationId xmlns:a16="http://schemas.microsoft.com/office/drawing/2014/main" id="{54679942-DBA6-BA36-CBD4-575D819493AA}"/>
              </a:ext>
            </a:extLst>
          </p:cNvPr>
          <p:cNvSpPr txBox="1"/>
          <p:nvPr/>
        </p:nvSpPr>
        <p:spPr>
          <a:xfrm>
            <a:off x="3358941" y="4798734"/>
            <a:ext cx="1824822" cy="369332"/>
          </a:xfrm>
          <a:prstGeom prst="rect">
            <a:avLst/>
          </a:prstGeom>
          <a:noFill/>
        </p:spPr>
        <p:txBody>
          <a:bodyPr wrap="square">
            <a:spAutoFit/>
          </a:bodyPr>
          <a:lstStyle/>
          <a:p>
            <a:r>
              <a:rPr lang="pt-BR" i="1" dirty="0"/>
              <a:t>5G/Celular</a:t>
            </a:r>
          </a:p>
        </p:txBody>
      </p:sp>
      <p:sp>
        <p:nvSpPr>
          <p:cNvPr id="98" name="CaixaDeTexto 97">
            <a:extLst>
              <a:ext uri="{FF2B5EF4-FFF2-40B4-BE49-F238E27FC236}">
                <a16:creationId xmlns:a16="http://schemas.microsoft.com/office/drawing/2014/main" id="{774AF5E2-3FFB-23EF-CA47-36D8910F433D}"/>
              </a:ext>
            </a:extLst>
          </p:cNvPr>
          <p:cNvSpPr txBox="1"/>
          <p:nvPr/>
        </p:nvSpPr>
        <p:spPr>
          <a:xfrm>
            <a:off x="3358942" y="4454343"/>
            <a:ext cx="1801824" cy="400110"/>
          </a:xfrm>
          <a:prstGeom prst="rect">
            <a:avLst/>
          </a:prstGeom>
          <a:noFill/>
        </p:spPr>
        <p:txBody>
          <a:bodyPr wrap="square" rtlCol="0">
            <a:spAutoFit/>
          </a:bodyPr>
          <a:lstStyle/>
          <a:p>
            <a:r>
              <a:rPr lang="pt-BR" sz="2000" b="1" dirty="0">
                <a:solidFill>
                  <a:srgbClr val="262626"/>
                </a:solidFill>
                <a:latin typeface="AMX Black" pitchFamily="2" charset="0"/>
              </a:rPr>
              <a:t>Móvel</a:t>
            </a:r>
            <a:endParaRPr lang="pt-BR" sz="2000" b="1" noProof="0" dirty="0">
              <a:solidFill>
                <a:srgbClr val="262626"/>
              </a:solidFill>
              <a:latin typeface="AMX Black" pitchFamily="2" charset="0"/>
            </a:endParaRPr>
          </a:p>
        </p:txBody>
      </p:sp>
      <p:sp>
        <p:nvSpPr>
          <p:cNvPr id="112" name="CaixaDeTexto 111">
            <a:extLst>
              <a:ext uri="{FF2B5EF4-FFF2-40B4-BE49-F238E27FC236}">
                <a16:creationId xmlns:a16="http://schemas.microsoft.com/office/drawing/2014/main" id="{2983141E-BCB4-CAF8-B338-4112A2F9C179}"/>
              </a:ext>
            </a:extLst>
          </p:cNvPr>
          <p:cNvSpPr txBox="1"/>
          <p:nvPr/>
        </p:nvSpPr>
        <p:spPr>
          <a:xfrm>
            <a:off x="6338605" y="2483037"/>
            <a:ext cx="2433052" cy="1015663"/>
          </a:xfrm>
          <a:prstGeom prst="rect">
            <a:avLst/>
          </a:prstGeom>
          <a:noFill/>
        </p:spPr>
        <p:txBody>
          <a:bodyPr wrap="square" rtlCol="0">
            <a:spAutoFit/>
          </a:bodyPr>
          <a:lstStyle/>
          <a:p>
            <a:pPr algn="r"/>
            <a:r>
              <a:rPr lang="pt-BR" sz="2000" b="1" dirty="0">
                <a:solidFill>
                  <a:srgbClr val="262626"/>
                </a:solidFill>
                <a:latin typeface="AMX Black" pitchFamily="2" charset="0"/>
              </a:rPr>
              <a:t>Armazenamento em Nuvem</a:t>
            </a:r>
          </a:p>
          <a:p>
            <a:pPr algn="r"/>
            <a:endParaRPr lang="pt-BR" sz="2000" b="1" dirty="0">
              <a:solidFill>
                <a:srgbClr val="262626"/>
              </a:solidFill>
              <a:latin typeface="AMX Black" pitchFamily="2" charset="0"/>
            </a:endParaRPr>
          </a:p>
        </p:txBody>
      </p:sp>
      <p:sp>
        <p:nvSpPr>
          <p:cNvPr id="3" name="Retângulo: Cantos Arredondados 2">
            <a:extLst>
              <a:ext uri="{FF2B5EF4-FFF2-40B4-BE49-F238E27FC236}">
                <a16:creationId xmlns:a16="http://schemas.microsoft.com/office/drawing/2014/main" id="{E5CCFD1A-B56C-E3A1-A8B7-6DCC77689221}"/>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4" name="Retângulo: Cantos Arredondados 3">
            <a:extLst>
              <a:ext uri="{FF2B5EF4-FFF2-40B4-BE49-F238E27FC236}">
                <a16:creationId xmlns:a16="http://schemas.microsoft.com/office/drawing/2014/main" id="{C4C6C862-E759-3120-7D07-4979675E2771}"/>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grpSp>
        <p:nvGrpSpPr>
          <p:cNvPr id="5" name="Agrupar 4">
            <a:extLst>
              <a:ext uri="{FF2B5EF4-FFF2-40B4-BE49-F238E27FC236}">
                <a16:creationId xmlns:a16="http://schemas.microsoft.com/office/drawing/2014/main" id="{8ABDBEE0-FE5A-A0D4-540D-3CA635725ACC}"/>
              </a:ext>
            </a:extLst>
          </p:cNvPr>
          <p:cNvGrpSpPr/>
          <p:nvPr/>
        </p:nvGrpSpPr>
        <p:grpSpPr>
          <a:xfrm>
            <a:off x="163609" y="-5000902"/>
            <a:ext cx="11864782" cy="4376238"/>
            <a:chOff x="163609" y="1273803"/>
            <a:chExt cx="11864782" cy="4376238"/>
          </a:xfrm>
        </p:grpSpPr>
        <p:sp>
          <p:nvSpPr>
            <p:cNvPr id="6" name="Retângulo: Cantos Arredondados 5">
              <a:extLst>
                <a:ext uri="{FF2B5EF4-FFF2-40B4-BE49-F238E27FC236}">
                  <a16:creationId xmlns:a16="http://schemas.microsoft.com/office/drawing/2014/main" id="{D13FD5FA-2371-3C8F-C1C4-2902E41058BB}"/>
                </a:ext>
              </a:extLst>
            </p:cNvPr>
            <p:cNvSpPr>
              <a:spLocks/>
            </p:cNvSpPr>
            <p:nvPr/>
          </p:nvSpPr>
          <p:spPr>
            <a:xfrm>
              <a:off x="163609" y="1273803"/>
              <a:ext cx="11864782" cy="4376238"/>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latin typeface="AMX" pitchFamily="2" charset="0"/>
              </a:endParaRPr>
            </a:p>
          </p:txBody>
        </p:sp>
        <p:sp>
          <p:nvSpPr>
            <p:cNvPr id="7" name="Retângulo: Cantos Arredondados 126">
              <a:extLst>
                <a:ext uri="{FF2B5EF4-FFF2-40B4-BE49-F238E27FC236}">
                  <a16:creationId xmlns:a16="http://schemas.microsoft.com/office/drawing/2014/main" id="{5DFDEA82-6848-7DD1-9B1F-E23DBFB1807B}"/>
                </a:ext>
              </a:extLst>
            </p:cNvPr>
            <p:cNvSpPr>
              <a:spLocks/>
            </p:cNvSpPr>
            <p:nvPr/>
          </p:nvSpPr>
          <p:spPr>
            <a:xfrm>
              <a:off x="2169810" y="1924410"/>
              <a:ext cx="1592008"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50GB</a:t>
              </a:r>
            </a:p>
          </p:txBody>
        </p:sp>
        <p:sp>
          <p:nvSpPr>
            <p:cNvPr id="8" name="Retângulo: Cantos Arredondados 126">
              <a:extLst>
                <a:ext uri="{FF2B5EF4-FFF2-40B4-BE49-F238E27FC236}">
                  <a16:creationId xmlns:a16="http://schemas.microsoft.com/office/drawing/2014/main" id="{4E19F04D-CF70-2FB5-E788-567E989FE653}"/>
                </a:ext>
              </a:extLst>
            </p:cNvPr>
            <p:cNvSpPr>
              <a:spLocks/>
            </p:cNvSpPr>
            <p:nvPr/>
          </p:nvSpPr>
          <p:spPr>
            <a:xfrm>
              <a:off x="3811706" y="1924410"/>
              <a:ext cx="1592590" cy="309679"/>
            </a:xfrm>
            <a:prstGeom prst="roundRect">
              <a:avLst>
                <a:gd name="adj" fmla="val 50000"/>
              </a:avLst>
            </a:prstGeom>
            <a:solidFill>
              <a:srgbClr val="D70000"/>
            </a:solidFill>
            <a:ln w="19050" cap="flat" cmpd="sng" algn="ctr">
              <a:noFill/>
              <a:prstDash val="solid"/>
              <a:miter lim="800000"/>
            </a:ln>
            <a:effectLst/>
          </p:spPr>
          <p:txBody>
            <a:bodyPr lIns="91440" tIns="72000" rIns="91440" bIns="45720" rtlCol="0" anchor="ctr"/>
            <a:lstStyle/>
            <a:p>
              <a:pPr lvl="0" algn="ctr">
                <a:lnSpc>
                  <a:spcPts val="1000"/>
                </a:lnSpc>
                <a:defRPr/>
              </a:pPr>
              <a:r>
                <a:rPr lang="pt-BR" sz="1200" b="1" kern="0" noProof="0" dirty="0">
                  <a:solidFill>
                    <a:schemeClr val="bg1"/>
                  </a:solidFill>
                  <a:latin typeface="AMX" pitchFamily="2" charset="0"/>
                </a:rPr>
                <a:t>PÓS 50GB</a:t>
              </a:r>
              <a:br>
                <a:rPr lang="pt-BR" sz="1200" b="1" kern="0" noProof="0" dirty="0">
                  <a:solidFill>
                    <a:schemeClr val="bg1"/>
                  </a:solidFill>
                  <a:latin typeface="AMX" pitchFamily="2" charset="0"/>
                </a:rPr>
              </a:br>
              <a:r>
                <a:rPr lang="pt-BR" sz="1200" b="1" kern="0" noProof="0" dirty="0">
                  <a:solidFill>
                    <a:schemeClr val="bg1"/>
                  </a:solidFill>
                  <a:latin typeface="AMX" pitchFamily="2" charset="0"/>
                </a:rPr>
                <a:t>GeForce </a:t>
              </a:r>
              <a:r>
                <a:rPr lang="pt-BR" sz="1200" b="1" kern="0" noProof="0" dirty="0" err="1">
                  <a:solidFill>
                    <a:schemeClr val="bg1"/>
                  </a:solidFill>
                  <a:latin typeface="AMX" pitchFamily="2" charset="0"/>
                </a:rPr>
                <a:t>Now</a:t>
              </a:r>
              <a:endParaRPr lang="pt-BR" sz="1200" b="1" kern="0" noProof="0" dirty="0">
                <a:solidFill>
                  <a:schemeClr val="bg1"/>
                </a:solidFill>
                <a:latin typeface="AMX" pitchFamily="2" charset="0"/>
              </a:endParaRPr>
            </a:p>
          </p:txBody>
        </p:sp>
        <p:sp>
          <p:nvSpPr>
            <p:cNvPr id="9" name="Retângulo: Cantos Arredondados 126">
              <a:extLst>
                <a:ext uri="{FF2B5EF4-FFF2-40B4-BE49-F238E27FC236}">
                  <a16:creationId xmlns:a16="http://schemas.microsoft.com/office/drawing/2014/main" id="{AB146A4A-7AEE-C37B-5019-2CF107397EE4}"/>
                </a:ext>
              </a:extLst>
            </p:cNvPr>
            <p:cNvSpPr>
              <a:spLocks/>
            </p:cNvSpPr>
            <p:nvPr/>
          </p:nvSpPr>
          <p:spPr>
            <a:xfrm>
              <a:off x="5454184" y="1924410"/>
              <a:ext cx="1600999"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100GB</a:t>
              </a:r>
            </a:p>
          </p:txBody>
        </p:sp>
        <p:sp>
          <p:nvSpPr>
            <p:cNvPr id="10" name="Retângulo: Cantos Arredondados 126">
              <a:extLst>
                <a:ext uri="{FF2B5EF4-FFF2-40B4-BE49-F238E27FC236}">
                  <a16:creationId xmlns:a16="http://schemas.microsoft.com/office/drawing/2014/main" id="{FAA60B2F-95C1-B512-5841-196B719899F5}"/>
                </a:ext>
              </a:extLst>
            </p:cNvPr>
            <p:cNvSpPr>
              <a:spLocks/>
            </p:cNvSpPr>
            <p:nvPr/>
          </p:nvSpPr>
          <p:spPr>
            <a:xfrm>
              <a:off x="7105071" y="1924410"/>
              <a:ext cx="1502595"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150GB</a:t>
              </a:r>
            </a:p>
          </p:txBody>
        </p:sp>
        <p:sp>
          <p:nvSpPr>
            <p:cNvPr id="13" name="TextBox 7">
              <a:extLst>
                <a:ext uri="{FF2B5EF4-FFF2-40B4-BE49-F238E27FC236}">
                  <a16:creationId xmlns:a16="http://schemas.microsoft.com/office/drawing/2014/main" id="{D9680990-C2DA-F8D7-784C-1AE70B2E4452}"/>
                </a:ext>
              </a:extLst>
            </p:cNvPr>
            <p:cNvSpPr txBox="1">
              <a:spLocks/>
            </p:cNvSpPr>
            <p:nvPr/>
          </p:nvSpPr>
          <p:spPr>
            <a:xfrm>
              <a:off x="2169810" y="2292395"/>
              <a:ext cx="1592008"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14" name="TextBox 7">
              <a:extLst>
                <a:ext uri="{FF2B5EF4-FFF2-40B4-BE49-F238E27FC236}">
                  <a16:creationId xmlns:a16="http://schemas.microsoft.com/office/drawing/2014/main" id="{CC7372B6-3315-8CA3-369F-B886F1E57818}"/>
                </a:ext>
              </a:extLst>
            </p:cNvPr>
            <p:cNvSpPr txBox="1">
              <a:spLocks/>
            </p:cNvSpPr>
            <p:nvPr/>
          </p:nvSpPr>
          <p:spPr>
            <a:xfrm>
              <a:off x="364100" y="2292395"/>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err="1">
                  <a:solidFill>
                    <a:schemeClr val="bg1"/>
                  </a:solidFill>
                  <a:latin typeface="AMX" pitchFamily="2" charset="0"/>
                </a:rPr>
                <a:t>GBs</a:t>
              </a:r>
              <a:r>
                <a:rPr lang="pt-BR" sz="1200" b="1" kern="0" noProof="0" dirty="0">
                  <a:solidFill>
                    <a:schemeClr val="bg1"/>
                  </a:solidFill>
                  <a:latin typeface="AMX" pitchFamily="2" charset="0"/>
                </a:rPr>
                <a:t> Franquia Livre</a:t>
              </a:r>
            </a:p>
          </p:txBody>
        </p:sp>
        <p:sp>
          <p:nvSpPr>
            <p:cNvPr id="15" name="Retângulo: Cantos Arredondados 126">
              <a:extLst>
                <a:ext uri="{FF2B5EF4-FFF2-40B4-BE49-F238E27FC236}">
                  <a16:creationId xmlns:a16="http://schemas.microsoft.com/office/drawing/2014/main" id="{1C10EBCA-623C-9103-30BC-B1E8315D2FE5}"/>
                </a:ext>
              </a:extLst>
            </p:cNvPr>
            <p:cNvSpPr>
              <a:spLocks/>
            </p:cNvSpPr>
            <p:nvPr/>
          </p:nvSpPr>
          <p:spPr>
            <a:xfrm>
              <a:off x="8657554" y="1924410"/>
              <a:ext cx="1528572"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200GB</a:t>
              </a:r>
            </a:p>
          </p:txBody>
        </p:sp>
        <p:sp>
          <p:nvSpPr>
            <p:cNvPr id="16" name="Retângulo: Cantos Arredondados 126">
              <a:extLst>
                <a:ext uri="{FF2B5EF4-FFF2-40B4-BE49-F238E27FC236}">
                  <a16:creationId xmlns:a16="http://schemas.microsoft.com/office/drawing/2014/main" id="{DDBD9759-346E-7720-6350-6DA5716785C0}"/>
                </a:ext>
              </a:extLst>
            </p:cNvPr>
            <p:cNvSpPr>
              <a:spLocks/>
            </p:cNvSpPr>
            <p:nvPr/>
          </p:nvSpPr>
          <p:spPr>
            <a:xfrm>
              <a:off x="10236012" y="1924410"/>
              <a:ext cx="1646056"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500GB </a:t>
              </a:r>
              <a:r>
                <a:rPr lang="pt-BR" sz="1200" b="1" kern="0" dirty="0">
                  <a:solidFill>
                    <a:schemeClr val="bg1"/>
                  </a:solidFill>
                  <a:latin typeface="AMX" pitchFamily="2" charset="0"/>
                </a:rPr>
                <a:t>**</a:t>
              </a:r>
              <a:endParaRPr lang="pt-BR" sz="1200" b="1" kern="0" noProof="0" dirty="0">
                <a:solidFill>
                  <a:schemeClr val="bg1"/>
                </a:solidFill>
                <a:latin typeface="AMX" pitchFamily="2" charset="0"/>
              </a:endParaRPr>
            </a:p>
          </p:txBody>
        </p:sp>
        <p:sp>
          <p:nvSpPr>
            <p:cNvPr id="17" name="TextBox 7">
              <a:extLst>
                <a:ext uri="{FF2B5EF4-FFF2-40B4-BE49-F238E27FC236}">
                  <a16:creationId xmlns:a16="http://schemas.microsoft.com/office/drawing/2014/main" id="{532F0271-0D69-49FE-BEA6-05E13E068201}"/>
                </a:ext>
              </a:extLst>
            </p:cNvPr>
            <p:cNvSpPr txBox="1">
              <a:spLocks/>
            </p:cNvSpPr>
            <p:nvPr/>
          </p:nvSpPr>
          <p:spPr>
            <a:xfrm>
              <a:off x="324912" y="1463648"/>
              <a:ext cx="6342384" cy="338554"/>
            </a:xfrm>
            <a:prstGeom prst="roundRect">
              <a:avLst>
                <a:gd name="adj" fmla="val 0"/>
              </a:avLst>
            </a:prstGeom>
            <a:noFill/>
            <a:ln>
              <a:noFill/>
            </a:ln>
          </p:spPr>
          <p:txBody>
            <a:bodyPr wrap="square" rtlCol="0" anchor="ctr">
              <a:spAutoFit/>
            </a:bodyPr>
            <a:lstStyle/>
            <a:p>
              <a:pPr>
                <a:defRPr/>
              </a:pPr>
              <a:r>
                <a:rPr lang="pt-BR" sz="1600" b="1" kern="0" dirty="0">
                  <a:solidFill>
                    <a:schemeClr val="bg1"/>
                  </a:solidFill>
                  <a:latin typeface="AMX" pitchFamily="2" charset="0"/>
                </a:rPr>
                <a:t>PORTFÓLIO PÓS 2026 – PLANOS COM FIDELIDADE </a:t>
              </a:r>
              <a:r>
                <a:rPr lang="pt-BR" sz="1600" b="1" kern="0" noProof="0" dirty="0">
                  <a:solidFill>
                    <a:srgbClr val="D70000"/>
                  </a:solidFill>
                  <a:latin typeface="AMX" pitchFamily="2" charset="0"/>
                </a:rPr>
                <a:t>*</a:t>
              </a:r>
              <a:r>
                <a:rPr lang="pt-BR" sz="1600" b="1" kern="0" noProof="0" dirty="0">
                  <a:solidFill>
                    <a:schemeClr val="bg1"/>
                  </a:solidFill>
                  <a:latin typeface="AMX" pitchFamily="2" charset="0"/>
                </a:rPr>
                <a:t> </a:t>
              </a:r>
            </a:p>
          </p:txBody>
        </p:sp>
        <p:sp>
          <p:nvSpPr>
            <p:cNvPr id="18" name="TextBox 7">
              <a:extLst>
                <a:ext uri="{FF2B5EF4-FFF2-40B4-BE49-F238E27FC236}">
                  <a16:creationId xmlns:a16="http://schemas.microsoft.com/office/drawing/2014/main" id="{817F63CF-8A56-2A4D-7667-67F3C8B568F5}"/>
                </a:ext>
              </a:extLst>
            </p:cNvPr>
            <p:cNvSpPr txBox="1">
              <a:spLocks/>
            </p:cNvSpPr>
            <p:nvPr/>
          </p:nvSpPr>
          <p:spPr>
            <a:xfrm>
              <a:off x="7444273" y="1404010"/>
              <a:ext cx="4407272" cy="367873"/>
            </a:xfrm>
            <a:prstGeom prst="roundRect">
              <a:avLst>
                <a:gd name="adj" fmla="val 50000"/>
              </a:avLst>
            </a:prstGeom>
            <a:solidFill>
              <a:srgbClr val="181717"/>
            </a:solidFill>
            <a:ln w="38100">
              <a:solidFill>
                <a:srgbClr val="D9D9D9"/>
              </a:solidFill>
            </a:ln>
          </p:spPr>
          <p:txBody>
            <a:bodyPr wrap="square" rtlCol="0" anchor="ctr">
              <a:spAutoFit/>
            </a:bodyPr>
            <a:lstStyle/>
            <a:p>
              <a:pPr algn="r">
                <a:defRPr/>
              </a:pPr>
              <a:r>
                <a:rPr lang="pt-BR" sz="1100" kern="0" noProof="0" dirty="0">
                  <a:solidFill>
                    <a:schemeClr val="bg1"/>
                  </a:solidFill>
                  <a:latin typeface="AMX Medium" pitchFamily="2" charset="0"/>
                </a:rPr>
                <a:t>Disponível para o programa Claro </a:t>
              </a:r>
              <a:r>
                <a:rPr lang="pt-BR" sz="1100" kern="0" noProof="0" dirty="0" err="1">
                  <a:solidFill>
                    <a:schemeClr val="bg1"/>
                  </a:solidFill>
                  <a:latin typeface="AMX Medium" pitchFamily="2" charset="0"/>
                </a:rPr>
                <a:t>up</a:t>
              </a:r>
              <a:r>
                <a:rPr lang="pt-BR" sz="1100" kern="0" noProof="0" dirty="0">
                  <a:solidFill>
                    <a:schemeClr val="bg1"/>
                  </a:solidFill>
                  <a:latin typeface="AMX Medium" pitchFamily="2" charset="0"/>
                </a:rPr>
                <a:t> nas versões </a:t>
              </a:r>
              <a:r>
                <a:rPr lang="pt-BR" sz="1100" kern="0" noProof="0" dirty="0" err="1">
                  <a:solidFill>
                    <a:schemeClr val="bg1"/>
                  </a:solidFill>
                  <a:latin typeface="AMX Medium" pitchFamily="2" charset="0"/>
                </a:rPr>
                <a:t>multi</a:t>
              </a:r>
              <a:r>
                <a:rPr lang="pt-BR" sz="1100" kern="0" noProof="0" dirty="0">
                  <a:solidFill>
                    <a:schemeClr val="bg1"/>
                  </a:solidFill>
                  <a:latin typeface="AMX Medium" pitchFamily="2" charset="0"/>
                </a:rPr>
                <a:t>.</a:t>
              </a:r>
            </a:p>
          </p:txBody>
        </p:sp>
        <p:sp>
          <p:nvSpPr>
            <p:cNvPr id="19" name="TextBox 7">
              <a:extLst>
                <a:ext uri="{FF2B5EF4-FFF2-40B4-BE49-F238E27FC236}">
                  <a16:creationId xmlns:a16="http://schemas.microsoft.com/office/drawing/2014/main" id="{EC857FD8-E31C-26AA-C281-3DAE1DAABD2F}"/>
                </a:ext>
              </a:extLst>
            </p:cNvPr>
            <p:cNvSpPr txBox="1">
              <a:spLocks/>
            </p:cNvSpPr>
            <p:nvPr/>
          </p:nvSpPr>
          <p:spPr>
            <a:xfrm>
              <a:off x="3812020" y="2296529"/>
              <a:ext cx="1592590" cy="262396"/>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20" name="TextBox 7">
              <a:extLst>
                <a:ext uri="{FF2B5EF4-FFF2-40B4-BE49-F238E27FC236}">
                  <a16:creationId xmlns:a16="http://schemas.microsoft.com/office/drawing/2014/main" id="{DF65E6F3-DA45-BED1-27C2-1309904C13B4}"/>
                </a:ext>
              </a:extLst>
            </p:cNvPr>
            <p:cNvSpPr txBox="1">
              <a:spLocks/>
            </p:cNvSpPr>
            <p:nvPr/>
          </p:nvSpPr>
          <p:spPr>
            <a:xfrm>
              <a:off x="5454812" y="2272276"/>
              <a:ext cx="1600999"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100 GB</a:t>
              </a:r>
            </a:p>
          </p:txBody>
        </p:sp>
        <p:sp>
          <p:nvSpPr>
            <p:cNvPr id="21" name="TextBox 7">
              <a:extLst>
                <a:ext uri="{FF2B5EF4-FFF2-40B4-BE49-F238E27FC236}">
                  <a16:creationId xmlns:a16="http://schemas.microsoft.com/office/drawing/2014/main" id="{D097DC47-31CE-548A-0B51-C31113D2268E}"/>
                </a:ext>
              </a:extLst>
            </p:cNvPr>
            <p:cNvSpPr txBox="1">
              <a:spLocks/>
            </p:cNvSpPr>
            <p:nvPr/>
          </p:nvSpPr>
          <p:spPr>
            <a:xfrm>
              <a:off x="7105489" y="2272276"/>
              <a:ext cx="1502595"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150 GB</a:t>
              </a:r>
            </a:p>
          </p:txBody>
        </p:sp>
        <p:sp>
          <p:nvSpPr>
            <p:cNvPr id="22" name="TextBox 7">
              <a:extLst>
                <a:ext uri="{FF2B5EF4-FFF2-40B4-BE49-F238E27FC236}">
                  <a16:creationId xmlns:a16="http://schemas.microsoft.com/office/drawing/2014/main" id="{941C6828-18A7-554F-F6CB-C7A86C8EF07C}"/>
                </a:ext>
              </a:extLst>
            </p:cNvPr>
            <p:cNvSpPr txBox="1">
              <a:spLocks/>
            </p:cNvSpPr>
            <p:nvPr/>
          </p:nvSpPr>
          <p:spPr>
            <a:xfrm>
              <a:off x="8657762" y="2272276"/>
              <a:ext cx="1528572"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200 GB</a:t>
              </a:r>
            </a:p>
          </p:txBody>
        </p:sp>
        <p:sp>
          <p:nvSpPr>
            <p:cNvPr id="23" name="TextBox 7">
              <a:extLst>
                <a:ext uri="{FF2B5EF4-FFF2-40B4-BE49-F238E27FC236}">
                  <a16:creationId xmlns:a16="http://schemas.microsoft.com/office/drawing/2014/main" id="{8986D71D-E7E2-DDFD-DA30-F7C6FF1E549B}"/>
                </a:ext>
              </a:extLst>
            </p:cNvPr>
            <p:cNvSpPr txBox="1">
              <a:spLocks/>
            </p:cNvSpPr>
            <p:nvPr/>
          </p:nvSpPr>
          <p:spPr>
            <a:xfrm>
              <a:off x="10236012" y="2272276"/>
              <a:ext cx="1646056"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500 GB</a:t>
              </a:r>
            </a:p>
          </p:txBody>
        </p:sp>
        <p:sp>
          <p:nvSpPr>
            <p:cNvPr id="24" name="TextBox 7">
              <a:extLst>
                <a:ext uri="{FF2B5EF4-FFF2-40B4-BE49-F238E27FC236}">
                  <a16:creationId xmlns:a16="http://schemas.microsoft.com/office/drawing/2014/main" id="{F81D522F-1ABF-1EE2-4E46-4934C1E90A42}"/>
                </a:ext>
              </a:extLst>
            </p:cNvPr>
            <p:cNvSpPr txBox="1">
              <a:spLocks/>
            </p:cNvSpPr>
            <p:nvPr/>
          </p:nvSpPr>
          <p:spPr>
            <a:xfrm>
              <a:off x="364100" y="2616653"/>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Ilimitado</a:t>
              </a:r>
            </a:p>
          </p:txBody>
        </p:sp>
        <p:sp>
          <p:nvSpPr>
            <p:cNvPr id="25" name="TextBox 7">
              <a:extLst>
                <a:ext uri="{FF2B5EF4-FFF2-40B4-BE49-F238E27FC236}">
                  <a16:creationId xmlns:a16="http://schemas.microsoft.com/office/drawing/2014/main" id="{7AF4980C-7157-E39F-323D-01EFFCA9A3DE}"/>
                </a:ext>
              </a:extLst>
            </p:cNvPr>
            <p:cNvSpPr txBox="1">
              <a:spLocks/>
            </p:cNvSpPr>
            <p:nvPr/>
          </p:nvSpPr>
          <p:spPr>
            <a:xfrm>
              <a:off x="2169810" y="2616653"/>
              <a:ext cx="9712257"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Whatsapp ilimitado</a:t>
              </a:r>
            </a:p>
          </p:txBody>
        </p:sp>
        <p:sp>
          <p:nvSpPr>
            <p:cNvPr id="29" name="TextBox 7">
              <a:extLst>
                <a:ext uri="{FF2B5EF4-FFF2-40B4-BE49-F238E27FC236}">
                  <a16:creationId xmlns:a16="http://schemas.microsoft.com/office/drawing/2014/main" id="{B07310BE-2B35-C748-5331-14CFC9C8361A}"/>
                </a:ext>
              </a:extLst>
            </p:cNvPr>
            <p:cNvSpPr txBox="1">
              <a:spLocks/>
            </p:cNvSpPr>
            <p:nvPr/>
          </p:nvSpPr>
          <p:spPr>
            <a:xfrm>
              <a:off x="2169810" y="2930173"/>
              <a:ext cx="9712257"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noProof="0" dirty="0" err="1">
                  <a:latin typeface="AMX Medium" pitchFamily="2" charset="0"/>
                </a:rPr>
                <a:t>Skeelo</a:t>
              </a:r>
              <a:r>
                <a:rPr lang="pt-BR" sz="1100" kern="0" noProof="0" dirty="0">
                  <a:latin typeface="AMX Medium" pitchFamily="2" charset="0"/>
                </a:rPr>
                <a:t>                       </a:t>
              </a:r>
              <a:r>
                <a:rPr lang="pt-BR" sz="1100" kern="0" dirty="0">
                  <a:latin typeface="AMX Medium" pitchFamily="2" charset="0"/>
                </a:rPr>
                <a:t> </a:t>
              </a:r>
              <a:r>
                <a:rPr lang="pt-BR" sz="1100" kern="0" noProof="0" dirty="0">
                  <a:latin typeface="AMX Medium" pitchFamily="2" charset="0"/>
                </a:rPr>
                <a:t>Claro branca                         </a:t>
              </a:r>
              <a:r>
                <a:rPr lang="pt-BR" sz="1100" kern="0" dirty="0" err="1">
                  <a:latin typeface="AMX Medium" pitchFamily="2" charset="0"/>
                </a:rPr>
                <a:t>Truecaller</a:t>
              </a:r>
              <a:r>
                <a:rPr lang="pt-BR" sz="1100" kern="0" dirty="0">
                  <a:latin typeface="AMX Medium" pitchFamily="2" charset="0"/>
                </a:rPr>
                <a:t>​</a:t>
              </a:r>
              <a:endParaRPr lang="pt-BR" sz="1100" kern="0" noProof="0" dirty="0">
                <a:latin typeface="AMX Medium" pitchFamily="2" charset="0"/>
              </a:endParaRPr>
            </a:p>
          </p:txBody>
        </p:sp>
        <p:sp>
          <p:nvSpPr>
            <p:cNvPr id="30" name="TextBox 7">
              <a:extLst>
                <a:ext uri="{FF2B5EF4-FFF2-40B4-BE49-F238E27FC236}">
                  <a16:creationId xmlns:a16="http://schemas.microsoft.com/office/drawing/2014/main" id="{36BB0D87-D559-E0B6-D017-FACA0BEA1217}"/>
                </a:ext>
              </a:extLst>
            </p:cNvPr>
            <p:cNvSpPr txBox="1">
              <a:spLocks/>
            </p:cNvSpPr>
            <p:nvPr/>
          </p:nvSpPr>
          <p:spPr>
            <a:xfrm>
              <a:off x="2169810" y="3234643"/>
              <a:ext cx="1592008" cy="271321"/>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200" kern="0" noProof="0" dirty="0">
                  <a:latin typeface="AMX Medium" pitchFamily="2" charset="0"/>
                </a:rPr>
                <a:t>-</a:t>
              </a:r>
            </a:p>
          </p:txBody>
        </p:sp>
        <p:sp>
          <p:nvSpPr>
            <p:cNvPr id="32" name="TextBox 7">
              <a:extLst>
                <a:ext uri="{FF2B5EF4-FFF2-40B4-BE49-F238E27FC236}">
                  <a16:creationId xmlns:a16="http://schemas.microsoft.com/office/drawing/2014/main" id="{4B27F4A4-6D9E-9F3B-4A0A-4DF59547F48F}"/>
                </a:ext>
              </a:extLst>
            </p:cNvPr>
            <p:cNvSpPr txBox="1">
              <a:spLocks/>
            </p:cNvSpPr>
            <p:nvPr/>
          </p:nvSpPr>
          <p:spPr>
            <a:xfrm>
              <a:off x="364100" y="2930173"/>
              <a:ext cx="1770524" cy="2665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SVA</a:t>
              </a:r>
            </a:p>
          </p:txBody>
        </p:sp>
        <p:sp>
          <p:nvSpPr>
            <p:cNvPr id="33" name="TextBox 7">
              <a:extLst>
                <a:ext uri="{FF2B5EF4-FFF2-40B4-BE49-F238E27FC236}">
                  <a16:creationId xmlns:a16="http://schemas.microsoft.com/office/drawing/2014/main" id="{00180160-B6C8-5AA4-8E4D-0FDC8D1E0A16}"/>
                </a:ext>
              </a:extLst>
            </p:cNvPr>
            <p:cNvSpPr txBox="1">
              <a:spLocks/>
            </p:cNvSpPr>
            <p:nvPr/>
          </p:nvSpPr>
          <p:spPr>
            <a:xfrm>
              <a:off x="364100" y="3234643"/>
              <a:ext cx="1770524" cy="2761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Assinatura inclusa</a:t>
              </a:r>
            </a:p>
          </p:txBody>
        </p:sp>
        <p:sp>
          <p:nvSpPr>
            <p:cNvPr id="34" name="TextBox 7">
              <a:extLst>
                <a:ext uri="{FF2B5EF4-FFF2-40B4-BE49-F238E27FC236}">
                  <a16:creationId xmlns:a16="http://schemas.microsoft.com/office/drawing/2014/main" id="{E48C729F-E44E-572B-48DE-43C369C71660}"/>
                </a:ext>
              </a:extLst>
            </p:cNvPr>
            <p:cNvSpPr txBox="1">
              <a:spLocks/>
            </p:cNvSpPr>
            <p:nvPr/>
          </p:nvSpPr>
          <p:spPr>
            <a:xfrm>
              <a:off x="3812020" y="3242312"/>
              <a:ext cx="1592590" cy="25624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GeForce </a:t>
              </a:r>
              <a:r>
                <a:rPr lang="pt-BR" sz="1100" kern="0" noProof="0" dirty="0" err="1">
                  <a:latin typeface="AMX Medium" pitchFamily="2" charset="0"/>
                </a:rPr>
                <a:t>Now</a:t>
              </a:r>
              <a:endParaRPr lang="pt-BR" sz="1100" kern="0" noProof="0" dirty="0">
                <a:latin typeface="AMX Medium" pitchFamily="2" charset="0"/>
              </a:endParaRPr>
            </a:p>
          </p:txBody>
        </p:sp>
        <p:sp>
          <p:nvSpPr>
            <p:cNvPr id="35" name="TextBox 7">
              <a:extLst>
                <a:ext uri="{FF2B5EF4-FFF2-40B4-BE49-F238E27FC236}">
                  <a16:creationId xmlns:a16="http://schemas.microsoft.com/office/drawing/2014/main" id="{9D03E13A-F833-4A1F-AD2A-7901257CD91D}"/>
                </a:ext>
              </a:extLst>
            </p:cNvPr>
            <p:cNvSpPr txBox="1">
              <a:spLocks/>
            </p:cNvSpPr>
            <p:nvPr/>
          </p:nvSpPr>
          <p:spPr>
            <a:xfrm>
              <a:off x="5454812" y="3242312"/>
              <a:ext cx="1600999" cy="25601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lnSpc>
                  <a:spcPts val="1000"/>
                </a:lnSpc>
                <a:defRPr/>
              </a:pPr>
              <a:r>
                <a:rPr lang="pt-BR" sz="1200" kern="0" noProof="0" dirty="0">
                  <a:latin typeface="AMX Medium" pitchFamily="2" charset="0"/>
                </a:rPr>
                <a:t>-</a:t>
              </a:r>
            </a:p>
          </p:txBody>
        </p:sp>
        <p:sp>
          <p:nvSpPr>
            <p:cNvPr id="36" name="TextBox 7">
              <a:extLst>
                <a:ext uri="{FF2B5EF4-FFF2-40B4-BE49-F238E27FC236}">
                  <a16:creationId xmlns:a16="http://schemas.microsoft.com/office/drawing/2014/main" id="{43E700B0-FE1F-95A5-3890-34BB525C997E}"/>
                </a:ext>
              </a:extLst>
            </p:cNvPr>
            <p:cNvSpPr txBox="1">
              <a:spLocks/>
            </p:cNvSpPr>
            <p:nvPr/>
          </p:nvSpPr>
          <p:spPr>
            <a:xfrm>
              <a:off x="7105489" y="3242312"/>
              <a:ext cx="1502595" cy="25601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lnSpc>
                  <a:spcPts val="1000"/>
                </a:lnSpc>
                <a:defRPr/>
              </a:pPr>
              <a:r>
                <a:rPr lang="pt-BR" sz="1200" kern="0" noProof="0" dirty="0">
                  <a:latin typeface="AMX Medium" pitchFamily="2" charset="0"/>
                </a:rPr>
                <a:t>-</a:t>
              </a:r>
            </a:p>
          </p:txBody>
        </p:sp>
        <p:sp>
          <p:nvSpPr>
            <p:cNvPr id="37" name="TextBox 7">
              <a:extLst>
                <a:ext uri="{FF2B5EF4-FFF2-40B4-BE49-F238E27FC236}">
                  <a16:creationId xmlns:a16="http://schemas.microsoft.com/office/drawing/2014/main" id="{D6806C6B-2827-2D9F-EFEA-94FFADE00C74}"/>
                </a:ext>
              </a:extLst>
            </p:cNvPr>
            <p:cNvSpPr txBox="1">
              <a:spLocks/>
            </p:cNvSpPr>
            <p:nvPr/>
          </p:nvSpPr>
          <p:spPr>
            <a:xfrm>
              <a:off x="8657762" y="3234643"/>
              <a:ext cx="1528572" cy="255353"/>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200" kern="0" noProof="0" dirty="0">
                  <a:latin typeface="AMX Medium" pitchFamily="2" charset="0"/>
                </a:rPr>
                <a:t>-</a:t>
              </a:r>
            </a:p>
          </p:txBody>
        </p:sp>
        <p:sp>
          <p:nvSpPr>
            <p:cNvPr id="38" name="TextBox 7">
              <a:extLst>
                <a:ext uri="{FF2B5EF4-FFF2-40B4-BE49-F238E27FC236}">
                  <a16:creationId xmlns:a16="http://schemas.microsoft.com/office/drawing/2014/main" id="{7EB23564-0A56-316D-CE66-A49242B0C996}"/>
                </a:ext>
              </a:extLst>
            </p:cNvPr>
            <p:cNvSpPr txBox="1">
              <a:spLocks/>
            </p:cNvSpPr>
            <p:nvPr/>
          </p:nvSpPr>
          <p:spPr>
            <a:xfrm>
              <a:off x="10236012" y="3234643"/>
              <a:ext cx="1646056" cy="25535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000"/>
                </a:lnSpc>
                <a:defRPr/>
              </a:pPr>
              <a:r>
                <a:rPr lang="pt-BR" sz="1200" kern="0" noProof="0" dirty="0">
                  <a:latin typeface="AMX Medium" pitchFamily="2" charset="0"/>
                </a:rPr>
                <a:t>         Claro tv+ App</a:t>
              </a:r>
            </a:p>
          </p:txBody>
        </p:sp>
        <p:sp>
          <p:nvSpPr>
            <p:cNvPr id="39" name="TextBox 7">
              <a:extLst>
                <a:ext uri="{FF2B5EF4-FFF2-40B4-BE49-F238E27FC236}">
                  <a16:creationId xmlns:a16="http://schemas.microsoft.com/office/drawing/2014/main" id="{B794953C-0253-F8FC-801B-0C360223AAE7}"/>
                </a:ext>
              </a:extLst>
            </p:cNvPr>
            <p:cNvSpPr txBox="1">
              <a:spLocks/>
            </p:cNvSpPr>
            <p:nvPr/>
          </p:nvSpPr>
          <p:spPr>
            <a:xfrm>
              <a:off x="364100" y="3550982"/>
              <a:ext cx="1770524" cy="315048"/>
            </a:xfrm>
            <a:prstGeom prst="roundRect">
              <a:avLst>
                <a:gd name="adj" fmla="val 25986"/>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a:solidFill>
                    <a:schemeClr val="bg1"/>
                  </a:solidFill>
                  <a:latin typeface="AMX" pitchFamily="2" charset="0"/>
                </a:rPr>
                <a:t>Armazenamento</a:t>
              </a:r>
            </a:p>
            <a:p>
              <a:pPr algn="ctr">
                <a:lnSpc>
                  <a:spcPts val="1000"/>
                </a:lnSpc>
                <a:defRPr/>
              </a:pPr>
              <a:r>
                <a:rPr lang="pt-BR" sz="1200" b="1" kern="0" noProof="0" dirty="0">
                  <a:solidFill>
                    <a:schemeClr val="bg1"/>
                  </a:solidFill>
                  <a:latin typeface="AMX" pitchFamily="2" charset="0"/>
                </a:rPr>
                <a:t>em nuvem</a:t>
              </a:r>
            </a:p>
          </p:txBody>
        </p:sp>
        <p:sp>
          <p:nvSpPr>
            <p:cNvPr id="40" name="TextBox 7">
              <a:extLst>
                <a:ext uri="{FF2B5EF4-FFF2-40B4-BE49-F238E27FC236}">
                  <a16:creationId xmlns:a16="http://schemas.microsoft.com/office/drawing/2014/main" id="{92CB3775-7A47-E1FF-B4C0-51D6CF411288}"/>
                </a:ext>
              </a:extLst>
            </p:cNvPr>
            <p:cNvSpPr txBox="1">
              <a:spLocks/>
            </p:cNvSpPr>
            <p:nvPr/>
          </p:nvSpPr>
          <p:spPr>
            <a:xfrm>
              <a:off x="2169809" y="3550983"/>
              <a:ext cx="3235325" cy="31573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dirty="0">
                  <a:latin typeface="AMX Medium" pitchFamily="2" charset="0"/>
                </a:rPr>
                <a:t>+</a:t>
              </a:r>
              <a:r>
                <a:rPr lang="pt-BR" sz="1100" kern="0" noProof="0" dirty="0">
                  <a:latin typeface="AMX Medium" pitchFamily="2" charset="0"/>
                </a:rPr>
                <a:t>  50GB    </a:t>
              </a:r>
              <a:r>
                <a:rPr lang="pt-BR" sz="1100" kern="0" dirty="0">
                  <a:latin typeface="AMX Medium" pitchFamily="2" charset="0"/>
                </a:rPr>
                <a:t>            </a:t>
              </a:r>
              <a:r>
                <a:rPr lang="pt-BR" sz="1100" kern="0" noProof="0" dirty="0">
                  <a:latin typeface="AMX Medium" pitchFamily="2" charset="0"/>
                </a:rPr>
                <a:t>Google </a:t>
              </a:r>
              <a:r>
                <a:rPr lang="pt-BR" sz="1100" kern="0" noProof="0" dirty="0" err="1">
                  <a:latin typeface="AMX Medium" pitchFamily="2" charset="0"/>
                </a:rPr>
                <a:t>One</a:t>
              </a:r>
              <a:r>
                <a:rPr lang="pt-BR" sz="1100" kern="0" noProof="0" dirty="0">
                  <a:latin typeface="AMX Medium" pitchFamily="2" charset="0"/>
                </a:rPr>
                <a:t> 100GB</a:t>
              </a:r>
            </a:p>
          </p:txBody>
        </p:sp>
        <p:sp>
          <p:nvSpPr>
            <p:cNvPr id="41" name="TextBox 7">
              <a:extLst>
                <a:ext uri="{FF2B5EF4-FFF2-40B4-BE49-F238E27FC236}">
                  <a16:creationId xmlns:a16="http://schemas.microsoft.com/office/drawing/2014/main" id="{4A2FB137-35FF-869D-52A0-AF06684F2D58}"/>
                </a:ext>
              </a:extLst>
            </p:cNvPr>
            <p:cNvSpPr txBox="1">
              <a:spLocks/>
            </p:cNvSpPr>
            <p:nvPr/>
          </p:nvSpPr>
          <p:spPr>
            <a:xfrm>
              <a:off x="5454812" y="3543344"/>
              <a:ext cx="1600999" cy="32196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050" kern="0" noProof="0" dirty="0">
                  <a:latin typeface="AMX Medium" pitchFamily="2" charset="0"/>
                </a:rPr>
                <a:t>              + 200GB</a:t>
              </a:r>
            </a:p>
            <a:p>
              <a:pPr algn="ctr">
                <a:lnSpc>
                  <a:spcPts val="1100"/>
                </a:lnSpc>
                <a:defRPr/>
              </a:pPr>
              <a:r>
                <a:rPr lang="pt-BR" sz="1050" kern="0" noProof="0" dirty="0">
                  <a:latin typeface="AMX Medium" pitchFamily="2" charset="0"/>
                </a:rPr>
                <a:t>   Google </a:t>
              </a:r>
              <a:r>
                <a:rPr lang="pt-BR" sz="1050" kern="0" noProof="0" dirty="0" err="1">
                  <a:latin typeface="AMX Medium" pitchFamily="2" charset="0"/>
                </a:rPr>
                <a:t>One</a:t>
              </a:r>
              <a:r>
                <a:rPr lang="pt-BR" sz="1050" kern="0" noProof="0" dirty="0">
                  <a:latin typeface="AMX Medium" pitchFamily="2" charset="0"/>
                </a:rPr>
                <a:t> 200GB</a:t>
              </a:r>
            </a:p>
          </p:txBody>
        </p:sp>
        <p:sp>
          <p:nvSpPr>
            <p:cNvPr id="42" name="TextBox 7">
              <a:extLst>
                <a:ext uri="{FF2B5EF4-FFF2-40B4-BE49-F238E27FC236}">
                  <a16:creationId xmlns:a16="http://schemas.microsoft.com/office/drawing/2014/main" id="{9D0966E6-2CA8-5A46-F4A6-20FA592EE8E3}"/>
                </a:ext>
              </a:extLst>
            </p:cNvPr>
            <p:cNvSpPr txBox="1">
              <a:spLocks/>
            </p:cNvSpPr>
            <p:nvPr/>
          </p:nvSpPr>
          <p:spPr>
            <a:xfrm>
              <a:off x="7105489" y="3543344"/>
              <a:ext cx="1502595"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3" name="TextBox 7">
              <a:extLst>
                <a:ext uri="{FF2B5EF4-FFF2-40B4-BE49-F238E27FC236}">
                  <a16:creationId xmlns:a16="http://schemas.microsoft.com/office/drawing/2014/main" id="{CAF5BAD1-18C7-C34C-1E79-E4952CEE889A}"/>
                </a:ext>
              </a:extLst>
            </p:cNvPr>
            <p:cNvSpPr txBox="1">
              <a:spLocks/>
            </p:cNvSpPr>
            <p:nvPr/>
          </p:nvSpPr>
          <p:spPr>
            <a:xfrm>
              <a:off x="8657762" y="3543344"/>
              <a:ext cx="1528572"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4" name="TextBox 7">
              <a:extLst>
                <a:ext uri="{FF2B5EF4-FFF2-40B4-BE49-F238E27FC236}">
                  <a16:creationId xmlns:a16="http://schemas.microsoft.com/office/drawing/2014/main" id="{850D2F97-E3DC-DFC0-2AEA-3C624B587392}"/>
                </a:ext>
              </a:extLst>
            </p:cNvPr>
            <p:cNvSpPr txBox="1">
              <a:spLocks/>
            </p:cNvSpPr>
            <p:nvPr/>
          </p:nvSpPr>
          <p:spPr>
            <a:xfrm>
              <a:off x="10236012" y="3543344"/>
              <a:ext cx="1646056"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5" name="TextBox 7">
              <a:extLst>
                <a:ext uri="{FF2B5EF4-FFF2-40B4-BE49-F238E27FC236}">
                  <a16:creationId xmlns:a16="http://schemas.microsoft.com/office/drawing/2014/main" id="{A76E47D0-555D-8344-3349-720F76273545}"/>
                </a:ext>
              </a:extLst>
            </p:cNvPr>
            <p:cNvSpPr txBox="1">
              <a:spLocks/>
            </p:cNvSpPr>
            <p:nvPr/>
          </p:nvSpPr>
          <p:spPr>
            <a:xfrm>
              <a:off x="364100" y="3913473"/>
              <a:ext cx="1770524" cy="423574"/>
            </a:xfrm>
            <a:prstGeom prst="roundRect">
              <a:avLst>
                <a:gd name="adj" fmla="val 29970"/>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Passaporte</a:t>
              </a:r>
            </a:p>
          </p:txBody>
        </p:sp>
        <p:sp>
          <p:nvSpPr>
            <p:cNvPr id="46" name="TextBox 7">
              <a:extLst>
                <a:ext uri="{FF2B5EF4-FFF2-40B4-BE49-F238E27FC236}">
                  <a16:creationId xmlns:a16="http://schemas.microsoft.com/office/drawing/2014/main" id="{3FB678EE-6D5D-1CC1-D952-5DEA68B57873}"/>
                </a:ext>
              </a:extLst>
            </p:cNvPr>
            <p:cNvSpPr txBox="1">
              <a:spLocks/>
            </p:cNvSpPr>
            <p:nvPr/>
          </p:nvSpPr>
          <p:spPr>
            <a:xfrm>
              <a:off x="2169810" y="3919145"/>
              <a:ext cx="1591071" cy="42357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noProof="0" dirty="0">
                  <a:latin typeface="+mj-lt"/>
                </a:rPr>
                <a:t>Linhas adicionais</a:t>
              </a:r>
            </a:p>
          </p:txBody>
        </p:sp>
        <p:sp>
          <p:nvSpPr>
            <p:cNvPr id="47" name="TextBox 7">
              <a:extLst>
                <a:ext uri="{FF2B5EF4-FFF2-40B4-BE49-F238E27FC236}">
                  <a16:creationId xmlns:a16="http://schemas.microsoft.com/office/drawing/2014/main" id="{B8585983-A361-A18B-005B-6C839D72153B}"/>
                </a:ext>
              </a:extLst>
            </p:cNvPr>
            <p:cNvSpPr txBox="1">
              <a:spLocks/>
            </p:cNvSpPr>
            <p:nvPr/>
          </p:nvSpPr>
          <p:spPr>
            <a:xfrm>
              <a:off x="3812020" y="3919145"/>
              <a:ext cx="1592590" cy="42213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48" name="TextBox 7">
              <a:extLst>
                <a:ext uri="{FF2B5EF4-FFF2-40B4-BE49-F238E27FC236}">
                  <a16:creationId xmlns:a16="http://schemas.microsoft.com/office/drawing/2014/main" id="{AC3652C2-AD76-3897-399B-509B1F224A37}"/>
                </a:ext>
              </a:extLst>
            </p:cNvPr>
            <p:cNvSpPr txBox="1">
              <a:spLocks/>
            </p:cNvSpPr>
            <p:nvPr/>
          </p:nvSpPr>
          <p:spPr>
            <a:xfrm>
              <a:off x="5454812" y="3913473"/>
              <a:ext cx="1600999" cy="422133"/>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49" name="TextBox 7">
              <a:extLst>
                <a:ext uri="{FF2B5EF4-FFF2-40B4-BE49-F238E27FC236}">
                  <a16:creationId xmlns:a16="http://schemas.microsoft.com/office/drawing/2014/main" id="{A578D9E4-6709-A274-CEA4-3F4BD18D4C5A}"/>
                </a:ext>
              </a:extLst>
            </p:cNvPr>
            <p:cNvSpPr txBox="1">
              <a:spLocks/>
            </p:cNvSpPr>
            <p:nvPr/>
          </p:nvSpPr>
          <p:spPr>
            <a:xfrm>
              <a:off x="7105489" y="3924613"/>
              <a:ext cx="1502595"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e</a:t>
              </a:r>
            </a:p>
            <a:p>
              <a:pPr algn="ctr">
                <a:lnSpc>
                  <a:spcPts val="1000"/>
                </a:lnSpc>
                <a:defRPr/>
              </a:pPr>
              <a:r>
                <a:rPr lang="pt-BR" sz="1000" kern="0" noProof="0" dirty="0">
                  <a:latin typeface="+mj-lt"/>
                </a:rPr>
                <a:t>Europa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0" name="TextBox 7">
              <a:extLst>
                <a:ext uri="{FF2B5EF4-FFF2-40B4-BE49-F238E27FC236}">
                  <a16:creationId xmlns:a16="http://schemas.microsoft.com/office/drawing/2014/main" id="{D49057DB-416B-180A-F7CF-0074615E69D2}"/>
                </a:ext>
              </a:extLst>
            </p:cNvPr>
            <p:cNvSpPr txBox="1">
              <a:spLocks/>
            </p:cNvSpPr>
            <p:nvPr/>
          </p:nvSpPr>
          <p:spPr>
            <a:xfrm>
              <a:off x="8657762" y="3924613"/>
              <a:ext cx="1528572"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a:t>
              </a:r>
              <a:r>
                <a:rPr lang="pt-BR" sz="1000" kern="0" dirty="0">
                  <a:latin typeface="+mj-lt"/>
                </a:rPr>
                <a:t> </a:t>
              </a:r>
              <a:r>
                <a:rPr lang="pt-BR" sz="1000" kern="0" noProof="0" dirty="0">
                  <a:latin typeface="+mj-lt"/>
                </a:rPr>
                <a:t>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1" name="TextBox 7">
              <a:extLst>
                <a:ext uri="{FF2B5EF4-FFF2-40B4-BE49-F238E27FC236}">
                  <a16:creationId xmlns:a16="http://schemas.microsoft.com/office/drawing/2014/main" id="{6822F069-83CD-5286-8EAF-BE9D3B6035FC}"/>
                </a:ext>
              </a:extLst>
            </p:cNvPr>
            <p:cNvSpPr txBox="1">
              <a:spLocks/>
            </p:cNvSpPr>
            <p:nvPr/>
          </p:nvSpPr>
          <p:spPr>
            <a:xfrm>
              <a:off x="10236012" y="3924613"/>
              <a:ext cx="1646056" cy="418105"/>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2" name="TextBox 7">
              <a:extLst>
                <a:ext uri="{FF2B5EF4-FFF2-40B4-BE49-F238E27FC236}">
                  <a16:creationId xmlns:a16="http://schemas.microsoft.com/office/drawing/2014/main" id="{A74C54D6-43BB-3824-40DE-15B28BEE5E03}"/>
                </a:ext>
              </a:extLst>
            </p:cNvPr>
            <p:cNvSpPr txBox="1">
              <a:spLocks/>
            </p:cNvSpPr>
            <p:nvPr/>
          </p:nvSpPr>
          <p:spPr>
            <a:xfrm>
              <a:off x="364100" y="4393674"/>
              <a:ext cx="1770524" cy="354822"/>
            </a:xfrm>
            <a:prstGeom prst="roundRect">
              <a:avLst>
                <a:gd name="adj" fmla="val 36836"/>
              </a:avLst>
            </a:prstGeom>
            <a:solidFill>
              <a:srgbClr val="920000"/>
            </a:solidFill>
            <a:ln>
              <a:noFill/>
            </a:ln>
          </p:spPr>
          <p:txBody>
            <a:bodyPr wrap="square" lIns="0" tIns="36000" rIns="0" bIns="0" rtlCol="0" anchor="ctr">
              <a:noAutofit/>
            </a:bodyPr>
            <a:lstStyle/>
            <a:p>
              <a:pPr algn="ctr">
                <a:lnSpc>
                  <a:spcPts val="1200"/>
                </a:lnSpc>
                <a:defRPr/>
              </a:pPr>
              <a:r>
                <a:rPr lang="pt-BR" sz="1200" b="1" kern="0" noProof="0" dirty="0">
                  <a:solidFill>
                    <a:schemeClr val="bg1"/>
                  </a:solidFill>
                  <a:latin typeface="AMX" pitchFamily="2" charset="0"/>
                </a:rPr>
                <a:t>Linhas adicionais  inclusas</a:t>
              </a:r>
            </a:p>
          </p:txBody>
        </p:sp>
        <p:sp>
          <p:nvSpPr>
            <p:cNvPr id="53" name="TextBox 7">
              <a:extLst>
                <a:ext uri="{FF2B5EF4-FFF2-40B4-BE49-F238E27FC236}">
                  <a16:creationId xmlns:a16="http://schemas.microsoft.com/office/drawing/2014/main" id="{A5931DA7-844C-7953-D70E-2FE614EF9131}"/>
                </a:ext>
              </a:extLst>
            </p:cNvPr>
            <p:cNvSpPr txBox="1">
              <a:spLocks/>
            </p:cNvSpPr>
            <p:nvPr/>
          </p:nvSpPr>
          <p:spPr>
            <a:xfrm>
              <a:off x="2169810" y="4392622"/>
              <a:ext cx="1592008" cy="354356"/>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4" name="TextBox 7">
              <a:extLst>
                <a:ext uri="{FF2B5EF4-FFF2-40B4-BE49-F238E27FC236}">
                  <a16:creationId xmlns:a16="http://schemas.microsoft.com/office/drawing/2014/main" id="{D34F3C2C-7EED-0FA2-A35B-24A72D549B56}"/>
                </a:ext>
              </a:extLst>
            </p:cNvPr>
            <p:cNvSpPr txBox="1">
              <a:spLocks/>
            </p:cNvSpPr>
            <p:nvPr/>
          </p:nvSpPr>
          <p:spPr>
            <a:xfrm>
              <a:off x="3812020" y="4389904"/>
              <a:ext cx="1592590" cy="35716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5" name="TextBox 7">
              <a:extLst>
                <a:ext uri="{FF2B5EF4-FFF2-40B4-BE49-F238E27FC236}">
                  <a16:creationId xmlns:a16="http://schemas.microsoft.com/office/drawing/2014/main" id="{767EA1C3-C8D4-9D89-547C-F9E7C016FF6D}"/>
                </a:ext>
              </a:extLst>
            </p:cNvPr>
            <p:cNvSpPr txBox="1">
              <a:spLocks/>
            </p:cNvSpPr>
            <p:nvPr/>
          </p:nvSpPr>
          <p:spPr>
            <a:xfrm>
              <a:off x="5454812" y="4381266"/>
              <a:ext cx="1600999"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6" name="TextBox 7">
              <a:extLst>
                <a:ext uri="{FF2B5EF4-FFF2-40B4-BE49-F238E27FC236}">
                  <a16:creationId xmlns:a16="http://schemas.microsoft.com/office/drawing/2014/main" id="{8319D414-387A-9A56-ADCA-F4BA5D384671}"/>
                </a:ext>
              </a:extLst>
            </p:cNvPr>
            <p:cNvSpPr txBox="1">
              <a:spLocks/>
            </p:cNvSpPr>
            <p:nvPr/>
          </p:nvSpPr>
          <p:spPr>
            <a:xfrm>
              <a:off x="7105489" y="4381266"/>
              <a:ext cx="1502595"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1</a:t>
              </a:r>
            </a:p>
          </p:txBody>
        </p:sp>
        <p:sp>
          <p:nvSpPr>
            <p:cNvPr id="57" name="TextBox 7">
              <a:extLst>
                <a:ext uri="{FF2B5EF4-FFF2-40B4-BE49-F238E27FC236}">
                  <a16:creationId xmlns:a16="http://schemas.microsoft.com/office/drawing/2014/main" id="{E649BA79-5F8E-7458-F49F-5362DE87623F}"/>
                </a:ext>
              </a:extLst>
            </p:cNvPr>
            <p:cNvSpPr txBox="1">
              <a:spLocks/>
            </p:cNvSpPr>
            <p:nvPr/>
          </p:nvSpPr>
          <p:spPr>
            <a:xfrm>
              <a:off x="8657762" y="4381266"/>
              <a:ext cx="1528572"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2</a:t>
              </a:r>
            </a:p>
          </p:txBody>
        </p:sp>
        <p:sp>
          <p:nvSpPr>
            <p:cNvPr id="58" name="TextBox 7">
              <a:extLst>
                <a:ext uri="{FF2B5EF4-FFF2-40B4-BE49-F238E27FC236}">
                  <a16:creationId xmlns:a16="http://schemas.microsoft.com/office/drawing/2014/main" id="{830ADA4E-3F1F-1E08-6610-F6AEA620AF7D}"/>
                </a:ext>
              </a:extLst>
            </p:cNvPr>
            <p:cNvSpPr txBox="1">
              <a:spLocks/>
            </p:cNvSpPr>
            <p:nvPr/>
          </p:nvSpPr>
          <p:spPr>
            <a:xfrm>
              <a:off x="10236012" y="4381266"/>
              <a:ext cx="1646056"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5</a:t>
              </a:r>
            </a:p>
          </p:txBody>
        </p:sp>
        <p:sp>
          <p:nvSpPr>
            <p:cNvPr id="59" name="TextBox 7">
              <a:extLst>
                <a:ext uri="{FF2B5EF4-FFF2-40B4-BE49-F238E27FC236}">
                  <a16:creationId xmlns:a16="http://schemas.microsoft.com/office/drawing/2014/main" id="{DC5D0210-EDD2-CD4E-4956-94D936502F67}"/>
                </a:ext>
              </a:extLst>
            </p:cNvPr>
            <p:cNvSpPr txBox="1">
              <a:spLocks/>
            </p:cNvSpPr>
            <p:nvPr/>
          </p:nvSpPr>
          <p:spPr>
            <a:xfrm>
              <a:off x="364100" y="4803605"/>
              <a:ext cx="1770524" cy="359089"/>
            </a:xfrm>
            <a:prstGeom prst="roundRect">
              <a:avLst>
                <a:gd name="adj" fmla="val 29697"/>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err="1">
                  <a:solidFill>
                    <a:schemeClr val="bg1"/>
                  </a:solidFill>
                  <a:latin typeface="AMX" pitchFamily="2" charset="0"/>
                </a:rPr>
                <a:t>Qtd</a:t>
              </a:r>
              <a:r>
                <a:rPr lang="pt-BR" sz="1200" b="1" kern="0" noProof="0" dirty="0">
                  <a:solidFill>
                    <a:schemeClr val="bg1"/>
                  </a:solidFill>
                  <a:latin typeface="AMX" pitchFamily="2" charset="0"/>
                </a:rPr>
                <a:t>. Máx. Linhas adicionais</a:t>
              </a:r>
            </a:p>
          </p:txBody>
        </p:sp>
        <p:sp>
          <p:nvSpPr>
            <p:cNvPr id="60" name="TextBox 7">
              <a:extLst>
                <a:ext uri="{FF2B5EF4-FFF2-40B4-BE49-F238E27FC236}">
                  <a16:creationId xmlns:a16="http://schemas.microsoft.com/office/drawing/2014/main" id="{64559B61-BF05-96F5-FD67-7DCCD7942A18}"/>
                </a:ext>
              </a:extLst>
            </p:cNvPr>
            <p:cNvSpPr txBox="1">
              <a:spLocks/>
            </p:cNvSpPr>
            <p:nvPr/>
          </p:nvSpPr>
          <p:spPr>
            <a:xfrm>
              <a:off x="2169810" y="4803606"/>
              <a:ext cx="1592008"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1" name="TextBox 7">
              <a:extLst>
                <a:ext uri="{FF2B5EF4-FFF2-40B4-BE49-F238E27FC236}">
                  <a16:creationId xmlns:a16="http://schemas.microsoft.com/office/drawing/2014/main" id="{FDB2D063-BC7B-FF54-A7BA-257174D96858}"/>
                </a:ext>
              </a:extLst>
            </p:cNvPr>
            <p:cNvSpPr txBox="1">
              <a:spLocks/>
            </p:cNvSpPr>
            <p:nvPr/>
          </p:nvSpPr>
          <p:spPr>
            <a:xfrm>
              <a:off x="3812020" y="4803606"/>
              <a:ext cx="1592590"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2" name="TextBox 7">
              <a:extLst>
                <a:ext uri="{FF2B5EF4-FFF2-40B4-BE49-F238E27FC236}">
                  <a16:creationId xmlns:a16="http://schemas.microsoft.com/office/drawing/2014/main" id="{E876449C-26A8-8AC3-5EE1-F13F39F4F5C4}"/>
                </a:ext>
              </a:extLst>
            </p:cNvPr>
            <p:cNvSpPr txBox="1">
              <a:spLocks/>
            </p:cNvSpPr>
            <p:nvPr/>
          </p:nvSpPr>
          <p:spPr>
            <a:xfrm>
              <a:off x="5454812" y="4803605"/>
              <a:ext cx="1600999" cy="35482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3" name="TextBox 7">
              <a:extLst>
                <a:ext uri="{FF2B5EF4-FFF2-40B4-BE49-F238E27FC236}">
                  <a16:creationId xmlns:a16="http://schemas.microsoft.com/office/drawing/2014/main" id="{84A2F324-8AF6-00E1-2BE5-103F93FA739D}"/>
                </a:ext>
              </a:extLst>
            </p:cNvPr>
            <p:cNvSpPr txBox="1">
              <a:spLocks/>
            </p:cNvSpPr>
            <p:nvPr/>
          </p:nvSpPr>
          <p:spPr>
            <a:xfrm>
              <a:off x="7105489" y="4803606"/>
              <a:ext cx="1502595"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3</a:t>
              </a:r>
            </a:p>
          </p:txBody>
        </p:sp>
        <p:sp>
          <p:nvSpPr>
            <p:cNvPr id="64" name="TextBox 7">
              <a:extLst>
                <a:ext uri="{FF2B5EF4-FFF2-40B4-BE49-F238E27FC236}">
                  <a16:creationId xmlns:a16="http://schemas.microsoft.com/office/drawing/2014/main" id="{5EA2C93C-EA51-76C3-2A3D-69ED90D5864A}"/>
                </a:ext>
              </a:extLst>
            </p:cNvPr>
            <p:cNvSpPr txBox="1">
              <a:spLocks/>
            </p:cNvSpPr>
            <p:nvPr/>
          </p:nvSpPr>
          <p:spPr>
            <a:xfrm>
              <a:off x="8657762" y="4803606"/>
              <a:ext cx="1528572"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sp>
          <p:nvSpPr>
            <p:cNvPr id="65" name="TextBox 7">
              <a:extLst>
                <a:ext uri="{FF2B5EF4-FFF2-40B4-BE49-F238E27FC236}">
                  <a16:creationId xmlns:a16="http://schemas.microsoft.com/office/drawing/2014/main" id="{C6FC941E-4818-55AB-412C-3E2F477CAB4B}"/>
                </a:ext>
              </a:extLst>
            </p:cNvPr>
            <p:cNvSpPr txBox="1">
              <a:spLocks/>
            </p:cNvSpPr>
            <p:nvPr/>
          </p:nvSpPr>
          <p:spPr>
            <a:xfrm>
              <a:off x="10236012" y="4803606"/>
              <a:ext cx="1646056"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pic>
          <p:nvPicPr>
            <p:cNvPr id="66" name="Picture 2">
              <a:extLst>
                <a:ext uri="{FF2B5EF4-FFF2-40B4-BE49-F238E27FC236}">
                  <a16:creationId xmlns:a16="http://schemas.microsoft.com/office/drawing/2014/main" id="{20692930-02A6-26CF-DFAC-1910CF5796ED}"/>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5441588" y="2987639"/>
              <a:ext cx="129481" cy="139785"/>
            </a:xfrm>
            <a:prstGeom prst="rect">
              <a:avLst/>
            </a:prstGeom>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5A95BE8A-2F29-6EEA-0C00-64FFD54716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6416661" y="2931178"/>
              <a:ext cx="250635" cy="250736"/>
            </a:xfrm>
            <a:prstGeom prst="rect">
              <a:avLst/>
            </a:prstGeom>
            <a:extLst>
              <a:ext uri="{909E8E84-426E-40DD-AFC4-6F175D3DCCD1}">
                <a14:hiddenFill xmlns:a14="http://schemas.microsoft.com/office/drawing/2010/main">
                  <a:solidFill>
                    <a:srgbClr val="FFFFFF"/>
                  </a:solidFill>
                </a14:hiddenFill>
              </a:ext>
            </a:extLst>
          </p:spPr>
        </p:pic>
        <p:pic>
          <p:nvPicPr>
            <p:cNvPr id="68" name="Picture 6">
              <a:extLst>
                <a:ext uri="{FF2B5EF4-FFF2-40B4-BE49-F238E27FC236}">
                  <a16:creationId xmlns:a16="http://schemas.microsoft.com/office/drawing/2014/main" id="{12C40DA0-FF27-D5DB-772D-57E99C9A6C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bwMode="auto">
            <a:xfrm>
              <a:off x="7960531" y="2996812"/>
              <a:ext cx="132153" cy="1321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Imagem 68" descr="Logotipo&#10;&#10;O conteúdo gerado por IA pode estar incorreto.">
              <a:extLst>
                <a:ext uri="{FF2B5EF4-FFF2-40B4-BE49-F238E27FC236}">
                  <a16:creationId xmlns:a16="http://schemas.microsoft.com/office/drawing/2014/main" id="{3470299C-813C-F72E-9E08-2F5479ED6358}"/>
                </a:ext>
              </a:extLst>
            </p:cNvPr>
            <p:cNvPicPr>
              <a:picLocks noChangeAspect="1"/>
            </p:cNvPicPr>
            <p:nvPr/>
          </p:nvPicPr>
          <p:blipFill>
            <a:blip r:embed="rId7" cstate="print">
              <a:extLst>
                <a:ext uri="{28A0092B-C50C-407E-A947-70E740481C1C}">
                  <a14:useLocalDpi xmlns:a14="http://schemas.microsoft.com/office/drawing/2010/main" val="0"/>
                </a:ext>
              </a:extLst>
            </a:blip>
            <a:srcRect t="34836" b="34836"/>
            <a:stretch>
              <a:fillRect/>
            </a:stretch>
          </p:blipFill>
          <p:spPr>
            <a:xfrm>
              <a:off x="7569413" y="1478054"/>
              <a:ext cx="731010" cy="221707"/>
            </a:xfrm>
            <a:prstGeom prst="rect">
              <a:avLst/>
            </a:prstGeom>
          </p:spPr>
        </p:pic>
        <p:pic>
          <p:nvPicPr>
            <p:cNvPr id="70" name="Imagem 69">
              <a:extLst>
                <a:ext uri="{FF2B5EF4-FFF2-40B4-BE49-F238E27FC236}">
                  <a16:creationId xmlns:a16="http://schemas.microsoft.com/office/drawing/2014/main" id="{F052F2C0-A67F-5F79-9393-32B855DD8BF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323143" y="2674896"/>
              <a:ext cx="152068" cy="152384"/>
            </a:xfrm>
            <a:prstGeom prst="rect">
              <a:avLst/>
            </a:prstGeom>
          </p:spPr>
        </p:pic>
        <p:pic>
          <p:nvPicPr>
            <p:cNvPr id="71" name="Imagem 70">
              <a:extLst>
                <a:ext uri="{FF2B5EF4-FFF2-40B4-BE49-F238E27FC236}">
                  <a16:creationId xmlns:a16="http://schemas.microsoft.com/office/drawing/2014/main" id="{095B8309-716F-328F-2546-605530618C0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092843" y="3273192"/>
              <a:ext cx="194222" cy="194222"/>
            </a:xfrm>
            <a:prstGeom prst="rect">
              <a:avLst/>
            </a:prstGeom>
          </p:spPr>
        </p:pic>
        <p:pic>
          <p:nvPicPr>
            <p:cNvPr id="72" name="Imagem 71">
              <a:extLst>
                <a:ext uri="{FF2B5EF4-FFF2-40B4-BE49-F238E27FC236}">
                  <a16:creationId xmlns:a16="http://schemas.microsoft.com/office/drawing/2014/main" id="{85BC44C1-ED4E-4E3A-45D7-6582B8747D0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418261" y="3190958"/>
              <a:ext cx="325333" cy="325333"/>
            </a:xfrm>
            <a:prstGeom prst="rect">
              <a:avLst/>
            </a:prstGeom>
          </p:spPr>
        </p:pic>
        <p:pic>
          <p:nvPicPr>
            <p:cNvPr id="73" name="Imagem 72">
              <a:extLst>
                <a:ext uri="{FF2B5EF4-FFF2-40B4-BE49-F238E27FC236}">
                  <a16:creationId xmlns:a16="http://schemas.microsoft.com/office/drawing/2014/main" id="{89B9AD20-1053-6E5D-0E40-0C5A8B9DDA9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72920" y="3583203"/>
              <a:ext cx="588995" cy="196865"/>
            </a:xfrm>
            <a:prstGeom prst="rect">
              <a:avLst/>
            </a:prstGeom>
          </p:spPr>
        </p:pic>
        <p:pic>
          <p:nvPicPr>
            <p:cNvPr id="74" name="Imagem 73">
              <a:extLst>
                <a:ext uri="{FF2B5EF4-FFF2-40B4-BE49-F238E27FC236}">
                  <a16:creationId xmlns:a16="http://schemas.microsoft.com/office/drawing/2014/main" id="{C3D3BB70-D956-EB55-4645-1634E6A8795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700986" y="3620128"/>
              <a:ext cx="180000" cy="180000"/>
            </a:xfrm>
            <a:prstGeom prst="rect">
              <a:avLst/>
            </a:prstGeom>
          </p:spPr>
        </p:pic>
        <p:pic>
          <p:nvPicPr>
            <p:cNvPr id="75" name="Imagem 74">
              <a:extLst>
                <a:ext uri="{FF2B5EF4-FFF2-40B4-BE49-F238E27FC236}">
                  <a16:creationId xmlns:a16="http://schemas.microsoft.com/office/drawing/2014/main" id="{06DCC925-86C7-180B-67EE-0CE51B25F05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683927" y="3538023"/>
              <a:ext cx="498302" cy="166552"/>
            </a:xfrm>
            <a:prstGeom prst="rect">
              <a:avLst/>
            </a:prstGeom>
          </p:spPr>
        </p:pic>
        <p:pic>
          <p:nvPicPr>
            <p:cNvPr id="76" name="Imagem 75">
              <a:extLst>
                <a:ext uri="{FF2B5EF4-FFF2-40B4-BE49-F238E27FC236}">
                  <a16:creationId xmlns:a16="http://schemas.microsoft.com/office/drawing/2014/main" id="{E860D718-91BE-B974-3D85-5C1C1A0138B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614951" y="3714759"/>
              <a:ext cx="137951" cy="137951"/>
            </a:xfrm>
            <a:prstGeom prst="rect">
              <a:avLst/>
            </a:prstGeom>
          </p:spPr>
        </p:pic>
        <p:pic>
          <p:nvPicPr>
            <p:cNvPr id="77" name="Imagem 76">
              <a:extLst>
                <a:ext uri="{FF2B5EF4-FFF2-40B4-BE49-F238E27FC236}">
                  <a16:creationId xmlns:a16="http://schemas.microsoft.com/office/drawing/2014/main" id="{F7F35C8B-0333-0BF3-4F90-D5D3AB81FF4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367170" y="3538023"/>
              <a:ext cx="498302" cy="166552"/>
            </a:xfrm>
            <a:prstGeom prst="rect">
              <a:avLst/>
            </a:prstGeom>
          </p:spPr>
        </p:pic>
        <p:pic>
          <p:nvPicPr>
            <p:cNvPr id="78" name="Imagem 77">
              <a:extLst>
                <a:ext uri="{FF2B5EF4-FFF2-40B4-BE49-F238E27FC236}">
                  <a16:creationId xmlns:a16="http://schemas.microsoft.com/office/drawing/2014/main" id="{77814064-D1EE-04AA-D1A5-A18B92A7E74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298194" y="3714759"/>
              <a:ext cx="137951" cy="137951"/>
            </a:xfrm>
            <a:prstGeom prst="rect">
              <a:avLst/>
            </a:prstGeom>
          </p:spPr>
        </p:pic>
        <p:pic>
          <p:nvPicPr>
            <p:cNvPr id="79" name="Imagem 78">
              <a:extLst>
                <a:ext uri="{FF2B5EF4-FFF2-40B4-BE49-F238E27FC236}">
                  <a16:creationId xmlns:a16="http://schemas.microsoft.com/office/drawing/2014/main" id="{E5E1D55D-7FA0-4BC0-B81F-C46F8BF5803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938741" y="3538023"/>
              <a:ext cx="498302" cy="166552"/>
            </a:xfrm>
            <a:prstGeom prst="rect">
              <a:avLst/>
            </a:prstGeom>
          </p:spPr>
        </p:pic>
        <p:pic>
          <p:nvPicPr>
            <p:cNvPr id="80" name="Imagem 79">
              <a:extLst>
                <a:ext uri="{FF2B5EF4-FFF2-40B4-BE49-F238E27FC236}">
                  <a16:creationId xmlns:a16="http://schemas.microsoft.com/office/drawing/2014/main" id="{74A4901E-3525-71D4-EF80-CBABA238A6E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69765" y="3714759"/>
              <a:ext cx="137951" cy="137951"/>
            </a:xfrm>
            <a:prstGeom prst="rect">
              <a:avLst/>
            </a:prstGeom>
          </p:spPr>
        </p:pic>
        <p:pic>
          <p:nvPicPr>
            <p:cNvPr id="81" name="Imagem 80">
              <a:extLst>
                <a:ext uri="{FF2B5EF4-FFF2-40B4-BE49-F238E27FC236}">
                  <a16:creationId xmlns:a16="http://schemas.microsoft.com/office/drawing/2014/main" id="{262D26CD-7589-B3E6-E948-4FD8A1651EA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580929" y="3538023"/>
              <a:ext cx="498302" cy="166552"/>
            </a:xfrm>
            <a:prstGeom prst="rect">
              <a:avLst/>
            </a:prstGeom>
          </p:spPr>
        </p:pic>
        <p:pic>
          <p:nvPicPr>
            <p:cNvPr id="82" name="Imagem 81">
              <a:extLst>
                <a:ext uri="{FF2B5EF4-FFF2-40B4-BE49-F238E27FC236}">
                  <a16:creationId xmlns:a16="http://schemas.microsoft.com/office/drawing/2014/main" id="{AAD7436F-F5BE-714B-F0A5-A202298C67C7}"/>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0511953" y="3714759"/>
              <a:ext cx="137951" cy="137951"/>
            </a:xfrm>
            <a:prstGeom prst="rect">
              <a:avLst/>
            </a:prstGeom>
          </p:spPr>
        </p:pic>
      </p:grpSp>
      <p:sp>
        <p:nvSpPr>
          <p:cNvPr id="2" name="CaixaDeTexto 1">
            <a:extLst>
              <a:ext uri="{FF2B5EF4-FFF2-40B4-BE49-F238E27FC236}">
                <a16:creationId xmlns:a16="http://schemas.microsoft.com/office/drawing/2014/main" id="{4C956F51-A0E8-D46E-A2A9-4F631BCCFDC7}"/>
              </a:ext>
            </a:extLst>
          </p:cNvPr>
          <p:cNvSpPr txBox="1"/>
          <p:nvPr/>
        </p:nvSpPr>
        <p:spPr>
          <a:xfrm>
            <a:off x="6401076" y="4362686"/>
            <a:ext cx="2433052" cy="1015663"/>
          </a:xfrm>
          <a:prstGeom prst="rect">
            <a:avLst/>
          </a:prstGeom>
          <a:noFill/>
        </p:spPr>
        <p:txBody>
          <a:bodyPr wrap="square" rtlCol="0">
            <a:spAutoFit/>
          </a:bodyPr>
          <a:lstStyle/>
          <a:p>
            <a:pPr algn="r"/>
            <a:r>
              <a:rPr lang="pt-BR" sz="2000" b="1" dirty="0">
                <a:solidFill>
                  <a:srgbClr val="262626"/>
                </a:solidFill>
                <a:latin typeface="AMX Black" pitchFamily="2" charset="0"/>
              </a:rPr>
              <a:t>+ Conteúdo com Claro tv+</a:t>
            </a:r>
          </a:p>
          <a:p>
            <a:pPr algn="r"/>
            <a:endParaRPr lang="pt-BR" sz="2000" b="1" dirty="0">
              <a:solidFill>
                <a:srgbClr val="262626"/>
              </a:solidFill>
              <a:latin typeface="AMX Black" pitchFamily="2" charset="0"/>
            </a:endParaRPr>
          </a:p>
        </p:txBody>
      </p:sp>
      <p:grpSp>
        <p:nvGrpSpPr>
          <p:cNvPr id="108" name="Agrupar 107">
            <a:extLst>
              <a:ext uri="{FF2B5EF4-FFF2-40B4-BE49-F238E27FC236}">
                <a16:creationId xmlns:a16="http://schemas.microsoft.com/office/drawing/2014/main" id="{EA4DF29F-7844-ABBA-E3C7-63F4C32AB1DA}"/>
              </a:ext>
            </a:extLst>
          </p:cNvPr>
          <p:cNvGrpSpPr/>
          <p:nvPr/>
        </p:nvGrpSpPr>
        <p:grpSpPr>
          <a:xfrm>
            <a:off x="509695" y="4111884"/>
            <a:ext cx="2800356" cy="1371830"/>
            <a:chOff x="509695" y="4111884"/>
            <a:chExt cx="2800356" cy="1371830"/>
          </a:xfrm>
        </p:grpSpPr>
        <p:sp>
          <p:nvSpPr>
            <p:cNvPr id="141" name="Retângulo: Cantos Superiores Arredondados 140">
              <a:extLst>
                <a:ext uri="{FF2B5EF4-FFF2-40B4-BE49-F238E27FC236}">
                  <a16:creationId xmlns:a16="http://schemas.microsoft.com/office/drawing/2014/main" id="{C2E3CA76-1773-CBBA-69A9-3CF754ADA804}"/>
                </a:ext>
              </a:extLst>
            </p:cNvPr>
            <p:cNvSpPr/>
            <p:nvPr/>
          </p:nvSpPr>
          <p:spPr>
            <a:xfrm rot="5400000">
              <a:off x="1223958" y="3397621"/>
              <a:ext cx="1371830" cy="28003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5" name="Gráfico 94">
              <a:extLst>
                <a:ext uri="{FF2B5EF4-FFF2-40B4-BE49-F238E27FC236}">
                  <a16:creationId xmlns:a16="http://schemas.microsoft.com/office/drawing/2014/main" id="{B326F0FC-3658-EAD3-33E8-B31783F4D940}"/>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852665" y="4243019"/>
              <a:ext cx="1140643" cy="1140643"/>
            </a:xfrm>
            <a:prstGeom prst="rect">
              <a:avLst/>
            </a:prstGeom>
          </p:spPr>
        </p:pic>
      </p:grpSp>
      <p:grpSp>
        <p:nvGrpSpPr>
          <p:cNvPr id="109" name="Agrupar 108">
            <a:extLst>
              <a:ext uri="{FF2B5EF4-FFF2-40B4-BE49-F238E27FC236}">
                <a16:creationId xmlns:a16="http://schemas.microsoft.com/office/drawing/2014/main" id="{825C5489-9322-B696-28A7-2FBEE6EB9185}"/>
              </a:ext>
            </a:extLst>
          </p:cNvPr>
          <p:cNvGrpSpPr/>
          <p:nvPr/>
        </p:nvGrpSpPr>
        <p:grpSpPr>
          <a:xfrm>
            <a:off x="8881630" y="2176037"/>
            <a:ext cx="2800356" cy="1371830"/>
            <a:chOff x="8881630" y="2176037"/>
            <a:chExt cx="2800356" cy="1371830"/>
          </a:xfrm>
        </p:grpSpPr>
        <p:sp>
          <p:nvSpPr>
            <p:cNvPr id="129" name="Retângulo: Cantos Superiores Arredondados 128">
              <a:extLst>
                <a:ext uri="{FF2B5EF4-FFF2-40B4-BE49-F238E27FC236}">
                  <a16:creationId xmlns:a16="http://schemas.microsoft.com/office/drawing/2014/main" id="{12A2782B-CBC9-2521-057A-7019239F2A60}"/>
                </a:ext>
              </a:extLst>
            </p:cNvPr>
            <p:cNvSpPr/>
            <p:nvPr/>
          </p:nvSpPr>
          <p:spPr>
            <a:xfrm rot="16200000">
              <a:off x="9595893" y="1461774"/>
              <a:ext cx="1371830" cy="28003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0" name="Imagem 99">
              <a:extLst>
                <a:ext uri="{FF2B5EF4-FFF2-40B4-BE49-F238E27FC236}">
                  <a16:creationId xmlns:a16="http://schemas.microsoft.com/office/drawing/2014/main" id="{101BCD39-31A2-A062-8608-42BFED76D0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52912" y="2220834"/>
              <a:ext cx="1282235" cy="1282235"/>
            </a:xfrm>
            <a:prstGeom prst="rect">
              <a:avLst/>
            </a:prstGeom>
          </p:spPr>
        </p:pic>
      </p:grpSp>
      <p:grpSp>
        <p:nvGrpSpPr>
          <p:cNvPr id="110" name="Agrupar 109">
            <a:extLst>
              <a:ext uri="{FF2B5EF4-FFF2-40B4-BE49-F238E27FC236}">
                <a16:creationId xmlns:a16="http://schemas.microsoft.com/office/drawing/2014/main" id="{781616BC-7208-34E7-CC9B-20EFE0518847}"/>
              </a:ext>
            </a:extLst>
          </p:cNvPr>
          <p:cNvGrpSpPr/>
          <p:nvPr/>
        </p:nvGrpSpPr>
        <p:grpSpPr>
          <a:xfrm>
            <a:off x="8881630" y="4000282"/>
            <a:ext cx="2800356" cy="1594523"/>
            <a:chOff x="8881630" y="4000282"/>
            <a:chExt cx="2800356" cy="1594523"/>
          </a:xfrm>
        </p:grpSpPr>
        <p:sp>
          <p:nvSpPr>
            <p:cNvPr id="147" name="Retângulo: Cantos Superiores Arredondados 146">
              <a:extLst>
                <a:ext uri="{FF2B5EF4-FFF2-40B4-BE49-F238E27FC236}">
                  <a16:creationId xmlns:a16="http://schemas.microsoft.com/office/drawing/2014/main" id="{C6ABE394-1B95-8886-C81A-BD05815AD0FE}"/>
                </a:ext>
              </a:extLst>
            </p:cNvPr>
            <p:cNvSpPr/>
            <p:nvPr/>
          </p:nvSpPr>
          <p:spPr>
            <a:xfrm rot="16200000">
              <a:off x="9595893" y="3397367"/>
              <a:ext cx="1371830" cy="28003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 name="Gráfico 101">
              <a:extLst>
                <a:ext uri="{FF2B5EF4-FFF2-40B4-BE49-F238E27FC236}">
                  <a16:creationId xmlns:a16="http://schemas.microsoft.com/office/drawing/2014/main" id="{512E5551-51BB-9CA9-E212-DAD11CFCC01D}"/>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966861" y="4000282"/>
              <a:ext cx="1594523" cy="1594523"/>
            </a:xfrm>
            <a:prstGeom prst="rect">
              <a:avLst/>
            </a:prstGeom>
          </p:spPr>
        </p:pic>
        <p:grpSp>
          <p:nvGrpSpPr>
            <p:cNvPr id="104" name="Agrupar 103">
              <a:extLst>
                <a:ext uri="{FF2B5EF4-FFF2-40B4-BE49-F238E27FC236}">
                  <a16:creationId xmlns:a16="http://schemas.microsoft.com/office/drawing/2014/main" id="{C2755166-74AE-4ECA-08F0-7C9588D97B89}"/>
                </a:ext>
              </a:extLst>
            </p:cNvPr>
            <p:cNvGrpSpPr/>
            <p:nvPr/>
          </p:nvGrpSpPr>
          <p:grpSpPr>
            <a:xfrm>
              <a:off x="9260407" y="4373360"/>
              <a:ext cx="1000314" cy="633918"/>
              <a:chOff x="9260407" y="4373360"/>
              <a:chExt cx="1000314" cy="633918"/>
            </a:xfrm>
          </p:grpSpPr>
          <p:sp>
            <p:nvSpPr>
              <p:cNvPr id="103" name="Retângulo: Cantos Arredondados 102">
                <a:extLst>
                  <a:ext uri="{FF2B5EF4-FFF2-40B4-BE49-F238E27FC236}">
                    <a16:creationId xmlns:a16="http://schemas.microsoft.com/office/drawing/2014/main" id="{F5D371D6-39B2-BC1F-3361-E8137C6A9187}"/>
                  </a:ext>
                </a:extLst>
              </p:cNvPr>
              <p:cNvSpPr/>
              <p:nvPr/>
            </p:nvSpPr>
            <p:spPr>
              <a:xfrm>
                <a:off x="9260407" y="4373360"/>
                <a:ext cx="1000314" cy="633918"/>
              </a:xfrm>
              <a:prstGeom prst="roundRect">
                <a:avLst>
                  <a:gd name="adj" fmla="val 83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7" name="Imagem 96">
                <a:extLst>
                  <a:ext uri="{FF2B5EF4-FFF2-40B4-BE49-F238E27FC236}">
                    <a16:creationId xmlns:a16="http://schemas.microsoft.com/office/drawing/2014/main" id="{D9401960-25C0-6490-29CF-3676F269F9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92419" y="4415284"/>
                <a:ext cx="936291" cy="550071"/>
              </a:xfrm>
              <a:prstGeom prst="rect">
                <a:avLst/>
              </a:prstGeom>
            </p:spPr>
          </p:pic>
        </p:grpSp>
      </p:grpSp>
      <p:grpSp>
        <p:nvGrpSpPr>
          <p:cNvPr id="107" name="Agrupar 106">
            <a:extLst>
              <a:ext uri="{FF2B5EF4-FFF2-40B4-BE49-F238E27FC236}">
                <a16:creationId xmlns:a16="http://schemas.microsoft.com/office/drawing/2014/main" id="{ED677ADF-D6F7-150B-A6ED-8C4ABF2F0369}"/>
              </a:ext>
            </a:extLst>
          </p:cNvPr>
          <p:cNvGrpSpPr/>
          <p:nvPr/>
        </p:nvGrpSpPr>
        <p:grpSpPr>
          <a:xfrm>
            <a:off x="427355" y="2176038"/>
            <a:ext cx="2992669" cy="1371830"/>
            <a:chOff x="427355" y="2176038"/>
            <a:chExt cx="2992669" cy="1371830"/>
          </a:xfrm>
        </p:grpSpPr>
        <p:sp>
          <p:nvSpPr>
            <p:cNvPr id="12" name="Retângulo: Cantos Superiores Arredondados 11">
              <a:extLst>
                <a:ext uri="{FF2B5EF4-FFF2-40B4-BE49-F238E27FC236}">
                  <a16:creationId xmlns:a16="http://schemas.microsoft.com/office/drawing/2014/main" id="{81874911-8635-20D0-5BFE-4D1245001725}"/>
                </a:ext>
              </a:extLst>
            </p:cNvPr>
            <p:cNvSpPr/>
            <p:nvPr/>
          </p:nvSpPr>
          <p:spPr>
            <a:xfrm rot="5400000">
              <a:off x="1182788" y="1420605"/>
              <a:ext cx="1371830" cy="2882695"/>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6" name="Gráfico 105">
              <a:extLst>
                <a:ext uri="{FF2B5EF4-FFF2-40B4-BE49-F238E27FC236}">
                  <a16:creationId xmlns:a16="http://schemas.microsoft.com/office/drawing/2014/main" id="{0CF8CF98-10FF-7F75-CE74-D591D2F07922}"/>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478261" y="2272912"/>
              <a:ext cx="1941763" cy="1092565"/>
            </a:xfrm>
            <a:prstGeom prst="rect">
              <a:avLst/>
            </a:prstGeom>
          </p:spPr>
        </p:pic>
      </p:grpSp>
    </p:spTree>
    <p:extLst>
      <p:ext uri="{BB962C8B-B14F-4D97-AF65-F5344CB8AC3E}">
        <p14:creationId xmlns:p14="http://schemas.microsoft.com/office/powerpoint/2010/main" val="1676146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750"/>
                                        <p:tgtEl>
                                          <p:spTgt spid="28"/>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750"/>
                            </p:stCondLst>
                            <p:childTnLst>
                              <p:par>
                                <p:cTn id="17" presetID="22" presetClass="entr" presetSubtype="2" fill="hold"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right)">
                                      <p:cBhvr>
                                        <p:cTn id="19" dur="500"/>
                                        <p:tgtEl>
                                          <p:spTgt spid="109"/>
                                        </p:tgtEl>
                                      </p:cBhvr>
                                    </p:animEffect>
                                  </p:childTnLst>
                                </p:cTn>
                              </p:par>
                            </p:childTnLst>
                          </p:cTn>
                        </p:par>
                        <p:par>
                          <p:cTn id="20" fill="hold">
                            <p:stCondLst>
                              <p:cond delay="2250"/>
                            </p:stCondLst>
                            <p:childTnLst>
                              <p:par>
                                <p:cTn id="21" presetID="22" presetClass="entr" presetSubtype="2" fill="hold" grpId="0" nodeType="after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wipe(right)">
                                      <p:cBhvr>
                                        <p:cTn id="23" dur="750"/>
                                        <p:tgtEl>
                                          <p:spTgt spid="112"/>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left)">
                                      <p:cBhvr>
                                        <p:cTn id="27" dur="500"/>
                                        <p:tgtEl>
                                          <p:spTgt spid="108"/>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left)">
                                      <p:cBhvr>
                                        <p:cTn id="31" dur="750"/>
                                        <p:tgtEl>
                                          <p:spTgt spid="98"/>
                                        </p:tgtEl>
                                      </p:cBhvr>
                                    </p:animEffect>
                                  </p:childTnLst>
                                </p:cTn>
                              </p:par>
                            </p:childTnLst>
                          </p:cTn>
                        </p:par>
                        <p:par>
                          <p:cTn id="32" fill="hold">
                            <p:stCondLst>
                              <p:cond delay="4250"/>
                            </p:stCondLst>
                            <p:childTnLst>
                              <p:par>
                                <p:cTn id="33" presetID="10" presetClass="entr" presetSubtype="0" fill="hold" grpId="0" nodeType="after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500"/>
                                        <p:tgtEl>
                                          <p:spTgt spid="94"/>
                                        </p:tgtEl>
                                      </p:cBhvr>
                                    </p:animEffect>
                                  </p:childTnLst>
                                </p:cTn>
                              </p:par>
                            </p:childTnLst>
                          </p:cTn>
                        </p:par>
                        <p:par>
                          <p:cTn id="36" fill="hold">
                            <p:stCondLst>
                              <p:cond delay="4750"/>
                            </p:stCondLst>
                            <p:childTnLst>
                              <p:par>
                                <p:cTn id="37" presetID="22" presetClass="entr" presetSubtype="2" fill="hold"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right)">
                                      <p:cBhvr>
                                        <p:cTn id="39" dur="500"/>
                                        <p:tgtEl>
                                          <p:spTgt spid="110"/>
                                        </p:tgtEl>
                                      </p:cBhvr>
                                    </p:animEffect>
                                  </p:childTnLst>
                                </p:cTn>
                              </p:par>
                            </p:childTnLst>
                          </p:cTn>
                        </p:par>
                        <p:par>
                          <p:cTn id="40" fill="hold">
                            <p:stCondLst>
                              <p:cond delay="5250"/>
                            </p:stCondLst>
                            <p:childTnLst>
                              <p:par>
                                <p:cTn id="41" presetID="22" presetClass="entr" presetSubtype="2"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right)">
                                      <p:cBhvr>
                                        <p:cTn id="4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94" grpId="0"/>
      <p:bldP spid="98" grpId="0"/>
      <p:bldP spid="11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41093-2138-8948-5B92-061C3E76CF84}"/>
            </a:ext>
          </a:extLst>
        </p:cNvPr>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7DAC3609-B767-7ADB-D0BA-C83B5F8B793C}"/>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5" name="Retângulo: Cantos Arredondados 4">
            <a:extLst>
              <a:ext uri="{FF2B5EF4-FFF2-40B4-BE49-F238E27FC236}">
                <a16:creationId xmlns:a16="http://schemas.microsoft.com/office/drawing/2014/main" id="{8CEF9F00-EE82-C8CE-553F-1A924F8ADFB8}"/>
              </a:ext>
            </a:extLst>
          </p:cNvPr>
          <p:cNvSpPr/>
          <p:nvPr/>
        </p:nvSpPr>
        <p:spPr>
          <a:xfrm>
            <a:off x="540937"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Novo Pós-pago</a:t>
            </a:r>
          </a:p>
        </p:txBody>
      </p:sp>
      <p:sp>
        <p:nvSpPr>
          <p:cNvPr id="18" name="CaixaDeTexto 17">
            <a:extLst>
              <a:ext uri="{FF2B5EF4-FFF2-40B4-BE49-F238E27FC236}">
                <a16:creationId xmlns:a16="http://schemas.microsoft.com/office/drawing/2014/main" id="{BFF80F0F-677A-99CE-F72A-98C6E8AF6918}"/>
              </a:ext>
            </a:extLst>
          </p:cNvPr>
          <p:cNvSpPr txBox="1"/>
          <p:nvPr/>
        </p:nvSpPr>
        <p:spPr>
          <a:xfrm>
            <a:off x="1185852" y="1344193"/>
            <a:ext cx="10091204" cy="646331"/>
          </a:xfrm>
          <a:prstGeom prst="rect">
            <a:avLst/>
          </a:prstGeom>
          <a:noFill/>
        </p:spPr>
        <p:txBody>
          <a:bodyPr wrap="square">
            <a:spAutoFit/>
          </a:bodyPr>
          <a:lstStyle/>
          <a:p>
            <a:pPr algn="ctr"/>
            <a:r>
              <a:rPr lang="pt-BR" sz="3600" b="1" dirty="0">
                <a:solidFill>
                  <a:srgbClr val="F5F5F5"/>
                </a:solidFill>
                <a:latin typeface="AMX Black" pitchFamily="2" charset="0"/>
              </a:rPr>
              <a:t>Vai além da conectividade:</a:t>
            </a:r>
          </a:p>
        </p:txBody>
      </p:sp>
      <p:grpSp>
        <p:nvGrpSpPr>
          <p:cNvPr id="51" name="Agrupar 50">
            <a:extLst>
              <a:ext uri="{FF2B5EF4-FFF2-40B4-BE49-F238E27FC236}">
                <a16:creationId xmlns:a16="http://schemas.microsoft.com/office/drawing/2014/main" id="{7497C6B8-512A-E305-E81E-F4343A553177}"/>
              </a:ext>
            </a:extLst>
          </p:cNvPr>
          <p:cNvGrpSpPr/>
          <p:nvPr/>
        </p:nvGrpSpPr>
        <p:grpSpPr>
          <a:xfrm>
            <a:off x="1472081" y="2514600"/>
            <a:ext cx="9594718" cy="2948725"/>
            <a:chOff x="4317427" y="3635149"/>
            <a:chExt cx="6923702" cy="1957344"/>
          </a:xfrm>
        </p:grpSpPr>
        <p:grpSp>
          <p:nvGrpSpPr>
            <p:cNvPr id="37" name="Agrupar 36">
              <a:extLst>
                <a:ext uri="{FF2B5EF4-FFF2-40B4-BE49-F238E27FC236}">
                  <a16:creationId xmlns:a16="http://schemas.microsoft.com/office/drawing/2014/main" id="{750D3110-2109-E06A-3CF1-2E984B7FD331}"/>
                </a:ext>
              </a:extLst>
            </p:cNvPr>
            <p:cNvGrpSpPr/>
            <p:nvPr/>
          </p:nvGrpSpPr>
          <p:grpSpPr>
            <a:xfrm>
              <a:off x="7513743" y="3635149"/>
              <a:ext cx="3727386" cy="1957344"/>
              <a:chOff x="7513743" y="2392650"/>
              <a:chExt cx="3727386" cy="1957344"/>
            </a:xfrm>
          </p:grpSpPr>
          <p:sp>
            <p:nvSpPr>
              <p:cNvPr id="26" name="Retângulo: Cantos Arredondados 25">
                <a:extLst>
                  <a:ext uri="{FF2B5EF4-FFF2-40B4-BE49-F238E27FC236}">
                    <a16:creationId xmlns:a16="http://schemas.microsoft.com/office/drawing/2014/main" id="{CEFA18B5-759B-4B42-EC1C-3191B0358D51}"/>
                  </a:ext>
                </a:extLst>
              </p:cNvPr>
              <p:cNvSpPr/>
              <p:nvPr/>
            </p:nvSpPr>
            <p:spPr>
              <a:xfrm>
                <a:off x="7513743" y="2392650"/>
                <a:ext cx="3727386" cy="1805356"/>
              </a:xfrm>
              <a:prstGeom prst="roundRect">
                <a:avLst>
                  <a:gd name="adj" fmla="val 16667"/>
                </a:avLst>
              </a:prstGeom>
              <a:gradFill flip="none" rotWithShape="1">
                <a:gsLst>
                  <a:gs pos="0">
                    <a:srgbClr val="D70101">
                      <a:shade val="30000"/>
                      <a:satMod val="115000"/>
                      <a:alpha val="0"/>
                    </a:srgbClr>
                  </a:gs>
                  <a:gs pos="31000">
                    <a:srgbClr val="C50000">
                      <a:alpha val="57000"/>
                    </a:srgbClr>
                  </a:gs>
                  <a:gs pos="100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0" name="CaixaDeTexto 29">
                <a:extLst>
                  <a:ext uri="{FF2B5EF4-FFF2-40B4-BE49-F238E27FC236}">
                    <a16:creationId xmlns:a16="http://schemas.microsoft.com/office/drawing/2014/main" id="{C305E63B-C595-9B16-6A3B-75F23DDE5463}"/>
                  </a:ext>
                </a:extLst>
              </p:cNvPr>
              <p:cNvSpPr txBox="1"/>
              <p:nvPr/>
            </p:nvSpPr>
            <p:spPr>
              <a:xfrm>
                <a:off x="8068530" y="2695164"/>
                <a:ext cx="3063526" cy="1654830"/>
              </a:xfrm>
              <a:prstGeom prst="rect">
                <a:avLst/>
              </a:prstGeom>
              <a:noFill/>
            </p:spPr>
            <p:txBody>
              <a:bodyPr wrap="square">
                <a:spAutoFit/>
              </a:bodyPr>
              <a:lstStyle/>
              <a:p>
                <a:pPr algn="ctr"/>
                <a:r>
                  <a:rPr lang="pt-BR" sz="2400" b="1" noProof="0" dirty="0">
                    <a:solidFill>
                      <a:srgbClr val="F5F5F5"/>
                    </a:solidFill>
                  </a:rPr>
                  <a:t>O Claro </a:t>
                </a:r>
                <a:r>
                  <a:rPr lang="pt-BR" sz="2400" b="1" noProof="0" dirty="0" err="1">
                    <a:solidFill>
                      <a:srgbClr val="F5F5F5"/>
                    </a:solidFill>
                  </a:rPr>
                  <a:t>Multi</a:t>
                </a:r>
                <a:r>
                  <a:rPr lang="pt-BR" sz="2400" b="1" noProof="0" dirty="0">
                    <a:solidFill>
                      <a:srgbClr val="F5F5F5"/>
                    </a:solidFill>
                  </a:rPr>
                  <a:t> se adapta ao cliente, oferecendo sempre a melhor combinação entre tecnologia, praticidade e custo-benefício.</a:t>
                </a:r>
              </a:p>
              <a:p>
                <a:pPr algn="ctr"/>
                <a:endParaRPr lang="pt-BR" sz="3600" b="1" noProof="0" dirty="0">
                  <a:solidFill>
                    <a:srgbClr val="F5F5F5"/>
                  </a:solidFill>
                </a:endParaRPr>
              </a:p>
            </p:txBody>
          </p:sp>
        </p:grpSp>
        <p:pic>
          <p:nvPicPr>
            <p:cNvPr id="49" name="Gráfico 48">
              <a:extLst>
                <a:ext uri="{FF2B5EF4-FFF2-40B4-BE49-F238E27FC236}">
                  <a16:creationId xmlns:a16="http://schemas.microsoft.com/office/drawing/2014/main" id="{D127B658-D6CC-E2BF-22C0-196646D911F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41146" y="3635149"/>
              <a:ext cx="3727385" cy="1805356"/>
            </a:xfrm>
            <a:prstGeom prst="rect">
              <a:avLst/>
            </a:prstGeom>
          </p:spPr>
        </p:pic>
        <p:sp>
          <p:nvSpPr>
            <p:cNvPr id="29" name="CaixaDeTexto 28">
              <a:extLst>
                <a:ext uri="{FF2B5EF4-FFF2-40B4-BE49-F238E27FC236}">
                  <a16:creationId xmlns:a16="http://schemas.microsoft.com/office/drawing/2014/main" id="{291CFE60-6D99-25F5-8F49-FAF29C660C9A}"/>
                </a:ext>
              </a:extLst>
            </p:cNvPr>
            <p:cNvSpPr txBox="1"/>
            <p:nvPr/>
          </p:nvSpPr>
          <p:spPr>
            <a:xfrm>
              <a:off x="4317427" y="4139442"/>
              <a:ext cx="3196316" cy="796770"/>
            </a:xfrm>
            <a:prstGeom prst="rect">
              <a:avLst/>
            </a:prstGeom>
            <a:noFill/>
          </p:spPr>
          <p:txBody>
            <a:bodyPr wrap="square">
              <a:spAutoFit/>
            </a:bodyPr>
            <a:lstStyle/>
            <a:p>
              <a:pPr algn="ctr"/>
              <a:r>
                <a:rPr lang="pt-BR" sz="3600" b="1" noProof="0" dirty="0">
                  <a:solidFill>
                    <a:srgbClr val="F5F5F5"/>
                  </a:solidFill>
                </a:rPr>
                <a:t>Facilita a vida digital do cliente!</a:t>
              </a:r>
            </a:p>
          </p:txBody>
        </p:sp>
      </p:grpSp>
    </p:spTree>
    <p:extLst>
      <p:ext uri="{BB962C8B-B14F-4D97-AF65-F5344CB8AC3E}">
        <p14:creationId xmlns:p14="http://schemas.microsoft.com/office/powerpoint/2010/main" val="3838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204F-CDD9-4024-6C70-1B58342A034A}"/>
            </a:ext>
          </a:extLst>
        </p:cNvPr>
        <p:cNvGrpSpPr/>
        <p:nvPr/>
      </p:nvGrpSpPr>
      <p:grpSpPr>
        <a:xfrm>
          <a:off x="0" y="0"/>
          <a:ext cx="0" cy="0"/>
          <a:chOff x="0" y="0"/>
          <a:chExt cx="0" cy="0"/>
        </a:xfrm>
      </p:grpSpPr>
      <p:sp>
        <p:nvSpPr>
          <p:cNvPr id="26" name="CaixaDeTexto 25">
            <a:extLst>
              <a:ext uri="{FF2B5EF4-FFF2-40B4-BE49-F238E27FC236}">
                <a16:creationId xmlns:a16="http://schemas.microsoft.com/office/drawing/2014/main" id="{95F113F1-179C-DB42-26C6-1CD3B8664EEF}"/>
              </a:ext>
            </a:extLst>
          </p:cNvPr>
          <p:cNvSpPr txBox="1"/>
          <p:nvPr/>
        </p:nvSpPr>
        <p:spPr>
          <a:xfrm>
            <a:off x="2854139" y="2144024"/>
            <a:ext cx="2613940" cy="400110"/>
          </a:xfrm>
          <a:prstGeom prst="rect">
            <a:avLst/>
          </a:prstGeom>
          <a:noFill/>
        </p:spPr>
        <p:txBody>
          <a:bodyPr wrap="square">
            <a:spAutoFit/>
          </a:bodyPr>
          <a:lstStyle/>
          <a:p>
            <a:r>
              <a:rPr lang="pt-BR" sz="2000" b="1" dirty="0"/>
              <a:t>A principal oferta!</a:t>
            </a:r>
          </a:p>
        </p:txBody>
      </p:sp>
      <p:pic>
        <p:nvPicPr>
          <p:cNvPr id="27" name="Gráfico 26" descr="Porta aberta com preenchimento sólido">
            <a:extLst>
              <a:ext uri="{FF2B5EF4-FFF2-40B4-BE49-F238E27FC236}">
                <a16:creationId xmlns:a16="http://schemas.microsoft.com/office/drawing/2014/main" id="{089E1FD7-F254-A11F-B165-979A2FCD6E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3789" y="1406243"/>
            <a:ext cx="1059538" cy="1059538"/>
          </a:xfrm>
          <a:prstGeom prst="rect">
            <a:avLst/>
          </a:prstGeom>
        </p:spPr>
      </p:pic>
      <p:sp>
        <p:nvSpPr>
          <p:cNvPr id="3" name="Retângulo: Cantos Arredondados 2">
            <a:extLst>
              <a:ext uri="{FF2B5EF4-FFF2-40B4-BE49-F238E27FC236}">
                <a16:creationId xmlns:a16="http://schemas.microsoft.com/office/drawing/2014/main" id="{560D0024-24B7-0656-40C6-8EC7DABCB4EC}"/>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4" name="Retângulo: Cantos Arredondados 3">
            <a:extLst>
              <a:ext uri="{FF2B5EF4-FFF2-40B4-BE49-F238E27FC236}">
                <a16:creationId xmlns:a16="http://schemas.microsoft.com/office/drawing/2014/main" id="{16FB91D0-288E-B2DD-10E0-BA23FE3902B9}"/>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grpSp>
        <p:nvGrpSpPr>
          <p:cNvPr id="5" name="Agrupar 4">
            <a:extLst>
              <a:ext uri="{FF2B5EF4-FFF2-40B4-BE49-F238E27FC236}">
                <a16:creationId xmlns:a16="http://schemas.microsoft.com/office/drawing/2014/main" id="{F83B2CC6-DAE7-1971-25E4-3B56C91C5017}"/>
              </a:ext>
            </a:extLst>
          </p:cNvPr>
          <p:cNvGrpSpPr/>
          <p:nvPr/>
        </p:nvGrpSpPr>
        <p:grpSpPr>
          <a:xfrm>
            <a:off x="163609" y="-5000902"/>
            <a:ext cx="11864782" cy="4376238"/>
            <a:chOff x="163609" y="1273803"/>
            <a:chExt cx="11864782" cy="4376238"/>
          </a:xfrm>
        </p:grpSpPr>
        <p:sp>
          <p:nvSpPr>
            <p:cNvPr id="6" name="Retângulo: Cantos Arredondados 5">
              <a:extLst>
                <a:ext uri="{FF2B5EF4-FFF2-40B4-BE49-F238E27FC236}">
                  <a16:creationId xmlns:a16="http://schemas.microsoft.com/office/drawing/2014/main" id="{BDC24A39-7ED4-F933-DF47-1DEBE36698F6}"/>
                </a:ext>
              </a:extLst>
            </p:cNvPr>
            <p:cNvSpPr>
              <a:spLocks/>
            </p:cNvSpPr>
            <p:nvPr/>
          </p:nvSpPr>
          <p:spPr>
            <a:xfrm>
              <a:off x="163609" y="1273803"/>
              <a:ext cx="11864782" cy="4376238"/>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latin typeface="AMX" pitchFamily="2" charset="0"/>
              </a:endParaRPr>
            </a:p>
          </p:txBody>
        </p:sp>
        <p:sp>
          <p:nvSpPr>
            <p:cNvPr id="7" name="Retângulo: Cantos Arredondados 126">
              <a:extLst>
                <a:ext uri="{FF2B5EF4-FFF2-40B4-BE49-F238E27FC236}">
                  <a16:creationId xmlns:a16="http://schemas.microsoft.com/office/drawing/2014/main" id="{923DA3C2-2FEC-087E-CD2F-484727A618B3}"/>
                </a:ext>
              </a:extLst>
            </p:cNvPr>
            <p:cNvSpPr>
              <a:spLocks/>
            </p:cNvSpPr>
            <p:nvPr/>
          </p:nvSpPr>
          <p:spPr>
            <a:xfrm>
              <a:off x="2169810" y="1924410"/>
              <a:ext cx="1592008"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50GB</a:t>
              </a:r>
            </a:p>
          </p:txBody>
        </p:sp>
        <p:sp>
          <p:nvSpPr>
            <p:cNvPr id="8" name="Retângulo: Cantos Arredondados 126">
              <a:extLst>
                <a:ext uri="{FF2B5EF4-FFF2-40B4-BE49-F238E27FC236}">
                  <a16:creationId xmlns:a16="http://schemas.microsoft.com/office/drawing/2014/main" id="{834E9C63-EF94-8A5D-C009-AD3EEF9D9078}"/>
                </a:ext>
              </a:extLst>
            </p:cNvPr>
            <p:cNvSpPr>
              <a:spLocks/>
            </p:cNvSpPr>
            <p:nvPr/>
          </p:nvSpPr>
          <p:spPr>
            <a:xfrm>
              <a:off x="3811706" y="1924410"/>
              <a:ext cx="1592590" cy="309679"/>
            </a:xfrm>
            <a:prstGeom prst="roundRect">
              <a:avLst>
                <a:gd name="adj" fmla="val 50000"/>
              </a:avLst>
            </a:prstGeom>
            <a:solidFill>
              <a:srgbClr val="D70000"/>
            </a:solidFill>
            <a:ln w="19050" cap="flat" cmpd="sng" algn="ctr">
              <a:noFill/>
              <a:prstDash val="solid"/>
              <a:miter lim="800000"/>
            </a:ln>
            <a:effectLst/>
          </p:spPr>
          <p:txBody>
            <a:bodyPr lIns="91440" tIns="72000" rIns="91440" bIns="45720" rtlCol="0" anchor="ctr"/>
            <a:lstStyle/>
            <a:p>
              <a:pPr lvl="0" algn="ctr">
                <a:lnSpc>
                  <a:spcPts val="1000"/>
                </a:lnSpc>
                <a:defRPr/>
              </a:pPr>
              <a:r>
                <a:rPr lang="pt-BR" sz="1200" b="1" kern="0" noProof="0" dirty="0">
                  <a:solidFill>
                    <a:schemeClr val="bg1"/>
                  </a:solidFill>
                  <a:latin typeface="AMX" pitchFamily="2" charset="0"/>
                </a:rPr>
                <a:t>PÓS 50GB</a:t>
              </a:r>
              <a:br>
                <a:rPr lang="pt-BR" sz="1200" b="1" kern="0" noProof="0" dirty="0">
                  <a:solidFill>
                    <a:schemeClr val="bg1"/>
                  </a:solidFill>
                  <a:latin typeface="AMX" pitchFamily="2" charset="0"/>
                </a:rPr>
              </a:br>
              <a:r>
                <a:rPr lang="pt-BR" sz="1200" b="1" kern="0" noProof="0" dirty="0">
                  <a:solidFill>
                    <a:schemeClr val="bg1"/>
                  </a:solidFill>
                  <a:latin typeface="AMX" pitchFamily="2" charset="0"/>
                </a:rPr>
                <a:t>GeForce </a:t>
              </a:r>
              <a:r>
                <a:rPr lang="pt-BR" sz="1200" b="1" kern="0" noProof="0" dirty="0" err="1">
                  <a:solidFill>
                    <a:schemeClr val="bg1"/>
                  </a:solidFill>
                  <a:latin typeface="AMX" pitchFamily="2" charset="0"/>
                </a:rPr>
                <a:t>Now</a:t>
              </a:r>
              <a:endParaRPr lang="pt-BR" sz="1200" b="1" kern="0" noProof="0" dirty="0">
                <a:solidFill>
                  <a:schemeClr val="bg1"/>
                </a:solidFill>
                <a:latin typeface="AMX" pitchFamily="2" charset="0"/>
              </a:endParaRPr>
            </a:p>
          </p:txBody>
        </p:sp>
        <p:sp>
          <p:nvSpPr>
            <p:cNvPr id="9" name="Retângulo: Cantos Arredondados 126">
              <a:extLst>
                <a:ext uri="{FF2B5EF4-FFF2-40B4-BE49-F238E27FC236}">
                  <a16:creationId xmlns:a16="http://schemas.microsoft.com/office/drawing/2014/main" id="{7CECEB44-4B8E-1B7F-1AE6-A47C3CA7DF50}"/>
                </a:ext>
              </a:extLst>
            </p:cNvPr>
            <p:cNvSpPr>
              <a:spLocks/>
            </p:cNvSpPr>
            <p:nvPr/>
          </p:nvSpPr>
          <p:spPr>
            <a:xfrm>
              <a:off x="5454184" y="1924410"/>
              <a:ext cx="1600999"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100GB</a:t>
              </a:r>
            </a:p>
          </p:txBody>
        </p:sp>
        <p:sp>
          <p:nvSpPr>
            <p:cNvPr id="10" name="Retângulo: Cantos Arredondados 126">
              <a:extLst>
                <a:ext uri="{FF2B5EF4-FFF2-40B4-BE49-F238E27FC236}">
                  <a16:creationId xmlns:a16="http://schemas.microsoft.com/office/drawing/2014/main" id="{EB52761D-14EB-3E67-ECC0-D6E8D3EE34AD}"/>
                </a:ext>
              </a:extLst>
            </p:cNvPr>
            <p:cNvSpPr>
              <a:spLocks/>
            </p:cNvSpPr>
            <p:nvPr/>
          </p:nvSpPr>
          <p:spPr>
            <a:xfrm>
              <a:off x="7105071" y="1924410"/>
              <a:ext cx="1502595"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150GB</a:t>
              </a:r>
            </a:p>
          </p:txBody>
        </p:sp>
        <p:sp>
          <p:nvSpPr>
            <p:cNvPr id="13" name="TextBox 7">
              <a:extLst>
                <a:ext uri="{FF2B5EF4-FFF2-40B4-BE49-F238E27FC236}">
                  <a16:creationId xmlns:a16="http://schemas.microsoft.com/office/drawing/2014/main" id="{ECAF798F-A4BF-6528-6CC6-A1E5CF50D34B}"/>
                </a:ext>
              </a:extLst>
            </p:cNvPr>
            <p:cNvSpPr txBox="1">
              <a:spLocks/>
            </p:cNvSpPr>
            <p:nvPr/>
          </p:nvSpPr>
          <p:spPr>
            <a:xfrm>
              <a:off x="2169810" y="2292395"/>
              <a:ext cx="1592008"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14" name="TextBox 7">
              <a:extLst>
                <a:ext uri="{FF2B5EF4-FFF2-40B4-BE49-F238E27FC236}">
                  <a16:creationId xmlns:a16="http://schemas.microsoft.com/office/drawing/2014/main" id="{2EE466AE-62CE-15A4-8BD0-E40710AFD65C}"/>
                </a:ext>
              </a:extLst>
            </p:cNvPr>
            <p:cNvSpPr txBox="1">
              <a:spLocks/>
            </p:cNvSpPr>
            <p:nvPr/>
          </p:nvSpPr>
          <p:spPr>
            <a:xfrm>
              <a:off x="364100" y="2292395"/>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err="1">
                  <a:solidFill>
                    <a:schemeClr val="bg1"/>
                  </a:solidFill>
                  <a:latin typeface="AMX" pitchFamily="2" charset="0"/>
                </a:rPr>
                <a:t>GBs</a:t>
              </a:r>
              <a:r>
                <a:rPr lang="pt-BR" sz="1200" b="1" kern="0" noProof="0" dirty="0">
                  <a:solidFill>
                    <a:schemeClr val="bg1"/>
                  </a:solidFill>
                  <a:latin typeface="AMX" pitchFamily="2" charset="0"/>
                </a:rPr>
                <a:t> Franquia Livre</a:t>
              </a:r>
            </a:p>
          </p:txBody>
        </p:sp>
        <p:sp>
          <p:nvSpPr>
            <p:cNvPr id="15" name="Retângulo: Cantos Arredondados 126">
              <a:extLst>
                <a:ext uri="{FF2B5EF4-FFF2-40B4-BE49-F238E27FC236}">
                  <a16:creationId xmlns:a16="http://schemas.microsoft.com/office/drawing/2014/main" id="{E05A038B-9D56-A9DC-D850-6134E8AC0E73}"/>
                </a:ext>
              </a:extLst>
            </p:cNvPr>
            <p:cNvSpPr>
              <a:spLocks/>
            </p:cNvSpPr>
            <p:nvPr/>
          </p:nvSpPr>
          <p:spPr>
            <a:xfrm>
              <a:off x="8657554" y="1924410"/>
              <a:ext cx="1528572"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200GB</a:t>
              </a:r>
            </a:p>
          </p:txBody>
        </p:sp>
        <p:sp>
          <p:nvSpPr>
            <p:cNvPr id="16" name="Retângulo: Cantos Arredondados 126">
              <a:extLst>
                <a:ext uri="{FF2B5EF4-FFF2-40B4-BE49-F238E27FC236}">
                  <a16:creationId xmlns:a16="http://schemas.microsoft.com/office/drawing/2014/main" id="{669A7FD3-7B2E-6FA2-CF3C-C24ECF722A33}"/>
                </a:ext>
              </a:extLst>
            </p:cNvPr>
            <p:cNvSpPr>
              <a:spLocks/>
            </p:cNvSpPr>
            <p:nvPr/>
          </p:nvSpPr>
          <p:spPr>
            <a:xfrm>
              <a:off x="10236012" y="1924410"/>
              <a:ext cx="1646056" cy="309679"/>
            </a:xfrm>
            <a:prstGeom prst="roundRect">
              <a:avLst>
                <a:gd name="adj" fmla="val 50000"/>
              </a:avLst>
            </a:prstGeom>
            <a:solidFill>
              <a:srgbClr val="D70000"/>
            </a:solidFill>
            <a:ln w="19050" cap="flat" cmpd="sng" algn="ctr">
              <a:noFill/>
              <a:prstDash val="solid"/>
              <a:miter lim="800000"/>
            </a:ln>
            <a:effectLst/>
          </p:spPr>
          <p:txBody>
            <a:bodyPr lIns="91440" tIns="36000" rIns="91440" bIns="45720" rtlCol="0" anchor="ctr">
              <a:noAutofit/>
            </a:bodyPr>
            <a:lstStyle/>
            <a:p>
              <a:pPr lvl="0" algn="ctr">
                <a:lnSpc>
                  <a:spcPts val="1000"/>
                </a:lnSpc>
                <a:defRPr/>
              </a:pPr>
              <a:r>
                <a:rPr lang="pt-BR" sz="1200" b="1" kern="0" noProof="0" dirty="0">
                  <a:solidFill>
                    <a:schemeClr val="bg1"/>
                  </a:solidFill>
                  <a:latin typeface="AMX" pitchFamily="2" charset="0"/>
                </a:rPr>
                <a:t>PÓS 500GB </a:t>
              </a:r>
              <a:r>
                <a:rPr lang="pt-BR" sz="1200" b="1" kern="0" dirty="0">
                  <a:solidFill>
                    <a:schemeClr val="bg1"/>
                  </a:solidFill>
                  <a:latin typeface="AMX" pitchFamily="2" charset="0"/>
                </a:rPr>
                <a:t>**</a:t>
              </a:r>
              <a:endParaRPr lang="pt-BR" sz="1200" b="1" kern="0" noProof="0" dirty="0">
                <a:solidFill>
                  <a:schemeClr val="bg1"/>
                </a:solidFill>
                <a:latin typeface="AMX" pitchFamily="2" charset="0"/>
              </a:endParaRPr>
            </a:p>
          </p:txBody>
        </p:sp>
        <p:sp>
          <p:nvSpPr>
            <p:cNvPr id="17" name="TextBox 7">
              <a:extLst>
                <a:ext uri="{FF2B5EF4-FFF2-40B4-BE49-F238E27FC236}">
                  <a16:creationId xmlns:a16="http://schemas.microsoft.com/office/drawing/2014/main" id="{D8436922-3425-94FC-2755-A31D141391E6}"/>
                </a:ext>
              </a:extLst>
            </p:cNvPr>
            <p:cNvSpPr txBox="1">
              <a:spLocks/>
            </p:cNvSpPr>
            <p:nvPr/>
          </p:nvSpPr>
          <p:spPr>
            <a:xfrm>
              <a:off x="324912" y="1463648"/>
              <a:ext cx="6342384" cy="338554"/>
            </a:xfrm>
            <a:prstGeom prst="roundRect">
              <a:avLst>
                <a:gd name="adj" fmla="val 0"/>
              </a:avLst>
            </a:prstGeom>
            <a:noFill/>
            <a:ln>
              <a:noFill/>
            </a:ln>
          </p:spPr>
          <p:txBody>
            <a:bodyPr wrap="square" rtlCol="0" anchor="ctr">
              <a:spAutoFit/>
            </a:bodyPr>
            <a:lstStyle/>
            <a:p>
              <a:pPr>
                <a:defRPr/>
              </a:pPr>
              <a:r>
                <a:rPr lang="pt-BR" sz="1600" b="1" kern="0" dirty="0">
                  <a:solidFill>
                    <a:schemeClr val="bg1"/>
                  </a:solidFill>
                  <a:latin typeface="AMX" pitchFamily="2" charset="0"/>
                </a:rPr>
                <a:t>PORTFÓLIO PÓS 2026 – PLANOS COM FIDELIDADE </a:t>
              </a:r>
              <a:r>
                <a:rPr lang="pt-BR" sz="1600" b="1" kern="0" noProof="0" dirty="0">
                  <a:solidFill>
                    <a:srgbClr val="D70000"/>
                  </a:solidFill>
                  <a:latin typeface="AMX" pitchFamily="2" charset="0"/>
                </a:rPr>
                <a:t>*</a:t>
              </a:r>
              <a:r>
                <a:rPr lang="pt-BR" sz="1600" b="1" kern="0" noProof="0" dirty="0">
                  <a:solidFill>
                    <a:schemeClr val="bg1"/>
                  </a:solidFill>
                  <a:latin typeface="AMX" pitchFamily="2" charset="0"/>
                </a:rPr>
                <a:t> </a:t>
              </a:r>
            </a:p>
          </p:txBody>
        </p:sp>
        <p:sp>
          <p:nvSpPr>
            <p:cNvPr id="18" name="TextBox 7">
              <a:extLst>
                <a:ext uri="{FF2B5EF4-FFF2-40B4-BE49-F238E27FC236}">
                  <a16:creationId xmlns:a16="http://schemas.microsoft.com/office/drawing/2014/main" id="{29D44BC2-B75B-BECF-1D7A-1F66276C6E04}"/>
                </a:ext>
              </a:extLst>
            </p:cNvPr>
            <p:cNvSpPr txBox="1">
              <a:spLocks/>
            </p:cNvSpPr>
            <p:nvPr/>
          </p:nvSpPr>
          <p:spPr>
            <a:xfrm>
              <a:off x="7444273" y="1404010"/>
              <a:ext cx="4407272" cy="367873"/>
            </a:xfrm>
            <a:prstGeom prst="roundRect">
              <a:avLst>
                <a:gd name="adj" fmla="val 50000"/>
              </a:avLst>
            </a:prstGeom>
            <a:solidFill>
              <a:srgbClr val="181717"/>
            </a:solidFill>
            <a:ln w="38100">
              <a:solidFill>
                <a:srgbClr val="D9D9D9"/>
              </a:solidFill>
            </a:ln>
          </p:spPr>
          <p:txBody>
            <a:bodyPr wrap="square" rtlCol="0" anchor="ctr">
              <a:spAutoFit/>
            </a:bodyPr>
            <a:lstStyle/>
            <a:p>
              <a:pPr algn="r">
                <a:defRPr/>
              </a:pPr>
              <a:r>
                <a:rPr lang="pt-BR" sz="1100" kern="0" noProof="0" dirty="0">
                  <a:solidFill>
                    <a:schemeClr val="bg1"/>
                  </a:solidFill>
                  <a:latin typeface="AMX Medium" pitchFamily="2" charset="0"/>
                </a:rPr>
                <a:t>Disponível para o programa Claro </a:t>
              </a:r>
              <a:r>
                <a:rPr lang="pt-BR" sz="1100" kern="0" noProof="0" dirty="0" err="1">
                  <a:solidFill>
                    <a:schemeClr val="bg1"/>
                  </a:solidFill>
                  <a:latin typeface="AMX Medium" pitchFamily="2" charset="0"/>
                </a:rPr>
                <a:t>up</a:t>
              </a:r>
              <a:r>
                <a:rPr lang="pt-BR" sz="1100" kern="0" noProof="0" dirty="0">
                  <a:solidFill>
                    <a:schemeClr val="bg1"/>
                  </a:solidFill>
                  <a:latin typeface="AMX Medium" pitchFamily="2" charset="0"/>
                </a:rPr>
                <a:t> nas versões </a:t>
              </a:r>
              <a:r>
                <a:rPr lang="pt-BR" sz="1100" kern="0" noProof="0" dirty="0" err="1">
                  <a:solidFill>
                    <a:schemeClr val="bg1"/>
                  </a:solidFill>
                  <a:latin typeface="AMX Medium" pitchFamily="2" charset="0"/>
                </a:rPr>
                <a:t>multi</a:t>
              </a:r>
              <a:r>
                <a:rPr lang="pt-BR" sz="1100" kern="0" noProof="0" dirty="0">
                  <a:solidFill>
                    <a:schemeClr val="bg1"/>
                  </a:solidFill>
                  <a:latin typeface="AMX Medium" pitchFamily="2" charset="0"/>
                </a:rPr>
                <a:t>.</a:t>
              </a:r>
            </a:p>
          </p:txBody>
        </p:sp>
        <p:sp>
          <p:nvSpPr>
            <p:cNvPr id="19" name="TextBox 7">
              <a:extLst>
                <a:ext uri="{FF2B5EF4-FFF2-40B4-BE49-F238E27FC236}">
                  <a16:creationId xmlns:a16="http://schemas.microsoft.com/office/drawing/2014/main" id="{20C727CB-F7E0-D795-4FA2-ECCBBA183B58}"/>
                </a:ext>
              </a:extLst>
            </p:cNvPr>
            <p:cNvSpPr txBox="1">
              <a:spLocks/>
            </p:cNvSpPr>
            <p:nvPr/>
          </p:nvSpPr>
          <p:spPr>
            <a:xfrm>
              <a:off x="3812020" y="2296529"/>
              <a:ext cx="1592590" cy="262396"/>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20" name="TextBox 7">
              <a:extLst>
                <a:ext uri="{FF2B5EF4-FFF2-40B4-BE49-F238E27FC236}">
                  <a16:creationId xmlns:a16="http://schemas.microsoft.com/office/drawing/2014/main" id="{36A30C78-E092-BD16-06BE-452A8CFF46DA}"/>
                </a:ext>
              </a:extLst>
            </p:cNvPr>
            <p:cNvSpPr txBox="1">
              <a:spLocks/>
            </p:cNvSpPr>
            <p:nvPr/>
          </p:nvSpPr>
          <p:spPr>
            <a:xfrm>
              <a:off x="5454812" y="2272276"/>
              <a:ext cx="1600999"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100 GB</a:t>
              </a:r>
            </a:p>
          </p:txBody>
        </p:sp>
        <p:sp>
          <p:nvSpPr>
            <p:cNvPr id="21" name="TextBox 7">
              <a:extLst>
                <a:ext uri="{FF2B5EF4-FFF2-40B4-BE49-F238E27FC236}">
                  <a16:creationId xmlns:a16="http://schemas.microsoft.com/office/drawing/2014/main" id="{9064774E-878A-A94E-5A63-6D1CE352BEBE}"/>
                </a:ext>
              </a:extLst>
            </p:cNvPr>
            <p:cNvSpPr txBox="1">
              <a:spLocks/>
            </p:cNvSpPr>
            <p:nvPr/>
          </p:nvSpPr>
          <p:spPr>
            <a:xfrm>
              <a:off x="7105489" y="2272276"/>
              <a:ext cx="1502595"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150 GB</a:t>
              </a:r>
            </a:p>
          </p:txBody>
        </p:sp>
        <p:sp>
          <p:nvSpPr>
            <p:cNvPr id="22" name="TextBox 7">
              <a:extLst>
                <a:ext uri="{FF2B5EF4-FFF2-40B4-BE49-F238E27FC236}">
                  <a16:creationId xmlns:a16="http://schemas.microsoft.com/office/drawing/2014/main" id="{147AC183-433C-416D-F9CA-30FB5D1BC388}"/>
                </a:ext>
              </a:extLst>
            </p:cNvPr>
            <p:cNvSpPr txBox="1">
              <a:spLocks/>
            </p:cNvSpPr>
            <p:nvPr/>
          </p:nvSpPr>
          <p:spPr>
            <a:xfrm>
              <a:off x="8657762" y="2272276"/>
              <a:ext cx="1528572"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200 GB</a:t>
              </a:r>
            </a:p>
          </p:txBody>
        </p:sp>
        <p:sp>
          <p:nvSpPr>
            <p:cNvPr id="23" name="TextBox 7">
              <a:extLst>
                <a:ext uri="{FF2B5EF4-FFF2-40B4-BE49-F238E27FC236}">
                  <a16:creationId xmlns:a16="http://schemas.microsoft.com/office/drawing/2014/main" id="{8A4CBFD1-CDC7-8045-46AA-29ECB705A6D1}"/>
                </a:ext>
              </a:extLst>
            </p:cNvPr>
            <p:cNvSpPr txBox="1">
              <a:spLocks/>
            </p:cNvSpPr>
            <p:nvPr/>
          </p:nvSpPr>
          <p:spPr>
            <a:xfrm>
              <a:off x="10236012" y="2272276"/>
              <a:ext cx="1646056"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500 GB</a:t>
              </a:r>
            </a:p>
          </p:txBody>
        </p:sp>
        <p:sp>
          <p:nvSpPr>
            <p:cNvPr id="24" name="TextBox 7">
              <a:extLst>
                <a:ext uri="{FF2B5EF4-FFF2-40B4-BE49-F238E27FC236}">
                  <a16:creationId xmlns:a16="http://schemas.microsoft.com/office/drawing/2014/main" id="{B2410018-A1B8-9F2D-5A64-82CB8AE86009}"/>
                </a:ext>
              </a:extLst>
            </p:cNvPr>
            <p:cNvSpPr txBox="1">
              <a:spLocks/>
            </p:cNvSpPr>
            <p:nvPr/>
          </p:nvSpPr>
          <p:spPr>
            <a:xfrm>
              <a:off x="364100" y="2616653"/>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Ilimitado</a:t>
              </a:r>
            </a:p>
          </p:txBody>
        </p:sp>
        <p:sp>
          <p:nvSpPr>
            <p:cNvPr id="25" name="TextBox 7">
              <a:extLst>
                <a:ext uri="{FF2B5EF4-FFF2-40B4-BE49-F238E27FC236}">
                  <a16:creationId xmlns:a16="http://schemas.microsoft.com/office/drawing/2014/main" id="{A39A5C4C-E0F7-B627-2489-C32A0781DEF0}"/>
                </a:ext>
              </a:extLst>
            </p:cNvPr>
            <p:cNvSpPr txBox="1">
              <a:spLocks/>
            </p:cNvSpPr>
            <p:nvPr/>
          </p:nvSpPr>
          <p:spPr>
            <a:xfrm>
              <a:off x="2169810" y="2616653"/>
              <a:ext cx="9712257"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Whatsapp ilimitado</a:t>
              </a:r>
            </a:p>
          </p:txBody>
        </p:sp>
        <p:sp>
          <p:nvSpPr>
            <p:cNvPr id="29" name="TextBox 7">
              <a:extLst>
                <a:ext uri="{FF2B5EF4-FFF2-40B4-BE49-F238E27FC236}">
                  <a16:creationId xmlns:a16="http://schemas.microsoft.com/office/drawing/2014/main" id="{9E92A638-9842-3B3D-A926-7D49945167CE}"/>
                </a:ext>
              </a:extLst>
            </p:cNvPr>
            <p:cNvSpPr txBox="1">
              <a:spLocks/>
            </p:cNvSpPr>
            <p:nvPr/>
          </p:nvSpPr>
          <p:spPr>
            <a:xfrm>
              <a:off x="2169810" y="2930173"/>
              <a:ext cx="9712257"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noProof="0" dirty="0" err="1">
                  <a:latin typeface="AMX Medium" pitchFamily="2" charset="0"/>
                </a:rPr>
                <a:t>Skeelo</a:t>
              </a:r>
              <a:r>
                <a:rPr lang="pt-BR" sz="1100" kern="0" noProof="0" dirty="0">
                  <a:latin typeface="AMX Medium" pitchFamily="2" charset="0"/>
                </a:rPr>
                <a:t>                       </a:t>
              </a:r>
              <a:r>
                <a:rPr lang="pt-BR" sz="1100" kern="0" dirty="0">
                  <a:latin typeface="AMX Medium" pitchFamily="2" charset="0"/>
                </a:rPr>
                <a:t> </a:t>
              </a:r>
              <a:r>
                <a:rPr lang="pt-BR" sz="1100" kern="0" noProof="0" dirty="0">
                  <a:latin typeface="AMX Medium" pitchFamily="2" charset="0"/>
                </a:rPr>
                <a:t>Claro branca                         </a:t>
              </a:r>
              <a:r>
                <a:rPr lang="pt-BR" sz="1100" kern="0" dirty="0" err="1">
                  <a:latin typeface="AMX Medium" pitchFamily="2" charset="0"/>
                </a:rPr>
                <a:t>Truecaller</a:t>
              </a:r>
              <a:r>
                <a:rPr lang="pt-BR" sz="1100" kern="0" dirty="0">
                  <a:latin typeface="AMX Medium" pitchFamily="2" charset="0"/>
                </a:rPr>
                <a:t>​</a:t>
              </a:r>
              <a:endParaRPr lang="pt-BR" sz="1100" kern="0" noProof="0" dirty="0">
                <a:latin typeface="AMX Medium" pitchFamily="2" charset="0"/>
              </a:endParaRPr>
            </a:p>
          </p:txBody>
        </p:sp>
        <p:sp>
          <p:nvSpPr>
            <p:cNvPr id="30" name="TextBox 7">
              <a:extLst>
                <a:ext uri="{FF2B5EF4-FFF2-40B4-BE49-F238E27FC236}">
                  <a16:creationId xmlns:a16="http://schemas.microsoft.com/office/drawing/2014/main" id="{432805AC-77D1-FA33-4BCC-7C9D86948317}"/>
                </a:ext>
              </a:extLst>
            </p:cNvPr>
            <p:cNvSpPr txBox="1">
              <a:spLocks/>
            </p:cNvSpPr>
            <p:nvPr/>
          </p:nvSpPr>
          <p:spPr>
            <a:xfrm>
              <a:off x="2169810" y="3234643"/>
              <a:ext cx="1592008" cy="271321"/>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200" kern="0" noProof="0" dirty="0">
                  <a:latin typeface="AMX Medium" pitchFamily="2" charset="0"/>
                </a:rPr>
                <a:t>-</a:t>
              </a:r>
            </a:p>
          </p:txBody>
        </p:sp>
        <p:sp>
          <p:nvSpPr>
            <p:cNvPr id="32" name="TextBox 7">
              <a:extLst>
                <a:ext uri="{FF2B5EF4-FFF2-40B4-BE49-F238E27FC236}">
                  <a16:creationId xmlns:a16="http://schemas.microsoft.com/office/drawing/2014/main" id="{C6BCE347-E76A-F1F9-4220-9B9A43B127DD}"/>
                </a:ext>
              </a:extLst>
            </p:cNvPr>
            <p:cNvSpPr txBox="1">
              <a:spLocks/>
            </p:cNvSpPr>
            <p:nvPr/>
          </p:nvSpPr>
          <p:spPr>
            <a:xfrm>
              <a:off x="364100" y="2930173"/>
              <a:ext cx="1770524" cy="2665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SVA</a:t>
              </a:r>
            </a:p>
          </p:txBody>
        </p:sp>
        <p:sp>
          <p:nvSpPr>
            <p:cNvPr id="33" name="TextBox 7">
              <a:extLst>
                <a:ext uri="{FF2B5EF4-FFF2-40B4-BE49-F238E27FC236}">
                  <a16:creationId xmlns:a16="http://schemas.microsoft.com/office/drawing/2014/main" id="{9AB8D38E-9F3D-26BC-CFCA-904580AEEBA2}"/>
                </a:ext>
              </a:extLst>
            </p:cNvPr>
            <p:cNvSpPr txBox="1">
              <a:spLocks/>
            </p:cNvSpPr>
            <p:nvPr/>
          </p:nvSpPr>
          <p:spPr>
            <a:xfrm>
              <a:off x="364100" y="3234643"/>
              <a:ext cx="1770524" cy="2761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Assinatura inclusa</a:t>
              </a:r>
            </a:p>
          </p:txBody>
        </p:sp>
        <p:sp>
          <p:nvSpPr>
            <p:cNvPr id="34" name="TextBox 7">
              <a:extLst>
                <a:ext uri="{FF2B5EF4-FFF2-40B4-BE49-F238E27FC236}">
                  <a16:creationId xmlns:a16="http://schemas.microsoft.com/office/drawing/2014/main" id="{C253D199-2E6E-6866-9951-A237BE44DED8}"/>
                </a:ext>
              </a:extLst>
            </p:cNvPr>
            <p:cNvSpPr txBox="1">
              <a:spLocks/>
            </p:cNvSpPr>
            <p:nvPr/>
          </p:nvSpPr>
          <p:spPr>
            <a:xfrm>
              <a:off x="3812020" y="3242312"/>
              <a:ext cx="1592590" cy="25624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GeForce </a:t>
              </a:r>
              <a:r>
                <a:rPr lang="pt-BR" sz="1100" kern="0" noProof="0" dirty="0" err="1">
                  <a:latin typeface="AMX Medium" pitchFamily="2" charset="0"/>
                </a:rPr>
                <a:t>Now</a:t>
              </a:r>
              <a:endParaRPr lang="pt-BR" sz="1100" kern="0" noProof="0" dirty="0">
                <a:latin typeface="AMX Medium" pitchFamily="2" charset="0"/>
              </a:endParaRPr>
            </a:p>
          </p:txBody>
        </p:sp>
        <p:sp>
          <p:nvSpPr>
            <p:cNvPr id="35" name="TextBox 7">
              <a:extLst>
                <a:ext uri="{FF2B5EF4-FFF2-40B4-BE49-F238E27FC236}">
                  <a16:creationId xmlns:a16="http://schemas.microsoft.com/office/drawing/2014/main" id="{13203F8C-FD95-38D9-80B7-CFF4D2E3ACA2}"/>
                </a:ext>
              </a:extLst>
            </p:cNvPr>
            <p:cNvSpPr txBox="1">
              <a:spLocks/>
            </p:cNvSpPr>
            <p:nvPr/>
          </p:nvSpPr>
          <p:spPr>
            <a:xfrm>
              <a:off x="5454812" y="3242312"/>
              <a:ext cx="1600999" cy="25601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lnSpc>
                  <a:spcPts val="1000"/>
                </a:lnSpc>
                <a:defRPr/>
              </a:pPr>
              <a:r>
                <a:rPr lang="pt-BR" sz="1200" kern="0" noProof="0" dirty="0">
                  <a:latin typeface="AMX Medium" pitchFamily="2" charset="0"/>
                </a:rPr>
                <a:t>-</a:t>
              </a:r>
            </a:p>
          </p:txBody>
        </p:sp>
        <p:sp>
          <p:nvSpPr>
            <p:cNvPr id="36" name="TextBox 7">
              <a:extLst>
                <a:ext uri="{FF2B5EF4-FFF2-40B4-BE49-F238E27FC236}">
                  <a16:creationId xmlns:a16="http://schemas.microsoft.com/office/drawing/2014/main" id="{9D5D6B6F-56C9-1DE7-00A6-EDF2C35514DD}"/>
                </a:ext>
              </a:extLst>
            </p:cNvPr>
            <p:cNvSpPr txBox="1">
              <a:spLocks/>
            </p:cNvSpPr>
            <p:nvPr/>
          </p:nvSpPr>
          <p:spPr>
            <a:xfrm>
              <a:off x="7105489" y="3242312"/>
              <a:ext cx="1502595" cy="25601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lnSpc>
                  <a:spcPts val="1000"/>
                </a:lnSpc>
                <a:defRPr/>
              </a:pPr>
              <a:r>
                <a:rPr lang="pt-BR" sz="1200" kern="0" noProof="0" dirty="0">
                  <a:latin typeface="AMX Medium" pitchFamily="2" charset="0"/>
                </a:rPr>
                <a:t>-</a:t>
              </a:r>
            </a:p>
          </p:txBody>
        </p:sp>
        <p:sp>
          <p:nvSpPr>
            <p:cNvPr id="37" name="TextBox 7">
              <a:extLst>
                <a:ext uri="{FF2B5EF4-FFF2-40B4-BE49-F238E27FC236}">
                  <a16:creationId xmlns:a16="http://schemas.microsoft.com/office/drawing/2014/main" id="{A1DB5B26-5204-ED8C-29B9-0F0631EAD199}"/>
                </a:ext>
              </a:extLst>
            </p:cNvPr>
            <p:cNvSpPr txBox="1">
              <a:spLocks/>
            </p:cNvSpPr>
            <p:nvPr/>
          </p:nvSpPr>
          <p:spPr>
            <a:xfrm>
              <a:off x="8657762" y="3234643"/>
              <a:ext cx="1528572" cy="255353"/>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200" kern="0" noProof="0" dirty="0">
                  <a:latin typeface="AMX Medium" pitchFamily="2" charset="0"/>
                </a:rPr>
                <a:t>-</a:t>
              </a:r>
            </a:p>
          </p:txBody>
        </p:sp>
        <p:sp>
          <p:nvSpPr>
            <p:cNvPr id="38" name="TextBox 7">
              <a:extLst>
                <a:ext uri="{FF2B5EF4-FFF2-40B4-BE49-F238E27FC236}">
                  <a16:creationId xmlns:a16="http://schemas.microsoft.com/office/drawing/2014/main" id="{E930E6D3-A2C2-81B6-CEC4-EFB2441B9CDF}"/>
                </a:ext>
              </a:extLst>
            </p:cNvPr>
            <p:cNvSpPr txBox="1">
              <a:spLocks/>
            </p:cNvSpPr>
            <p:nvPr/>
          </p:nvSpPr>
          <p:spPr>
            <a:xfrm>
              <a:off x="10236012" y="3234643"/>
              <a:ext cx="1646056" cy="25535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000"/>
                </a:lnSpc>
                <a:defRPr/>
              </a:pPr>
              <a:r>
                <a:rPr lang="pt-BR" sz="1200" kern="0" noProof="0" dirty="0">
                  <a:latin typeface="AMX Medium" pitchFamily="2" charset="0"/>
                </a:rPr>
                <a:t>         Claro tv+ App</a:t>
              </a:r>
            </a:p>
          </p:txBody>
        </p:sp>
        <p:sp>
          <p:nvSpPr>
            <p:cNvPr id="39" name="TextBox 7">
              <a:extLst>
                <a:ext uri="{FF2B5EF4-FFF2-40B4-BE49-F238E27FC236}">
                  <a16:creationId xmlns:a16="http://schemas.microsoft.com/office/drawing/2014/main" id="{47C85F9D-0B20-7E6F-1AB7-B0A726A1BE01}"/>
                </a:ext>
              </a:extLst>
            </p:cNvPr>
            <p:cNvSpPr txBox="1">
              <a:spLocks/>
            </p:cNvSpPr>
            <p:nvPr/>
          </p:nvSpPr>
          <p:spPr>
            <a:xfrm>
              <a:off x="364100" y="3550982"/>
              <a:ext cx="1770524" cy="315048"/>
            </a:xfrm>
            <a:prstGeom prst="roundRect">
              <a:avLst>
                <a:gd name="adj" fmla="val 25986"/>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a:solidFill>
                    <a:schemeClr val="bg1"/>
                  </a:solidFill>
                  <a:latin typeface="AMX" pitchFamily="2" charset="0"/>
                </a:rPr>
                <a:t>Armazenamento</a:t>
              </a:r>
            </a:p>
            <a:p>
              <a:pPr algn="ctr">
                <a:lnSpc>
                  <a:spcPts val="1000"/>
                </a:lnSpc>
                <a:defRPr/>
              </a:pPr>
              <a:r>
                <a:rPr lang="pt-BR" sz="1200" b="1" kern="0" noProof="0" dirty="0">
                  <a:solidFill>
                    <a:schemeClr val="bg1"/>
                  </a:solidFill>
                  <a:latin typeface="AMX" pitchFamily="2" charset="0"/>
                </a:rPr>
                <a:t>em nuvem</a:t>
              </a:r>
            </a:p>
          </p:txBody>
        </p:sp>
        <p:sp>
          <p:nvSpPr>
            <p:cNvPr id="40" name="TextBox 7">
              <a:extLst>
                <a:ext uri="{FF2B5EF4-FFF2-40B4-BE49-F238E27FC236}">
                  <a16:creationId xmlns:a16="http://schemas.microsoft.com/office/drawing/2014/main" id="{3D096104-E38F-7C33-0E66-A8F1BA00073A}"/>
                </a:ext>
              </a:extLst>
            </p:cNvPr>
            <p:cNvSpPr txBox="1">
              <a:spLocks/>
            </p:cNvSpPr>
            <p:nvPr/>
          </p:nvSpPr>
          <p:spPr>
            <a:xfrm>
              <a:off x="2169809" y="3550983"/>
              <a:ext cx="3235325" cy="315738"/>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dirty="0">
                  <a:latin typeface="AMX Medium" pitchFamily="2" charset="0"/>
                </a:rPr>
                <a:t>+</a:t>
              </a:r>
              <a:r>
                <a:rPr lang="pt-BR" sz="1100" kern="0" noProof="0" dirty="0">
                  <a:latin typeface="AMX Medium" pitchFamily="2" charset="0"/>
                </a:rPr>
                <a:t>  50GB    </a:t>
              </a:r>
              <a:r>
                <a:rPr lang="pt-BR" sz="1100" kern="0" dirty="0">
                  <a:latin typeface="AMX Medium" pitchFamily="2" charset="0"/>
                </a:rPr>
                <a:t>            </a:t>
              </a:r>
              <a:r>
                <a:rPr lang="pt-BR" sz="1100" kern="0" noProof="0" dirty="0">
                  <a:latin typeface="AMX Medium" pitchFamily="2" charset="0"/>
                </a:rPr>
                <a:t>Google </a:t>
              </a:r>
              <a:r>
                <a:rPr lang="pt-BR" sz="1100" kern="0" noProof="0" dirty="0" err="1">
                  <a:latin typeface="AMX Medium" pitchFamily="2" charset="0"/>
                </a:rPr>
                <a:t>One</a:t>
              </a:r>
              <a:r>
                <a:rPr lang="pt-BR" sz="1100" kern="0" noProof="0" dirty="0">
                  <a:latin typeface="AMX Medium" pitchFamily="2" charset="0"/>
                </a:rPr>
                <a:t> 100GB</a:t>
              </a:r>
            </a:p>
          </p:txBody>
        </p:sp>
        <p:sp>
          <p:nvSpPr>
            <p:cNvPr id="41" name="TextBox 7">
              <a:extLst>
                <a:ext uri="{FF2B5EF4-FFF2-40B4-BE49-F238E27FC236}">
                  <a16:creationId xmlns:a16="http://schemas.microsoft.com/office/drawing/2014/main" id="{D6F39831-B530-75B1-71EC-9ED97997EB9E}"/>
                </a:ext>
              </a:extLst>
            </p:cNvPr>
            <p:cNvSpPr txBox="1">
              <a:spLocks/>
            </p:cNvSpPr>
            <p:nvPr/>
          </p:nvSpPr>
          <p:spPr>
            <a:xfrm>
              <a:off x="5454812" y="3543344"/>
              <a:ext cx="1600999" cy="32196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050" kern="0" noProof="0" dirty="0">
                  <a:latin typeface="AMX Medium" pitchFamily="2" charset="0"/>
                </a:rPr>
                <a:t>              + 200GB</a:t>
              </a:r>
            </a:p>
            <a:p>
              <a:pPr algn="ctr">
                <a:lnSpc>
                  <a:spcPts val="1100"/>
                </a:lnSpc>
                <a:defRPr/>
              </a:pPr>
              <a:r>
                <a:rPr lang="pt-BR" sz="1050" kern="0" noProof="0" dirty="0">
                  <a:latin typeface="AMX Medium" pitchFamily="2" charset="0"/>
                </a:rPr>
                <a:t>   Google </a:t>
              </a:r>
              <a:r>
                <a:rPr lang="pt-BR" sz="1050" kern="0" noProof="0" dirty="0" err="1">
                  <a:latin typeface="AMX Medium" pitchFamily="2" charset="0"/>
                </a:rPr>
                <a:t>One</a:t>
              </a:r>
              <a:r>
                <a:rPr lang="pt-BR" sz="1050" kern="0" noProof="0" dirty="0">
                  <a:latin typeface="AMX Medium" pitchFamily="2" charset="0"/>
                </a:rPr>
                <a:t> 200GB</a:t>
              </a:r>
            </a:p>
          </p:txBody>
        </p:sp>
        <p:sp>
          <p:nvSpPr>
            <p:cNvPr id="42" name="TextBox 7">
              <a:extLst>
                <a:ext uri="{FF2B5EF4-FFF2-40B4-BE49-F238E27FC236}">
                  <a16:creationId xmlns:a16="http://schemas.microsoft.com/office/drawing/2014/main" id="{036E7968-9DDC-3BC4-8E46-B954F91E33D5}"/>
                </a:ext>
              </a:extLst>
            </p:cNvPr>
            <p:cNvSpPr txBox="1">
              <a:spLocks/>
            </p:cNvSpPr>
            <p:nvPr/>
          </p:nvSpPr>
          <p:spPr>
            <a:xfrm>
              <a:off x="7105489" y="3543344"/>
              <a:ext cx="1502595"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3" name="TextBox 7">
              <a:extLst>
                <a:ext uri="{FF2B5EF4-FFF2-40B4-BE49-F238E27FC236}">
                  <a16:creationId xmlns:a16="http://schemas.microsoft.com/office/drawing/2014/main" id="{08603BF1-2793-F1A9-42B5-AB64CA8AFC23}"/>
                </a:ext>
              </a:extLst>
            </p:cNvPr>
            <p:cNvSpPr txBox="1">
              <a:spLocks/>
            </p:cNvSpPr>
            <p:nvPr/>
          </p:nvSpPr>
          <p:spPr>
            <a:xfrm>
              <a:off x="8657762" y="3543344"/>
              <a:ext cx="1528572"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4" name="TextBox 7">
              <a:extLst>
                <a:ext uri="{FF2B5EF4-FFF2-40B4-BE49-F238E27FC236}">
                  <a16:creationId xmlns:a16="http://schemas.microsoft.com/office/drawing/2014/main" id="{96B0A180-595F-E614-F7B6-F308DB5D511E}"/>
                </a:ext>
              </a:extLst>
            </p:cNvPr>
            <p:cNvSpPr txBox="1">
              <a:spLocks/>
            </p:cNvSpPr>
            <p:nvPr/>
          </p:nvSpPr>
          <p:spPr>
            <a:xfrm>
              <a:off x="10236012" y="3543344"/>
              <a:ext cx="1646056"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45" name="TextBox 7">
              <a:extLst>
                <a:ext uri="{FF2B5EF4-FFF2-40B4-BE49-F238E27FC236}">
                  <a16:creationId xmlns:a16="http://schemas.microsoft.com/office/drawing/2014/main" id="{CAAB454F-6580-082F-FF7C-396D097F3F0B}"/>
                </a:ext>
              </a:extLst>
            </p:cNvPr>
            <p:cNvSpPr txBox="1">
              <a:spLocks/>
            </p:cNvSpPr>
            <p:nvPr/>
          </p:nvSpPr>
          <p:spPr>
            <a:xfrm>
              <a:off x="364100" y="3913473"/>
              <a:ext cx="1770524" cy="423574"/>
            </a:xfrm>
            <a:prstGeom prst="roundRect">
              <a:avLst>
                <a:gd name="adj" fmla="val 29970"/>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Passaporte</a:t>
              </a:r>
            </a:p>
          </p:txBody>
        </p:sp>
        <p:sp>
          <p:nvSpPr>
            <p:cNvPr id="46" name="TextBox 7">
              <a:extLst>
                <a:ext uri="{FF2B5EF4-FFF2-40B4-BE49-F238E27FC236}">
                  <a16:creationId xmlns:a16="http://schemas.microsoft.com/office/drawing/2014/main" id="{FD29F7FE-0A3B-2859-F758-02F1BA4AD491}"/>
                </a:ext>
              </a:extLst>
            </p:cNvPr>
            <p:cNvSpPr txBox="1">
              <a:spLocks/>
            </p:cNvSpPr>
            <p:nvPr/>
          </p:nvSpPr>
          <p:spPr>
            <a:xfrm>
              <a:off x="2169810" y="3919145"/>
              <a:ext cx="1591071" cy="42357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noProof="0" dirty="0">
                  <a:latin typeface="+mj-lt"/>
                </a:rPr>
                <a:t>Linhas adicionais</a:t>
              </a:r>
            </a:p>
          </p:txBody>
        </p:sp>
        <p:sp>
          <p:nvSpPr>
            <p:cNvPr id="47" name="TextBox 7">
              <a:extLst>
                <a:ext uri="{FF2B5EF4-FFF2-40B4-BE49-F238E27FC236}">
                  <a16:creationId xmlns:a16="http://schemas.microsoft.com/office/drawing/2014/main" id="{24BC5C65-D6FE-415E-84A5-85CB703A6E82}"/>
                </a:ext>
              </a:extLst>
            </p:cNvPr>
            <p:cNvSpPr txBox="1">
              <a:spLocks/>
            </p:cNvSpPr>
            <p:nvPr/>
          </p:nvSpPr>
          <p:spPr>
            <a:xfrm>
              <a:off x="3812020" y="3919145"/>
              <a:ext cx="1592590" cy="42213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48" name="TextBox 7">
              <a:extLst>
                <a:ext uri="{FF2B5EF4-FFF2-40B4-BE49-F238E27FC236}">
                  <a16:creationId xmlns:a16="http://schemas.microsoft.com/office/drawing/2014/main" id="{8183C6A0-FAC2-B50E-E82C-139BF43794D2}"/>
                </a:ext>
              </a:extLst>
            </p:cNvPr>
            <p:cNvSpPr txBox="1">
              <a:spLocks/>
            </p:cNvSpPr>
            <p:nvPr/>
          </p:nvSpPr>
          <p:spPr>
            <a:xfrm>
              <a:off x="5454812" y="3913473"/>
              <a:ext cx="1600999" cy="422133"/>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49" name="TextBox 7">
              <a:extLst>
                <a:ext uri="{FF2B5EF4-FFF2-40B4-BE49-F238E27FC236}">
                  <a16:creationId xmlns:a16="http://schemas.microsoft.com/office/drawing/2014/main" id="{FA500589-A041-36E3-6601-7AA4A21CC944}"/>
                </a:ext>
              </a:extLst>
            </p:cNvPr>
            <p:cNvSpPr txBox="1">
              <a:spLocks/>
            </p:cNvSpPr>
            <p:nvPr/>
          </p:nvSpPr>
          <p:spPr>
            <a:xfrm>
              <a:off x="7105489" y="3924613"/>
              <a:ext cx="1502595"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e</a:t>
              </a:r>
            </a:p>
            <a:p>
              <a:pPr algn="ctr">
                <a:lnSpc>
                  <a:spcPts val="1000"/>
                </a:lnSpc>
                <a:defRPr/>
              </a:pPr>
              <a:r>
                <a:rPr lang="pt-BR" sz="1000" kern="0" noProof="0" dirty="0">
                  <a:latin typeface="+mj-lt"/>
                </a:rPr>
                <a:t>Europa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0" name="TextBox 7">
              <a:extLst>
                <a:ext uri="{FF2B5EF4-FFF2-40B4-BE49-F238E27FC236}">
                  <a16:creationId xmlns:a16="http://schemas.microsoft.com/office/drawing/2014/main" id="{F41EE74F-FDCF-6CEE-B7CF-6F352560A2A4}"/>
                </a:ext>
              </a:extLst>
            </p:cNvPr>
            <p:cNvSpPr txBox="1">
              <a:spLocks/>
            </p:cNvSpPr>
            <p:nvPr/>
          </p:nvSpPr>
          <p:spPr>
            <a:xfrm>
              <a:off x="8657762" y="3924613"/>
              <a:ext cx="1528572"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a:t>
              </a:r>
              <a:r>
                <a:rPr lang="pt-BR" sz="1000" kern="0" dirty="0">
                  <a:latin typeface="+mj-lt"/>
                </a:rPr>
                <a:t> </a:t>
              </a:r>
              <a:r>
                <a:rPr lang="pt-BR" sz="1000" kern="0" noProof="0" dirty="0">
                  <a:latin typeface="+mj-lt"/>
                </a:rPr>
                <a:t>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1" name="TextBox 7">
              <a:extLst>
                <a:ext uri="{FF2B5EF4-FFF2-40B4-BE49-F238E27FC236}">
                  <a16:creationId xmlns:a16="http://schemas.microsoft.com/office/drawing/2014/main" id="{96BF648D-96CB-9FE9-D089-23C34D82DE1E}"/>
                </a:ext>
              </a:extLst>
            </p:cNvPr>
            <p:cNvSpPr txBox="1">
              <a:spLocks/>
            </p:cNvSpPr>
            <p:nvPr/>
          </p:nvSpPr>
          <p:spPr>
            <a:xfrm>
              <a:off x="10236012" y="3924613"/>
              <a:ext cx="1646056" cy="418105"/>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52" name="TextBox 7">
              <a:extLst>
                <a:ext uri="{FF2B5EF4-FFF2-40B4-BE49-F238E27FC236}">
                  <a16:creationId xmlns:a16="http://schemas.microsoft.com/office/drawing/2014/main" id="{FC2F7BFD-0F09-9996-29B7-8C0A1E797A98}"/>
                </a:ext>
              </a:extLst>
            </p:cNvPr>
            <p:cNvSpPr txBox="1">
              <a:spLocks/>
            </p:cNvSpPr>
            <p:nvPr/>
          </p:nvSpPr>
          <p:spPr>
            <a:xfrm>
              <a:off x="364100" y="4393674"/>
              <a:ext cx="1770524" cy="354822"/>
            </a:xfrm>
            <a:prstGeom prst="roundRect">
              <a:avLst>
                <a:gd name="adj" fmla="val 36836"/>
              </a:avLst>
            </a:prstGeom>
            <a:solidFill>
              <a:srgbClr val="920000"/>
            </a:solidFill>
            <a:ln>
              <a:noFill/>
            </a:ln>
          </p:spPr>
          <p:txBody>
            <a:bodyPr wrap="square" lIns="0" tIns="36000" rIns="0" bIns="0" rtlCol="0" anchor="ctr">
              <a:noAutofit/>
            </a:bodyPr>
            <a:lstStyle/>
            <a:p>
              <a:pPr algn="ctr">
                <a:lnSpc>
                  <a:spcPts val="1200"/>
                </a:lnSpc>
                <a:defRPr/>
              </a:pPr>
              <a:r>
                <a:rPr lang="pt-BR" sz="1200" b="1" kern="0" noProof="0" dirty="0">
                  <a:solidFill>
                    <a:schemeClr val="bg1"/>
                  </a:solidFill>
                  <a:latin typeface="AMX" pitchFamily="2" charset="0"/>
                </a:rPr>
                <a:t>Linhas adicionais  inclusas</a:t>
              </a:r>
            </a:p>
          </p:txBody>
        </p:sp>
        <p:sp>
          <p:nvSpPr>
            <p:cNvPr id="53" name="TextBox 7">
              <a:extLst>
                <a:ext uri="{FF2B5EF4-FFF2-40B4-BE49-F238E27FC236}">
                  <a16:creationId xmlns:a16="http://schemas.microsoft.com/office/drawing/2014/main" id="{448133C4-D82D-AE8B-C3C2-13DF87322373}"/>
                </a:ext>
              </a:extLst>
            </p:cNvPr>
            <p:cNvSpPr txBox="1">
              <a:spLocks/>
            </p:cNvSpPr>
            <p:nvPr/>
          </p:nvSpPr>
          <p:spPr>
            <a:xfrm>
              <a:off x="2169810" y="4392622"/>
              <a:ext cx="1592008" cy="354356"/>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4" name="TextBox 7">
              <a:extLst>
                <a:ext uri="{FF2B5EF4-FFF2-40B4-BE49-F238E27FC236}">
                  <a16:creationId xmlns:a16="http://schemas.microsoft.com/office/drawing/2014/main" id="{0DAAF7F7-D936-7BD5-BC3E-415D2A33E6CD}"/>
                </a:ext>
              </a:extLst>
            </p:cNvPr>
            <p:cNvSpPr txBox="1">
              <a:spLocks/>
            </p:cNvSpPr>
            <p:nvPr/>
          </p:nvSpPr>
          <p:spPr>
            <a:xfrm>
              <a:off x="3812020" y="4389904"/>
              <a:ext cx="1592590" cy="357164"/>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5" name="TextBox 7">
              <a:extLst>
                <a:ext uri="{FF2B5EF4-FFF2-40B4-BE49-F238E27FC236}">
                  <a16:creationId xmlns:a16="http://schemas.microsoft.com/office/drawing/2014/main" id="{6A0ECC72-0A37-414B-582D-6FF5CD955775}"/>
                </a:ext>
              </a:extLst>
            </p:cNvPr>
            <p:cNvSpPr txBox="1">
              <a:spLocks/>
            </p:cNvSpPr>
            <p:nvPr/>
          </p:nvSpPr>
          <p:spPr>
            <a:xfrm>
              <a:off x="5454812" y="4381266"/>
              <a:ext cx="1600999"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56" name="TextBox 7">
              <a:extLst>
                <a:ext uri="{FF2B5EF4-FFF2-40B4-BE49-F238E27FC236}">
                  <a16:creationId xmlns:a16="http://schemas.microsoft.com/office/drawing/2014/main" id="{F431FD78-A0DB-2AB0-09EA-596FE9BE824B}"/>
                </a:ext>
              </a:extLst>
            </p:cNvPr>
            <p:cNvSpPr txBox="1">
              <a:spLocks/>
            </p:cNvSpPr>
            <p:nvPr/>
          </p:nvSpPr>
          <p:spPr>
            <a:xfrm>
              <a:off x="7105489" y="4381266"/>
              <a:ext cx="1502595"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1</a:t>
              </a:r>
            </a:p>
          </p:txBody>
        </p:sp>
        <p:sp>
          <p:nvSpPr>
            <p:cNvPr id="57" name="TextBox 7">
              <a:extLst>
                <a:ext uri="{FF2B5EF4-FFF2-40B4-BE49-F238E27FC236}">
                  <a16:creationId xmlns:a16="http://schemas.microsoft.com/office/drawing/2014/main" id="{4BF95D6A-1C6A-5B63-F764-C8C63668FA35}"/>
                </a:ext>
              </a:extLst>
            </p:cNvPr>
            <p:cNvSpPr txBox="1">
              <a:spLocks/>
            </p:cNvSpPr>
            <p:nvPr/>
          </p:nvSpPr>
          <p:spPr>
            <a:xfrm>
              <a:off x="8657762" y="4381266"/>
              <a:ext cx="1528572"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2</a:t>
              </a:r>
            </a:p>
          </p:txBody>
        </p:sp>
        <p:sp>
          <p:nvSpPr>
            <p:cNvPr id="58" name="TextBox 7">
              <a:extLst>
                <a:ext uri="{FF2B5EF4-FFF2-40B4-BE49-F238E27FC236}">
                  <a16:creationId xmlns:a16="http://schemas.microsoft.com/office/drawing/2014/main" id="{5189A815-75B1-4D26-142A-8790BD3FA763}"/>
                </a:ext>
              </a:extLst>
            </p:cNvPr>
            <p:cNvSpPr txBox="1">
              <a:spLocks/>
            </p:cNvSpPr>
            <p:nvPr/>
          </p:nvSpPr>
          <p:spPr>
            <a:xfrm>
              <a:off x="10236012" y="4381266"/>
              <a:ext cx="1646056"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5</a:t>
              </a:r>
            </a:p>
          </p:txBody>
        </p:sp>
        <p:sp>
          <p:nvSpPr>
            <p:cNvPr id="59" name="TextBox 7">
              <a:extLst>
                <a:ext uri="{FF2B5EF4-FFF2-40B4-BE49-F238E27FC236}">
                  <a16:creationId xmlns:a16="http://schemas.microsoft.com/office/drawing/2014/main" id="{0E921E37-8122-A9A9-FC0A-11D31C5877D7}"/>
                </a:ext>
              </a:extLst>
            </p:cNvPr>
            <p:cNvSpPr txBox="1">
              <a:spLocks/>
            </p:cNvSpPr>
            <p:nvPr/>
          </p:nvSpPr>
          <p:spPr>
            <a:xfrm>
              <a:off x="364100" y="4803605"/>
              <a:ext cx="1770524" cy="359089"/>
            </a:xfrm>
            <a:prstGeom prst="roundRect">
              <a:avLst>
                <a:gd name="adj" fmla="val 29697"/>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err="1">
                  <a:solidFill>
                    <a:schemeClr val="bg1"/>
                  </a:solidFill>
                  <a:latin typeface="AMX" pitchFamily="2" charset="0"/>
                </a:rPr>
                <a:t>Qtd</a:t>
              </a:r>
              <a:r>
                <a:rPr lang="pt-BR" sz="1200" b="1" kern="0" noProof="0" dirty="0">
                  <a:solidFill>
                    <a:schemeClr val="bg1"/>
                  </a:solidFill>
                  <a:latin typeface="AMX" pitchFamily="2" charset="0"/>
                </a:rPr>
                <a:t>. Máx. Linhas adicionais</a:t>
              </a:r>
            </a:p>
          </p:txBody>
        </p:sp>
        <p:sp>
          <p:nvSpPr>
            <p:cNvPr id="60" name="TextBox 7">
              <a:extLst>
                <a:ext uri="{FF2B5EF4-FFF2-40B4-BE49-F238E27FC236}">
                  <a16:creationId xmlns:a16="http://schemas.microsoft.com/office/drawing/2014/main" id="{A4732B63-ADD8-25B4-5FE1-3A16CBF7491A}"/>
                </a:ext>
              </a:extLst>
            </p:cNvPr>
            <p:cNvSpPr txBox="1">
              <a:spLocks/>
            </p:cNvSpPr>
            <p:nvPr/>
          </p:nvSpPr>
          <p:spPr>
            <a:xfrm>
              <a:off x="2169810" y="4803606"/>
              <a:ext cx="1592008"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1" name="TextBox 7">
              <a:extLst>
                <a:ext uri="{FF2B5EF4-FFF2-40B4-BE49-F238E27FC236}">
                  <a16:creationId xmlns:a16="http://schemas.microsoft.com/office/drawing/2014/main" id="{519859E6-A77E-58B2-361F-62EA5694BE75}"/>
                </a:ext>
              </a:extLst>
            </p:cNvPr>
            <p:cNvSpPr txBox="1">
              <a:spLocks/>
            </p:cNvSpPr>
            <p:nvPr/>
          </p:nvSpPr>
          <p:spPr>
            <a:xfrm>
              <a:off x="3812020" y="4803606"/>
              <a:ext cx="1592590"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2" name="TextBox 7">
              <a:extLst>
                <a:ext uri="{FF2B5EF4-FFF2-40B4-BE49-F238E27FC236}">
                  <a16:creationId xmlns:a16="http://schemas.microsoft.com/office/drawing/2014/main" id="{6C645280-8B43-7690-067E-945D503D055E}"/>
                </a:ext>
              </a:extLst>
            </p:cNvPr>
            <p:cNvSpPr txBox="1">
              <a:spLocks/>
            </p:cNvSpPr>
            <p:nvPr/>
          </p:nvSpPr>
          <p:spPr>
            <a:xfrm>
              <a:off x="5454812" y="4803605"/>
              <a:ext cx="1600999" cy="35482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63" name="TextBox 7">
              <a:extLst>
                <a:ext uri="{FF2B5EF4-FFF2-40B4-BE49-F238E27FC236}">
                  <a16:creationId xmlns:a16="http://schemas.microsoft.com/office/drawing/2014/main" id="{25850D38-38A5-E720-9473-B2E3DCD08A2F}"/>
                </a:ext>
              </a:extLst>
            </p:cNvPr>
            <p:cNvSpPr txBox="1">
              <a:spLocks/>
            </p:cNvSpPr>
            <p:nvPr/>
          </p:nvSpPr>
          <p:spPr>
            <a:xfrm>
              <a:off x="7105489" y="4803606"/>
              <a:ext cx="1502595"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3</a:t>
              </a:r>
            </a:p>
          </p:txBody>
        </p:sp>
        <p:sp>
          <p:nvSpPr>
            <p:cNvPr id="64" name="TextBox 7">
              <a:extLst>
                <a:ext uri="{FF2B5EF4-FFF2-40B4-BE49-F238E27FC236}">
                  <a16:creationId xmlns:a16="http://schemas.microsoft.com/office/drawing/2014/main" id="{03097691-E0AA-3896-8C36-93D8DB294E54}"/>
                </a:ext>
              </a:extLst>
            </p:cNvPr>
            <p:cNvSpPr txBox="1">
              <a:spLocks/>
            </p:cNvSpPr>
            <p:nvPr/>
          </p:nvSpPr>
          <p:spPr>
            <a:xfrm>
              <a:off x="8657762" y="4803606"/>
              <a:ext cx="1528572"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sp>
          <p:nvSpPr>
            <p:cNvPr id="65" name="TextBox 7">
              <a:extLst>
                <a:ext uri="{FF2B5EF4-FFF2-40B4-BE49-F238E27FC236}">
                  <a16:creationId xmlns:a16="http://schemas.microsoft.com/office/drawing/2014/main" id="{43982169-7A33-2C20-50CB-9F5E4CFB3624}"/>
                </a:ext>
              </a:extLst>
            </p:cNvPr>
            <p:cNvSpPr txBox="1">
              <a:spLocks/>
            </p:cNvSpPr>
            <p:nvPr/>
          </p:nvSpPr>
          <p:spPr>
            <a:xfrm>
              <a:off x="10236012" y="4803606"/>
              <a:ext cx="1646056"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pic>
          <p:nvPicPr>
            <p:cNvPr id="66" name="Picture 2">
              <a:extLst>
                <a:ext uri="{FF2B5EF4-FFF2-40B4-BE49-F238E27FC236}">
                  <a16:creationId xmlns:a16="http://schemas.microsoft.com/office/drawing/2014/main" id="{63F71DBB-420E-E9FF-9B77-A3B600A8700C}"/>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5441588" y="2987639"/>
              <a:ext cx="129481" cy="139785"/>
            </a:xfrm>
            <a:prstGeom prst="rect">
              <a:avLst/>
            </a:prstGeom>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968787D1-BDD6-A2F3-17B0-6FBD69DC18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6416661" y="2931178"/>
              <a:ext cx="250635" cy="250736"/>
            </a:xfrm>
            <a:prstGeom prst="rect">
              <a:avLst/>
            </a:prstGeom>
            <a:extLst>
              <a:ext uri="{909E8E84-426E-40DD-AFC4-6F175D3DCCD1}">
                <a14:hiddenFill xmlns:a14="http://schemas.microsoft.com/office/drawing/2010/main">
                  <a:solidFill>
                    <a:srgbClr val="FFFFFF"/>
                  </a:solidFill>
                </a14:hiddenFill>
              </a:ext>
            </a:extLst>
          </p:spPr>
        </p:pic>
        <p:pic>
          <p:nvPicPr>
            <p:cNvPr id="68" name="Picture 6">
              <a:extLst>
                <a:ext uri="{FF2B5EF4-FFF2-40B4-BE49-F238E27FC236}">
                  <a16:creationId xmlns:a16="http://schemas.microsoft.com/office/drawing/2014/main" id="{22676B67-F293-4A51-37FC-507AA44A3AA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bwMode="auto">
            <a:xfrm>
              <a:off x="7960531" y="2996812"/>
              <a:ext cx="132153" cy="1321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Imagem 68" descr="Logotipo&#10;&#10;O conteúdo gerado por IA pode estar incorreto.">
              <a:extLst>
                <a:ext uri="{FF2B5EF4-FFF2-40B4-BE49-F238E27FC236}">
                  <a16:creationId xmlns:a16="http://schemas.microsoft.com/office/drawing/2014/main" id="{B7EFFD53-A4D3-C84B-7E29-EF7685A2FA16}"/>
                </a:ext>
              </a:extLst>
            </p:cNvPr>
            <p:cNvPicPr>
              <a:picLocks noChangeAspect="1"/>
            </p:cNvPicPr>
            <p:nvPr/>
          </p:nvPicPr>
          <p:blipFill>
            <a:blip r:embed="rId7" cstate="print">
              <a:extLst>
                <a:ext uri="{28A0092B-C50C-407E-A947-70E740481C1C}">
                  <a14:useLocalDpi xmlns:a14="http://schemas.microsoft.com/office/drawing/2010/main" val="0"/>
                </a:ext>
              </a:extLst>
            </a:blip>
            <a:srcRect t="34836" b="34836"/>
            <a:stretch>
              <a:fillRect/>
            </a:stretch>
          </p:blipFill>
          <p:spPr>
            <a:xfrm>
              <a:off x="7569413" y="1478054"/>
              <a:ext cx="731010" cy="221707"/>
            </a:xfrm>
            <a:prstGeom prst="rect">
              <a:avLst/>
            </a:prstGeom>
          </p:spPr>
        </p:pic>
        <p:pic>
          <p:nvPicPr>
            <p:cNvPr id="70" name="Imagem 69">
              <a:extLst>
                <a:ext uri="{FF2B5EF4-FFF2-40B4-BE49-F238E27FC236}">
                  <a16:creationId xmlns:a16="http://schemas.microsoft.com/office/drawing/2014/main" id="{2999104C-23C1-ED30-2FB7-FA9827D4586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323143" y="2674896"/>
              <a:ext cx="152068" cy="152384"/>
            </a:xfrm>
            <a:prstGeom prst="rect">
              <a:avLst/>
            </a:prstGeom>
          </p:spPr>
        </p:pic>
        <p:pic>
          <p:nvPicPr>
            <p:cNvPr id="71" name="Imagem 70">
              <a:extLst>
                <a:ext uri="{FF2B5EF4-FFF2-40B4-BE49-F238E27FC236}">
                  <a16:creationId xmlns:a16="http://schemas.microsoft.com/office/drawing/2014/main" id="{2C05921C-775C-3654-A048-06F2B727958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092843" y="3273192"/>
              <a:ext cx="194222" cy="194222"/>
            </a:xfrm>
            <a:prstGeom prst="rect">
              <a:avLst/>
            </a:prstGeom>
          </p:spPr>
        </p:pic>
        <p:pic>
          <p:nvPicPr>
            <p:cNvPr id="72" name="Imagem 71">
              <a:extLst>
                <a:ext uri="{FF2B5EF4-FFF2-40B4-BE49-F238E27FC236}">
                  <a16:creationId xmlns:a16="http://schemas.microsoft.com/office/drawing/2014/main" id="{1633DEB3-59EF-D3B6-1BDE-597BD967E9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418261" y="3190958"/>
              <a:ext cx="325333" cy="325333"/>
            </a:xfrm>
            <a:prstGeom prst="rect">
              <a:avLst/>
            </a:prstGeom>
          </p:spPr>
        </p:pic>
        <p:pic>
          <p:nvPicPr>
            <p:cNvPr id="73" name="Imagem 72">
              <a:extLst>
                <a:ext uri="{FF2B5EF4-FFF2-40B4-BE49-F238E27FC236}">
                  <a16:creationId xmlns:a16="http://schemas.microsoft.com/office/drawing/2014/main" id="{70E86B0F-A0B1-2A81-5950-D0EA583F9AC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72920" y="3583203"/>
              <a:ext cx="588995" cy="196865"/>
            </a:xfrm>
            <a:prstGeom prst="rect">
              <a:avLst/>
            </a:prstGeom>
          </p:spPr>
        </p:pic>
        <p:pic>
          <p:nvPicPr>
            <p:cNvPr id="74" name="Imagem 73">
              <a:extLst>
                <a:ext uri="{FF2B5EF4-FFF2-40B4-BE49-F238E27FC236}">
                  <a16:creationId xmlns:a16="http://schemas.microsoft.com/office/drawing/2014/main" id="{6405468D-93B0-C18D-E209-D19ABA8BC32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700986" y="3620128"/>
              <a:ext cx="180000" cy="180000"/>
            </a:xfrm>
            <a:prstGeom prst="rect">
              <a:avLst/>
            </a:prstGeom>
          </p:spPr>
        </p:pic>
        <p:pic>
          <p:nvPicPr>
            <p:cNvPr id="75" name="Imagem 74">
              <a:extLst>
                <a:ext uri="{FF2B5EF4-FFF2-40B4-BE49-F238E27FC236}">
                  <a16:creationId xmlns:a16="http://schemas.microsoft.com/office/drawing/2014/main" id="{34BC929D-D555-D587-AAE4-7DC77381B49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683927" y="3538023"/>
              <a:ext cx="498302" cy="166552"/>
            </a:xfrm>
            <a:prstGeom prst="rect">
              <a:avLst/>
            </a:prstGeom>
          </p:spPr>
        </p:pic>
        <p:pic>
          <p:nvPicPr>
            <p:cNvPr id="76" name="Imagem 75">
              <a:extLst>
                <a:ext uri="{FF2B5EF4-FFF2-40B4-BE49-F238E27FC236}">
                  <a16:creationId xmlns:a16="http://schemas.microsoft.com/office/drawing/2014/main" id="{A89AC127-7D8F-7189-99F0-948C194F2207}"/>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614951" y="3714759"/>
              <a:ext cx="137951" cy="137951"/>
            </a:xfrm>
            <a:prstGeom prst="rect">
              <a:avLst/>
            </a:prstGeom>
          </p:spPr>
        </p:pic>
        <p:pic>
          <p:nvPicPr>
            <p:cNvPr id="77" name="Imagem 76">
              <a:extLst>
                <a:ext uri="{FF2B5EF4-FFF2-40B4-BE49-F238E27FC236}">
                  <a16:creationId xmlns:a16="http://schemas.microsoft.com/office/drawing/2014/main" id="{F39B123B-0E0C-5F6B-2A11-B4580B559D2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367170" y="3538023"/>
              <a:ext cx="498302" cy="166552"/>
            </a:xfrm>
            <a:prstGeom prst="rect">
              <a:avLst/>
            </a:prstGeom>
          </p:spPr>
        </p:pic>
        <p:pic>
          <p:nvPicPr>
            <p:cNvPr id="78" name="Imagem 77">
              <a:extLst>
                <a:ext uri="{FF2B5EF4-FFF2-40B4-BE49-F238E27FC236}">
                  <a16:creationId xmlns:a16="http://schemas.microsoft.com/office/drawing/2014/main" id="{578812AE-A9FB-D4BD-0FDE-2789EAB3B7E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298194" y="3714759"/>
              <a:ext cx="137951" cy="137951"/>
            </a:xfrm>
            <a:prstGeom prst="rect">
              <a:avLst/>
            </a:prstGeom>
          </p:spPr>
        </p:pic>
        <p:pic>
          <p:nvPicPr>
            <p:cNvPr id="79" name="Imagem 78">
              <a:extLst>
                <a:ext uri="{FF2B5EF4-FFF2-40B4-BE49-F238E27FC236}">
                  <a16:creationId xmlns:a16="http://schemas.microsoft.com/office/drawing/2014/main" id="{1CCC91B1-8D05-B0F2-9B2F-9F07716F063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938741" y="3538023"/>
              <a:ext cx="498302" cy="166552"/>
            </a:xfrm>
            <a:prstGeom prst="rect">
              <a:avLst/>
            </a:prstGeom>
          </p:spPr>
        </p:pic>
        <p:pic>
          <p:nvPicPr>
            <p:cNvPr id="80" name="Imagem 79">
              <a:extLst>
                <a:ext uri="{FF2B5EF4-FFF2-40B4-BE49-F238E27FC236}">
                  <a16:creationId xmlns:a16="http://schemas.microsoft.com/office/drawing/2014/main" id="{D7C5A521-05D2-0433-195A-5692E73528B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69765" y="3714759"/>
              <a:ext cx="137951" cy="137951"/>
            </a:xfrm>
            <a:prstGeom prst="rect">
              <a:avLst/>
            </a:prstGeom>
          </p:spPr>
        </p:pic>
        <p:pic>
          <p:nvPicPr>
            <p:cNvPr id="81" name="Imagem 80">
              <a:extLst>
                <a:ext uri="{FF2B5EF4-FFF2-40B4-BE49-F238E27FC236}">
                  <a16:creationId xmlns:a16="http://schemas.microsoft.com/office/drawing/2014/main" id="{FD395014-FAC3-B3A3-361A-612B3E07778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580929" y="3538023"/>
              <a:ext cx="498302" cy="166552"/>
            </a:xfrm>
            <a:prstGeom prst="rect">
              <a:avLst/>
            </a:prstGeom>
          </p:spPr>
        </p:pic>
        <p:pic>
          <p:nvPicPr>
            <p:cNvPr id="82" name="Imagem 81">
              <a:extLst>
                <a:ext uri="{FF2B5EF4-FFF2-40B4-BE49-F238E27FC236}">
                  <a16:creationId xmlns:a16="http://schemas.microsoft.com/office/drawing/2014/main" id="{FD2E8199-B253-6976-1432-2C2B2A9598A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0511953" y="3714759"/>
              <a:ext cx="137951" cy="137951"/>
            </a:xfrm>
            <a:prstGeom prst="rect">
              <a:avLst/>
            </a:prstGeom>
          </p:spPr>
        </p:pic>
      </p:grpSp>
      <p:sp>
        <p:nvSpPr>
          <p:cNvPr id="91" name="CaixaDeTexto 90">
            <a:extLst>
              <a:ext uri="{FF2B5EF4-FFF2-40B4-BE49-F238E27FC236}">
                <a16:creationId xmlns:a16="http://schemas.microsoft.com/office/drawing/2014/main" id="{EF3CE1F7-9F8E-0121-0C1F-9896B58EF04D}"/>
              </a:ext>
            </a:extLst>
          </p:cNvPr>
          <p:cNvSpPr txBox="1"/>
          <p:nvPr/>
        </p:nvSpPr>
        <p:spPr>
          <a:xfrm>
            <a:off x="6776518" y="1975757"/>
            <a:ext cx="2411000" cy="707886"/>
          </a:xfrm>
          <a:prstGeom prst="rect">
            <a:avLst/>
          </a:prstGeom>
          <a:noFill/>
        </p:spPr>
        <p:txBody>
          <a:bodyPr wrap="square">
            <a:spAutoFit/>
          </a:bodyPr>
          <a:lstStyle/>
          <a:p>
            <a:pPr algn="r"/>
            <a:r>
              <a:rPr lang="pt-BR" sz="2000" b="1" dirty="0"/>
              <a:t>Mais benefícios para o cliente!</a:t>
            </a:r>
          </a:p>
        </p:txBody>
      </p:sp>
      <p:grpSp>
        <p:nvGrpSpPr>
          <p:cNvPr id="92" name="Agrupar 91">
            <a:extLst>
              <a:ext uri="{FF2B5EF4-FFF2-40B4-BE49-F238E27FC236}">
                <a16:creationId xmlns:a16="http://schemas.microsoft.com/office/drawing/2014/main" id="{3CF06181-EFA1-416C-E8A0-B87A024D3DD1}"/>
              </a:ext>
            </a:extLst>
          </p:cNvPr>
          <p:cNvGrpSpPr/>
          <p:nvPr/>
        </p:nvGrpSpPr>
        <p:grpSpPr>
          <a:xfrm>
            <a:off x="1835853" y="3254894"/>
            <a:ext cx="8959561" cy="2274651"/>
            <a:chOff x="4710606" y="3895031"/>
            <a:chExt cx="6465364" cy="1509899"/>
          </a:xfrm>
        </p:grpSpPr>
        <p:grpSp>
          <p:nvGrpSpPr>
            <p:cNvPr id="93" name="Agrupar 92">
              <a:extLst>
                <a:ext uri="{FF2B5EF4-FFF2-40B4-BE49-F238E27FC236}">
                  <a16:creationId xmlns:a16="http://schemas.microsoft.com/office/drawing/2014/main" id="{0E4F1CCB-C67B-8B35-AD3A-EA8442CD7E32}"/>
                </a:ext>
              </a:extLst>
            </p:cNvPr>
            <p:cNvGrpSpPr/>
            <p:nvPr/>
          </p:nvGrpSpPr>
          <p:grpSpPr>
            <a:xfrm>
              <a:off x="6760581" y="3895031"/>
              <a:ext cx="4415389" cy="1509898"/>
              <a:chOff x="6760581" y="2652532"/>
              <a:chExt cx="4415389" cy="1509898"/>
            </a:xfrm>
          </p:grpSpPr>
          <p:sp>
            <p:nvSpPr>
              <p:cNvPr id="97" name="Retângulo: Cantos Arredondados 96">
                <a:extLst>
                  <a:ext uri="{FF2B5EF4-FFF2-40B4-BE49-F238E27FC236}">
                    <a16:creationId xmlns:a16="http://schemas.microsoft.com/office/drawing/2014/main" id="{113E7E7E-E998-A60B-369C-12D39819BC02}"/>
                  </a:ext>
                </a:extLst>
              </p:cNvPr>
              <p:cNvSpPr/>
              <p:nvPr/>
            </p:nvSpPr>
            <p:spPr>
              <a:xfrm>
                <a:off x="6760581" y="2652532"/>
                <a:ext cx="4415389" cy="1509898"/>
              </a:xfrm>
              <a:prstGeom prst="roundRect">
                <a:avLst>
                  <a:gd name="adj" fmla="val 16667"/>
                </a:avLst>
              </a:prstGeom>
              <a:gradFill flip="none" rotWithShape="1">
                <a:gsLst>
                  <a:gs pos="0">
                    <a:srgbClr val="D70101">
                      <a:shade val="30000"/>
                      <a:satMod val="115000"/>
                      <a:alpha val="0"/>
                    </a:srgbClr>
                  </a:gs>
                  <a:gs pos="31000">
                    <a:srgbClr val="C50000">
                      <a:alpha val="57000"/>
                    </a:srgbClr>
                  </a:gs>
                  <a:gs pos="100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9" name="CaixaDeTexto 98">
                <a:extLst>
                  <a:ext uri="{FF2B5EF4-FFF2-40B4-BE49-F238E27FC236}">
                    <a16:creationId xmlns:a16="http://schemas.microsoft.com/office/drawing/2014/main" id="{D22AEC8C-DBB6-CCE4-1B84-7A357971AE47}"/>
                  </a:ext>
                </a:extLst>
              </p:cNvPr>
              <p:cNvSpPr txBox="1"/>
              <p:nvPr/>
            </p:nvSpPr>
            <p:spPr>
              <a:xfrm>
                <a:off x="7172985" y="2901990"/>
                <a:ext cx="3780367" cy="1041930"/>
              </a:xfrm>
              <a:prstGeom prst="rect">
                <a:avLst/>
              </a:prstGeom>
              <a:noFill/>
            </p:spPr>
            <p:txBody>
              <a:bodyPr wrap="square">
                <a:spAutoFit/>
              </a:bodyPr>
              <a:lstStyle/>
              <a:p>
                <a:pPr algn="ctr"/>
                <a:r>
                  <a:rPr lang="pt-BR" sz="2400" b="1" noProof="0" dirty="0"/>
                  <a:t>Foque no novo plano de 500 GB para clientes que utilizam muita internet, gostam de streamings e precisam de muito armazenamento em nuvem.</a:t>
                </a:r>
                <a:endParaRPr lang="pt-BR" sz="3600" b="1" noProof="0" dirty="0"/>
              </a:p>
            </p:txBody>
          </p:sp>
        </p:grpSp>
        <p:pic>
          <p:nvPicPr>
            <p:cNvPr id="95" name="Gráfico 94">
              <a:extLst>
                <a:ext uri="{FF2B5EF4-FFF2-40B4-BE49-F238E27FC236}">
                  <a16:creationId xmlns:a16="http://schemas.microsoft.com/office/drawing/2014/main" id="{2ECB8F85-B751-C7A9-6B01-559123EE751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710606" y="3895033"/>
              <a:ext cx="2441117" cy="1509897"/>
            </a:xfrm>
            <a:prstGeom prst="rect">
              <a:avLst/>
            </a:prstGeom>
          </p:spPr>
        </p:pic>
        <p:sp>
          <p:nvSpPr>
            <p:cNvPr id="96" name="CaixaDeTexto 95">
              <a:extLst>
                <a:ext uri="{FF2B5EF4-FFF2-40B4-BE49-F238E27FC236}">
                  <a16:creationId xmlns:a16="http://schemas.microsoft.com/office/drawing/2014/main" id="{D536505F-2E4F-BC2A-6641-FB1AFBD1D4DD}"/>
                </a:ext>
              </a:extLst>
            </p:cNvPr>
            <p:cNvSpPr txBox="1"/>
            <p:nvPr/>
          </p:nvSpPr>
          <p:spPr>
            <a:xfrm>
              <a:off x="5047159" y="4250056"/>
              <a:ext cx="1508372" cy="796770"/>
            </a:xfrm>
            <a:prstGeom prst="rect">
              <a:avLst/>
            </a:prstGeom>
            <a:noFill/>
          </p:spPr>
          <p:txBody>
            <a:bodyPr wrap="square">
              <a:spAutoFit/>
            </a:bodyPr>
            <a:lstStyle/>
            <a:p>
              <a:pPr algn="ctr"/>
              <a:r>
                <a:rPr lang="pt-BR" sz="3600" b="1" noProof="0" dirty="0"/>
                <a:t>Dica de venda</a:t>
              </a:r>
            </a:p>
          </p:txBody>
        </p:sp>
      </p:grpSp>
      <p:sp>
        <p:nvSpPr>
          <p:cNvPr id="2" name="TextBox 6">
            <a:extLst>
              <a:ext uri="{FF2B5EF4-FFF2-40B4-BE49-F238E27FC236}">
                <a16:creationId xmlns:a16="http://schemas.microsoft.com/office/drawing/2014/main" id="{6EE0CDA4-2834-97EE-50B0-2DFE89792AFA}"/>
              </a:ext>
            </a:extLst>
          </p:cNvPr>
          <p:cNvSpPr txBox="1"/>
          <p:nvPr/>
        </p:nvSpPr>
        <p:spPr>
          <a:xfrm>
            <a:off x="2132905" y="776293"/>
            <a:ext cx="792618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rgbClr val="262626"/>
                </a:solidFill>
                <a:latin typeface="AMX Black" pitchFamily="2" charset="77"/>
              </a:rPr>
              <a:t>Por Que Começar Pelo Claro </a:t>
            </a:r>
            <a:r>
              <a:rPr lang="pt-BR" sz="3600" b="1" dirty="0" err="1">
                <a:solidFill>
                  <a:srgbClr val="262626"/>
                </a:solidFill>
                <a:latin typeface="AMX Black" pitchFamily="2" charset="77"/>
              </a:rPr>
              <a:t>Multi</a:t>
            </a:r>
            <a:r>
              <a:rPr lang="pt-BR" sz="3600" b="1" dirty="0">
                <a:solidFill>
                  <a:srgbClr val="262626"/>
                </a:solidFill>
                <a:latin typeface="AMX Black" pitchFamily="2" charset="77"/>
              </a:rPr>
              <a:t>?</a:t>
            </a:r>
          </a:p>
        </p:txBody>
      </p:sp>
      <p:grpSp>
        <p:nvGrpSpPr>
          <p:cNvPr id="90" name="Agrupar 89">
            <a:extLst>
              <a:ext uri="{FF2B5EF4-FFF2-40B4-BE49-F238E27FC236}">
                <a16:creationId xmlns:a16="http://schemas.microsoft.com/office/drawing/2014/main" id="{62D5FAF5-A2FB-6755-AB40-C7EC81FA45A1}"/>
              </a:ext>
            </a:extLst>
          </p:cNvPr>
          <p:cNvGrpSpPr/>
          <p:nvPr/>
        </p:nvGrpSpPr>
        <p:grpSpPr>
          <a:xfrm>
            <a:off x="432880" y="1723901"/>
            <a:ext cx="2473856" cy="1371830"/>
            <a:chOff x="432880" y="1723901"/>
            <a:chExt cx="2473856" cy="1371830"/>
          </a:xfrm>
        </p:grpSpPr>
        <p:sp>
          <p:nvSpPr>
            <p:cNvPr id="12" name="Retângulo: Cantos Superiores Arredondados 11">
              <a:extLst>
                <a:ext uri="{FF2B5EF4-FFF2-40B4-BE49-F238E27FC236}">
                  <a16:creationId xmlns:a16="http://schemas.microsoft.com/office/drawing/2014/main" id="{E526437F-166F-9E12-4C08-9550ADFC10CD}"/>
                </a:ext>
              </a:extLst>
            </p:cNvPr>
            <p:cNvSpPr/>
            <p:nvPr/>
          </p:nvSpPr>
          <p:spPr>
            <a:xfrm rot="5400000">
              <a:off x="952465" y="1204316"/>
              <a:ext cx="1371830" cy="2411000"/>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1" name="Gráfico 30">
              <a:extLst>
                <a:ext uri="{FF2B5EF4-FFF2-40B4-BE49-F238E27FC236}">
                  <a16:creationId xmlns:a16="http://schemas.microsoft.com/office/drawing/2014/main" id="{259ED7FF-012B-D21E-A62C-9723B28EE1A7}"/>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089213" y="1767843"/>
              <a:ext cx="1817523" cy="1283071"/>
            </a:xfrm>
            <a:prstGeom prst="rect">
              <a:avLst/>
            </a:prstGeom>
          </p:spPr>
        </p:pic>
      </p:grpSp>
      <p:grpSp>
        <p:nvGrpSpPr>
          <p:cNvPr id="88" name="Agrupar 87">
            <a:extLst>
              <a:ext uri="{FF2B5EF4-FFF2-40B4-BE49-F238E27FC236}">
                <a16:creationId xmlns:a16="http://schemas.microsoft.com/office/drawing/2014/main" id="{E44E744D-15C5-9E2F-2C0A-18AB8FAAACD8}"/>
              </a:ext>
            </a:extLst>
          </p:cNvPr>
          <p:cNvGrpSpPr/>
          <p:nvPr/>
        </p:nvGrpSpPr>
        <p:grpSpPr>
          <a:xfrm>
            <a:off x="9289672" y="1658164"/>
            <a:ext cx="2361392" cy="1371830"/>
            <a:chOff x="9289672" y="1658164"/>
            <a:chExt cx="2361392" cy="1371830"/>
          </a:xfrm>
        </p:grpSpPr>
        <p:sp>
          <p:nvSpPr>
            <p:cNvPr id="129" name="Retângulo: Cantos Superiores Arredondados 128">
              <a:extLst>
                <a:ext uri="{FF2B5EF4-FFF2-40B4-BE49-F238E27FC236}">
                  <a16:creationId xmlns:a16="http://schemas.microsoft.com/office/drawing/2014/main" id="{0FFEB15D-5171-B622-E9B5-3ED736724BCC}"/>
                </a:ext>
              </a:extLst>
            </p:cNvPr>
            <p:cNvSpPr/>
            <p:nvPr/>
          </p:nvSpPr>
          <p:spPr>
            <a:xfrm rot="16200000">
              <a:off x="9808548" y="1187477"/>
              <a:ext cx="1371830" cy="2313203"/>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5" name="Gráfico 84">
              <a:extLst>
                <a:ext uri="{FF2B5EF4-FFF2-40B4-BE49-F238E27FC236}">
                  <a16:creationId xmlns:a16="http://schemas.microsoft.com/office/drawing/2014/main" id="{A50194F2-E337-871C-D1D6-CD653D6754A7}"/>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289672" y="1714026"/>
              <a:ext cx="1744257" cy="1231349"/>
            </a:xfrm>
            <a:prstGeom prst="rect">
              <a:avLst/>
            </a:prstGeom>
          </p:spPr>
        </p:pic>
      </p:grpSp>
    </p:spTree>
    <p:extLst>
      <p:ext uri="{BB962C8B-B14F-4D97-AF65-F5344CB8AC3E}">
        <p14:creationId xmlns:p14="http://schemas.microsoft.com/office/powerpoint/2010/main" val="2004460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right)">
                                      <p:cBhvr>
                                        <p:cTn id="15" dur="500"/>
                                        <p:tgtEl>
                                          <p:spTgt spid="8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left)">
                                      <p:cBhvr>
                                        <p:cTn id="23"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35AED74-89F1-28A0-9A69-327AB036271B}"/>
              </a:ext>
            </a:extLst>
          </p:cNvPr>
          <p:cNvSpPr txBox="1"/>
          <p:nvPr/>
        </p:nvSpPr>
        <p:spPr>
          <a:xfrm>
            <a:off x="2549586" y="750387"/>
            <a:ext cx="7092829" cy="646331"/>
          </a:xfrm>
          <a:prstGeom prst="rect">
            <a:avLst/>
          </a:prstGeom>
          <a:noFill/>
        </p:spPr>
        <p:txBody>
          <a:bodyPr wrap="square" lIns="91440" tIns="45720" rIns="91440" bIns="45720" anchor="t">
            <a:spAutoFit/>
          </a:bodyPr>
          <a:lstStyle/>
          <a:p>
            <a:pPr algn="ctr"/>
            <a:r>
              <a:rPr lang="pt-BR" sz="3600" b="1" noProof="0" dirty="0">
                <a:latin typeface="AMX Black" pitchFamily="2" charset="0"/>
              </a:rPr>
              <a:t>A opção é do cliente.</a:t>
            </a:r>
          </a:p>
        </p:txBody>
      </p:sp>
      <p:grpSp>
        <p:nvGrpSpPr>
          <p:cNvPr id="42" name="Agrupar 41">
            <a:extLst>
              <a:ext uri="{FF2B5EF4-FFF2-40B4-BE49-F238E27FC236}">
                <a16:creationId xmlns:a16="http://schemas.microsoft.com/office/drawing/2014/main" id="{5D9A7D58-9E89-67CF-B1F4-327C45E9B5CF}"/>
              </a:ext>
            </a:extLst>
          </p:cNvPr>
          <p:cNvGrpSpPr/>
          <p:nvPr/>
        </p:nvGrpSpPr>
        <p:grpSpPr>
          <a:xfrm>
            <a:off x="1416000" y="1616857"/>
            <a:ext cx="9360000" cy="4248000"/>
            <a:chOff x="1416000" y="1616857"/>
            <a:chExt cx="9360000" cy="4248000"/>
          </a:xfrm>
        </p:grpSpPr>
        <p:sp>
          <p:nvSpPr>
            <p:cNvPr id="41" name="Retângulo: Cantos Arredondados 40">
              <a:extLst>
                <a:ext uri="{FF2B5EF4-FFF2-40B4-BE49-F238E27FC236}">
                  <a16:creationId xmlns:a16="http://schemas.microsoft.com/office/drawing/2014/main" id="{8A544CAE-17BE-01BA-A6AC-E85B2E61DE86}"/>
                </a:ext>
              </a:extLst>
            </p:cNvPr>
            <p:cNvSpPr/>
            <p:nvPr/>
          </p:nvSpPr>
          <p:spPr>
            <a:xfrm>
              <a:off x="1416000" y="1616857"/>
              <a:ext cx="9360000" cy="4248000"/>
            </a:xfrm>
            <a:prstGeom prst="roundRect">
              <a:avLst>
                <a:gd name="adj" fmla="val 9912"/>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37FD5328-46DE-F47C-1B1A-5F4A935BED60}"/>
                </a:ext>
              </a:extLst>
            </p:cNvPr>
            <p:cNvGrpSpPr/>
            <p:nvPr/>
          </p:nvGrpSpPr>
          <p:grpSpPr>
            <a:xfrm>
              <a:off x="1644531" y="1809568"/>
              <a:ext cx="8902939" cy="479682"/>
              <a:chOff x="1498641" y="4855084"/>
              <a:chExt cx="8902939" cy="479682"/>
            </a:xfrm>
          </p:grpSpPr>
          <p:sp>
            <p:nvSpPr>
              <p:cNvPr id="9" name="Retângulo: Cantos Arredondados 8">
                <a:extLst>
                  <a:ext uri="{FF2B5EF4-FFF2-40B4-BE49-F238E27FC236}">
                    <a16:creationId xmlns:a16="http://schemas.microsoft.com/office/drawing/2014/main" id="{4EDBE43D-08F2-2F22-EB3F-256D714EFA92}"/>
                  </a:ext>
                </a:extLst>
              </p:cNvPr>
              <p:cNvSpPr/>
              <p:nvPr/>
            </p:nvSpPr>
            <p:spPr>
              <a:xfrm>
                <a:off x="1498641" y="4855084"/>
                <a:ext cx="2839177"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err="1">
                    <a:latin typeface="AMX Black" pitchFamily="2" charset="0"/>
                  </a:rPr>
                  <a:t>GBs</a:t>
                </a:r>
                <a:r>
                  <a:rPr lang="pt-BR" sz="2000" dirty="0">
                    <a:latin typeface="AMX Black" pitchFamily="2" charset="0"/>
                  </a:rPr>
                  <a:t> franquia livre</a:t>
                </a:r>
                <a:endParaRPr lang="pt-BR" dirty="0">
                  <a:latin typeface="AMX Black" pitchFamily="2" charset="0"/>
                </a:endParaRPr>
              </a:p>
            </p:txBody>
          </p:sp>
          <p:sp>
            <p:nvSpPr>
              <p:cNvPr id="10" name="Retângulo: Cantos Arredondados 9">
                <a:extLst>
                  <a:ext uri="{FF2B5EF4-FFF2-40B4-BE49-F238E27FC236}">
                    <a16:creationId xmlns:a16="http://schemas.microsoft.com/office/drawing/2014/main" id="{7BACEC7F-B6CD-7C48-AB5D-F87E1532A880}"/>
                  </a:ext>
                </a:extLst>
              </p:cNvPr>
              <p:cNvSpPr/>
              <p:nvPr/>
            </p:nvSpPr>
            <p:spPr>
              <a:xfrm>
                <a:off x="4416506" y="4855084"/>
                <a:ext cx="3116194"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latin typeface="AMX Black" pitchFamily="2" charset="0"/>
                  </a:rPr>
                  <a:t>Google </a:t>
                </a:r>
                <a:r>
                  <a:rPr lang="pt-BR" sz="2000" dirty="0" err="1">
                    <a:latin typeface="AMX Black" pitchFamily="2" charset="0"/>
                  </a:rPr>
                  <a:t>One</a:t>
                </a:r>
                <a:endParaRPr lang="pt-BR" dirty="0">
                  <a:latin typeface="AMX Black" pitchFamily="2" charset="0"/>
                </a:endParaRPr>
              </a:p>
            </p:txBody>
          </p:sp>
          <p:sp>
            <p:nvSpPr>
              <p:cNvPr id="11" name="Retângulo: Cantos Arredondados 10">
                <a:extLst>
                  <a:ext uri="{FF2B5EF4-FFF2-40B4-BE49-F238E27FC236}">
                    <a16:creationId xmlns:a16="http://schemas.microsoft.com/office/drawing/2014/main" id="{C9A7FC00-AE38-9345-1DA8-BBF9A39DFD0F}"/>
                  </a:ext>
                </a:extLst>
              </p:cNvPr>
              <p:cNvSpPr/>
              <p:nvPr/>
            </p:nvSpPr>
            <p:spPr>
              <a:xfrm>
                <a:off x="7611388" y="4855084"/>
                <a:ext cx="2790192"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latin typeface="AMX Black" pitchFamily="2" charset="0"/>
                  </a:rPr>
                  <a:t>iCloud+</a:t>
                </a:r>
                <a:endParaRPr lang="pt-BR" dirty="0">
                  <a:latin typeface="AMX Black" pitchFamily="2" charset="0"/>
                </a:endParaRPr>
              </a:p>
            </p:txBody>
          </p:sp>
        </p:grpSp>
        <p:grpSp>
          <p:nvGrpSpPr>
            <p:cNvPr id="13" name="Agrupar 12">
              <a:extLst>
                <a:ext uri="{FF2B5EF4-FFF2-40B4-BE49-F238E27FC236}">
                  <a16:creationId xmlns:a16="http://schemas.microsoft.com/office/drawing/2014/main" id="{44BBD99B-E255-4228-A27B-A415D3284698}"/>
                </a:ext>
              </a:extLst>
            </p:cNvPr>
            <p:cNvGrpSpPr/>
            <p:nvPr/>
          </p:nvGrpSpPr>
          <p:grpSpPr>
            <a:xfrm>
              <a:off x="1644531" y="2359297"/>
              <a:ext cx="8902939" cy="479682"/>
              <a:chOff x="1498641" y="4855084"/>
              <a:chExt cx="8902939" cy="479682"/>
            </a:xfrm>
            <a:solidFill>
              <a:srgbClr val="D9D9D9"/>
            </a:solidFill>
          </p:grpSpPr>
          <p:sp>
            <p:nvSpPr>
              <p:cNvPr id="14" name="Retângulo: Cantos Arredondados 13">
                <a:extLst>
                  <a:ext uri="{FF2B5EF4-FFF2-40B4-BE49-F238E27FC236}">
                    <a16:creationId xmlns:a16="http://schemas.microsoft.com/office/drawing/2014/main" id="{C33F336C-BBDE-557C-F8E6-CE5DAE5D4E0D}"/>
                  </a:ext>
                </a:extLst>
              </p:cNvPr>
              <p:cNvSpPr/>
              <p:nvPr/>
            </p:nvSpPr>
            <p:spPr>
              <a:xfrm>
                <a:off x="1498641" y="4855084"/>
                <a:ext cx="28391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50GB</a:t>
                </a:r>
                <a:endParaRPr lang="pt-BR" dirty="0">
                  <a:solidFill>
                    <a:srgbClr val="262626"/>
                  </a:solidFill>
                </a:endParaRPr>
              </a:p>
            </p:txBody>
          </p:sp>
          <p:sp>
            <p:nvSpPr>
              <p:cNvPr id="15" name="Retângulo: Cantos Arredondados 14">
                <a:extLst>
                  <a:ext uri="{FF2B5EF4-FFF2-40B4-BE49-F238E27FC236}">
                    <a16:creationId xmlns:a16="http://schemas.microsoft.com/office/drawing/2014/main" id="{A54B9512-F8E0-3719-D8C5-5BD5A9A3AD4F}"/>
                  </a:ext>
                </a:extLst>
              </p:cNvPr>
              <p:cNvSpPr/>
              <p:nvPr/>
            </p:nvSpPr>
            <p:spPr>
              <a:xfrm>
                <a:off x="4416506" y="4855084"/>
                <a:ext cx="3116194"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Google </a:t>
                </a:r>
                <a:r>
                  <a:rPr lang="pt-BR" sz="2000" dirty="0" err="1">
                    <a:solidFill>
                      <a:srgbClr val="262626"/>
                    </a:solidFill>
                  </a:rPr>
                  <a:t>One</a:t>
                </a:r>
                <a:r>
                  <a:rPr lang="pt-BR" sz="2000" dirty="0">
                    <a:solidFill>
                      <a:srgbClr val="262626"/>
                    </a:solidFill>
                  </a:rPr>
                  <a:t> 100GB </a:t>
                </a:r>
                <a:endParaRPr lang="pt-BR" dirty="0">
                  <a:solidFill>
                    <a:srgbClr val="262626"/>
                  </a:solidFill>
                </a:endParaRPr>
              </a:p>
            </p:txBody>
          </p:sp>
          <p:sp>
            <p:nvSpPr>
              <p:cNvPr id="16" name="Retângulo: Cantos Arredondados 15">
                <a:extLst>
                  <a:ext uri="{FF2B5EF4-FFF2-40B4-BE49-F238E27FC236}">
                    <a16:creationId xmlns:a16="http://schemas.microsoft.com/office/drawing/2014/main" id="{0C526217-8840-6D97-D948-0444DA4ED591}"/>
                  </a:ext>
                </a:extLst>
              </p:cNvPr>
              <p:cNvSpPr/>
              <p:nvPr/>
            </p:nvSpPr>
            <p:spPr>
              <a:xfrm>
                <a:off x="7611388" y="4855084"/>
                <a:ext cx="2790192"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iCloud+ 50GB</a:t>
                </a:r>
                <a:endParaRPr lang="pt-BR" dirty="0">
                  <a:solidFill>
                    <a:srgbClr val="262626"/>
                  </a:solidFill>
                </a:endParaRPr>
              </a:p>
            </p:txBody>
          </p:sp>
        </p:grpSp>
        <p:grpSp>
          <p:nvGrpSpPr>
            <p:cNvPr id="17" name="Agrupar 16">
              <a:extLst>
                <a:ext uri="{FF2B5EF4-FFF2-40B4-BE49-F238E27FC236}">
                  <a16:creationId xmlns:a16="http://schemas.microsoft.com/office/drawing/2014/main" id="{2CB5C13A-D6CF-24F1-E88D-135F60A35012}"/>
                </a:ext>
              </a:extLst>
            </p:cNvPr>
            <p:cNvGrpSpPr/>
            <p:nvPr/>
          </p:nvGrpSpPr>
          <p:grpSpPr>
            <a:xfrm>
              <a:off x="1644531" y="2909026"/>
              <a:ext cx="8902939" cy="479682"/>
              <a:chOff x="1498641" y="4855084"/>
              <a:chExt cx="8902939" cy="479682"/>
            </a:xfrm>
            <a:solidFill>
              <a:srgbClr val="F5F5F5"/>
            </a:solidFill>
          </p:grpSpPr>
          <p:sp>
            <p:nvSpPr>
              <p:cNvPr id="22" name="Retângulo: Cantos Arredondados 21">
                <a:extLst>
                  <a:ext uri="{FF2B5EF4-FFF2-40B4-BE49-F238E27FC236}">
                    <a16:creationId xmlns:a16="http://schemas.microsoft.com/office/drawing/2014/main" id="{3D7C9953-E839-8E35-66A2-E0D4929A82DA}"/>
                  </a:ext>
                </a:extLst>
              </p:cNvPr>
              <p:cNvSpPr/>
              <p:nvPr/>
            </p:nvSpPr>
            <p:spPr>
              <a:xfrm>
                <a:off x="1498641" y="4855084"/>
                <a:ext cx="28391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50GB GeForce </a:t>
                </a:r>
                <a:r>
                  <a:rPr lang="pt-BR" sz="2000" dirty="0" err="1">
                    <a:solidFill>
                      <a:srgbClr val="262626"/>
                    </a:solidFill>
                  </a:rPr>
                  <a:t>Now</a:t>
                </a:r>
                <a:endParaRPr lang="pt-BR" dirty="0">
                  <a:solidFill>
                    <a:srgbClr val="262626"/>
                  </a:solidFill>
                </a:endParaRPr>
              </a:p>
            </p:txBody>
          </p:sp>
          <p:sp>
            <p:nvSpPr>
              <p:cNvPr id="23" name="Retângulo: Cantos Arredondados 22">
                <a:extLst>
                  <a:ext uri="{FF2B5EF4-FFF2-40B4-BE49-F238E27FC236}">
                    <a16:creationId xmlns:a16="http://schemas.microsoft.com/office/drawing/2014/main" id="{8C76CAF5-6CA6-0805-EFF2-209E73931D2D}"/>
                  </a:ext>
                </a:extLst>
              </p:cNvPr>
              <p:cNvSpPr/>
              <p:nvPr/>
            </p:nvSpPr>
            <p:spPr>
              <a:xfrm>
                <a:off x="4416506" y="4855084"/>
                <a:ext cx="3116194"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Google </a:t>
                </a:r>
                <a:r>
                  <a:rPr lang="pt-BR" sz="2000" dirty="0" err="1">
                    <a:solidFill>
                      <a:srgbClr val="262626"/>
                    </a:solidFill>
                  </a:rPr>
                  <a:t>One</a:t>
                </a:r>
                <a:r>
                  <a:rPr lang="pt-BR" sz="2000" dirty="0">
                    <a:solidFill>
                      <a:srgbClr val="262626"/>
                    </a:solidFill>
                  </a:rPr>
                  <a:t> 100GB </a:t>
                </a:r>
                <a:endParaRPr lang="pt-BR" dirty="0">
                  <a:solidFill>
                    <a:srgbClr val="262626"/>
                  </a:solidFill>
                </a:endParaRPr>
              </a:p>
            </p:txBody>
          </p:sp>
          <p:sp>
            <p:nvSpPr>
              <p:cNvPr id="24" name="Retângulo: Cantos Arredondados 23">
                <a:extLst>
                  <a:ext uri="{FF2B5EF4-FFF2-40B4-BE49-F238E27FC236}">
                    <a16:creationId xmlns:a16="http://schemas.microsoft.com/office/drawing/2014/main" id="{CD8A85E6-72EB-CFD9-3EEF-6B93766AC67B}"/>
                  </a:ext>
                </a:extLst>
              </p:cNvPr>
              <p:cNvSpPr/>
              <p:nvPr/>
            </p:nvSpPr>
            <p:spPr>
              <a:xfrm>
                <a:off x="7611388" y="4855084"/>
                <a:ext cx="2790192"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iCloud+ 50GB</a:t>
                </a:r>
                <a:endParaRPr lang="pt-BR" dirty="0">
                  <a:solidFill>
                    <a:srgbClr val="262626"/>
                  </a:solidFill>
                </a:endParaRPr>
              </a:p>
            </p:txBody>
          </p:sp>
        </p:grpSp>
        <p:grpSp>
          <p:nvGrpSpPr>
            <p:cNvPr id="25" name="Agrupar 24">
              <a:extLst>
                <a:ext uri="{FF2B5EF4-FFF2-40B4-BE49-F238E27FC236}">
                  <a16:creationId xmlns:a16="http://schemas.microsoft.com/office/drawing/2014/main" id="{23312CC1-11F8-A835-3381-2B63E236C55F}"/>
                </a:ext>
              </a:extLst>
            </p:cNvPr>
            <p:cNvGrpSpPr/>
            <p:nvPr/>
          </p:nvGrpSpPr>
          <p:grpSpPr>
            <a:xfrm>
              <a:off x="1644531" y="3458755"/>
              <a:ext cx="8902939" cy="479682"/>
              <a:chOff x="1498641" y="4855084"/>
              <a:chExt cx="8902939" cy="479682"/>
            </a:xfrm>
            <a:solidFill>
              <a:srgbClr val="D9D9D9"/>
            </a:solidFill>
          </p:grpSpPr>
          <p:sp>
            <p:nvSpPr>
              <p:cNvPr id="26" name="Retângulo: Cantos Arredondados 25">
                <a:extLst>
                  <a:ext uri="{FF2B5EF4-FFF2-40B4-BE49-F238E27FC236}">
                    <a16:creationId xmlns:a16="http://schemas.microsoft.com/office/drawing/2014/main" id="{70A4A57A-F5FD-D5B8-B1FA-90E9D9AA4AAC}"/>
                  </a:ext>
                </a:extLst>
              </p:cNvPr>
              <p:cNvSpPr/>
              <p:nvPr/>
            </p:nvSpPr>
            <p:spPr>
              <a:xfrm>
                <a:off x="1498641" y="4855084"/>
                <a:ext cx="28391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100GB</a:t>
                </a:r>
                <a:endParaRPr lang="pt-BR" dirty="0">
                  <a:solidFill>
                    <a:srgbClr val="262626"/>
                  </a:solidFill>
                </a:endParaRPr>
              </a:p>
            </p:txBody>
          </p:sp>
          <p:sp>
            <p:nvSpPr>
              <p:cNvPr id="27" name="Retângulo: Cantos Arredondados 26">
                <a:extLst>
                  <a:ext uri="{FF2B5EF4-FFF2-40B4-BE49-F238E27FC236}">
                    <a16:creationId xmlns:a16="http://schemas.microsoft.com/office/drawing/2014/main" id="{FDCC8F87-BA56-FAA2-743A-F6C92510B4FB}"/>
                  </a:ext>
                </a:extLst>
              </p:cNvPr>
              <p:cNvSpPr/>
              <p:nvPr/>
            </p:nvSpPr>
            <p:spPr>
              <a:xfrm>
                <a:off x="4416506" y="4855084"/>
                <a:ext cx="3116194"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Google </a:t>
                </a:r>
                <a:r>
                  <a:rPr lang="pt-BR" sz="2000" dirty="0" err="1">
                    <a:solidFill>
                      <a:srgbClr val="262626"/>
                    </a:solidFill>
                  </a:rPr>
                  <a:t>One</a:t>
                </a:r>
                <a:r>
                  <a:rPr lang="pt-BR" sz="2000" dirty="0">
                    <a:solidFill>
                      <a:srgbClr val="262626"/>
                    </a:solidFill>
                  </a:rPr>
                  <a:t> 200GB </a:t>
                </a:r>
                <a:endParaRPr lang="pt-BR" dirty="0">
                  <a:solidFill>
                    <a:srgbClr val="262626"/>
                  </a:solidFill>
                </a:endParaRPr>
              </a:p>
            </p:txBody>
          </p:sp>
          <p:sp>
            <p:nvSpPr>
              <p:cNvPr id="28" name="Retângulo: Cantos Arredondados 27">
                <a:extLst>
                  <a:ext uri="{FF2B5EF4-FFF2-40B4-BE49-F238E27FC236}">
                    <a16:creationId xmlns:a16="http://schemas.microsoft.com/office/drawing/2014/main" id="{E3EB1514-CCF0-2214-05BC-24C2F8787C61}"/>
                  </a:ext>
                </a:extLst>
              </p:cNvPr>
              <p:cNvSpPr/>
              <p:nvPr/>
            </p:nvSpPr>
            <p:spPr>
              <a:xfrm>
                <a:off x="7611388" y="4855084"/>
                <a:ext cx="2790192"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iCloud+ 200GB</a:t>
                </a:r>
                <a:endParaRPr lang="pt-BR" dirty="0">
                  <a:solidFill>
                    <a:srgbClr val="262626"/>
                  </a:solidFill>
                </a:endParaRPr>
              </a:p>
            </p:txBody>
          </p:sp>
        </p:grpSp>
        <p:grpSp>
          <p:nvGrpSpPr>
            <p:cNvPr id="29" name="Agrupar 28">
              <a:extLst>
                <a:ext uri="{FF2B5EF4-FFF2-40B4-BE49-F238E27FC236}">
                  <a16:creationId xmlns:a16="http://schemas.microsoft.com/office/drawing/2014/main" id="{39DD2639-9C9F-0833-8359-AF35708B0697}"/>
                </a:ext>
              </a:extLst>
            </p:cNvPr>
            <p:cNvGrpSpPr/>
            <p:nvPr/>
          </p:nvGrpSpPr>
          <p:grpSpPr>
            <a:xfrm>
              <a:off x="1644531" y="4008484"/>
              <a:ext cx="8902939" cy="479682"/>
              <a:chOff x="1498641" y="4855084"/>
              <a:chExt cx="8902939" cy="479682"/>
            </a:xfrm>
            <a:solidFill>
              <a:srgbClr val="F5F5F5"/>
            </a:solidFill>
          </p:grpSpPr>
          <p:sp>
            <p:nvSpPr>
              <p:cNvPr id="30" name="Retângulo: Cantos Arredondados 29">
                <a:extLst>
                  <a:ext uri="{FF2B5EF4-FFF2-40B4-BE49-F238E27FC236}">
                    <a16:creationId xmlns:a16="http://schemas.microsoft.com/office/drawing/2014/main" id="{5B547C69-18CC-4CAE-B740-075AFA9687C0}"/>
                  </a:ext>
                </a:extLst>
              </p:cNvPr>
              <p:cNvSpPr/>
              <p:nvPr/>
            </p:nvSpPr>
            <p:spPr>
              <a:xfrm>
                <a:off x="1498641" y="4855084"/>
                <a:ext cx="28391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150GB</a:t>
                </a:r>
                <a:endParaRPr lang="pt-BR" dirty="0">
                  <a:solidFill>
                    <a:srgbClr val="262626"/>
                  </a:solidFill>
                </a:endParaRPr>
              </a:p>
            </p:txBody>
          </p:sp>
          <p:sp>
            <p:nvSpPr>
              <p:cNvPr id="31" name="Retângulo: Cantos Arredondados 30">
                <a:extLst>
                  <a:ext uri="{FF2B5EF4-FFF2-40B4-BE49-F238E27FC236}">
                    <a16:creationId xmlns:a16="http://schemas.microsoft.com/office/drawing/2014/main" id="{409CE561-B977-220F-A6FC-37CF93484F59}"/>
                  </a:ext>
                </a:extLst>
              </p:cNvPr>
              <p:cNvSpPr/>
              <p:nvPr/>
            </p:nvSpPr>
            <p:spPr>
              <a:xfrm>
                <a:off x="4416506" y="4855084"/>
                <a:ext cx="3116194"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Google </a:t>
                </a:r>
                <a:r>
                  <a:rPr lang="pt-BR" sz="2000" dirty="0" err="1">
                    <a:solidFill>
                      <a:srgbClr val="262626"/>
                    </a:solidFill>
                  </a:rPr>
                  <a:t>One</a:t>
                </a:r>
                <a:r>
                  <a:rPr lang="pt-BR" sz="2000" dirty="0">
                    <a:solidFill>
                      <a:srgbClr val="262626"/>
                    </a:solidFill>
                  </a:rPr>
                  <a:t> 2TB </a:t>
                </a:r>
                <a:endParaRPr lang="pt-BR" dirty="0">
                  <a:solidFill>
                    <a:srgbClr val="262626"/>
                  </a:solidFill>
                </a:endParaRPr>
              </a:p>
            </p:txBody>
          </p:sp>
          <p:sp>
            <p:nvSpPr>
              <p:cNvPr id="32" name="Retângulo: Cantos Arredondados 31">
                <a:extLst>
                  <a:ext uri="{FF2B5EF4-FFF2-40B4-BE49-F238E27FC236}">
                    <a16:creationId xmlns:a16="http://schemas.microsoft.com/office/drawing/2014/main" id="{3D014A3F-5F11-3909-B7DF-CE96FD42B400}"/>
                  </a:ext>
                </a:extLst>
              </p:cNvPr>
              <p:cNvSpPr/>
              <p:nvPr/>
            </p:nvSpPr>
            <p:spPr>
              <a:xfrm>
                <a:off x="7611388" y="4855084"/>
                <a:ext cx="2790192"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iCloud+ 2TB</a:t>
                </a:r>
                <a:endParaRPr lang="pt-BR" dirty="0">
                  <a:solidFill>
                    <a:srgbClr val="262626"/>
                  </a:solidFill>
                </a:endParaRPr>
              </a:p>
            </p:txBody>
          </p:sp>
        </p:grpSp>
        <p:grpSp>
          <p:nvGrpSpPr>
            <p:cNvPr id="33" name="Agrupar 32">
              <a:extLst>
                <a:ext uri="{FF2B5EF4-FFF2-40B4-BE49-F238E27FC236}">
                  <a16:creationId xmlns:a16="http://schemas.microsoft.com/office/drawing/2014/main" id="{BE289C93-E7BC-72AF-1322-1D230B0D7743}"/>
                </a:ext>
              </a:extLst>
            </p:cNvPr>
            <p:cNvGrpSpPr/>
            <p:nvPr/>
          </p:nvGrpSpPr>
          <p:grpSpPr>
            <a:xfrm>
              <a:off x="1644531" y="4558213"/>
              <a:ext cx="8902939" cy="479682"/>
              <a:chOff x="1498641" y="4855084"/>
              <a:chExt cx="8902939" cy="479682"/>
            </a:xfrm>
            <a:solidFill>
              <a:srgbClr val="D9D9D9"/>
            </a:solidFill>
          </p:grpSpPr>
          <p:sp>
            <p:nvSpPr>
              <p:cNvPr id="34" name="Retângulo: Cantos Arredondados 33">
                <a:extLst>
                  <a:ext uri="{FF2B5EF4-FFF2-40B4-BE49-F238E27FC236}">
                    <a16:creationId xmlns:a16="http://schemas.microsoft.com/office/drawing/2014/main" id="{3D12CF25-0B67-A1B4-90A7-1B417CBF5E23}"/>
                  </a:ext>
                </a:extLst>
              </p:cNvPr>
              <p:cNvSpPr/>
              <p:nvPr/>
            </p:nvSpPr>
            <p:spPr>
              <a:xfrm>
                <a:off x="1498641" y="4855084"/>
                <a:ext cx="28391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200GB</a:t>
                </a:r>
                <a:endParaRPr lang="pt-BR" dirty="0">
                  <a:solidFill>
                    <a:srgbClr val="262626"/>
                  </a:solidFill>
                </a:endParaRPr>
              </a:p>
            </p:txBody>
          </p:sp>
          <p:sp>
            <p:nvSpPr>
              <p:cNvPr id="35" name="Retângulo: Cantos Arredondados 34">
                <a:extLst>
                  <a:ext uri="{FF2B5EF4-FFF2-40B4-BE49-F238E27FC236}">
                    <a16:creationId xmlns:a16="http://schemas.microsoft.com/office/drawing/2014/main" id="{842C22F9-2825-20A6-C878-B5A8F54E7191}"/>
                  </a:ext>
                </a:extLst>
              </p:cNvPr>
              <p:cNvSpPr/>
              <p:nvPr/>
            </p:nvSpPr>
            <p:spPr>
              <a:xfrm>
                <a:off x="4416506" y="4855084"/>
                <a:ext cx="3116194"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Google </a:t>
                </a:r>
                <a:r>
                  <a:rPr lang="pt-BR" sz="2000" dirty="0" err="1">
                    <a:solidFill>
                      <a:srgbClr val="262626"/>
                    </a:solidFill>
                  </a:rPr>
                  <a:t>One</a:t>
                </a:r>
                <a:r>
                  <a:rPr lang="pt-BR" sz="2000" dirty="0">
                    <a:solidFill>
                      <a:srgbClr val="262626"/>
                    </a:solidFill>
                  </a:rPr>
                  <a:t> 2TB  </a:t>
                </a:r>
                <a:endParaRPr lang="pt-BR" dirty="0">
                  <a:solidFill>
                    <a:srgbClr val="262626"/>
                  </a:solidFill>
                </a:endParaRPr>
              </a:p>
            </p:txBody>
          </p:sp>
          <p:sp>
            <p:nvSpPr>
              <p:cNvPr id="36" name="Retângulo: Cantos Arredondados 35">
                <a:extLst>
                  <a:ext uri="{FF2B5EF4-FFF2-40B4-BE49-F238E27FC236}">
                    <a16:creationId xmlns:a16="http://schemas.microsoft.com/office/drawing/2014/main" id="{FED43C8E-ABED-DBFF-58BD-77F38220967D}"/>
                  </a:ext>
                </a:extLst>
              </p:cNvPr>
              <p:cNvSpPr/>
              <p:nvPr/>
            </p:nvSpPr>
            <p:spPr>
              <a:xfrm>
                <a:off x="7611388" y="4855084"/>
                <a:ext cx="2790192"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iCloud+ 2TB</a:t>
                </a:r>
                <a:endParaRPr lang="pt-BR" dirty="0">
                  <a:solidFill>
                    <a:srgbClr val="262626"/>
                  </a:solidFill>
                </a:endParaRPr>
              </a:p>
            </p:txBody>
          </p:sp>
        </p:grpSp>
        <p:grpSp>
          <p:nvGrpSpPr>
            <p:cNvPr id="37" name="Agrupar 36">
              <a:extLst>
                <a:ext uri="{FF2B5EF4-FFF2-40B4-BE49-F238E27FC236}">
                  <a16:creationId xmlns:a16="http://schemas.microsoft.com/office/drawing/2014/main" id="{4537F88B-14B0-A8AA-BD07-51C5FA5D35B9}"/>
                </a:ext>
              </a:extLst>
            </p:cNvPr>
            <p:cNvGrpSpPr/>
            <p:nvPr/>
          </p:nvGrpSpPr>
          <p:grpSpPr>
            <a:xfrm>
              <a:off x="1644531" y="5107941"/>
              <a:ext cx="8902939" cy="479682"/>
              <a:chOff x="1498641" y="4855084"/>
              <a:chExt cx="8902939" cy="479682"/>
            </a:xfrm>
            <a:solidFill>
              <a:srgbClr val="F5F5F5"/>
            </a:solidFill>
          </p:grpSpPr>
          <p:sp>
            <p:nvSpPr>
              <p:cNvPr id="38" name="Retângulo: Cantos Arredondados 37">
                <a:extLst>
                  <a:ext uri="{FF2B5EF4-FFF2-40B4-BE49-F238E27FC236}">
                    <a16:creationId xmlns:a16="http://schemas.microsoft.com/office/drawing/2014/main" id="{AC5EC176-7193-0A51-299F-CB2810A84173}"/>
                  </a:ext>
                </a:extLst>
              </p:cNvPr>
              <p:cNvSpPr/>
              <p:nvPr/>
            </p:nvSpPr>
            <p:spPr>
              <a:xfrm>
                <a:off x="1498641" y="4855084"/>
                <a:ext cx="28391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500GB</a:t>
                </a:r>
                <a:endParaRPr lang="pt-BR" dirty="0">
                  <a:solidFill>
                    <a:srgbClr val="262626"/>
                  </a:solidFill>
                </a:endParaRPr>
              </a:p>
            </p:txBody>
          </p:sp>
          <p:sp>
            <p:nvSpPr>
              <p:cNvPr id="39" name="Retângulo: Cantos Arredondados 38">
                <a:extLst>
                  <a:ext uri="{FF2B5EF4-FFF2-40B4-BE49-F238E27FC236}">
                    <a16:creationId xmlns:a16="http://schemas.microsoft.com/office/drawing/2014/main" id="{E8E003C5-E668-0241-3CFE-9B23D47CF354}"/>
                  </a:ext>
                </a:extLst>
              </p:cNvPr>
              <p:cNvSpPr/>
              <p:nvPr/>
            </p:nvSpPr>
            <p:spPr>
              <a:xfrm>
                <a:off x="4416506" y="4855084"/>
                <a:ext cx="3116194"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Google </a:t>
                </a:r>
                <a:r>
                  <a:rPr lang="pt-BR" sz="2000" dirty="0" err="1">
                    <a:solidFill>
                      <a:srgbClr val="262626"/>
                    </a:solidFill>
                  </a:rPr>
                  <a:t>One</a:t>
                </a:r>
                <a:r>
                  <a:rPr lang="pt-BR" sz="2000" dirty="0">
                    <a:solidFill>
                      <a:srgbClr val="262626"/>
                    </a:solidFill>
                  </a:rPr>
                  <a:t> 2TB  </a:t>
                </a:r>
                <a:endParaRPr lang="pt-BR" dirty="0">
                  <a:solidFill>
                    <a:srgbClr val="262626"/>
                  </a:solidFill>
                </a:endParaRPr>
              </a:p>
            </p:txBody>
          </p:sp>
          <p:sp>
            <p:nvSpPr>
              <p:cNvPr id="40" name="Retângulo: Cantos Arredondados 39">
                <a:extLst>
                  <a:ext uri="{FF2B5EF4-FFF2-40B4-BE49-F238E27FC236}">
                    <a16:creationId xmlns:a16="http://schemas.microsoft.com/office/drawing/2014/main" id="{C142E74C-054A-216E-F439-BF08157E2B99}"/>
                  </a:ext>
                </a:extLst>
              </p:cNvPr>
              <p:cNvSpPr/>
              <p:nvPr/>
            </p:nvSpPr>
            <p:spPr>
              <a:xfrm>
                <a:off x="7611388" y="4855084"/>
                <a:ext cx="2790192"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iCloud+ 2TB</a:t>
                </a:r>
                <a:endParaRPr lang="pt-BR" dirty="0">
                  <a:solidFill>
                    <a:srgbClr val="262626"/>
                  </a:solidFill>
                </a:endParaRPr>
              </a:p>
            </p:txBody>
          </p:sp>
        </p:grpSp>
      </p:grpSp>
      <p:grpSp>
        <p:nvGrpSpPr>
          <p:cNvPr id="43" name="Agrupar 42">
            <a:extLst>
              <a:ext uri="{FF2B5EF4-FFF2-40B4-BE49-F238E27FC236}">
                <a16:creationId xmlns:a16="http://schemas.microsoft.com/office/drawing/2014/main" id="{FEC5383A-7561-733F-C6A4-91AE568762AA}"/>
              </a:ext>
            </a:extLst>
          </p:cNvPr>
          <p:cNvGrpSpPr/>
          <p:nvPr/>
        </p:nvGrpSpPr>
        <p:grpSpPr>
          <a:xfrm>
            <a:off x="-3069753" y="1250097"/>
            <a:ext cx="2167754" cy="1371830"/>
            <a:chOff x="-153999" y="1250097"/>
            <a:chExt cx="2167754" cy="1371830"/>
          </a:xfrm>
        </p:grpSpPr>
        <p:sp>
          <p:nvSpPr>
            <p:cNvPr id="44" name="Retângulo: Cantos Superiores Arredondados 43">
              <a:extLst>
                <a:ext uri="{FF2B5EF4-FFF2-40B4-BE49-F238E27FC236}">
                  <a16:creationId xmlns:a16="http://schemas.microsoft.com/office/drawing/2014/main" id="{5AF67A3C-4B61-BA9D-E723-A8F14E636D7F}"/>
                </a:ext>
              </a:extLst>
            </p:cNvPr>
            <p:cNvSpPr/>
            <p:nvPr/>
          </p:nvSpPr>
          <p:spPr>
            <a:xfrm rot="5400000">
              <a:off x="243963" y="852135"/>
              <a:ext cx="1371830" cy="2167754"/>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5" name="Gráfico 44" descr="Porta aberta com preenchimento sólido">
              <a:extLst>
                <a:ext uri="{FF2B5EF4-FFF2-40B4-BE49-F238E27FC236}">
                  <a16:creationId xmlns:a16="http://schemas.microsoft.com/office/drawing/2014/main" id="{7D188831-13CF-721F-2DF9-347BF9F648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0095" y="1406243"/>
              <a:ext cx="1059538" cy="1059538"/>
            </a:xfrm>
            <a:prstGeom prst="rect">
              <a:avLst/>
            </a:prstGeom>
          </p:spPr>
        </p:pic>
      </p:grpSp>
      <p:grpSp>
        <p:nvGrpSpPr>
          <p:cNvPr id="46" name="Agrupar 45">
            <a:extLst>
              <a:ext uri="{FF2B5EF4-FFF2-40B4-BE49-F238E27FC236}">
                <a16:creationId xmlns:a16="http://schemas.microsoft.com/office/drawing/2014/main" id="{5A866053-4031-1638-05C2-9483073A6CA0}"/>
              </a:ext>
            </a:extLst>
          </p:cNvPr>
          <p:cNvGrpSpPr/>
          <p:nvPr/>
        </p:nvGrpSpPr>
        <p:grpSpPr>
          <a:xfrm rot="10800000">
            <a:off x="13093998" y="1250097"/>
            <a:ext cx="2167754" cy="1371830"/>
            <a:chOff x="-153999" y="1250097"/>
            <a:chExt cx="2167754" cy="1371830"/>
          </a:xfrm>
        </p:grpSpPr>
        <p:sp>
          <p:nvSpPr>
            <p:cNvPr id="47" name="Retângulo: Cantos Superiores Arredondados 46">
              <a:extLst>
                <a:ext uri="{FF2B5EF4-FFF2-40B4-BE49-F238E27FC236}">
                  <a16:creationId xmlns:a16="http://schemas.microsoft.com/office/drawing/2014/main" id="{7C0BA528-357E-19D3-2E9E-7BBD72318371}"/>
                </a:ext>
              </a:extLst>
            </p:cNvPr>
            <p:cNvSpPr/>
            <p:nvPr/>
          </p:nvSpPr>
          <p:spPr>
            <a:xfrm rot="5400000">
              <a:off x="243963" y="852135"/>
              <a:ext cx="1371830" cy="2167754"/>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8" name="Gráfico 47" descr="Família com menino com preenchimento sólido">
              <a:extLst>
                <a:ext uri="{FF2B5EF4-FFF2-40B4-BE49-F238E27FC236}">
                  <a16:creationId xmlns:a16="http://schemas.microsoft.com/office/drawing/2014/main" id="{91F91C65-B97B-6B69-116E-5B34C2E7437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rot="10800000">
              <a:off x="760095" y="1406243"/>
              <a:ext cx="1059538" cy="1059538"/>
            </a:xfrm>
            <a:prstGeom prst="rect">
              <a:avLst/>
            </a:prstGeom>
          </p:spPr>
        </p:pic>
      </p:grpSp>
      <p:grpSp>
        <p:nvGrpSpPr>
          <p:cNvPr id="49" name="Agrupar 48">
            <a:extLst>
              <a:ext uri="{FF2B5EF4-FFF2-40B4-BE49-F238E27FC236}">
                <a16:creationId xmlns:a16="http://schemas.microsoft.com/office/drawing/2014/main" id="{34C007A1-B1E5-7246-9425-9B261F804884}"/>
              </a:ext>
            </a:extLst>
          </p:cNvPr>
          <p:cNvGrpSpPr/>
          <p:nvPr/>
        </p:nvGrpSpPr>
        <p:grpSpPr>
          <a:xfrm>
            <a:off x="-3069753" y="2806391"/>
            <a:ext cx="2484056" cy="1371830"/>
            <a:chOff x="-470300" y="1250097"/>
            <a:chExt cx="2484056" cy="1371830"/>
          </a:xfrm>
        </p:grpSpPr>
        <p:sp>
          <p:nvSpPr>
            <p:cNvPr id="50" name="Retângulo: Cantos Superiores Arredondados 49">
              <a:extLst>
                <a:ext uri="{FF2B5EF4-FFF2-40B4-BE49-F238E27FC236}">
                  <a16:creationId xmlns:a16="http://schemas.microsoft.com/office/drawing/2014/main" id="{AF0CF445-17C7-B517-591E-3B05CE7B5A76}"/>
                </a:ext>
              </a:extLst>
            </p:cNvPr>
            <p:cNvSpPr/>
            <p:nvPr/>
          </p:nvSpPr>
          <p:spPr>
            <a:xfrm rot="5400000">
              <a:off x="85813" y="693984"/>
              <a:ext cx="1371830" cy="24840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 name="Gráfico 50" descr="Lista com preenchimento sólido">
              <a:extLst>
                <a:ext uri="{FF2B5EF4-FFF2-40B4-BE49-F238E27FC236}">
                  <a16:creationId xmlns:a16="http://schemas.microsoft.com/office/drawing/2014/main" id="{05A550E9-64A6-99FD-0C5B-1FDAD729278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60095" y="1406243"/>
              <a:ext cx="1059538" cy="1059538"/>
            </a:xfrm>
            <a:prstGeom prst="rect">
              <a:avLst/>
            </a:prstGeom>
          </p:spPr>
        </p:pic>
      </p:grpSp>
      <p:grpSp>
        <p:nvGrpSpPr>
          <p:cNvPr id="52" name="Agrupar 51">
            <a:extLst>
              <a:ext uri="{FF2B5EF4-FFF2-40B4-BE49-F238E27FC236}">
                <a16:creationId xmlns:a16="http://schemas.microsoft.com/office/drawing/2014/main" id="{84606D29-A313-54E0-A59E-2CC735F194AC}"/>
              </a:ext>
            </a:extLst>
          </p:cNvPr>
          <p:cNvGrpSpPr/>
          <p:nvPr/>
        </p:nvGrpSpPr>
        <p:grpSpPr>
          <a:xfrm>
            <a:off x="-3069753" y="4362686"/>
            <a:ext cx="2800356" cy="1371830"/>
            <a:chOff x="-194857" y="1250097"/>
            <a:chExt cx="2208612" cy="1371830"/>
          </a:xfrm>
        </p:grpSpPr>
        <p:sp>
          <p:nvSpPr>
            <p:cNvPr id="53" name="Retângulo: Cantos Superiores Arredondados 52">
              <a:extLst>
                <a:ext uri="{FF2B5EF4-FFF2-40B4-BE49-F238E27FC236}">
                  <a16:creationId xmlns:a16="http://schemas.microsoft.com/office/drawing/2014/main" id="{BC1DF4D9-471E-E8E2-BE55-E3CBD2AA50CB}"/>
                </a:ext>
              </a:extLst>
            </p:cNvPr>
            <p:cNvSpPr/>
            <p:nvPr/>
          </p:nvSpPr>
          <p:spPr>
            <a:xfrm rot="5400000">
              <a:off x="223534" y="831706"/>
              <a:ext cx="1371830" cy="2208612"/>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4" name="Gráfico 53" descr="Gráfico exponencial com preenchimento sólido">
              <a:extLst>
                <a:ext uri="{FF2B5EF4-FFF2-40B4-BE49-F238E27FC236}">
                  <a16:creationId xmlns:a16="http://schemas.microsoft.com/office/drawing/2014/main" id="{346A37C6-F7AA-625F-6206-8D1065D6AE60}"/>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72041" y="1406243"/>
              <a:ext cx="835647" cy="1059538"/>
            </a:xfrm>
            <a:prstGeom prst="rect">
              <a:avLst/>
            </a:prstGeom>
          </p:spPr>
        </p:pic>
      </p:grpSp>
      <p:grpSp>
        <p:nvGrpSpPr>
          <p:cNvPr id="55" name="Agrupar 54">
            <a:extLst>
              <a:ext uri="{FF2B5EF4-FFF2-40B4-BE49-F238E27FC236}">
                <a16:creationId xmlns:a16="http://schemas.microsoft.com/office/drawing/2014/main" id="{538C5D6D-45BD-42F2-3891-7D39887AE3B3}"/>
              </a:ext>
            </a:extLst>
          </p:cNvPr>
          <p:cNvGrpSpPr/>
          <p:nvPr/>
        </p:nvGrpSpPr>
        <p:grpSpPr>
          <a:xfrm rot="10800000">
            <a:off x="12777698" y="2806391"/>
            <a:ext cx="2484057" cy="1371830"/>
            <a:chOff x="-470303" y="1250097"/>
            <a:chExt cx="2484057" cy="1371830"/>
          </a:xfrm>
        </p:grpSpPr>
        <p:sp>
          <p:nvSpPr>
            <p:cNvPr id="56" name="Retângulo: Cantos Superiores Arredondados 55">
              <a:extLst>
                <a:ext uri="{FF2B5EF4-FFF2-40B4-BE49-F238E27FC236}">
                  <a16:creationId xmlns:a16="http://schemas.microsoft.com/office/drawing/2014/main" id="{32611106-2AAA-906A-B163-11ACA03DF3B6}"/>
                </a:ext>
              </a:extLst>
            </p:cNvPr>
            <p:cNvSpPr/>
            <p:nvPr/>
          </p:nvSpPr>
          <p:spPr>
            <a:xfrm rot="5400000">
              <a:off x="85811" y="693983"/>
              <a:ext cx="1371830" cy="2484057"/>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7" name="Gráfico 56" descr="Roteador sem fio com preenchimento sólido">
              <a:extLst>
                <a:ext uri="{FF2B5EF4-FFF2-40B4-BE49-F238E27FC236}">
                  <a16:creationId xmlns:a16="http://schemas.microsoft.com/office/drawing/2014/main" id="{BE597651-2A39-EA0E-9770-2E6A3014B0CC}"/>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rot="10800000">
              <a:off x="760095" y="1406243"/>
              <a:ext cx="1059538" cy="1059538"/>
            </a:xfrm>
            <a:prstGeom prst="rect">
              <a:avLst/>
            </a:prstGeom>
          </p:spPr>
        </p:pic>
      </p:grpSp>
      <p:grpSp>
        <p:nvGrpSpPr>
          <p:cNvPr id="58" name="Agrupar 57">
            <a:extLst>
              <a:ext uri="{FF2B5EF4-FFF2-40B4-BE49-F238E27FC236}">
                <a16:creationId xmlns:a16="http://schemas.microsoft.com/office/drawing/2014/main" id="{E95CE65D-B3FF-264E-689D-CE0A4196AED0}"/>
              </a:ext>
            </a:extLst>
          </p:cNvPr>
          <p:cNvGrpSpPr/>
          <p:nvPr/>
        </p:nvGrpSpPr>
        <p:grpSpPr>
          <a:xfrm>
            <a:off x="12461396" y="4362686"/>
            <a:ext cx="2800356" cy="1381748"/>
            <a:chOff x="8881630" y="4362686"/>
            <a:chExt cx="2800356" cy="1381748"/>
          </a:xfrm>
        </p:grpSpPr>
        <p:sp>
          <p:nvSpPr>
            <p:cNvPr id="59" name="Retângulo: Cantos Superiores Arredondados 58">
              <a:extLst>
                <a:ext uri="{FF2B5EF4-FFF2-40B4-BE49-F238E27FC236}">
                  <a16:creationId xmlns:a16="http://schemas.microsoft.com/office/drawing/2014/main" id="{2D65C1D7-C020-B927-C5C4-35C1DA27FD32}"/>
                </a:ext>
              </a:extLst>
            </p:cNvPr>
            <p:cNvSpPr/>
            <p:nvPr/>
          </p:nvSpPr>
          <p:spPr>
            <a:xfrm rot="16200000">
              <a:off x="9595893" y="3648423"/>
              <a:ext cx="1371830" cy="2800356"/>
            </a:xfrm>
            <a:prstGeom prst="round2SameRect">
              <a:avLst>
                <a:gd name="adj1" fmla="val 13473"/>
                <a:gd name="adj2" fmla="val 0"/>
              </a:avLst>
            </a:prstGeom>
            <a:gradFill flip="none" rotWithShape="1">
              <a:gsLst>
                <a:gs pos="100000">
                  <a:srgbClr val="D70101">
                    <a:shade val="30000"/>
                    <a:satMod val="115000"/>
                    <a:alpha val="0"/>
                  </a:srgbClr>
                </a:gs>
                <a:gs pos="0">
                  <a:srgbClr val="D70101">
                    <a:shade val="100000"/>
                    <a:satMod val="115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0" name="Agrupar 59">
              <a:extLst>
                <a:ext uri="{FF2B5EF4-FFF2-40B4-BE49-F238E27FC236}">
                  <a16:creationId xmlns:a16="http://schemas.microsoft.com/office/drawing/2014/main" id="{D07EE331-F90D-0B49-EE46-15DE9A30615E}"/>
                </a:ext>
              </a:extLst>
            </p:cNvPr>
            <p:cNvGrpSpPr/>
            <p:nvPr/>
          </p:nvGrpSpPr>
          <p:grpSpPr>
            <a:xfrm>
              <a:off x="9040631" y="4372603"/>
              <a:ext cx="1674719" cy="1371831"/>
              <a:chOff x="-1381724" y="3120747"/>
              <a:chExt cx="1116291" cy="914400"/>
            </a:xfrm>
            <a:solidFill>
              <a:srgbClr val="F5F5F5"/>
            </a:solidFill>
          </p:grpSpPr>
          <p:pic>
            <p:nvPicPr>
              <p:cNvPr id="61" name="Gráfico 60" descr="Homem com bengala com preenchimento sólido">
                <a:extLst>
                  <a:ext uri="{FF2B5EF4-FFF2-40B4-BE49-F238E27FC236}">
                    <a16:creationId xmlns:a16="http://schemas.microsoft.com/office/drawing/2014/main" id="{5864E2BE-AABC-61F8-5E29-7A3527E9A6C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5113" y="3291753"/>
                <a:ext cx="599680" cy="599680"/>
              </a:xfrm>
              <a:prstGeom prst="rect">
                <a:avLst/>
              </a:prstGeom>
            </p:spPr>
          </p:pic>
          <p:pic>
            <p:nvPicPr>
              <p:cNvPr id="62" name="Gráfico 61" descr="Família com duas crianças com preenchimento sólido">
                <a:extLst>
                  <a:ext uri="{FF2B5EF4-FFF2-40B4-BE49-F238E27FC236}">
                    <a16:creationId xmlns:a16="http://schemas.microsoft.com/office/drawing/2014/main" id="{FDAD6750-FB7C-A6D9-5496-733DC96BA7AB}"/>
                  </a:ext>
                </a:extLst>
              </p:cNvPr>
              <p:cNvPicPr>
                <a:picLocks noChangeAspect="1"/>
              </p:cNvPicPr>
              <p:nvPr/>
            </p:nvPicPr>
            <p:blipFill>
              <a:blip>
                <a:extLst>
                  <a:ext uri="{96DAC541-7B7A-43D3-8B79-37D633B846F1}">
                    <asvg:svgBlip xmlns:asvg="http://schemas.microsoft.com/office/drawing/2016/SVG/main" r:embed="rId9"/>
                  </a:ext>
                </a:extLst>
              </a:blip>
              <a:srcRect r="26016"/>
              <a:stretch>
                <a:fillRect/>
              </a:stretch>
            </p:blipFill>
            <p:spPr>
              <a:xfrm>
                <a:off x="-1381724" y="3120747"/>
                <a:ext cx="676513" cy="914400"/>
              </a:xfrm>
              <a:prstGeom prst="rect">
                <a:avLst/>
              </a:prstGeom>
            </p:spPr>
          </p:pic>
        </p:grpSp>
      </p:grpSp>
      <p:sp>
        <p:nvSpPr>
          <p:cNvPr id="6" name="Retângulo: Cantos Arredondados 5">
            <a:extLst>
              <a:ext uri="{FF2B5EF4-FFF2-40B4-BE49-F238E27FC236}">
                <a16:creationId xmlns:a16="http://schemas.microsoft.com/office/drawing/2014/main" id="{39BBD606-6FF4-048B-D215-CD47E120A8C8}"/>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7" name="Retângulo: Cantos Arredondados 6">
            <a:extLst>
              <a:ext uri="{FF2B5EF4-FFF2-40B4-BE49-F238E27FC236}">
                <a16:creationId xmlns:a16="http://schemas.microsoft.com/office/drawing/2014/main" id="{799155BB-53FF-B037-D3FF-1F2DFB88D9E9}"/>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spTree>
    <p:extLst>
      <p:ext uri="{BB962C8B-B14F-4D97-AF65-F5344CB8AC3E}">
        <p14:creationId xmlns:p14="http://schemas.microsoft.com/office/powerpoint/2010/main" val="1705197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1A55-2884-77B8-1077-72DC42419B27}"/>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F7686B1B-1F54-9700-34C4-383BA72DC97E}"/>
              </a:ext>
            </a:extLst>
          </p:cNvPr>
          <p:cNvSpPr txBox="1"/>
          <p:nvPr/>
        </p:nvSpPr>
        <p:spPr>
          <a:xfrm>
            <a:off x="2497971" y="807948"/>
            <a:ext cx="7196059" cy="76944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4400" b="1" noProof="0" dirty="0">
                <a:solidFill>
                  <a:schemeClr val="bg1"/>
                </a:solidFill>
                <a:latin typeface="AMX Black" pitchFamily="2" charset="77"/>
              </a:rPr>
              <a:t>NOSSOS COMBINADOS:</a:t>
            </a:r>
          </a:p>
        </p:txBody>
      </p:sp>
      <p:sp>
        <p:nvSpPr>
          <p:cNvPr id="3" name="Retângulo: Cantos Arredondados 2">
            <a:extLst>
              <a:ext uri="{FF2B5EF4-FFF2-40B4-BE49-F238E27FC236}">
                <a16:creationId xmlns:a16="http://schemas.microsoft.com/office/drawing/2014/main" id="{D12E1898-269E-FA4E-2036-98F5A39BD760}"/>
              </a:ext>
            </a:extLst>
          </p:cNvPr>
          <p:cNvSpPr/>
          <p:nvPr/>
        </p:nvSpPr>
        <p:spPr>
          <a:xfrm>
            <a:off x="1564106" y="1987761"/>
            <a:ext cx="2550695" cy="25506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4" name="Retângulo: Cantos Arredondados 3">
            <a:extLst>
              <a:ext uri="{FF2B5EF4-FFF2-40B4-BE49-F238E27FC236}">
                <a16:creationId xmlns:a16="http://schemas.microsoft.com/office/drawing/2014/main" id="{D710779B-795B-3AC7-5103-D0CB445E3C6C}"/>
              </a:ext>
            </a:extLst>
          </p:cNvPr>
          <p:cNvSpPr/>
          <p:nvPr/>
        </p:nvSpPr>
        <p:spPr>
          <a:xfrm>
            <a:off x="4820653" y="1987761"/>
            <a:ext cx="2550695" cy="25506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5" name="Retângulo: Cantos Arredondados 4">
            <a:extLst>
              <a:ext uri="{FF2B5EF4-FFF2-40B4-BE49-F238E27FC236}">
                <a16:creationId xmlns:a16="http://schemas.microsoft.com/office/drawing/2014/main" id="{4BD499AF-4193-9D7B-7294-43566BCBD9AF}"/>
              </a:ext>
            </a:extLst>
          </p:cNvPr>
          <p:cNvSpPr/>
          <p:nvPr/>
        </p:nvSpPr>
        <p:spPr>
          <a:xfrm>
            <a:off x="8077200" y="1987761"/>
            <a:ext cx="2550695" cy="25506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7" name="TextBox 6">
            <a:extLst>
              <a:ext uri="{FF2B5EF4-FFF2-40B4-BE49-F238E27FC236}">
                <a16:creationId xmlns:a16="http://schemas.microsoft.com/office/drawing/2014/main" id="{BC122867-2E4D-419B-AC1E-4B4734C3AEAF}"/>
              </a:ext>
            </a:extLst>
          </p:cNvPr>
          <p:cNvSpPr txBox="1"/>
          <p:nvPr/>
        </p:nvSpPr>
        <p:spPr>
          <a:xfrm>
            <a:off x="1671450" y="4750959"/>
            <a:ext cx="2198916"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noProof="0" dirty="0">
                <a:solidFill>
                  <a:schemeClr val="bg1"/>
                </a:solidFill>
                <a:latin typeface="AMX" pitchFamily="2" charset="77"/>
              </a:rPr>
              <a:t>Manter a</a:t>
            </a:r>
          </a:p>
          <a:p>
            <a:pPr algn="ctr"/>
            <a:r>
              <a:rPr lang="pt-BR" sz="2000" b="1" noProof="0" dirty="0">
                <a:solidFill>
                  <a:schemeClr val="bg1"/>
                </a:solidFill>
                <a:latin typeface="AMX" pitchFamily="2" charset="77"/>
              </a:rPr>
              <a:t>câmera ligada.</a:t>
            </a:r>
          </a:p>
        </p:txBody>
      </p:sp>
      <p:pic>
        <p:nvPicPr>
          <p:cNvPr id="9" name="Graphic 14">
            <a:extLst>
              <a:ext uri="{FF2B5EF4-FFF2-40B4-BE49-F238E27FC236}">
                <a16:creationId xmlns:a16="http://schemas.microsoft.com/office/drawing/2014/main" id="{E2928303-5514-289B-31E2-D6A9564503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5274" y="2610441"/>
            <a:ext cx="1169118" cy="1356178"/>
          </a:xfrm>
          <a:prstGeom prst="rect">
            <a:avLst/>
          </a:prstGeom>
        </p:spPr>
      </p:pic>
      <p:sp>
        <p:nvSpPr>
          <p:cNvPr id="13" name="TextBox 6">
            <a:extLst>
              <a:ext uri="{FF2B5EF4-FFF2-40B4-BE49-F238E27FC236}">
                <a16:creationId xmlns:a16="http://schemas.microsoft.com/office/drawing/2014/main" id="{7FB5CBCA-2E83-9853-7C4B-9B7ABD5FCE80}"/>
              </a:ext>
            </a:extLst>
          </p:cNvPr>
          <p:cNvSpPr txBox="1"/>
          <p:nvPr/>
        </p:nvSpPr>
        <p:spPr>
          <a:xfrm>
            <a:off x="4820652" y="4750959"/>
            <a:ext cx="2550695" cy="40011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noProof="0" dirty="0">
                <a:solidFill>
                  <a:schemeClr val="bg1"/>
                </a:solidFill>
                <a:latin typeface="AMX" pitchFamily="2" charset="77"/>
              </a:rPr>
              <a:t>Desligar o áudio.​</a:t>
            </a:r>
          </a:p>
        </p:txBody>
      </p:sp>
      <p:sp>
        <p:nvSpPr>
          <p:cNvPr id="15" name="TextBox 6">
            <a:extLst>
              <a:ext uri="{FF2B5EF4-FFF2-40B4-BE49-F238E27FC236}">
                <a16:creationId xmlns:a16="http://schemas.microsoft.com/office/drawing/2014/main" id="{E431E5DA-0734-0758-B13C-F32DBAE418EC}"/>
              </a:ext>
            </a:extLst>
          </p:cNvPr>
          <p:cNvSpPr txBox="1"/>
          <p:nvPr/>
        </p:nvSpPr>
        <p:spPr>
          <a:xfrm>
            <a:off x="7701119" y="4750959"/>
            <a:ext cx="3346318" cy="101566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noProof="0" dirty="0">
                <a:solidFill>
                  <a:schemeClr val="bg1"/>
                </a:solidFill>
                <a:latin typeface="AMX" pitchFamily="2" charset="77"/>
              </a:rPr>
              <a:t>Levantar a</a:t>
            </a:r>
          </a:p>
          <a:p>
            <a:pPr algn="ctr"/>
            <a:r>
              <a:rPr lang="pt-BR" sz="2000" b="1" noProof="0" dirty="0">
                <a:solidFill>
                  <a:schemeClr val="bg1"/>
                </a:solidFill>
                <a:latin typeface="AMX" pitchFamily="2" charset="77"/>
              </a:rPr>
              <a:t>mão e aguardar</a:t>
            </a:r>
          </a:p>
          <a:p>
            <a:pPr algn="ctr"/>
            <a:r>
              <a:rPr lang="pt-BR" sz="2000" b="1" noProof="0" dirty="0">
                <a:solidFill>
                  <a:schemeClr val="bg1"/>
                </a:solidFill>
                <a:latin typeface="AMX" pitchFamily="2" charset="77"/>
              </a:rPr>
              <a:t>(em caso de dúvida).​</a:t>
            </a:r>
          </a:p>
        </p:txBody>
      </p:sp>
      <p:pic>
        <p:nvPicPr>
          <p:cNvPr id="30" name="Graphic 14" descr="Microfone de rádio estrutura de tópicos">
            <a:extLst>
              <a:ext uri="{FF2B5EF4-FFF2-40B4-BE49-F238E27FC236}">
                <a16:creationId xmlns:a16="http://schemas.microsoft.com/office/drawing/2014/main" id="{13111CEE-DC71-0D1D-3713-77C8FA837F6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34760" y="2528077"/>
            <a:ext cx="1522477" cy="1522477"/>
          </a:xfrm>
          <a:prstGeom prst="rect">
            <a:avLst/>
          </a:prstGeom>
        </p:spPr>
      </p:pic>
      <p:cxnSp>
        <p:nvCxnSpPr>
          <p:cNvPr id="32" name="Conector reto 31">
            <a:extLst>
              <a:ext uri="{FF2B5EF4-FFF2-40B4-BE49-F238E27FC236}">
                <a16:creationId xmlns:a16="http://schemas.microsoft.com/office/drawing/2014/main" id="{08638BB6-C4D4-2D66-BDDD-33EB2636B359}"/>
              </a:ext>
            </a:extLst>
          </p:cNvPr>
          <p:cNvCxnSpPr>
            <a:cxnSpLocks/>
          </p:cNvCxnSpPr>
          <p:nvPr/>
        </p:nvCxnSpPr>
        <p:spPr>
          <a:xfrm flipH="1">
            <a:off x="5462952" y="2548545"/>
            <a:ext cx="1266092" cy="1352855"/>
          </a:xfrm>
          <a:prstGeom prst="line">
            <a:avLst/>
          </a:prstGeom>
          <a:ln w="63500" cap="rnd">
            <a:solidFill>
              <a:srgbClr val="D70101"/>
            </a:solidFill>
            <a:round/>
          </a:ln>
        </p:spPr>
        <p:style>
          <a:lnRef idx="1">
            <a:schemeClr val="accent1"/>
          </a:lnRef>
          <a:fillRef idx="0">
            <a:schemeClr val="accent1"/>
          </a:fillRef>
          <a:effectRef idx="0">
            <a:schemeClr val="accent1"/>
          </a:effectRef>
          <a:fontRef idx="minor">
            <a:schemeClr val="tx1"/>
          </a:fontRef>
        </p:style>
      </p:cxnSp>
      <p:pic>
        <p:nvPicPr>
          <p:cNvPr id="34" name="Graphic 16">
            <a:extLst>
              <a:ext uri="{FF2B5EF4-FFF2-40B4-BE49-F238E27FC236}">
                <a16:creationId xmlns:a16="http://schemas.microsoft.com/office/drawing/2014/main" id="{9378D5FD-5481-55B7-BAB6-B22827B2ED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15726" y="2610441"/>
            <a:ext cx="1073641" cy="1356178"/>
          </a:xfrm>
          <a:prstGeom prst="rect">
            <a:avLst/>
          </a:prstGeom>
        </p:spPr>
      </p:pic>
      <p:grpSp>
        <p:nvGrpSpPr>
          <p:cNvPr id="18" name="Agrupar 17">
            <a:extLst>
              <a:ext uri="{FF2B5EF4-FFF2-40B4-BE49-F238E27FC236}">
                <a16:creationId xmlns:a16="http://schemas.microsoft.com/office/drawing/2014/main" id="{1D7DE805-2D68-A317-52FE-0A022EB985F2}"/>
              </a:ext>
            </a:extLst>
          </p:cNvPr>
          <p:cNvGrpSpPr/>
          <p:nvPr/>
        </p:nvGrpSpPr>
        <p:grpSpPr>
          <a:xfrm>
            <a:off x="2381707" y="2783706"/>
            <a:ext cx="876251" cy="852489"/>
            <a:chOff x="2319037" y="2734158"/>
            <a:chExt cx="973985" cy="947573"/>
          </a:xfrm>
        </p:grpSpPr>
        <p:cxnSp>
          <p:nvCxnSpPr>
            <p:cNvPr id="6" name="Conector reto 5">
              <a:extLst>
                <a:ext uri="{FF2B5EF4-FFF2-40B4-BE49-F238E27FC236}">
                  <a16:creationId xmlns:a16="http://schemas.microsoft.com/office/drawing/2014/main" id="{358E8DFE-6CAF-D0FB-5A88-355231AB96E3}"/>
                </a:ext>
              </a:extLst>
            </p:cNvPr>
            <p:cNvCxnSpPr>
              <a:cxnSpLocks/>
            </p:cNvCxnSpPr>
            <p:nvPr/>
          </p:nvCxnSpPr>
          <p:spPr>
            <a:xfrm flipH="1">
              <a:off x="2810560" y="2734158"/>
              <a:ext cx="3426" cy="286677"/>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9A2869EB-C949-1643-2680-54D312892346}"/>
                </a:ext>
              </a:extLst>
            </p:cNvPr>
            <p:cNvCxnSpPr>
              <a:cxnSpLocks/>
            </p:cNvCxnSpPr>
            <p:nvPr/>
          </p:nvCxnSpPr>
          <p:spPr>
            <a:xfrm>
              <a:off x="2810560" y="3385992"/>
              <a:ext cx="0" cy="295739"/>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6CBEA6C5-CD35-221F-FBF7-EDF66F84C1DF}"/>
                </a:ext>
              </a:extLst>
            </p:cNvPr>
            <p:cNvCxnSpPr>
              <a:cxnSpLocks/>
            </p:cNvCxnSpPr>
            <p:nvPr/>
          </p:nvCxnSpPr>
          <p:spPr>
            <a:xfrm rot="16200000" flipH="1">
              <a:off x="3147971" y="3066541"/>
              <a:ext cx="3426" cy="286677"/>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6690827E-D7F1-A26C-694B-2BCBA536040F}"/>
                </a:ext>
              </a:extLst>
            </p:cNvPr>
            <p:cNvCxnSpPr>
              <a:cxnSpLocks/>
            </p:cNvCxnSpPr>
            <p:nvPr/>
          </p:nvCxnSpPr>
          <p:spPr>
            <a:xfrm rot="16200000">
              <a:off x="2466907" y="3062010"/>
              <a:ext cx="0" cy="295739"/>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grpSp>
      <p:grpSp>
        <p:nvGrpSpPr>
          <p:cNvPr id="2" name="Agrupar 1">
            <a:extLst>
              <a:ext uri="{FF2B5EF4-FFF2-40B4-BE49-F238E27FC236}">
                <a16:creationId xmlns:a16="http://schemas.microsoft.com/office/drawing/2014/main" id="{1C7F58D9-212B-F1D5-F24F-40AFAE7186CD}"/>
              </a:ext>
            </a:extLst>
          </p:cNvPr>
          <p:cNvGrpSpPr/>
          <p:nvPr/>
        </p:nvGrpSpPr>
        <p:grpSpPr>
          <a:xfrm>
            <a:off x="12723635" y="-6"/>
            <a:ext cx="11202081" cy="6858006"/>
            <a:chOff x="2857907" y="-6"/>
            <a:chExt cx="11202081" cy="6858006"/>
          </a:xfrm>
        </p:grpSpPr>
        <p:pic>
          <p:nvPicPr>
            <p:cNvPr id="10" name="Imagem 9" descr="Mulher sentada sorrindo&#10;&#10;O conteúdo gerado por IA pode estar incorreto.">
              <a:extLst>
                <a:ext uri="{FF2B5EF4-FFF2-40B4-BE49-F238E27FC236}">
                  <a16:creationId xmlns:a16="http://schemas.microsoft.com/office/drawing/2014/main" id="{0653A65F-93A4-7487-6CF8-852E4711807D}"/>
                </a:ext>
              </a:extLst>
            </p:cNvPr>
            <p:cNvPicPr>
              <a:picLocks noChangeAspect="1"/>
            </p:cNvPicPr>
            <p:nvPr/>
          </p:nvPicPr>
          <p:blipFill>
            <a:blip r:embed="rId6" cstate="print">
              <a:alphaModFix/>
              <a:extLst>
                <a:ext uri="{28A0092B-C50C-407E-A947-70E740481C1C}">
                  <a14:useLocalDpi xmlns:a14="http://schemas.microsoft.com/office/drawing/2010/main" val="0"/>
                </a:ext>
              </a:extLst>
            </a:blip>
            <a:srcRect l="4193" t="3145" r="10863" b="18889"/>
            <a:stretch>
              <a:fillRect/>
            </a:stretch>
          </p:blipFill>
          <p:spPr>
            <a:xfrm>
              <a:off x="2857908" y="-6"/>
              <a:ext cx="11202080" cy="6858006"/>
            </a:xfrm>
            <a:custGeom>
              <a:avLst/>
              <a:gdLst>
                <a:gd name="csX0" fmla="*/ 6858000 w 11202080"/>
                <a:gd name="csY0" fmla="*/ 0 h 6858006"/>
                <a:gd name="csX1" fmla="*/ 11202080 w 11202080"/>
                <a:gd name="csY1" fmla="*/ 0 h 6858006"/>
                <a:gd name="csX2" fmla="*/ 11202080 w 11202080"/>
                <a:gd name="csY2" fmla="*/ 6858006 h 6858006"/>
                <a:gd name="csX3" fmla="*/ 6858000 w 11202080"/>
                <a:gd name="csY3" fmla="*/ 6858006 h 6858006"/>
                <a:gd name="csX4" fmla="*/ 6858000 w 11202080"/>
                <a:gd name="csY4" fmla="*/ 6858003 h 6858006"/>
                <a:gd name="csX5" fmla="*/ 0 w 11202080"/>
                <a:gd name="csY5" fmla="*/ 6858003 h 6858006"/>
                <a:gd name="csX6" fmla="*/ 6858000 w 11202080"/>
                <a:gd name="csY6" fmla="*/ 5 h 685800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02080" h="6858006">
                  <a:moveTo>
                    <a:pt x="6858000" y="0"/>
                  </a:moveTo>
                  <a:lnTo>
                    <a:pt x="11202080" y="0"/>
                  </a:lnTo>
                  <a:lnTo>
                    <a:pt x="11202080" y="6858006"/>
                  </a:lnTo>
                  <a:lnTo>
                    <a:pt x="6858000" y="6858006"/>
                  </a:lnTo>
                  <a:lnTo>
                    <a:pt x="6858000" y="6858003"/>
                  </a:lnTo>
                  <a:lnTo>
                    <a:pt x="0" y="6858003"/>
                  </a:lnTo>
                  <a:lnTo>
                    <a:pt x="6858000" y="5"/>
                  </a:lnTo>
                  <a:close/>
                </a:path>
              </a:pathLst>
            </a:custGeom>
          </p:spPr>
        </p:pic>
        <p:sp>
          <p:nvSpPr>
            <p:cNvPr id="11" name="Forma Livre: Forma 10">
              <a:extLst>
                <a:ext uri="{FF2B5EF4-FFF2-40B4-BE49-F238E27FC236}">
                  <a16:creationId xmlns:a16="http://schemas.microsoft.com/office/drawing/2014/main" id="{15DA2EC5-7D8C-E616-BE77-263E125E336D}"/>
                </a:ext>
              </a:extLst>
            </p:cNvPr>
            <p:cNvSpPr/>
            <p:nvPr/>
          </p:nvSpPr>
          <p:spPr>
            <a:xfrm rot="16200000">
              <a:off x="5029944" y="-2172043"/>
              <a:ext cx="6858006" cy="11202080"/>
            </a:xfrm>
            <a:custGeom>
              <a:avLst/>
              <a:gdLst>
                <a:gd name="csX0" fmla="*/ 6858006 w 6858006"/>
                <a:gd name="csY0" fmla="*/ 6858000 h 11202080"/>
                <a:gd name="csX1" fmla="*/ 6858006 w 6858006"/>
                <a:gd name="csY1" fmla="*/ 11202080 h 11202080"/>
                <a:gd name="csX2" fmla="*/ 0 w 6858006"/>
                <a:gd name="csY2" fmla="*/ 11202080 h 11202080"/>
                <a:gd name="csX3" fmla="*/ 0 w 6858006"/>
                <a:gd name="csY3" fmla="*/ 6858000 h 11202080"/>
                <a:gd name="csX4" fmla="*/ 3 w 6858006"/>
                <a:gd name="csY4" fmla="*/ 6858000 h 11202080"/>
                <a:gd name="csX5" fmla="*/ 3 w 6858006"/>
                <a:gd name="csY5" fmla="*/ 0 h 11202080"/>
                <a:gd name="csX6" fmla="*/ 6858001 w 6858006"/>
                <a:gd name="csY6" fmla="*/ 6858000 h 112020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858006" h="11202080">
                  <a:moveTo>
                    <a:pt x="6858006" y="6858000"/>
                  </a:moveTo>
                  <a:lnTo>
                    <a:pt x="6858006" y="11202080"/>
                  </a:lnTo>
                  <a:lnTo>
                    <a:pt x="0" y="11202080"/>
                  </a:lnTo>
                  <a:lnTo>
                    <a:pt x="0" y="6858000"/>
                  </a:lnTo>
                  <a:lnTo>
                    <a:pt x="3" y="6858000"/>
                  </a:lnTo>
                  <a:lnTo>
                    <a:pt x="3" y="0"/>
                  </a:lnTo>
                  <a:lnTo>
                    <a:pt x="6858001" y="6858000"/>
                  </a:lnTo>
                  <a:close/>
                </a:path>
              </a:pathLst>
            </a:custGeom>
            <a:gradFill flip="none" rotWithShape="1">
              <a:gsLst>
                <a:gs pos="0">
                  <a:srgbClr val="C00000">
                    <a:shade val="30000"/>
                    <a:satMod val="115000"/>
                    <a:alpha val="22000"/>
                  </a:srgbClr>
                </a:gs>
                <a:gs pos="79000">
                  <a:srgbClr val="C00000">
                    <a:shade val="100000"/>
                    <a:satMod val="115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noProof="0" dirty="0"/>
            </a:p>
          </p:txBody>
        </p:sp>
      </p:grpSp>
      <p:sp>
        <p:nvSpPr>
          <p:cNvPr id="19" name="Retângulo 18">
            <a:extLst>
              <a:ext uri="{FF2B5EF4-FFF2-40B4-BE49-F238E27FC236}">
                <a16:creationId xmlns:a16="http://schemas.microsoft.com/office/drawing/2014/main" id="{CF6A1057-B103-6224-A23C-B317B458F3E4}"/>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3709034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31" presetClass="entr" presetSubtype="0" fill="hold" grpId="1"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par>
                                <p:cTn id="26" presetID="31" presetClass="entr" presetSubtype="0" fill="hold" grpId="1"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90"/>
                                          </p:val>
                                        </p:tav>
                                        <p:tav tm="100000">
                                          <p:val>
                                            <p:fltVal val="0"/>
                                          </p:val>
                                        </p:tav>
                                      </p:tavLst>
                                    </p:anim>
                                    <p:animEffect transition="in" filter="fade">
                                      <p:cBhvr>
                                        <p:cTn id="31" dur="500"/>
                                        <p:tgtEl>
                                          <p:spTgt spid="4"/>
                                        </p:tgtEl>
                                      </p:cBhvr>
                                    </p:animEffect>
                                  </p:childTnLst>
                                </p:cTn>
                              </p:par>
                              <p:par>
                                <p:cTn id="32" presetID="31"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 calcmode="lin" valueType="num">
                                      <p:cBhvr>
                                        <p:cTn id="36" dur="500" fill="hold"/>
                                        <p:tgtEl>
                                          <p:spTgt spid="3"/>
                                        </p:tgtEl>
                                        <p:attrNameLst>
                                          <p:attrName>style.rotation</p:attrName>
                                        </p:attrNameLst>
                                      </p:cBhvr>
                                      <p:tavLst>
                                        <p:tav tm="0">
                                          <p:val>
                                            <p:fltVal val="90"/>
                                          </p:val>
                                        </p:tav>
                                        <p:tav tm="100000">
                                          <p:val>
                                            <p:fltVal val="0"/>
                                          </p:val>
                                        </p:tav>
                                      </p:tavLst>
                                    </p:anim>
                                    <p:animEffect transition="in" filter="fade">
                                      <p:cBhvr>
                                        <p:cTn id="37" dur="500"/>
                                        <p:tgtEl>
                                          <p:spTgt spid="3"/>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1000"/>
                            </p:stCondLst>
                            <p:childTnLst>
                              <p:par>
                                <p:cTn id="45" presetID="6" presetClass="entr" presetSubtype="32"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out)">
                                      <p:cBhvr>
                                        <p:cTn id="47" dur="350"/>
                                        <p:tgtEl>
                                          <p:spTgt spid="18"/>
                                        </p:tgtEl>
                                      </p:cBhvr>
                                    </p:animEffect>
                                  </p:childTnLst>
                                </p:cTn>
                              </p:par>
                              <p:par>
                                <p:cTn id="48" presetID="6" presetClass="exit" presetSubtype="32" fill="hold" nodeType="withEffect">
                                  <p:stCondLst>
                                    <p:cond delay="250"/>
                                  </p:stCondLst>
                                  <p:childTnLst>
                                    <p:animEffect transition="out" filter="circle(out)">
                                      <p:cBhvr>
                                        <p:cTn id="49" dur="350"/>
                                        <p:tgtEl>
                                          <p:spTgt spid="18"/>
                                        </p:tgtEl>
                                      </p:cBhvr>
                                    </p:animEffect>
                                    <p:set>
                                      <p:cBhvr>
                                        <p:cTn id="50" dur="1" fill="hold">
                                          <p:stCondLst>
                                            <p:cond delay="349"/>
                                          </p:stCondLst>
                                        </p:cTn>
                                        <p:tgtEl>
                                          <p:spTgt spid="18"/>
                                        </p:tgtEl>
                                        <p:attrNameLst>
                                          <p:attrName>style.visibility</p:attrName>
                                        </p:attrNameLst>
                                      </p:cBhvr>
                                      <p:to>
                                        <p:strVal val="hidden"/>
                                      </p:to>
                                    </p:set>
                                  </p:childTnLst>
                                </p:cTn>
                              </p:par>
                              <p:par>
                                <p:cTn id="51" presetID="22" presetClass="entr" presetSubtype="1" fill="hold" grpId="0" nodeType="withEffect">
                                  <p:stCondLst>
                                    <p:cond delay="250"/>
                                  </p:stCondLst>
                                  <p:childTnLst>
                                    <p:set>
                                      <p:cBhvr>
                                        <p:cTn id="52" dur="1" fill="hold">
                                          <p:stCondLst>
                                            <p:cond delay="0"/>
                                          </p:stCondLst>
                                        </p:cTn>
                                        <p:tgtEl>
                                          <p:spTgt spid="7"/>
                                        </p:tgtEl>
                                        <p:attrNameLst>
                                          <p:attrName>style.visibility</p:attrName>
                                        </p:attrNameLst>
                                      </p:cBhvr>
                                      <p:to>
                                        <p:strVal val="visible"/>
                                      </p:to>
                                    </p:set>
                                    <p:animEffect transition="in" filter="wipe(up)">
                                      <p:cBhvr>
                                        <p:cTn id="53" dur="500"/>
                                        <p:tgtEl>
                                          <p:spTgt spid="7"/>
                                        </p:tgtEl>
                                      </p:cBhvr>
                                    </p:animEffect>
                                  </p:childTnLst>
                                </p:cTn>
                              </p:par>
                            </p:childTnLst>
                          </p:cTn>
                        </p:par>
                        <p:par>
                          <p:cTn id="54" fill="hold">
                            <p:stCondLst>
                              <p:cond delay="175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par>
                          <p:cTn id="60" fill="hold">
                            <p:stCondLst>
                              <p:cond delay="2250"/>
                            </p:stCondLst>
                            <p:childTnLst>
                              <p:par>
                                <p:cTn id="61" presetID="22" presetClass="entr" presetSubtype="1"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250"/>
                                        <p:tgtEl>
                                          <p:spTgt spid="32"/>
                                        </p:tgtEl>
                                      </p:cBhvr>
                                    </p:animEffect>
                                  </p:childTnLst>
                                </p:cTn>
                              </p:par>
                              <p:par>
                                <p:cTn id="64" presetID="22" presetClass="entr" presetSubtype="1" fill="hold" grpId="0" nodeType="withEffect">
                                  <p:stCondLst>
                                    <p:cond delay="250"/>
                                  </p:stCondLst>
                                  <p:childTnLst>
                                    <p:set>
                                      <p:cBhvr>
                                        <p:cTn id="65" dur="1" fill="hold">
                                          <p:stCondLst>
                                            <p:cond delay="0"/>
                                          </p:stCondLst>
                                        </p:cTn>
                                        <p:tgtEl>
                                          <p:spTgt spid="13"/>
                                        </p:tgtEl>
                                        <p:attrNameLst>
                                          <p:attrName>style.visibility</p:attrName>
                                        </p:attrNameLst>
                                      </p:cBhvr>
                                      <p:to>
                                        <p:strVal val="visible"/>
                                      </p:to>
                                    </p:set>
                                    <p:animEffect transition="in" filter="wipe(up)">
                                      <p:cBhvr>
                                        <p:cTn id="66" dur="500"/>
                                        <p:tgtEl>
                                          <p:spTgt spid="13"/>
                                        </p:tgtEl>
                                      </p:cBhvr>
                                    </p:animEffect>
                                  </p:childTnLst>
                                </p:cTn>
                              </p:par>
                            </p:childTnLst>
                          </p:cTn>
                        </p:par>
                        <p:par>
                          <p:cTn id="67" fill="hold">
                            <p:stCondLst>
                              <p:cond delay="3000"/>
                            </p:stCondLst>
                            <p:childTnLst>
                              <p:par>
                                <p:cTn id="68" presetID="53" presetClass="entr" presetSubtype="16"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Effect transition="in" filter="fade">
                                      <p:cBhvr>
                                        <p:cTn id="72" dur="500"/>
                                        <p:tgtEl>
                                          <p:spTgt spid="34"/>
                                        </p:tgtEl>
                                      </p:cBhvr>
                                    </p:animEffect>
                                  </p:childTnLst>
                                </p:cTn>
                              </p:par>
                            </p:childTnLst>
                          </p:cTn>
                        </p:par>
                        <p:par>
                          <p:cTn id="73" fill="hold">
                            <p:stCondLst>
                              <p:cond delay="3500"/>
                            </p:stCondLst>
                            <p:childTnLst>
                              <p:par>
                                <p:cTn id="74" presetID="32" presetClass="emph" presetSubtype="0" fill="hold" nodeType="afterEffect">
                                  <p:stCondLst>
                                    <p:cond delay="0"/>
                                  </p:stCondLst>
                                  <p:childTnLst>
                                    <p:animRot by="120000">
                                      <p:cBhvr>
                                        <p:cTn id="75" dur="75" fill="hold">
                                          <p:stCondLst>
                                            <p:cond delay="0"/>
                                          </p:stCondLst>
                                        </p:cTn>
                                        <p:tgtEl>
                                          <p:spTgt spid="34"/>
                                        </p:tgtEl>
                                        <p:attrNameLst>
                                          <p:attrName>r</p:attrName>
                                        </p:attrNameLst>
                                      </p:cBhvr>
                                    </p:animRot>
                                    <p:animRot by="-240000">
                                      <p:cBhvr>
                                        <p:cTn id="76" dur="150" fill="hold">
                                          <p:stCondLst>
                                            <p:cond delay="150"/>
                                          </p:stCondLst>
                                        </p:cTn>
                                        <p:tgtEl>
                                          <p:spTgt spid="34"/>
                                        </p:tgtEl>
                                        <p:attrNameLst>
                                          <p:attrName>r</p:attrName>
                                        </p:attrNameLst>
                                      </p:cBhvr>
                                    </p:animRot>
                                    <p:animRot by="240000">
                                      <p:cBhvr>
                                        <p:cTn id="77" dur="150" fill="hold">
                                          <p:stCondLst>
                                            <p:cond delay="300"/>
                                          </p:stCondLst>
                                        </p:cTn>
                                        <p:tgtEl>
                                          <p:spTgt spid="34"/>
                                        </p:tgtEl>
                                        <p:attrNameLst>
                                          <p:attrName>r</p:attrName>
                                        </p:attrNameLst>
                                      </p:cBhvr>
                                    </p:animRot>
                                    <p:animRot by="-240000">
                                      <p:cBhvr>
                                        <p:cTn id="78" dur="150" fill="hold">
                                          <p:stCondLst>
                                            <p:cond delay="450"/>
                                          </p:stCondLst>
                                        </p:cTn>
                                        <p:tgtEl>
                                          <p:spTgt spid="34"/>
                                        </p:tgtEl>
                                        <p:attrNameLst>
                                          <p:attrName>r</p:attrName>
                                        </p:attrNameLst>
                                      </p:cBhvr>
                                    </p:animRot>
                                    <p:animRot by="120000">
                                      <p:cBhvr>
                                        <p:cTn id="79" dur="150" fill="hold">
                                          <p:stCondLst>
                                            <p:cond delay="600"/>
                                          </p:stCondLst>
                                        </p:cTn>
                                        <p:tgtEl>
                                          <p:spTgt spid="34"/>
                                        </p:tgtEl>
                                        <p:attrNameLst>
                                          <p:attrName>r</p:attrName>
                                        </p:attrNameLst>
                                      </p:cBhvr>
                                    </p:animRot>
                                  </p:childTnLst>
                                </p:cTn>
                              </p:par>
                              <p:par>
                                <p:cTn id="80" presetID="22" presetClass="entr" presetSubtype="1" fill="hold" grpId="0" nodeType="withEffect">
                                  <p:stCondLst>
                                    <p:cond delay="250"/>
                                  </p:stCondLst>
                                  <p:childTnLst>
                                    <p:set>
                                      <p:cBhvr>
                                        <p:cTn id="81" dur="1" fill="hold">
                                          <p:stCondLst>
                                            <p:cond delay="0"/>
                                          </p:stCondLst>
                                        </p:cTn>
                                        <p:tgtEl>
                                          <p:spTgt spid="15"/>
                                        </p:tgtEl>
                                        <p:attrNameLst>
                                          <p:attrName>style.visibility</p:attrName>
                                        </p:attrNameLst>
                                      </p:cBhvr>
                                      <p:to>
                                        <p:strVal val="visible"/>
                                      </p:to>
                                    </p:set>
                                    <p:animEffect transition="in" filter="wipe(up)">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23EC-FCD3-4F5B-8317-DEEBA5042C5C}"/>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6D32C5C5-1668-3B4E-95BB-83FD8479DDE3}"/>
              </a:ext>
            </a:extLst>
          </p:cNvPr>
          <p:cNvSpPr txBox="1"/>
          <p:nvPr/>
        </p:nvSpPr>
        <p:spPr>
          <a:xfrm>
            <a:off x="2204008" y="862107"/>
            <a:ext cx="7783985" cy="954107"/>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noProof="0" dirty="0">
                <a:latin typeface="AMX" pitchFamily="2" charset="0"/>
              </a:rPr>
              <a:t>O modelo "Extra</a:t>
            </a:r>
            <a:r>
              <a:rPr lang="pt-BR" sz="2800" b="1" dirty="0">
                <a:latin typeface="AMX" pitchFamily="2" charset="0"/>
              </a:rPr>
              <a:t>p</a:t>
            </a:r>
            <a:r>
              <a:rPr lang="pt-BR" sz="2800" b="1" noProof="0" dirty="0" err="1">
                <a:latin typeface="AMX" pitchFamily="2" charset="0"/>
              </a:rPr>
              <a:t>lay</a:t>
            </a:r>
            <a:r>
              <a:rPr lang="pt-BR" sz="2800" b="1" noProof="0" dirty="0">
                <a:latin typeface="AMX" pitchFamily="2" charset="0"/>
              </a:rPr>
              <a:t>" (GB dedicados apenas para redes sociais e vídeo) deixou de existir.</a:t>
            </a:r>
          </a:p>
        </p:txBody>
      </p:sp>
      <p:grpSp>
        <p:nvGrpSpPr>
          <p:cNvPr id="3241" name="Agrupar 3240">
            <a:extLst>
              <a:ext uri="{FF2B5EF4-FFF2-40B4-BE49-F238E27FC236}">
                <a16:creationId xmlns:a16="http://schemas.microsoft.com/office/drawing/2014/main" id="{3F615531-0CB6-5F87-CC78-E6A3DBFDDE9B}"/>
              </a:ext>
            </a:extLst>
          </p:cNvPr>
          <p:cNvGrpSpPr/>
          <p:nvPr/>
        </p:nvGrpSpPr>
        <p:grpSpPr>
          <a:xfrm>
            <a:off x="3452725" y="2099698"/>
            <a:ext cx="2194867" cy="3385361"/>
            <a:chOff x="3144499" y="2143241"/>
            <a:chExt cx="2194867" cy="3385361"/>
          </a:xfrm>
        </p:grpSpPr>
        <p:sp>
          <p:nvSpPr>
            <p:cNvPr id="3239" name="Retângulo: Cantos Arredondados 3238">
              <a:extLst>
                <a:ext uri="{FF2B5EF4-FFF2-40B4-BE49-F238E27FC236}">
                  <a16:creationId xmlns:a16="http://schemas.microsoft.com/office/drawing/2014/main" id="{C93A1F20-1CDF-84A7-3D7E-C7357CC44204}"/>
                </a:ext>
              </a:extLst>
            </p:cNvPr>
            <p:cNvSpPr/>
            <p:nvPr/>
          </p:nvSpPr>
          <p:spPr>
            <a:xfrm>
              <a:off x="3144499" y="2143241"/>
              <a:ext cx="2194867" cy="3385361"/>
            </a:xfrm>
            <a:prstGeom prst="roundRect">
              <a:avLst>
                <a:gd name="adj" fmla="val 8732"/>
              </a:avLst>
            </a:prstGeom>
            <a:solidFill>
              <a:srgbClr val="D9D9D9"/>
            </a:solidFill>
            <a:ln w="3450" cap="flat">
              <a:noFill/>
              <a:prstDash val="solid"/>
              <a:miter/>
            </a:ln>
            <a:effectLst>
              <a:outerShdw blurRad="241300" sx="105000" sy="105000" algn="ctr" rotWithShape="0">
                <a:prstClr val="black">
                  <a:alpha val="35000"/>
                </a:prstClr>
              </a:outerShdw>
            </a:effectLst>
          </p:spPr>
          <p:txBody>
            <a:bodyPr/>
            <a:lstStyle/>
            <a:p>
              <a:endParaRPr lang="pt-BR"/>
            </a:p>
          </p:txBody>
        </p:sp>
        <p:grpSp>
          <p:nvGrpSpPr>
            <p:cNvPr id="3227" name="Gráfico 3154">
              <a:extLst>
                <a:ext uri="{FF2B5EF4-FFF2-40B4-BE49-F238E27FC236}">
                  <a16:creationId xmlns:a16="http://schemas.microsoft.com/office/drawing/2014/main" id="{EC6413B0-C75C-7BEC-8D27-B3A3CA553DA1}"/>
                </a:ext>
              </a:extLst>
            </p:cNvPr>
            <p:cNvGrpSpPr/>
            <p:nvPr/>
          </p:nvGrpSpPr>
          <p:grpSpPr>
            <a:xfrm>
              <a:off x="3567982" y="2836016"/>
              <a:ext cx="1355392" cy="635933"/>
              <a:chOff x="3567982" y="2859779"/>
              <a:chExt cx="1355392" cy="635933"/>
            </a:xfrm>
            <a:solidFill>
              <a:srgbClr val="050505"/>
            </a:solidFill>
          </p:grpSpPr>
          <p:sp>
            <p:nvSpPr>
              <p:cNvPr id="3228" name="Forma Livre: Forma 3227">
                <a:extLst>
                  <a:ext uri="{FF2B5EF4-FFF2-40B4-BE49-F238E27FC236}">
                    <a16:creationId xmlns:a16="http://schemas.microsoft.com/office/drawing/2014/main" id="{CFB102E0-103F-D3FA-F900-A7454DAA87AE}"/>
                  </a:ext>
                </a:extLst>
              </p:cNvPr>
              <p:cNvSpPr/>
              <p:nvPr/>
            </p:nvSpPr>
            <p:spPr>
              <a:xfrm>
                <a:off x="3567982" y="2859779"/>
                <a:ext cx="1355392" cy="635933"/>
              </a:xfrm>
              <a:custGeom>
                <a:avLst/>
                <a:gdLst>
                  <a:gd name="csX0" fmla="*/ 1146421 w 1355392"/>
                  <a:gd name="csY0" fmla="*/ 635898 h 635933"/>
                  <a:gd name="csX1" fmla="*/ 107268 w 1355392"/>
                  <a:gd name="csY1" fmla="*/ 635898 h 635933"/>
                  <a:gd name="csX2" fmla="*/ 96762 w 1355392"/>
                  <a:gd name="csY2" fmla="*/ 635380 h 635933"/>
                  <a:gd name="csX3" fmla="*/ 86360 w 1355392"/>
                  <a:gd name="csY3" fmla="*/ 633825 h 635933"/>
                  <a:gd name="csX4" fmla="*/ 76165 w 1355392"/>
                  <a:gd name="csY4" fmla="*/ 631268 h 635933"/>
                  <a:gd name="csX5" fmla="*/ 66247 w 1355392"/>
                  <a:gd name="csY5" fmla="*/ 627708 h 635933"/>
                  <a:gd name="csX6" fmla="*/ 56744 w 1355392"/>
                  <a:gd name="csY6" fmla="*/ 623216 h 635933"/>
                  <a:gd name="csX7" fmla="*/ 47724 w 1355392"/>
                  <a:gd name="csY7" fmla="*/ 617790 h 635933"/>
                  <a:gd name="csX8" fmla="*/ 39258 w 1355392"/>
                  <a:gd name="csY8" fmla="*/ 611501 h 635933"/>
                  <a:gd name="csX9" fmla="*/ 31448 w 1355392"/>
                  <a:gd name="csY9" fmla="*/ 604416 h 635933"/>
                  <a:gd name="csX10" fmla="*/ 24363 w 1355392"/>
                  <a:gd name="csY10" fmla="*/ 596606 h 635933"/>
                  <a:gd name="csX11" fmla="*/ 18108 w 1355392"/>
                  <a:gd name="csY11" fmla="*/ 588140 h 635933"/>
                  <a:gd name="csX12" fmla="*/ 12683 w 1355392"/>
                  <a:gd name="csY12" fmla="*/ 579120 h 635933"/>
                  <a:gd name="csX13" fmla="*/ 8190 w 1355392"/>
                  <a:gd name="csY13" fmla="*/ 569617 h 635933"/>
                  <a:gd name="csX14" fmla="*/ 4631 w 1355392"/>
                  <a:gd name="csY14" fmla="*/ 559699 h 635933"/>
                  <a:gd name="csX15" fmla="*/ 2073 w 1355392"/>
                  <a:gd name="csY15" fmla="*/ 549504 h 635933"/>
                  <a:gd name="csX16" fmla="*/ 518 w 1355392"/>
                  <a:gd name="csY16" fmla="*/ 539102 h 635933"/>
                  <a:gd name="csX17" fmla="*/ 0 w 1355392"/>
                  <a:gd name="csY17" fmla="*/ 528596 h 635933"/>
                  <a:gd name="csX18" fmla="*/ 0 w 1355392"/>
                  <a:gd name="csY18" fmla="*/ 107302 h 635933"/>
                  <a:gd name="csX19" fmla="*/ 518 w 1355392"/>
                  <a:gd name="csY19" fmla="*/ 96796 h 635933"/>
                  <a:gd name="csX20" fmla="*/ 2073 w 1355392"/>
                  <a:gd name="csY20" fmla="*/ 86395 h 635933"/>
                  <a:gd name="csX21" fmla="*/ 4631 w 1355392"/>
                  <a:gd name="csY21" fmla="*/ 76200 h 635933"/>
                  <a:gd name="csX22" fmla="*/ 8190 w 1355392"/>
                  <a:gd name="csY22" fmla="*/ 66282 h 635933"/>
                  <a:gd name="csX23" fmla="*/ 12683 w 1355392"/>
                  <a:gd name="csY23" fmla="*/ 56778 h 635933"/>
                  <a:gd name="csX24" fmla="*/ 18108 w 1355392"/>
                  <a:gd name="csY24" fmla="*/ 47759 h 635933"/>
                  <a:gd name="csX25" fmla="*/ 24363 w 1355392"/>
                  <a:gd name="csY25" fmla="*/ 39292 h 635933"/>
                  <a:gd name="csX26" fmla="*/ 31448 w 1355392"/>
                  <a:gd name="csY26" fmla="*/ 31482 h 635933"/>
                  <a:gd name="csX27" fmla="*/ 39258 w 1355392"/>
                  <a:gd name="csY27" fmla="*/ 24398 h 635933"/>
                  <a:gd name="csX28" fmla="*/ 47724 w 1355392"/>
                  <a:gd name="csY28" fmla="*/ 18108 h 635933"/>
                  <a:gd name="csX29" fmla="*/ 56744 w 1355392"/>
                  <a:gd name="csY29" fmla="*/ 12683 h 635933"/>
                  <a:gd name="csX30" fmla="*/ 66247 w 1355392"/>
                  <a:gd name="csY30" fmla="*/ 8190 h 635933"/>
                  <a:gd name="csX31" fmla="*/ 76165 w 1355392"/>
                  <a:gd name="csY31" fmla="*/ 4631 h 635933"/>
                  <a:gd name="csX32" fmla="*/ 86360 w 1355392"/>
                  <a:gd name="csY32" fmla="*/ 2073 h 635933"/>
                  <a:gd name="csX33" fmla="*/ 96762 w 1355392"/>
                  <a:gd name="csY33" fmla="*/ 518 h 635933"/>
                  <a:gd name="csX34" fmla="*/ 107268 w 1355392"/>
                  <a:gd name="csY34" fmla="*/ 0 h 635933"/>
                  <a:gd name="csX35" fmla="*/ 1146421 w 1355392"/>
                  <a:gd name="csY35" fmla="*/ 0 h 635933"/>
                  <a:gd name="csX36" fmla="*/ 1156927 w 1355392"/>
                  <a:gd name="csY36" fmla="*/ 518 h 635933"/>
                  <a:gd name="csX37" fmla="*/ 1167329 w 1355392"/>
                  <a:gd name="csY37" fmla="*/ 2073 h 635933"/>
                  <a:gd name="csX38" fmla="*/ 1177523 w 1355392"/>
                  <a:gd name="csY38" fmla="*/ 4631 h 635933"/>
                  <a:gd name="csX39" fmla="*/ 1187441 w 1355392"/>
                  <a:gd name="csY39" fmla="*/ 8190 h 635933"/>
                  <a:gd name="csX40" fmla="*/ 1196945 w 1355392"/>
                  <a:gd name="csY40" fmla="*/ 12683 h 635933"/>
                  <a:gd name="csX41" fmla="*/ 1205965 w 1355392"/>
                  <a:gd name="csY41" fmla="*/ 18108 h 635933"/>
                  <a:gd name="csX42" fmla="*/ 1214431 w 1355392"/>
                  <a:gd name="csY42" fmla="*/ 24398 h 635933"/>
                  <a:gd name="csX43" fmla="*/ 1222241 w 1355392"/>
                  <a:gd name="csY43" fmla="*/ 31482 h 635933"/>
                  <a:gd name="csX44" fmla="*/ 1229326 w 1355392"/>
                  <a:gd name="csY44" fmla="*/ 39292 h 635933"/>
                  <a:gd name="csX45" fmla="*/ 1235615 w 1355392"/>
                  <a:gd name="csY45" fmla="*/ 47759 h 635933"/>
                  <a:gd name="csX46" fmla="*/ 1241041 w 1355392"/>
                  <a:gd name="csY46" fmla="*/ 56778 h 635933"/>
                  <a:gd name="csX47" fmla="*/ 1245533 w 1355392"/>
                  <a:gd name="csY47" fmla="*/ 66282 h 635933"/>
                  <a:gd name="csX48" fmla="*/ 1249093 w 1355392"/>
                  <a:gd name="csY48" fmla="*/ 76200 h 635933"/>
                  <a:gd name="csX49" fmla="*/ 1251650 w 1355392"/>
                  <a:gd name="csY49" fmla="*/ 86395 h 635933"/>
                  <a:gd name="csX50" fmla="*/ 1253205 w 1355392"/>
                  <a:gd name="csY50" fmla="*/ 96796 h 635933"/>
                  <a:gd name="csX51" fmla="*/ 1253723 w 1355392"/>
                  <a:gd name="csY51" fmla="*/ 107302 h 635933"/>
                  <a:gd name="csX52" fmla="*/ 1253723 w 1355392"/>
                  <a:gd name="csY52" fmla="*/ 154197 h 635933"/>
                  <a:gd name="csX53" fmla="*/ 1292428 w 1355392"/>
                  <a:gd name="csY53" fmla="*/ 154197 h 635933"/>
                  <a:gd name="csX54" fmla="*/ 1298614 w 1355392"/>
                  <a:gd name="csY54" fmla="*/ 154508 h 635933"/>
                  <a:gd name="csX55" fmla="*/ 1304731 w 1355392"/>
                  <a:gd name="csY55" fmla="*/ 155441 h 635933"/>
                  <a:gd name="csX56" fmla="*/ 1310709 w 1355392"/>
                  <a:gd name="csY56" fmla="*/ 156962 h 635933"/>
                  <a:gd name="csX57" fmla="*/ 1316515 w 1355392"/>
                  <a:gd name="csY57" fmla="*/ 159035 h 635933"/>
                  <a:gd name="csX58" fmla="*/ 1322113 w 1355392"/>
                  <a:gd name="csY58" fmla="*/ 161662 h 635933"/>
                  <a:gd name="csX59" fmla="*/ 1327401 w 1355392"/>
                  <a:gd name="csY59" fmla="*/ 164841 h 635933"/>
                  <a:gd name="csX60" fmla="*/ 1332377 w 1355392"/>
                  <a:gd name="csY60" fmla="*/ 168504 h 635933"/>
                  <a:gd name="csX61" fmla="*/ 1336939 w 1355392"/>
                  <a:gd name="csY61" fmla="*/ 172651 h 635933"/>
                  <a:gd name="csX62" fmla="*/ 1341086 w 1355392"/>
                  <a:gd name="csY62" fmla="*/ 177213 h 635933"/>
                  <a:gd name="csX63" fmla="*/ 1344783 w 1355392"/>
                  <a:gd name="csY63" fmla="*/ 182189 h 635933"/>
                  <a:gd name="csX64" fmla="*/ 1347963 w 1355392"/>
                  <a:gd name="csY64" fmla="*/ 187476 h 635933"/>
                  <a:gd name="csX65" fmla="*/ 1350589 w 1355392"/>
                  <a:gd name="csY65" fmla="*/ 193075 h 635933"/>
                  <a:gd name="csX66" fmla="*/ 1352662 w 1355392"/>
                  <a:gd name="csY66" fmla="*/ 198880 h 635933"/>
                  <a:gd name="csX67" fmla="*/ 1354183 w 1355392"/>
                  <a:gd name="csY67" fmla="*/ 204859 h 635933"/>
                  <a:gd name="csX68" fmla="*/ 1355082 w 1355392"/>
                  <a:gd name="csY68" fmla="*/ 210975 h 635933"/>
                  <a:gd name="csX69" fmla="*/ 1355393 w 1355392"/>
                  <a:gd name="csY69" fmla="*/ 217161 h 635933"/>
                  <a:gd name="csX70" fmla="*/ 1355393 w 1355392"/>
                  <a:gd name="csY70" fmla="*/ 418737 h 635933"/>
                  <a:gd name="csX71" fmla="*/ 1355082 w 1355392"/>
                  <a:gd name="csY71" fmla="*/ 424923 h 635933"/>
                  <a:gd name="csX72" fmla="*/ 1354183 w 1355392"/>
                  <a:gd name="csY72" fmla="*/ 431040 h 635933"/>
                  <a:gd name="csX73" fmla="*/ 1352662 w 1355392"/>
                  <a:gd name="csY73" fmla="*/ 437018 h 635933"/>
                  <a:gd name="csX74" fmla="*/ 1350589 w 1355392"/>
                  <a:gd name="csY74" fmla="*/ 442824 h 635933"/>
                  <a:gd name="csX75" fmla="*/ 1347963 w 1355392"/>
                  <a:gd name="csY75" fmla="*/ 448422 h 635933"/>
                  <a:gd name="csX76" fmla="*/ 1344783 w 1355392"/>
                  <a:gd name="csY76" fmla="*/ 453710 h 635933"/>
                  <a:gd name="csX77" fmla="*/ 1341086 w 1355392"/>
                  <a:gd name="csY77" fmla="*/ 458686 h 635933"/>
                  <a:gd name="csX78" fmla="*/ 1336939 w 1355392"/>
                  <a:gd name="csY78" fmla="*/ 463282 h 635933"/>
                  <a:gd name="csX79" fmla="*/ 1332342 w 1355392"/>
                  <a:gd name="csY79" fmla="*/ 467429 h 635933"/>
                  <a:gd name="csX80" fmla="*/ 1327366 w 1355392"/>
                  <a:gd name="csY80" fmla="*/ 471127 h 635933"/>
                  <a:gd name="csX81" fmla="*/ 1322079 w 1355392"/>
                  <a:gd name="csY81" fmla="*/ 474306 h 635933"/>
                  <a:gd name="csX82" fmla="*/ 1316481 w 1355392"/>
                  <a:gd name="csY82" fmla="*/ 476932 h 635933"/>
                  <a:gd name="csX83" fmla="*/ 1310675 w 1355392"/>
                  <a:gd name="csY83" fmla="*/ 479006 h 635933"/>
                  <a:gd name="csX84" fmla="*/ 1304696 w 1355392"/>
                  <a:gd name="csY84" fmla="*/ 480527 h 635933"/>
                  <a:gd name="csX85" fmla="*/ 1298580 w 1355392"/>
                  <a:gd name="csY85" fmla="*/ 481425 h 635933"/>
                  <a:gd name="csX86" fmla="*/ 1292394 w 1355392"/>
                  <a:gd name="csY86" fmla="*/ 481736 h 635933"/>
                  <a:gd name="csX87" fmla="*/ 1253689 w 1355392"/>
                  <a:gd name="csY87" fmla="*/ 481736 h 635933"/>
                  <a:gd name="csX88" fmla="*/ 1253689 w 1355392"/>
                  <a:gd name="csY88" fmla="*/ 528631 h 635933"/>
                  <a:gd name="csX89" fmla="*/ 1253171 w 1355392"/>
                  <a:gd name="csY89" fmla="*/ 539137 h 635933"/>
                  <a:gd name="csX90" fmla="*/ 1251615 w 1355392"/>
                  <a:gd name="csY90" fmla="*/ 549539 h 635933"/>
                  <a:gd name="csX91" fmla="*/ 1249058 w 1355392"/>
                  <a:gd name="csY91" fmla="*/ 559733 h 635933"/>
                  <a:gd name="csX92" fmla="*/ 1245499 w 1355392"/>
                  <a:gd name="csY92" fmla="*/ 569651 h 635933"/>
                  <a:gd name="csX93" fmla="*/ 1241006 w 1355392"/>
                  <a:gd name="csY93" fmla="*/ 579155 h 635933"/>
                  <a:gd name="csX94" fmla="*/ 1235581 w 1355392"/>
                  <a:gd name="csY94" fmla="*/ 588174 h 635933"/>
                  <a:gd name="csX95" fmla="*/ 1229291 w 1355392"/>
                  <a:gd name="csY95" fmla="*/ 596641 h 635933"/>
                  <a:gd name="csX96" fmla="*/ 1222207 w 1355392"/>
                  <a:gd name="csY96" fmla="*/ 604451 h 635933"/>
                  <a:gd name="csX97" fmla="*/ 1214397 w 1355392"/>
                  <a:gd name="csY97" fmla="*/ 611535 h 635933"/>
                  <a:gd name="csX98" fmla="*/ 1205930 w 1355392"/>
                  <a:gd name="csY98" fmla="*/ 617825 h 635933"/>
                  <a:gd name="csX99" fmla="*/ 1196911 w 1355392"/>
                  <a:gd name="csY99" fmla="*/ 623250 h 635933"/>
                  <a:gd name="csX100" fmla="*/ 1187407 w 1355392"/>
                  <a:gd name="csY100" fmla="*/ 627743 h 635933"/>
                  <a:gd name="csX101" fmla="*/ 1177489 w 1355392"/>
                  <a:gd name="csY101" fmla="*/ 631302 h 635933"/>
                  <a:gd name="csX102" fmla="*/ 1167294 w 1355392"/>
                  <a:gd name="csY102" fmla="*/ 633860 h 635933"/>
                  <a:gd name="csX103" fmla="*/ 1156892 w 1355392"/>
                  <a:gd name="csY103" fmla="*/ 635415 h 635933"/>
                  <a:gd name="csX104" fmla="*/ 1146387 w 1355392"/>
                  <a:gd name="csY104" fmla="*/ 635933 h 635933"/>
                  <a:gd name="csX105" fmla="*/ 107268 w 1355392"/>
                  <a:gd name="csY105" fmla="*/ 42817 h 635933"/>
                  <a:gd name="csX106" fmla="*/ 100943 w 1355392"/>
                  <a:gd name="csY106" fmla="*/ 43128 h 635933"/>
                  <a:gd name="csX107" fmla="*/ 94688 w 1355392"/>
                  <a:gd name="csY107" fmla="*/ 44061 h 635933"/>
                  <a:gd name="csX108" fmla="*/ 88572 w 1355392"/>
                  <a:gd name="csY108" fmla="*/ 45616 h 635933"/>
                  <a:gd name="csX109" fmla="*/ 82628 w 1355392"/>
                  <a:gd name="csY109" fmla="*/ 47759 h 635933"/>
                  <a:gd name="csX110" fmla="*/ 76926 w 1355392"/>
                  <a:gd name="csY110" fmla="*/ 50454 h 635933"/>
                  <a:gd name="csX111" fmla="*/ 71500 w 1355392"/>
                  <a:gd name="csY111" fmla="*/ 53703 h 635933"/>
                  <a:gd name="csX112" fmla="*/ 66420 w 1355392"/>
                  <a:gd name="csY112" fmla="*/ 57470 h 635933"/>
                  <a:gd name="csX113" fmla="*/ 61720 w 1355392"/>
                  <a:gd name="csY113" fmla="*/ 61720 h 635933"/>
                  <a:gd name="csX114" fmla="*/ 57470 w 1355392"/>
                  <a:gd name="csY114" fmla="*/ 66420 h 635933"/>
                  <a:gd name="csX115" fmla="*/ 53703 w 1355392"/>
                  <a:gd name="csY115" fmla="*/ 71500 h 635933"/>
                  <a:gd name="csX116" fmla="*/ 50454 w 1355392"/>
                  <a:gd name="csY116" fmla="*/ 76926 h 635933"/>
                  <a:gd name="csX117" fmla="*/ 47759 w 1355392"/>
                  <a:gd name="csY117" fmla="*/ 82628 h 635933"/>
                  <a:gd name="csX118" fmla="*/ 45616 w 1355392"/>
                  <a:gd name="csY118" fmla="*/ 88572 h 635933"/>
                  <a:gd name="csX119" fmla="*/ 44061 w 1355392"/>
                  <a:gd name="csY119" fmla="*/ 94688 h 635933"/>
                  <a:gd name="csX120" fmla="*/ 43128 w 1355392"/>
                  <a:gd name="csY120" fmla="*/ 100943 h 635933"/>
                  <a:gd name="csX121" fmla="*/ 42817 w 1355392"/>
                  <a:gd name="csY121" fmla="*/ 107267 h 635933"/>
                  <a:gd name="csX122" fmla="*/ 42817 w 1355392"/>
                  <a:gd name="csY122" fmla="*/ 528562 h 635933"/>
                  <a:gd name="csX123" fmla="*/ 43128 w 1355392"/>
                  <a:gd name="csY123" fmla="*/ 534886 h 635933"/>
                  <a:gd name="csX124" fmla="*/ 44061 w 1355392"/>
                  <a:gd name="csY124" fmla="*/ 541141 h 635933"/>
                  <a:gd name="csX125" fmla="*/ 45616 w 1355392"/>
                  <a:gd name="csY125" fmla="*/ 547258 h 635933"/>
                  <a:gd name="csX126" fmla="*/ 47759 w 1355392"/>
                  <a:gd name="csY126" fmla="*/ 553202 h 635933"/>
                  <a:gd name="csX127" fmla="*/ 50454 w 1355392"/>
                  <a:gd name="csY127" fmla="*/ 558904 h 635933"/>
                  <a:gd name="csX128" fmla="*/ 53703 w 1355392"/>
                  <a:gd name="csY128" fmla="*/ 564329 h 635933"/>
                  <a:gd name="csX129" fmla="*/ 57470 w 1355392"/>
                  <a:gd name="csY129" fmla="*/ 569409 h 635933"/>
                  <a:gd name="csX130" fmla="*/ 61720 w 1355392"/>
                  <a:gd name="csY130" fmla="*/ 574109 h 635933"/>
                  <a:gd name="csX131" fmla="*/ 66420 w 1355392"/>
                  <a:gd name="csY131" fmla="*/ 578360 h 635933"/>
                  <a:gd name="csX132" fmla="*/ 71500 w 1355392"/>
                  <a:gd name="csY132" fmla="*/ 582127 h 635933"/>
                  <a:gd name="csX133" fmla="*/ 76926 w 1355392"/>
                  <a:gd name="csY133" fmla="*/ 585375 h 635933"/>
                  <a:gd name="csX134" fmla="*/ 82628 w 1355392"/>
                  <a:gd name="csY134" fmla="*/ 588070 h 635933"/>
                  <a:gd name="csX135" fmla="*/ 88572 w 1355392"/>
                  <a:gd name="csY135" fmla="*/ 590213 h 635933"/>
                  <a:gd name="csX136" fmla="*/ 94688 w 1355392"/>
                  <a:gd name="csY136" fmla="*/ 591768 h 635933"/>
                  <a:gd name="csX137" fmla="*/ 100943 w 1355392"/>
                  <a:gd name="csY137" fmla="*/ 592701 h 635933"/>
                  <a:gd name="csX138" fmla="*/ 107268 w 1355392"/>
                  <a:gd name="csY138" fmla="*/ 593012 h 635933"/>
                  <a:gd name="csX139" fmla="*/ 1146421 w 1355392"/>
                  <a:gd name="csY139" fmla="*/ 593012 h 635933"/>
                  <a:gd name="csX140" fmla="*/ 1152746 w 1355392"/>
                  <a:gd name="csY140" fmla="*/ 592701 h 635933"/>
                  <a:gd name="csX141" fmla="*/ 1159000 w 1355392"/>
                  <a:gd name="csY141" fmla="*/ 591768 h 635933"/>
                  <a:gd name="csX142" fmla="*/ 1165117 w 1355392"/>
                  <a:gd name="csY142" fmla="*/ 590213 h 635933"/>
                  <a:gd name="csX143" fmla="*/ 1171061 w 1355392"/>
                  <a:gd name="csY143" fmla="*/ 588070 h 635933"/>
                  <a:gd name="csX144" fmla="*/ 1176763 w 1355392"/>
                  <a:gd name="csY144" fmla="*/ 585375 h 635933"/>
                  <a:gd name="csX145" fmla="*/ 1182189 w 1355392"/>
                  <a:gd name="csY145" fmla="*/ 582127 h 635933"/>
                  <a:gd name="csX146" fmla="*/ 1187269 w 1355392"/>
                  <a:gd name="csY146" fmla="*/ 578360 h 635933"/>
                  <a:gd name="csX147" fmla="*/ 1191969 w 1355392"/>
                  <a:gd name="csY147" fmla="*/ 574109 h 635933"/>
                  <a:gd name="csX148" fmla="*/ 1196219 w 1355392"/>
                  <a:gd name="csY148" fmla="*/ 569409 h 635933"/>
                  <a:gd name="csX149" fmla="*/ 1199986 w 1355392"/>
                  <a:gd name="csY149" fmla="*/ 564329 h 635933"/>
                  <a:gd name="csX150" fmla="*/ 1203234 w 1355392"/>
                  <a:gd name="csY150" fmla="*/ 558904 h 635933"/>
                  <a:gd name="csX151" fmla="*/ 1205930 w 1355392"/>
                  <a:gd name="csY151" fmla="*/ 553202 h 635933"/>
                  <a:gd name="csX152" fmla="*/ 1208073 w 1355392"/>
                  <a:gd name="csY152" fmla="*/ 547258 h 635933"/>
                  <a:gd name="csX153" fmla="*/ 1209628 w 1355392"/>
                  <a:gd name="csY153" fmla="*/ 541141 h 635933"/>
                  <a:gd name="csX154" fmla="*/ 1210561 w 1355392"/>
                  <a:gd name="csY154" fmla="*/ 534886 h 635933"/>
                  <a:gd name="csX155" fmla="*/ 1210872 w 1355392"/>
                  <a:gd name="csY155" fmla="*/ 528562 h 635933"/>
                  <a:gd name="csX156" fmla="*/ 1210872 w 1355392"/>
                  <a:gd name="csY156" fmla="*/ 438850 h 635933"/>
                  <a:gd name="csX157" fmla="*/ 1292428 w 1355392"/>
                  <a:gd name="csY157" fmla="*/ 438850 h 635933"/>
                  <a:gd name="csX158" fmla="*/ 1296368 w 1355392"/>
                  <a:gd name="csY158" fmla="*/ 438470 h 635933"/>
                  <a:gd name="csX159" fmla="*/ 1300135 w 1355392"/>
                  <a:gd name="csY159" fmla="*/ 437329 h 635933"/>
                  <a:gd name="csX160" fmla="*/ 1303625 w 1355392"/>
                  <a:gd name="csY160" fmla="*/ 435463 h 635933"/>
                  <a:gd name="csX161" fmla="*/ 1306666 w 1355392"/>
                  <a:gd name="csY161" fmla="*/ 432975 h 635933"/>
                  <a:gd name="csX162" fmla="*/ 1309154 w 1355392"/>
                  <a:gd name="csY162" fmla="*/ 429934 h 635933"/>
                  <a:gd name="csX163" fmla="*/ 1311020 w 1355392"/>
                  <a:gd name="csY163" fmla="*/ 426444 h 635933"/>
                  <a:gd name="csX164" fmla="*/ 1312161 w 1355392"/>
                  <a:gd name="csY164" fmla="*/ 422677 h 635933"/>
                  <a:gd name="csX165" fmla="*/ 1312541 w 1355392"/>
                  <a:gd name="csY165" fmla="*/ 418772 h 635933"/>
                  <a:gd name="csX166" fmla="*/ 1312541 w 1355392"/>
                  <a:gd name="csY166" fmla="*/ 217196 h 635933"/>
                  <a:gd name="csX167" fmla="*/ 1312161 w 1355392"/>
                  <a:gd name="csY167" fmla="*/ 213256 h 635933"/>
                  <a:gd name="csX168" fmla="*/ 1311020 w 1355392"/>
                  <a:gd name="csY168" fmla="*/ 209490 h 635933"/>
                  <a:gd name="csX169" fmla="*/ 1309154 w 1355392"/>
                  <a:gd name="csY169" fmla="*/ 205999 h 635933"/>
                  <a:gd name="csX170" fmla="*/ 1306632 w 1355392"/>
                  <a:gd name="csY170" fmla="*/ 202958 h 635933"/>
                  <a:gd name="csX171" fmla="*/ 1303591 w 1355392"/>
                  <a:gd name="csY171" fmla="*/ 200470 h 635933"/>
                  <a:gd name="csX172" fmla="*/ 1300100 w 1355392"/>
                  <a:gd name="csY172" fmla="*/ 198604 h 635933"/>
                  <a:gd name="csX173" fmla="*/ 1296333 w 1355392"/>
                  <a:gd name="csY173" fmla="*/ 197463 h 635933"/>
                  <a:gd name="csX174" fmla="*/ 1292428 w 1355392"/>
                  <a:gd name="csY174" fmla="*/ 197083 h 635933"/>
                  <a:gd name="csX175" fmla="*/ 1210872 w 1355392"/>
                  <a:gd name="csY175" fmla="*/ 197083 h 635933"/>
                  <a:gd name="csX176" fmla="*/ 1210872 w 1355392"/>
                  <a:gd name="csY176" fmla="*/ 107371 h 635933"/>
                  <a:gd name="csX177" fmla="*/ 1210561 w 1355392"/>
                  <a:gd name="csY177" fmla="*/ 101047 h 635933"/>
                  <a:gd name="csX178" fmla="*/ 1209628 w 1355392"/>
                  <a:gd name="csY178" fmla="*/ 94792 h 635933"/>
                  <a:gd name="csX179" fmla="*/ 1208073 w 1355392"/>
                  <a:gd name="csY179" fmla="*/ 88675 h 635933"/>
                  <a:gd name="csX180" fmla="*/ 1205930 w 1355392"/>
                  <a:gd name="csY180" fmla="*/ 82731 h 635933"/>
                  <a:gd name="csX181" fmla="*/ 1203234 w 1355392"/>
                  <a:gd name="csY181" fmla="*/ 77029 h 635933"/>
                  <a:gd name="csX182" fmla="*/ 1199986 w 1355392"/>
                  <a:gd name="csY182" fmla="*/ 71604 h 635933"/>
                  <a:gd name="csX183" fmla="*/ 1196219 w 1355392"/>
                  <a:gd name="csY183" fmla="*/ 66524 h 635933"/>
                  <a:gd name="csX184" fmla="*/ 1191969 w 1355392"/>
                  <a:gd name="csY184" fmla="*/ 61824 h 635933"/>
                  <a:gd name="csX185" fmla="*/ 1187269 w 1355392"/>
                  <a:gd name="csY185" fmla="*/ 57573 h 635933"/>
                  <a:gd name="csX186" fmla="*/ 1182189 w 1355392"/>
                  <a:gd name="csY186" fmla="*/ 53806 h 635933"/>
                  <a:gd name="csX187" fmla="*/ 1176763 w 1355392"/>
                  <a:gd name="csY187" fmla="*/ 50558 h 635933"/>
                  <a:gd name="csX188" fmla="*/ 1171061 w 1355392"/>
                  <a:gd name="csY188" fmla="*/ 47863 h 635933"/>
                  <a:gd name="csX189" fmla="*/ 1165117 w 1355392"/>
                  <a:gd name="csY189" fmla="*/ 45720 h 635933"/>
                  <a:gd name="csX190" fmla="*/ 1159000 w 1355392"/>
                  <a:gd name="csY190" fmla="*/ 44165 h 635933"/>
                  <a:gd name="csX191" fmla="*/ 1152746 w 1355392"/>
                  <a:gd name="csY191" fmla="*/ 43232 h 635933"/>
                  <a:gd name="csX192" fmla="*/ 1146421 w 1355392"/>
                  <a:gd name="csY192" fmla="*/ 42921 h 635933"/>
                  <a:gd name="csX193" fmla="*/ 107268 w 1355392"/>
                  <a:gd name="csY193" fmla="*/ 42921 h 635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Lst>
                <a:rect l="l" t="t" r="r" b="b"/>
                <a:pathLst>
                  <a:path w="1355392" h="635933">
                    <a:moveTo>
                      <a:pt x="1146421" y="635898"/>
                    </a:moveTo>
                    <a:lnTo>
                      <a:pt x="107268" y="635898"/>
                    </a:lnTo>
                    <a:cubicBezTo>
                      <a:pt x="103743" y="635898"/>
                      <a:pt x="100252" y="635726"/>
                      <a:pt x="96762" y="635380"/>
                    </a:cubicBezTo>
                    <a:cubicBezTo>
                      <a:pt x="93272" y="635035"/>
                      <a:pt x="89781" y="634516"/>
                      <a:pt x="86360" y="633825"/>
                    </a:cubicBezTo>
                    <a:cubicBezTo>
                      <a:pt x="82904" y="633134"/>
                      <a:pt x="79518" y="632270"/>
                      <a:pt x="76165" y="631268"/>
                    </a:cubicBezTo>
                    <a:cubicBezTo>
                      <a:pt x="72813" y="630266"/>
                      <a:pt x="69496" y="629056"/>
                      <a:pt x="66247" y="627708"/>
                    </a:cubicBezTo>
                    <a:cubicBezTo>
                      <a:pt x="62999" y="626361"/>
                      <a:pt x="59820" y="624875"/>
                      <a:pt x="56744" y="623216"/>
                    </a:cubicBezTo>
                    <a:cubicBezTo>
                      <a:pt x="53634" y="621557"/>
                      <a:pt x="50627" y="619760"/>
                      <a:pt x="47724" y="617790"/>
                    </a:cubicBezTo>
                    <a:cubicBezTo>
                      <a:pt x="44822" y="615820"/>
                      <a:pt x="41988" y="613747"/>
                      <a:pt x="39258" y="611501"/>
                    </a:cubicBezTo>
                    <a:cubicBezTo>
                      <a:pt x="36528" y="609254"/>
                      <a:pt x="33936" y="606905"/>
                      <a:pt x="31448" y="604416"/>
                    </a:cubicBezTo>
                    <a:cubicBezTo>
                      <a:pt x="28959" y="601928"/>
                      <a:pt x="26610" y="599336"/>
                      <a:pt x="24363" y="596606"/>
                    </a:cubicBezTo>
                    <a:cubicBezTo>
                      <a:pt x="22152" y="593876"/>
                      <a:pt x="20044" y="591077"/>
                      <a:pt x="18108" y="588140"/>
                    </a:cubicBezTo>
                    <a:cubicBezTo>
                      <a:pt x="16139" y="585237"/>
                      <a:pt x="14342" y="582196"/>
                      <a:pt x="12683" y="579120"/>
                    </a:cubicBezTo>
                    <a:cubicBezTo>
                      <a:pt x="11024" y="576010"/>
                      <a:pt x="9538" y="572865"/>
                      <a:pt x="8190" y="569617"/>
                    </a:cubicBezTo>
                    <a:cubicBezTo>
                      <a:pt x="6842" y="566368"/>
                      <a:pt x="5668" y="563085"/>
                      <a:pt x="4631" y="559699"/>
                    </a:cubicBezTo>
                    <a:cubicBezTo>
                      <a:pt x="3594" y="556312"/>
                      <a:pt x="2765" y="552925"/>
                      <a:pt x="2073" y="549504"/>
                    </a:cubicBezTo>
                    <a:cubicBezTo>
                      <a:pt x="1382" y="546048"/>
                      <a:pt x="864" y="542592"/>
                      <a:pt x="518" y="539102"/>
                    </a:cubicBezTo>
                    <a:cubicBezTo>
                      <a:pt x="173" y="535612"/>
                      <a:pt x="0" y="532087"/>
                      <a:pt x="0" y="528596"/>
                    </a:cubicBezTo>
                    <a:lnTo>
                      <a:pt x="0" y="107302"/>
                    </a:lnTo>
                    <a:cubicBezTo>
                      <a:pt x="0" y="103777"/>
                      <a:pt x="173" y="100287"/>
                      <a:pt x="518" y="96796"/>
                    </a:cubicBezTo>
                    <a:cubicBezTo>
                      <a:pt x="864" y="93306"/>
                      <a:pt x="1382" y="89816"/>
                      <a:pt x="2073" y="86395"/>
                    </a:cubicBezTo>
                    <a:cubicBezTo>
                      <a:pt x="2765" y="82939"/>
                      <a:pt x="3629" y="79552"/>
                      <a:pt x="4631" y="76200"/>
                    </a:cubicBezTo>
                    <a:cubicBezTo>
                      <a:pt x="5668" y="72848"/>
                      <a:pt x="6842" y="69530"/>
                      <a:pt x="8190" y="66282"/>
                    </a:cubicBezTo>
                    <a:cubicBezTo>
                      <a:pt x="9538" y="63033"/>
                      <a:pt x="11024" y="59854"/>
                      <a:pt x="12683" y="56778"/>
                    </a:cubicBezTo>
                    <a:cubicBezTo>
                      <a:pt x="14342" y="53668"/>
                      <a:pt x="16139" y="50662"/>
                      <a:pt x="18108" y="47759"/>
                    </a:cubicBezTo>
                    <a:cubicBezTo>
                      <a:pt x="20044" y="44822"/>
                      <a:pt x="22152" y="42022"/>
                      <a:pt x="24363" y="39292"/>
                    </a:cubicBezTo>
                    <a:cubicBezTo>
                      <a:pt x="26610" y="36562"/>
                      <a:pt x="28959" y="33970"/>
                      <a:pt x="31448" y="31482"/>
                    </a:cubicBezTo>
                    <a:cubicBezTo>
                      <a:pt x="33936" y="28994"/>
                      <a:pt x="36528" y="26644"/>
                      <a:pt x="39258" y="24398"/>
                    </a:cubicBezTo>
                    <a:cubicBezTo>
                      <a:pt x="41988" y="22186"/>
                      <a:pt x="44787" y="20078"/>
                      <a:pt x="47724" y="18108"/>
                    </a:cubicBezTo>
                    <a:cubicBezTo>
                      <a:pt x="50627" y="16173"/>
                      <a:pt x="53668" y="14341"/>
                      <a:pt x="56744" y="12683"/>
                    </a:cubicBezTo>
                    <a:cubicBezTo>
                      <a:pt x="59854" y="11024"/>
                      <a:pt x="63033" y="9538"/>
                      <a:pt x="66247" y="8190"/>
                    </a:cubicBezTo>
                    <a:cubicBezTo>
                      <a:pt x="69496" y="6842"/>
                      <a:pt x="72779" y="5667"/>
                      <a:pt x="76165" y="4631"/>
                    </a:cubicBezTo>
                    <a:cubicBezTo>
                      <a:pt x="79518" y="3594"/>
                      <a:pt x="82939" y="2765"/>
                      <a:pt x="86360" y="2073"/>
                    </a:cubicBezTo>
                    <a:cubicBezTo>
                      <a:pt x="89816" y="1382"/>
                      <a:pt x="93272" y="864"/>
                      <a:pt x="96762" y="518"/>
                    </a:cubicBezTo>
                    <a:cubicBezTo>
                      <a:pt x="100252" y="173"/>
                      <a:pt x="103777" y="0"/>
                      <a:pt x="107268" y="0"/>
                    </a:cubicBezTo>
                    <a:lnTo>
                      <a:pt x="1146421" y="0"/>
                    </a:lnTo>
                    <a:cubicBezTo>
                      <a:pt x="1149946" y="0"/>
                      <a:pt x="1153437" y="173"/>
                      <a:pt x="1156927" y="518"/>
                    </a:cubicBezTo>
                    <a:cubicBezTo>
                      <a:pt x="1160417" y="864"/>
                      <a:pt x="1163908" y="1382"/>
                      <a:pt x="1167329" y="2073"/>
                    </a:cubicBezTo>
                    <a:cubicBezTo>
                      <a:pt x="1170785" y="2765"/>
                      <a:pt x="1174171" y="3629"/>
                      <a:pt x="1177523" y="4631"/>
                    </a:cubicBezTo>
                    <a:cubicBezTo>
                      <a:pt x="1180876" y="5633"/>
                      <a:pt x="1184193" y="6842"/>
                      <a:pt x="1187441" y="8190"/>
                    </a:cubicBezTo>
                    <a:cubicBezTo>
                      <a:pt x="1190690" y="9538"/>
                      <a:pt x="1193869" y="11024"/>
                      <a:pt x="1196945" y="12683"/>
                    </a:cubicBezTo>
                    <a:cubicBezTo>
                      <a:pt x="1200055" y="14341"/>
                      <a:pt x="1203062" y="16138"/>
                      <a:pt x="1205965" y="18108"/>
                    </a:cubicBezTo>
                    <a:cubicBezTo>
                      <a:pt x="1208902" y="20078"/>
                      <a:pt x="1211701" y="22151"/>
                      <a:pt x="1214431" y="24398"/>
                    </a:cubicBezTo>
                    <a:cubicBezTo>
                      <a:pt x="1217161" y="26609"/>
                      <a:pt x="1219753" y="28994"/>
                      <a:pt x="1222241" y="31482"/>
                    </a:cubicBezTo>
                    <a:cubicBezTo>
                      <a:pt x="1224730" y="33970"/>
                      <a:pt x="1227079" y="36562"/>
                      <a:pt x="1229326" y="39292"/>
                    </a:cubicBezTo>
                    <a:cubicBezTo>
                      <a:pt x="1231537" y="42022"/>
                      <a:pt x="1233645" y="44822"/>
                      <a:pt x="1235615" y="47759"/>
                    </a:cubicBezTo>
                    <a:cubicBezTo>
                      <a:pt x="1237550" y="50662"/>
                      <a:pt x="1239382" y="53703"/>
                      <a:pt x="1241041" y="56778"/>
                    </a:cubicBezTo>
                    <a:cubicBezTo>
                      <a:pt x="1242700" y="59889"/>
                      <a:pt x="1244186" y="63033"/>
                      <a:pt x="1245533" y="66282"/>
                    </a:cubicBezTo>
                    <a:cubicBezTo>
                      <a:pt x="1246881" y="69530"/>
                      <a:pt x="1248056" y="72848"/>
                      <a:pt x="1249093" y="76200"/>
                    </a:cubicBezTo>
                    <a:cubicBezTo>
                      <a:pt x="1250129" y="79552"/>
                      <a:pt x="1250959" y="82973"/>
                      <a:pt x="1251650" y="86395"/>
                    </a:cubicBezTo>
                    <a:cubicBezTo>
                      <a:pt x="1252341" y="89850"/>
                      <a:pt x="1252859" y="93306"/>
                      <a:pt x="1253205" y="96796"/>
                    </a:cubicBezTo>
                    <a:cubicBezTo>
                      <a:pt x="1253551" y="100287"/>
                      <a:pt x="1253723" y="103812"/>
                      <a:pt x="1253723" y="107302"/>
                    </a:cubicBezTo>
                    <a:lnTo>
                      <a:pt x="1253723" y="154197"/>
                    </a:lnTo>
                    <a:lnTo>
                      <a:pt x="1292428" y="154197"/>
                    </a:lnTo>
                    <a:cubicBezTo>
                      <a:pt x="1294502" y="154197"/>
                      <a:pt x="1296541" y="154301"/>
                      <a:pt x="1298614" y="154508"/>
                    </a:cubicBezTo>
                    <a:cubicBezTo>
                      <a:pt x="1300653" y="154715"/>
                      <a:pt x="1302692" y="155026"/>
                      <a:pt x="1304731" y="155441"/>
                    </a:cubicBezTo>
                    <a:cubicBezTo>
                      <a:pt x="1306735" y="155856"/>
                      <a:pt x="1308740" y="156340"/>
                      <a:pt x="1310709" y="156962"/>
                    </a:cubicBezTo>
                    <a:cubicBezTo>
                      <a:pt x="1312679" y="157584"/>
                      <a:pt x="1314614" y="158240"/>
                      <a:pt x="1316515" y="159035"/>
                    </a:cubicBezTo>
                    <a:cubicBezTo>
                      <a:pt x="1318416" y="159830"/>
                      <a:pt x="1320282" y="160694"/>
                      <a:pt x="1322113" y="161662"/>
                    </a:cubicBezTo>
                    <a:cubicBezTo>
                      <a:pt x="1323945" y="162629"/>
                      <a:pt x="1325707" y="163700"/>
                      <a:pt x="1327401" y="164841"/>
                    </a:cubicBezTo>
                    <a:cubicBezTo>
                      <a:pt x="1329094" y="165981"/>
                      <a:pt x="1330753" y="167225"/>
                      <a:pt x="1332377" y="168504"/>
                    </a:cubicBezTo>
                    <a:cubicBezTo>
                      <a:pt x="1333967" y="169817"/>
                      <a:pt x="1335487" y="171199"/>
                      <a:pt x="1336939" y="172651"/>
                    </a:cubicBezTo>
                    <a:cubicBezTo>
                      <a:pt x="1338390" y="174102"/>
                      <a:pt x="1339772" y="175623"/>
                      <a:pt x="1341086" y="177213"/>
                    </a:cubicBezTo>
                    <a:cubicBezTo>
                      <a:pt x="1342399" y="178802"/>
                      <a:pt x="1343608" y="180461"/>
                      <a:pt x="1344783" y="182189"/>
                    </a:cubicBezTo>
                    <a:cubicBezTo>
                      <a:pt x="1345924" y="183917"/>
                      <a:pt x="1346995" y="185679"/>
                      <a:pt x="1347963" y="187476"/>
                    </a:cubicBezTo>
                    <a:cubicBezTo>
                      <a:pt x="1348930" y="189273"/>
                      <a:pt x="1349829" y="191174"/>
                      <a:pt x="1350589" y="193075"/>
                    </a:cubicBezTo>
                    <a:cubicBezTo>
                      <a:pt x="1351384" y="194975"/>
                      <a:pt x="1352075" y="196910"/>
                      <a:pt x="1352662" y="198880"/>
                    </a:cubicBezTo>
                    <a:cubicBezTo>
                      <a:pt x="1353250" y="200850"/>
                      <a:pt x="1353768" y="202854"/>
                      <a:pt x="1354183" y="204859"/>
                    </a:cubicBezTo>
                    <a:cubicBezTo>
                      <a:pt x="1354598" y="206863"/>
                      <a:pt x="1354874" y="208902"/>
                      <a:pt x="1355082" y="210975"/>
                    </a:cubicBezTo>
                    <a:cubicBezTo>
                      <a:pt x="1355289" y="213049"/>
                      <a:pt x="1355393" y="215088"/>
                      <a:pt x="1355393" y="217161"/>
                    </a:cubicBezTo>
                    <a:lnTo>
                      <a:pt x="1355393" y="418737"/>
                    </a:lnTo>
                    <a:cubicBezTo>
                      <a:pt x="1355393" y="420811"/>
                      <a:pt x="1355289" y="422849"/>
                      <a:pt x="1355082" y="424923"/>
                    </a:cubicBezTo>
                    <a:cubicBezTo>
                      <a:pt x="1354874" y="426962"/>
                      <a:pt x="1354563" y="429001"/>
                      <a:pt x="1354183" y="431040"/>
                    </a:cubicBezTo>
                    <a:cubicBezTo>
                      <a:pt x="1353768" y="433079"/>
                      <a:pt x="1353285" y="435048"/>
                      <a:pt x="1352662" y="437018"/>
                    </a:cubicBezTo>
                    <a:cubicBezTo>
                      <a:pt x="1352075" y="438988"/>
                      <a:pt x="1351384" y="440923"/>
                      <a:pt x="1350589" y="442824"/>
                    </a:cubicBezTo>
                    <a:cubicBezTo>
                      <a:pt x="1349794" y="444725"/>
                      <a:pt x="1348930" y="446591"/>
                      <a:pt x="1347963" y="448422"/>
                    </a:cubicBezTo>
                    <a:cubicBezTo>
                      <a:pt x="1346995" y="450254"/>
                      <a:pt x="1345924" y="452016"/>
                      <a:pt x="1344783" y="453710"/>
                    </a:cubicBezTo>
                    <a:cubicBezTo>
                      <a:pt x="1343643" y="455438"/>
                      <a:pt x="1342399" y="457096"/>
                      <a:pt x="1341086" y="458686"/>
                    </a:cubicBezTo>
                    <a:cubicBezTo>
                      <a:pt x="1339772" y="460276"/>
                      <a:pt x="1338390" y="461796"/>
                      <a:pt x="1336939" y="463282"/>
                    </a:cubicBezTo>
                    <a:cubicBezTo>
                      <a:pt x="1335487" y="464734"/>
                      <a:pt x="1333967" y="466116"/>
                      <a:pt x="1332342" y="467429"/>
                    </a:cubicBezTo>
                    <a:cubicBezTo>
                      <a:pt x="1330753" y="468742"/>
                      <a:pt x="1329094" y="469952"/>
                      <a:pt x="1327366" y="471127"/>
                    </a:cubicBezTo>
                    <a:cubicBezTo>
                      <a:pt x="1325638" y="472267"/>
                      <a:pt x="1323876" y="473339"/>
                      <a:pt x="1322079" y="474306"/>
                    </a:cubicBezTo>
                    <a:cubicBezTo>
                      <a:pt x="1320282" y="475274"/>
                      <a:pt x="1318416" y="476172"/>
                      <a:pt x="1316481" y="476932"/>
                    </a:cubicBezTo>
                    <a:cubicBezTo>
                      <a:pt x="1314580" y="477727"/>
                      <a:pt x="1312645" y="478419"/>
                      <a:pt x="1310675" y="479006"/>
                    </a:cubicBezTo>
                    <a:cubicBezTo>
                      <a:pt x="1308705" y="479593"/>
                      <a:pt x="1306701" y="480112"/>
                      <a:pt x="1304696" y="480527"/>
                    </a:cubicBezTo>
                    <a:cubicBezTo>
                      <a:pt x="1302692" y="480941"/>
                      <a:pt x="1300653" y="481252"/>
                      <a:pt x="1298580" y="481425"/>
                    </a:cubicBezTo>
                    <a:cubicBezTo>
                      <a:pt x="1296506" y="481632"/>
                      <a:pt x="1294467" y="481736"/>
                      <a:pt x="1292394" y="481736"/>
                    </a:cubicBezTo>
                    <a:lnTo>
                      <a:pt x="1253689" y="481736"/>
                    </a:lnTo>
                    <a:lnTo>
                      <a:pt x="1253689" y="528631"/>
                    </a:lnTo>
                    <a:cubicBezTo>
                      <a:pt x="1253689" y="532156"/>
                      <a:pt x="1253516" y="535646"/>
                      <a:pt x="1253171" y="539137"/>
                    </a:cubicBezTo>
                    <a:cubicBezTo>
                      <a:pt x="1252825" y="542627"/>
                      <a:pt x="1252307" y="546117"/>
                      <a:pt x="1251615" y="549539"/>
                    </a:cubicBezTo>
                    <a:cubicBezTo>
                      <a:pt x="1250924" y="552994"/>
                      <a:pt x="1250060" y="556381"/>
                      <a:pt x="1249058" y="559733"/>
                    </a:cubicBezTo>
                    <a:cubicBezTo>
                      <a:pt x="1248056" y="563085"/>
                      <a:pt x="1246846" y="566403"/>
                      <a:pt x="1245499" y="569651"/>
                    </a:cubicBezTo>
                    <a:cubicBezTo>
                      <a:pt x="1244151" y="572900"/>
                      <a:pt x="1242665" y="576079"/>
                      <a:pt x="1241006" y="579155"/>
                    </a:cubicBezTo>
                    <a:cubicBezTo>
                      <a:pt x="1239347" y="582265"/>
                      <a:pt x="1237550" y="585271"/>
                      <a:pt x="1235581" y="588174"/>
                    </a:cubicBezTo>
                    <a:cubicBezTo>
                      <a:pt x="1233611" y="591112"/>
                      <a:pt x="1231537" y="593911"/>
                      <a:pt x="1229291" y="596641"/>
                    </a:cubicBezTo>
                    <a:cubicBezTo>
                      <a:pt x="1227045" y="599371"/>
                      <a:pt x="1224695" y="601963"/>
                      <a:pt x="1222207" y="604451"/>
                    </a:cubicBezTo>
                    <a:cubicBezTo>
                      <a:pt x="1219719" y="606939"/>
                      <a:pt x="1217127" y="609289"/>
                      <a:pt x="1214397" y="611535"/>
                    </a:cubicBezTo>
                    <a:cubicBezTo>
                      <a:pt x="1211667" y="613747"/>
                      <a:pt x="1208867" y="615855"/>
                      <a:pt x="1205930" y="617825"/>
                    </a:cubicBezTo>
                    <a:cubicBezTo>
                      <a:pt x="1203027" y="619760"/>
                      <a:pt x="1199986" y="621592"/>
                      <a:pt x="1196911" y="623250"/>
                    </a:cubicBezTo>
                    <a:cubicBezTo>
                      <a:pt x="1193800" y="624909"/>
                      <a:pt x="1190655" y="626395"/>
                      <a:pt x="1187407" y="627743"/>
                    </a:cubicBezTo>
                    <a:cubicBezTo>
                      <a:pt x="1184159" y="629091"/>
                      <a:pt x="1180876" y="630266"/>
                      <a:pt x="1177489" y="631302"/>
                    </a:cubicBezTo>
                    <a:cubicBezTo>
                      <a:pt x="1174137" y="632339"/>
                      <a:pt x="1170716" y="633168"/>
                      <a:pt x="1167294" y="633860"/>
                    </a:cubicBezTo>
                    <a:cubicBezTo>
                      <a:pt x="1163839" y="634551"/>
                      <a:pt x="1160383" y="635069"/>
                      <a:pt x="1156892" y="635415"/>
                    </a:cubicBezTo>
                    <a:cubicBezTo>
                      <a:pt x="1153402" y="635760"/>
                      <a:pt x="1149877" y="635933"/>
                      <a:pt x="1146387" y="635933"/>
                    </a:cubicBezTo>
                    <a:close/>
                    <a:moveTo>
                      <a:pt x="107268" y="42817"/>
                    </a:moveTo>
                    <a:cubicBezTo>
                      <a:pt x="105159" y="42817"/>
                      <a:pt x="103051" y="42921"/>
                      <a:pt x="100943" y="43128"/>
                    </a:cubicBezTo>
                    <a:cubicBezTo>
                      <a:pt x="98835" y="43335"/>
                      <a:pt x="96762" y="43646"/>
                      <a:pt x="94688" y="44061"/>
                    </a:cubicBezTo>
                    <a:cubicBezTo>
                      <a:pt x="92615" y="44476"/>
                      <a:pt x="90576" y="44994"/>
                      <a:pt x="88572" y="45616"/>
                    </a:cubicBezTo>
                    <a:cubicBezTo>
                      <a:pt x="86567" y="46238"/>
                      <a:pt x="84563" y="46929"/>
                      <a:pt x="82628" y="47759"/>
                    </a:cubicBezTo>
                    <a:cubicBezTo>
                      <a:pt x="80693" y="48554"/>
                      <a:pt x="78792" y="49452"/>
                      <a:pt x="76926" y="50454"/>
                    </a:cubicBezTo>
                    <a:cubicBezTo>
                      <a:pt x="75060" y="51457"/>
                      <a:pt x="73263" y="52528"/>
                      <a:pt x="71500" y="53703"/>
                    </a:cubicBezTo>
                    <a:cubicBezTo>
                      <a:pt x="69738" y="54878"/>
                      <a:pt x="68044" y="56122"/>
                      <a:pt x="66420" y="57470"/>
                    </a:cubicBezTo>
                    <a:cubicBezTo>
                      <a:pt x="64796" y="58817"/>
                      <a:pt x="63241" y="60234"/>
                      <a:pt x="61720" y="61720"/>
                    </a:cubicBezTo>
                    <a:cubicBezTo>
                      <a:pt x="60200" y="63206"/>
                      <a:pt x="58817" y="64761"/>
                      <a:pt x="57470" y="66420"/>
                    </a:cubicBezTo>
                    <a:cubicBezTo>
                      <a:pt x="56122" y="68044"/>
                      <a:pt x="54878" y="69738"/>
                      <a:pt x="53703" y="71500"/>
                    </a:cubicBezTo>
                    <a:cubicBezTo>
                      <a:pt x="52528" y="73263"/>
                      <a:pt x="51457" y="75060"/>
                      <a:pt x="50454" y="76926"/>
                    </a:cubicBezTo>
                    <a:cubicBezTo>
                      <a:pt x="49452" y="78792"/>
                      <a:pt x="48554" y="80692"/>
                      <a:pt x="47759" y="82628"/>
                    </a:cubicBezTo>
                    <a:cubicBezTo>
                      <a:pt x="46964" y="84563"/>
                      <a:pt x="46238" y="86567"/>
                      <a:pt x="45616" y="88572"/>
                    </a:cubicBezTo>
                    <a:cubicBezTo>
                      <a:pt x="44994" y="90576"/>
                      <a:pt x="44476" y="92650"/>
                      <a:pt x="44061" y="94688"/>
                    </a:cubicBezTo>
                    <a:cubicBezTo>
                      <a:pt x="43647" y="96762"/>
                      <a:pt x="43336" y="98835"/>
                      <a:pt x="43128" y="100943"/>
                    </a:cubicBezTo>
                    <a:cubicBezTo>
                      <a:pt x="42921" y="103051"/>
                      <a:pt x="42817" y="105159"/>
                      <a:pt x="42817" y="107267"/>
                    </a:cubicBezTo>
                    <a:lnTo>
                      <a:pt x="42817" y="528562"/>
                    </a:lnTo>
                    <a:cubicBezTo>
                      <a:pt x="42817" y="530670"/>
                      <a:pt x="42921" y="532778"/>
                      <a:pt x="43128" y="534886"/>
                    </a:cubicBezTo>
                    <a:cubicBezTo>
                      <a:pt x="43336" y="536994"/>
                      <a:pt x="43647" y="539067"/>
                      <a:pt x="44061" y="541141"/>
                    </a:cubicBezTo>
                    <a:cubicBezTo>
                      <a:pt x="44476" y="543214"/>
                      <a:pt x="44994" y="545253"/>
                      <a:pt x="45616" y="547258"/>
                    </a:cubicBezTo>
                    <a:cubicBezTo>
                      <a:pt x="46238" y="549262"/>
                      <a:pt x="46930" y="551266"/>
                      <a:pt x="47759" y="553202"/>
                    </a:cubicBezTo>
                    <a:cubicBezTo>
                      <a:pt x="48588" y="555137"/>
                      <a:pt x="49452" y="557038"/>
                      <a:pt x="50454" y="558904"/>
                    </a:cubicBezTo>
                    <a:cubicBezTo>
                      <a:pt x="51457" y="560770"/>
                      <a:pt x="52528" y="562567"/>
                      <a:pt x="53703" y="564329"/>
                    </a:cubicBezTo>
                    <a:cubicBezTo>
                      <a:pt x="54878" y="566092"/>
                      <a:pt x="56122" y="567785"/>
                      <a:pt x="57470" y="569409"/>
                    </a:cubicBezTo>
                    <a:cubicBezTo>
                      <a:pt x="58817" y="571033"/>
                      <a:pt x="60234" y="572589"/>
                      <a:pt x="61720" y="574109"/>
                    </a:cubicBezTo>
                    <a:cubicBezTo>
                      <a:pt x="63206" y="575630"/>
                      <a:pt x="64761" y="577012"/>
                      <a:pt x="66420" y="578360"/>
                    </a:cubicBezTo>
                    <a:cubicBezTo>
                      <a:pt x="68044" y="579708"/>
                      <a:pt x="69738" y="580952"/>
                      <a:pt x="71500" y="582127"/>
                    </a:cubicBezTo>
                    <a:cubicBezTo>
                      <a:pt x="73263" y="583301"/>
                      <a:pt x="75060" y="584373"/>
                      <a:pt x="76926" y="585375"/>
                    </a:cubicBezTo>
                    <a:cubicBezTo>
                      <a:pt x="78792" y="586377"/>
                      <a:pt x="80693" y="587276"/>
                      <a:pt x="82628" y="588070"/>
                    </a:cubicBezTo>
                    <a:cubicBezTo>
                      <a:pt x="84563" y="588865"/>
                      <a:pt x="86567" y="589591"/>
                      <a:pt x="88572" y="590213"/>
                    </a:cubicBezTo>
                    <a:cubicBezTo>
                      <a:pt x="90576" y="590835"/>
                      <a:pt x="92650" y="591353"/>
                      <a:pt x="94688" y="591768"/>
                    </a:cubicBezTo>
                    <a:cubicBezTo>
                      <a:pt x="96762" y="592183"/>
                      <a:pt x="98835" y="592494"/>
                      <a:pt x="100943" y="592701"/>
                    </a:cubicBezTo>
                    <a:cubicBezTo>
                      <a:pt x="103051" y="592909"/>
                      <a:pt x="105159" y="593012"/>
                      <a:pt x="107268" y="593012"/>
                    </a:cubicBezTo>
                    <a:lnTo>
                      <a:pt x="1146421" y="593012"/>
                    </a:lnTo>
                    <a:cubicBezTo>
                      <a:pt x="1148529" y="593012"/>
                      <a:pt x="1150638" y="592909"/>
                      <a:pt x="1152746" y="592701"/>
                    </a:cubicBezTo>
                    <a:cubicBezTo>
                      <a:pt x="1154853" y="592494"/>
                      <a:pt x="1156927" y="592183"/>
                      <a:pt x="1159000" y="591768"/>
                    </a:cubicBezTo>
                    <a:cubicBezTo>
                      <a:pt x="1161074" y="591353"/>
                      <a:pt x="1163113" y="590835"/>
                      <a:pt x="1165117" y="590213"/>
                    </a:cubicBezTo>
                    <a:cubicBezTo>
                      <a:pt x="1167121" y="589591"/>
                      <a:pt x="1169126" y="588900"/>
                      <a:pt x="1171061" y="588070"/>
                    </a:cubicBezTo>
                    <a:cubicBezTo>
                      <a:pt x="1172996" y="587241"/>
                      <a:pt x="1174897" y="586377"/>
                      <a:pt x="1176763" y="585375"/>
                    </a:cubicBezTo>
                    <a:cubicBezTo>
                      <a:pt x="1178629" y="584373"/>
                      <a:pt x="1180426" y="583301"/>
                      <a:pt x="1182189" y="582127"/>
                    </a:cubicBezTo>
                    <a:cubicBezTo>
                      <a:pt x="1183951" y="580952"/>
                      <a:pt x="1185645" y="579708"/>
                      <a:pt x="1187269" y="578360"/>
                    </a:cubicBezTo>
                    <a:cubicBezTo>
                      <a:pt x="1188893" y="577012"/>
                      <a:pt x="1190448" y="575595"/>
                      <a:pt x="1191969" y="574109"/>
                    </a:cubicBezTo>
                    <a:cubicBezTo>
                      <a:pt x="1193489" y="572623"/>
                      <a:pt x="1194872" y="571068"/>
                      <a:pt x="1196219" y="569409"/>
                    </a:cubicBezTo>
                    <a:cubicBezTo>
                      <a:pt x="1197567" y="567785"/>
                      <a:pt x="1198811" y="566092"/>
                      <a:pt x="1199986" y="564329"/>
                    </a:cubicBezTo>
                    <a:cubicBezTo>
                      <a:pt x="1201161" y="562567"/>
                      <a:pt x="1202232" y="560770"/>
                      <a:pt x="1203234" y="558904"/>
                    </a:cubicBezTo>
                    <a:cubicBezTo>
                      <a:pt x="1204237" y="557038"/>
                      <a:pt x="1205135" y="555137"/>
                      <a:pt x="1205930" y="553202"/>
                    </a:cubicBezTo>
                    <a:cubicBezTo>
                      <a:pt x="1206725" y="551266"/>
                      <a:pt x="1207451" y="549262"/>
                      <a:pt x="1208073" y="547258"/>
                    </a:cubicBezTo>
                    <a:cubicBezTo>
                      <a:pt x="1208695" y="545253"/>
                      <a:pt x="1209213" y="543180"/>
                      <a:pt x="1209628" y="541141"/>
                    </a:cubicBezTo>
                    <a:cubicBezTo>
                      <a:pt x="1210042" y="539067"/>
                      <a:pt x="1210353" y="536994"/>
                      <a:pt x="1210561" y="534886"/>
                    </a:cubicBezTo>
                    <a:cubicBezTo>
                      <a:pt x="1210768" y="532778"/>
                      <a:pt x="1210872" y="530670"/>
                      <a:pt x="1210872" y="528562"/>
                    </a:cubicBezTo>
                    <a:lnTo>
                      <a:pt x="1210872" y="438850"/>
                    </a:lnTo>
                    <a:lnTo>
                      <a:pt x="1292428" y="438850"/>
                    </a:lnTo>
                    <a:cubicBezTo>
                      <a:pt x="1293741" y="438850"/>
                      <a:pt x="1295055" y="438712"/>
                      <a:pt x="1296368" y="438470"/>
                    </a:cubicBezTo>
                    <a:cubicBezTo>
                      <a:pt x="1297646" y="438193"/>
                      <a:pt x="1298925" y="437813"/>
                      <a:pt x="1300135" y="437329"/>
                    </a:cubicBezTo>
                    <a:cubicBezTo>
                      <a:pt x="1301344" y="436811"/>
                      <a:pt x="1302519" y="436189"/>
                      <a:pt x="1303625" y="435463"/>
                    </a:cubicBezTo>
                    <a:cubicBezTo>
                      <a:pt x="1304731" y="434737"/>
                      <a:pt x="1305733" y="433908"/>
                      <a:pt x="1306666" y="432975"/>
                    </a:cubicBezTo>
                    <a:cubicBezTo>
                      <a:pt x="1307599" y="432042"/>
                      <a:pt x="1308428" y="431040"/>
                      <a:pt x="1309154" y="429934"/>
                    </a:cubicBezTo>
                    <a:cubicBezTo>
                      <a:pt x="1309880" y="428828"/>
                      <a:pt x="1310502" y="427688"/>
                      <a:pt x="1311020" y="426444"/>
                    </a:cubicBezTo>
                    <a:cubicBezTo>
                      <a:pt x="1311539" y="425234"/>
                      <a:pt x="1311919" y="423955"/>
                      <a:pt x="1312161" y="422677"/>
                    </a:cubicBezTo>
                    <a:cubicBezTo>
                      <a:pt x="1312403" y="421398"/>
                      <a:pt x="1312541" y="420085"/>
                      <a:pt x="1312541" y="418772"/>
                    </a:cubicBezTo>
                    <a:lnTo>
                      <a:pt x="1312541" y="217196"/>
                    </a:lnTo>
                    <a:cubicBezTo>
                      <a:pt x="1312541" y="215883"/>
                      <a:pt x="1312403" y="214570"/>
                      <a:pt x="1312161" y="213256"/>
                    </a:cubicBezTo>
                    <a:cubicBezTo>
                      <a:pt x="1311884" y="211978"/>
                      <a:pt x="1311504" y="210699"/>
                      <a:pt x="1311020" y="209490"/>
                    </a:cubicBezTo>
                    <a:cubicBezTo>
                      <a:pt x="1310536" y="208280"/>
                      <a:pt x="1309880" y="207105"/>
                      <a:pt x="1309154" y="205999"/>
                    </a:cubicBezTo>
                    <a:cubicBezTo>
                      <a:pt x="1308428" y="204893"/>
                      <a:pt x="1307599" y="203891"/>
                      <a:pt x="1306632" y="202958"/>
                    </a:cubicBezTo>
                    <a:cubicBezTo>
                      <a:pt x="1305698" y="202025"/>
                      <a:pt x="1304696" y="201196"/>
                      <a:pt x="1303591" y="200470"/>
                    </a:cubicBezTo>
                    <a:cubicBezTo>
                      <a:pt x="1302485" y="199744"/>
                      <a:pt x="1301344" y="199122"/>
                      <a:pt x="1300100" y="198604"/>
                    </a:cubicBezTo>
                    <a:cubicBezTo>
                      <a:pt x="1298890" y="198085"/>
                      <a:pt x="1297612" y="197705"/>
                      <a:pt x="1296333" y="197463"/>
                    </a:cubicBezTo>
                    <a:cubicBezTo>
                      <a:pt x="1295055" y="197187"/>
                      <a:pt x="1293741" y="197083"/>
                      <a:pt x="1292428" y="197083"/>
                    </a:cubicBezTo>
                    <a:lnTo>
                      <a:pt x="1210872" y="197083"/>
                    </a:lnTo>
                    <a:lnTo>
                      <a:pt x="1210872" y="107371"/>
                    </a:lnTo>
                    <a:cubicBezTo>
                      <a:pt x="1210872" y="105263"/>
                      <a:pt x="1210768" y="103155"/>
                      <a:pt x="1210561" y="101047"/>
                    </a:cubicBezTo>
                    <a:cubicBezTo>
                      <a:pt x="1210353" y="98939"/>
                      <a:pt x="1210042" y="96866"/>
                      <a:pt x="1209628" y="94792"/>
                    </a:cubicBezTo>
                    <a:cubicBezTo>
                      <a:pt x="1209213" y="92719"/>
                      <a:pt x="1208695" y="90680"/>
                      <a:pt x="1208073" y="88675"/>
                    </a:cubicBezTo>
                    <a:cubicBezTo>
                      <a:pt x="1207451" y="86671"/>
                      <a:pt x="1206759" y="84667"/>
                      <a:pt x="1205930" y="82731"/>
                    </a:cubicBezTo>
                    <a:cubicBezTo>
                      <a:pt x="1205101" y="80796"/>
                      <a:pt x="1204237" y="78895"/>
                      <a:pt x="1203234" y="77029"/>
                    </a:cubicBezTo>
                    <a:cubicBezTo>
                      <a:pt x="1202232" y="75163"/>
                      <a:pt x="1201161" y="73366"/>
                      <a:pt x="1199986" y="71604"/>
                    </a:cubicBezTo>
                    <a:cubicBezTo>
                      <a:pt x="1198811" y="69841"/>
                      <a:pt x="1197567" y="68148"/>
                      <a:pt x="1196219" y="66524"/>
                    </a:cubicBezTo>
                    <a:cubicBezTo>
                      <a:pt x="1194872" y="64900"/>
                      <a:pt x="1193455" y="63344"/>
                      <a:pt x="1191969" y="61824"/>
                    </a:cubicBezTo>
                    <a:cubicBezTo>
                      <a:pt x="1190483" y="60303"/>
                      <a:pt x="1188927" y="58921"/>
                      <a:pt x="1187269" y="57573"/>
                    </a:cubicBezTo>
                    <a:cubicBezTo>
                      <a:pt x="1185645" y="56226"/>
                      <a:pt x="1183951" y="54981"/>
                      <a:pt x="1182189" y="53806"/>
                    </a:cubicBezTo>
                    <a:cubicBezTo>
                      <a:pt x="1180426" y="52632"/>
                      <a:pt x="1178629" y="51560"/>
                      <a:pt x="1176763" y="50558"/>
                    </a:cubicBezTo>
                    <a:cubicBezTo>
                      <a:pt x="1174897" y="49556"/>
                      <a:pt x="1172996" y="48657"/>
                      <a:pt x="1171061" y="47863"/>
                    </a:cubicBezTo>
                    <a:cubicBezTo>
                      <a:pt x="1169126" y="47033"/>
                      <a:pt x="1167121" y="46342"/>
                      <a:pt x="1165117" y="45720"/>
                    </a:cubicBezTo>
                    <a:cubicBezTo>
                      <a:pt x="1163113" y="45098"/>
                      <a:pt x="1161039" y="44580"/>
                      <a:pt x="1159000" y="44165"/>
                    </a:cubicBezTo>
                    <a:cubicBezTo>
                      <a:pt x="1156927" y="43750"/>
                      <a:pt x="1154853" y="43439"/>
                      <a:pt x="1152746" y="43232"/>
                    </a:cubicBezTo>
                    <a:cubicBezTo>
                      <a:pt x="1150638" y="43024"/>
                      <a:pt x="1148529" y="42921"/>
                      <a:pt x="1146421" y="42921"/>
                    </a:cubicBezTo>
                    <a:lnTo>
                      <a:pt x="107268" y="42921"/>
                    </a:lnTo>
                    <a:close/>
                  </a:path>
                </a:pathLst>
              </a:custGeom>
              <a:solidFill>
                <a:srgbClr val="050505"/>
              </a:solidFill>
              <a:ln w="3454" cap="flat">
                <a:noFill/>
                <a:prstDash val="solid"/>
                <a:miter/>
              </a:ln>
            </p:spPr>
            <p:txBody>
              <a:bodyPr/>
              <a:lstStyle/>
              <a:p>
                <a:endParaRPr lang="pt-BR"/>
              </a:p>
            </p:txBody>
          </p:sp>
          <p:sp>
            <p:nvSpPr>
              <p:cNvPr id="3229" name="Retângulo 3228">
                <a:extLst>
                  <a:ext uri="{FF2B5EF4-FFF2-40B4-BE49-F238E27FC236}">
                    <a16:creationId xmlns:a16="http://schemas.microsoft.com/office/drawing/2014/main" id="{6CF66F66-E04F-E28A-D8D5-AADB029C4331}"/>
                  </a:ext>
                </a:extLst>
              </p:cNvPr>
              <p:cNvSpPr/>
              <p:nvPr/>
            </p:nvSpPr>
            <p:spPr>
              <a:xfrm>
                <a:off x="3655966" y="2949906"/>
                <a:ext cx="188789" cy="445726"/>
              </a:xfrm>
              <a:prstGeom prst="rect">
                <a:avLst/>
              </a:prstGeom>
              <a:solidFill>
                <a:srgbClr val="050505"/>
              </a:solidFill>
              <a:ln w="3454" cap="flat">
                <a:noFill/>
                <a:prstDash val="solid"/>
                <a:miter/>
              </a:ln>
            </p:spPr>
            <p:txBody>
              <a:bodyPr/>
              <a:lstStyle/>
              <a:p>
                <a:endParaRPr lang="pt-BR"/>
              </a:p>
            </p:txBody>
          </p:sp>
          <p:sp>
            <p:nvSpPr>
              <p:cNvPr id="3230" name="Retângulo 3229">
                <a:extLst>
                  <a:ext uri="{FF2B5EF4-FFF2-40B4-BE49-F238E27FC236}">
                    <a16:creationId xmlns:a16="http://schemas.microsoft.com/office/drawing/2014/main" id="{64A0CCF0-69E3-23D4-60AD-29A793D3568E}"/>
                  </a:ext>
                </a:extLst>
              </p:cNvPr>
              <p:cNvSpPr/>
              <p:nvPr/>
            </p:nvSpPr>
            <p:spPr>
              <a:xfrm>
                <a:off x="3871883" y="2949906"/>
                <a:ext cx="188789" cy="445726"/>
              </a:xfrm>
              <a:prstGeom prst="rect">
                <a:avLst/>
              </a:prstGeom>
              <a:solidFill>
                <a:srgbClr val="050505"/>
              </a:solidFill>
              <a:ln w="3454" cap="flat">
                <a:noFill/>
                <a:prstDash val="solid"/>
                <a:miter/>
              </a:ln>
            </p:spPr>
            <p:txBody>
              <a:bodyPr/>
              <a:lstStyle/>
              <a:p>
                <a:endParaRPr lang="pt-BR"/>
              </a:p>
            </p:txBody>
          </p:sp>
        </p:grpSp>
        <p:grpSp>
          <p:nvGrpSpPr>
            <p:cNvPr id="3231" name="Gráfico 3154">
              <a:extLst>
                <a:ext uri="{FF2B5EF4-FFF2-40B4-BE49-F238E27FC236}">
                  <a16:creationId xmlns:a16="http://schemas.microsoft.com/office/drawing/2014/main" id="{794510CA-E56B-E6F5-35F3-BC1A27827DA2}"/>
                </a:ext>
              </a:extLst>
            </p:cNvPr>
            <p:cNvGrpSpPr/>
            <p:nvPr/>
          </p:nvGrpSpPr>
          <p:grpSpPr>
            <a:xfrm>
              <a:off x="3567982" y="3985617"/>
              <a:ext cx="1355392" cy="635932"/>
              <a:chOff x="3567982" y="4006719"/>
              <a:chExt cx="1355392" cy="635932"/>
            </a:xfrm>
            <a:solidFill>
              <a:srgbClr val="050505"/>
            </a:solidFill>
          </p:grpSpPr>
          <p:sp>
            <p:nvSpPr>
              <p:cNvPr id="3232" name="Forma Livre: Forma 3231">
                <a:extLst>
                  <a:ext uri="{FF2B5EF4-FFF2-40B4-BE49-F238E27FC236}">
                    <a16:creationId xmlns:a16="http://schemas.microsoft.com/office/drawing/2014/main" id="{E071E8CA-4227-53C3-EC87-D2ED453AB591}"/>
                  </a:ext>
                </a:extLst>
              </p:cNvPr>
              <p:cNvSpPr/>
              <p:nvPr/>
            </p:nvSpPr>
            <p:spPr>
              <a:xfrm>
                <a:off x="3567982" y="4006719"/>
                <a:ext cx="1355392" cy="635932"/>
              </a:xfrm>
              <a:custGeom>
                <a:avLst/>
                <a:gdLst>
                  <a:gd name="csX0" fmla="*/ 1146421 w 1355392"/>
                  <a:gd name="csY0" fmla="*/ 635898 h 635932"/>
                  <a:gd name="csX1" fmla="*/ 107268 w 1355392"/>
                  <a:gd name="csY1" fmla="*/ 635898 h 635932"/>
                  <a:gd name="csX2" fmla="*/ 96762 w 1355392"/>
                  <a:gd name="csY2" fmla="*/ 635380 h 635932"/>
                  <a:gd name="csX3" fmla="*/ 86360 w 1355392"/>
                  <a:gd name="csY3" fmla="*/ 633825 h 635932"/>
                  <a:gd name="csX4" fmla="*/ 76165 w 1355392"/>
                  <a:gd name="csY4" fmla="*/ 631268 h 635932"/>
                  <a:gd name="csX5" fmla="*/ 66247 w 1355392"/>
                  <a:gd name="csY5" fmla="*/ 627708 h 635932"/>
                  <a:gd name="csX6" fmla="*/ 56744 w 1355392"/>
                  <a:gd name="csY6" fmla="*/ 623216 h 635932"/>
                  <a:gd name="csX7" fmla="*/ 47724 w 1355392"/>
                  <a:gd name="csY7" fmla="*/ 617790 h 635932"/>
                  <a:gd name="csX8" fmla="*/ 39258 w 1355392"/>
                  <a:gd name="csY8" fmla="*/ 611501 h 635932"/>
                  <a:gd name="csX9" fmla="*/ 31448 w 1355392"/>
                  <a:gd name="csY9" fmla="*/ 604416 h 635932"/>
                  <a:gd name="csX10" fmla="*/ 24363 w 1355392"/>
                  <a:gd name="csY10" fmla="*/ 596606 h 635932"/>
                  <a:gd name="csX11" fmla="*/ 18108 w 1355392"/>
                  <a:gd name="csY11" fmla="*/ 588140 h 635932"/>
                  <a:gd name="csX12" fmla="*/ 12683 w 1355392"/>
                  <a:gd name="csY12" fmla="*/ 579120 h 635932"/>
                  <a:gd name="csX13" fmla="*/ 8190 w 1355392"/>
                  <a:gd name="csY13" fmla="*/ 569616 h 635932"/>
                  <a:gd name="csX14" fmla="*/ 4631 w 1355392"/>
                  <a:gd name="csY14" fmla="*/ 559698 h 635932"/>
                  <a:gd name="csX15" fmla="*/ 2073 w 1355392"/>
                  <a:gd name="csY15" fmla="*/ 549504 h 635932"/>
                  <a:gd name="csX16" fmla="*/ 518 w 1355392"/>
                  <a:gd name="csY16" fmla="*/ 539102 h 635932"/>
                  <a:gd name="csX17" fmla="*/ 0 w 1355392"/>
                  <a:gd name="csY17" fmla="*/ 528596 h 635932"/>
                  <a:gd name="csX18" fmla="*/ 0 w 1355392"/>
                  <a:gd name="csY18" fmla="*/ 107302 h 635932"/>
                  <a:gd name="csX19" fmla="*/ 518 w 1355392"/>
                  <a:gd name="csY19" fmla="*/ 96796 h 635932"/>
                  <a:gd name="csX20" fmla="*/ 2073 w 1355392"/>
                  <a:gd name="csY20" fmla="*/ 86395 h 635932"/>
                  <a:gd name="csX21" fmla="*/ 4631 w 1355392"/>
                  <a:gd name="csY21" fmla="*/ 76200 h 635932"/>
                  <a:gd name="csX22" fmla="*/ 8190 w 1355392"/>
                  <a:gd name="csY22" fmla="*/ 66282 h 635932"/>
                  <a:gd name="csX23" fmla="*/ 12683 w 1355392"/>
                  <a:gd name="csY23" fmla="*/ 56778 h 635932"/>
                  <a:gd name="csX24" fmla="*/ 18108 w 1355392"/>
                  <a:gd name="csY24" fmla="*/ 47759 h 635932"/>
                  <a:gd name="csX25" fmla="*/ 24363 w 1355392"/>
                  <a:gd name="csY25" fmla="*/ 39292 h 635932"/>
                  <a:gd name="csX26" fmla="*/ 31448 w 1355392"/>
                  <a:gd name="csY26" fmla="*/ 31482 h 635932"/>
                  <a:gd name="csX27" fmla="*/ 39258 w 1355392"/>
                  <a:gd name="csY27" fmla="*/ 24398 h 635932"/>
                  <a:gd name="csX28" fmla="*/ 47724 w 1355392"/>
                  <a:gd name="csY28" fmla="*/ 18108 h 635932"/>
                  <a:gd name="csX29" fmla="*/ 56744 w 1355392"/>
                  <a:gd name="csY29" fmla="*/ 12683 h 635932"/>
                  <a:gd name="csX30" fmla="*/ 66247 w 1355392"/>
                  <a:gd name="csY30" fmla="*/ 8190 h 635932"/>
                  <a:gd name="csX31" fmla="*/ 76165 w 1355392"/>
                  <a:gd name="csY31" fmla="*/ 4631 h 635932"/>
                  <a:gd name="csX32" fmla="*/ 86360 w 1355392"/>
                  <a:gd name="csY32" fmla="*/ 2073 h 635932"/>
                  <a:gd name="csX33" fmla="*/ 96762 w 1355392"/>
                  <a:gd name="csY33" fmla="*/ 518 h 635932"/>
                  <a:gd name="csX34" fmla="*/ 107268 w 1355392"/>
                  <a:gd name="csY34" fmla="*/ 0 h 635932"/>
                  <a:gd name="csX35" fmla="*/ 1146421 w 1355392"/>
                  <a:gd name="csY35" fmla="*/ 0 h 635932"/>
                  <a:gd name="csX36" fmla="*/ 1156927 w 1355392"/>
                  <a:gd name="csY36" fmla="*/ 518 h 635932"/>
                  <a:gd name="csX37" fmla="*/ 1167329 w 1355392"/>
                  <a:gd name="csY37" fmla="*/ 2073 h 635932"/>
                  <a:gd name="csX38" fmla="*/ 1177523 w 1355392"/>
                  <a:gd name="csY38" fmla="*/ 4631 h 635932"/>
                  <a:gd name="csX39" fmla="*/ 1187441 w 1355392"/>
                  <a:gd name="csY39" fmla="*/ 8190 h 635932"/>
                  <a:gd name="csX40" fmla="*/ 1196945 w 1355392"/>
                  <a:gd name="csY40" fmla="*/ 12683 h 635932"/>
                  <a:gd name="csX41" fmla="*/ 1205965 w 1355392"/>
                  <a:gd name="csY41" fmla="*/ 18108 h 635932"/>
                  <a:gd name="csX42" fmla="*/ 1214431 w 1355392"/>
                  <a:gd name="csY42" fmla="*/ 24398 h 635932"/>
                  <a:gd name="csX43" fmla="*/ 1222241 w 1355392"/>
                  <a:gd name="csY43" fmla="*/ 31482 h 635932"/>
                  <a:gd name="csX44" fmla="*/ 1229326 w 1355392"/>
                  <a:gd name="csY44" fmla="*/ 39292 h 635932"/>
                  <a:gd name="csX45" fmla="*/ 1235615 w 1355392"/>
                  <a:gd name="csY45" fmla="*/ 47759 h 635932"/>
                  <a:gd name="csX46" fmla="*/ 1241041 w 1355392"/>
                  <a:gd name="csY46" fmla="*/ 56778 h 635932"/>
                  <a:gd name="csX47" fmla="*/ 1245533 w 1355392"/>
                  <a:gd name="csY47" fmla="*/ 66282 h 635932"/>
                  <a:gd name="csX48" fmla="*/ 1249093 w 1355392"/>
                  <a:gd name="csY48" fmla="*/ 76200 h 635932"/>
                  <a:gd name="csX49" fmla="*/ 1251650 w 1355392"/>
                  <a:gd name="csY49" fmla="*/ 86395 h 635932"/>
                  <a:gd name="csX50" fmla="*/ 1253205 w 1355392"/>
                  <a:gd name="csY50" fmla="*/ 96796 h 635932"/>
                  <a:gd name="csX51" fmla="*/ 1253723 w 1355392"/>
                  <a:gd name="csY51" fmla="*/ 107302 h 635932"/>
                  <a:gd name="csX52" fmla="*/ 1253723 w 1355392"/>
                  <a:gd name="csY52" fmla="*/ 154197 h 635932"/>
                  <a:gd name="csX53" fmla="*/ 1292428 w 1355392"/>
                  <a:gd name="csY53" fmla="*/ 154197 h 635932"/>
                  <a:gd name="csX54" fmla="*/ 1298614 w 1355392"/>
                  <a:gd name="csY54" fmla="*/ 154508 h 635932"/>
                  <a:gd name="csX55" fmla="*/ 1304731 w 1355392"/>
                  <a:gd name="csY55" fmla="*/ 155441 h 635932"/>
                  <a:gd name="csX56" fmla="*/ 1310709 w 1355392"/>
                  <a:gd name="csY56" fmla="*/ 156962 h 635932"/>
                  <a:gd name="csX57" fmla="*/ 1316515 w 1355392"/>
                  <a:gd name="csY57" fmla="*/ 159035 h 635932"/>
                  <a:gd name="csX58" fmla="*/ 1322113 w 1355392"/>
                  <a:gd name="csY58" fmla="*/ 161661 h 635932"/>
                  <a:gd name="csX59" fmla="*/ 1327401 w 1355392"/>
                  <a:gd name="csY59" fmla="*/ 164841 h 635932"/>
                  <a:gd name="csX60" fmla="*/ 1332377 w 1355392"/>
                  <a:gd name="csY60" fmla="*/ 168504 h 635932"/>
                  <a:gd name="csX61" fmla="*/ 1336939 w 1355392"/>
                  <a:gd name="csY61" fmla="*/ 172651 h 635932"/>
                  <a:gd name="csX62" fmla="*/ 1341086 w 1355392"/>
                  <a:gd name="csY62" fmla="*/ 177212 h 635932"/>
                  <a:gd name="csX63" fmla="*/ 1344783 w 1355392"/>
                  <a:gd name="csY63" fmla="*/ 182189 h 635932"/>
                  <a:gd name="csX64" fmla="*/ 1347963 w 1355392"/>
                  <a:gd name="csY64" fmla="*/ 187476 h 635932"/>
                  <a:gd name="csX65" fmla="*/ 1350589 w 1355392"/>
                  <a:gd name="csY65" fmla="*/ 193075 h 635932"/>
                  <a:gd name="csX66" fmla="*/ 1352662 w 1355392"/>
                  <a:gd name="csY66" fmla="*/ 198880 h 635932"/>
                  <a:gd name="csX67" fmla="*/ 1354183 w 1355392"/>
                  <a:gd name="csY67" fmla="*/ 204859 h 635932"/>
                  <a:gd name="csX68" fmla="*/ 1355082 w 1355392"/>
                  <a:gd name="csY68" fmla="*/ 210975 h 635932"/>
                  <a:gd name="csX69" fmla="*/ 1355393 w 1355392"/>
                  <a:gd name="csY69" fmla="*/ 217161 h 635932"/>
                  <a:gd name="csX70" fmla="*/ 1355393 w 1355392"/>
                  <a:gd name="csY70" fmla="*/ 418737 h 635932"/>
                  <a:gd name="csX71" fmla="*/ 1355082 w 1355392"/>
                  <a:gd name="csY71" fmla="*/ 424923 h 635932"/>
                  <a:gd name="csX72" fmla="*/ 1354183 w 1355392"/>
                  <a:gd name="csY72" fmla="*/ 431040 h 635932"/>
                  <a:gd name="csX73" fmla="*/ 1352662 w 1355392"/>
                  <a:gd name="csY73" fmla="*/ 437018 h 635932"/>
                  <a:gd name="csX74" fmla="*/ 1350589 w 1355392"/>
                  <a:gd name="csY74" fmla="*/ 442824 h 635932"/>
                  <a:gd name="csX75" fmla="*/ 1347963 w 1355392"/>
                  <a:gd name="csY75" fmla="*/ 448422 h 635932"/>
                  <a:gd name="csX76" fmla="*/ 1344783 w 1355392"/>
                  <a:gd name="csY76" fmla="*/ 453710 h 635932"/>
                  <a:gd name="csX77" fmla="*/ 1341086 w 1355392"/>
                  <a:gd name="csY77" fmla="*/ 458686 h 635932"/>
                  <a:gd name="csX78" fmla="*/ 1336939 w 1355392"/>
                  <a:gd name="csY78" fmla="*/ 463282 h 635932"/>
                  <a:gd name="csX79" fmla="*/ 1332342 w 1355392"/>
                  <a:gd name="csY79" fmla="*/ 467429 h 635932"/>
                  <a:gd name="csX80" fmla="*/ 1327366 w 1355392"/>
                  <a:gd name="csY80" fmla="*/ 471127 h 635932"/>
                  <a:gd name="csX81" fmla="*/ 1322079 w 1355392"/>
                  <a:gd name="csY81" fmla="*/ 474306 h 635932"/>
                  <a:gd name="csX82" fmla="*/ 1316481 w 1355392"/>
                  <a:gd name="csY82" fmla="*/ 476932 h 635932"/>
                  <a:gd name="csX83" fmla="*/ 1310675 w 1355392"/>
                  <a:gd name="csY83" fmla="*/ 479006 h 635932"/>
                  <a:gd name="csX84" fmla="*/ 1304696 w 1355392"/>
                  <a:gd name="csY84" fmla="*/ 480527 h 635932"/>
                  <a:gd name="csX85" fmla="*/ 1298580 w 1355392"/>
                  <a:gd name="csY85" fmla="*/ 481425 h 635932"/>
                  <a:gd name="csX86" fmla="*/ 1292394 w 1355392"/>
                  <a:gd name="csY86" fmla="*/ 481736 h 635932"/>
                  <a:gd name="csX87" fmla="*/ 1253689 w 1355392"/>
                  <a:gd name="csY87" fmla="*/ 481736 h 635932"/>
                  <a:gd name="csX88" fmla="*/ 1253689 w 1355392"/>
                  <a:gd name="csY88" fmla="*/ 528631 h 635932"/>
                  <a:gd name="csX89" fmla="*/ 1253171 w 1355392"/>
                  <a:gd name="csY89" fmla="*/ 539136 h 635932"/>
                  <a:gd name="csX90" fmla="*/ 1251615 w 1355392"/>
                  <a:gd name="csY90" fmla="*/ 549538 h 635932"/>
                  <a:gd name="csX91" fmla="*/ 1249058 w 1355392"/>
                  <a:gd name="csY91" fmla="*/ 559733 h 635932"/>
                  <a:gd name="csX92" fmla="*/ 1245499 w 1355392"/>
                  <a:gd name="csY92" fmla="*/ 569651 h 635932"/>
                  <a:gd name="csX93" fmla="*/ 1241006 w 1355392"/>
                  <a:gd name="csY93" fmla="*/ 579154 h 635932"/>
                  <a:gd name="csX94" fmla="*/ 1235581 w 1355392"/>
                  <a:gd name="csY94" fmla="*/ 588174 h 635932"/>
                  <a:gd name="csX95" fmla="*/ 1229291 w 1355392"/>
                  <a:gd name="csY95" fmla="*/ 596641 h 635932"/>
                  <a:gd name="csX96" fmla="*/ 1222207 w 1355392"/>
                  <a:gd name="csY96" fmla="*/ 604451 h 635932"/>
                  <a:gd name="csX97" fmla="*/ 1214397 w 1355392"/>
                  <a:gd name="csY97" fmla="*/ 611535 h 635932"/>
                  <a:gd name="csX98" fmla="*/ 1205930 w 1355392"/>
                  <a:gd name="csY98" fmla="*/ 617825 h 635932"/>
                  <a:gd name="csX99" fmla="*/ 1196911 w 1355392"/>
                  <a:gd name="csY99" fmla="*/ 623250 h 635932"/>
                  <a:gd name="csX100" fmla="*/ 1187407 w 1355392"/>
                  <a:gd name="csY100" fmla="*/ 627743 h 635932"/>
                  <a:gd name="csX101" fmla="*/ 1177489 w 1355392"/>
                  <a:gd name="csY101" fmla="*/ 631302 h 635932"/>
                  <a:gd name="csX102" fmla="*/ 1167294 w 1355392"/>
                  <a:gd name="csY102" fmla="*/ 633860 h 635932"/>
                  <a:gd name="csX103" fmla="*/ 1156892 w 1355392"/>
                  <a:gd name="csY103" fmla="*/ 635415 h 635932"/>
                  <a:gd name="csX104" fmla="*/ 1146387 w 1355392"/>
                  <a:gd name="csY104" fmla="*/ 635933 h 635932"/>
                  <a:gd name="csX105" fmla="*/ 107268 w 1355392"/>
                  <a:gd name="csY105" fmla="*/ 42817 h 635932"/>
                  <a:gd name="csX106" fmla="*/ 100943 w 1355392"/>
                  <a:gd name="csY106" fmla="*/ 43128 h 635932"/>
                  <a:gd name="csX107" fmla="*/ 94688 w 1355392"/>
                  <a:gd name="csY107" fmla="*/ 44061 h 635932"/>
                  <a:gd name="csX108" fmla="*/ 88572 w 1355392"/>
                  <a:gd name="csY108" fmla="*/ 45616 h 635932"/>
                  <a:gd name="csX109" fmla="*/ 82628 w 1355392"/>
                  <a:gd name="csY109" fmla="*/ 47759 h 635932"/>
                  <a:gd name="csX110" fmla="*/ 76926 w 1355392"/>
                  <a:gd name="csY110" fmla="*/ 50454 h 635932"/>
                  <a:gd name="csX111" fmla="*/ 71500 w 1355392"/>
                  <a:gd name="csY111" fmla="*/ 53703 h 635932"/>
                  <a:gd name="csX112" fmla="*/ 66420 w 1355392"/>
                  <a:gd name="csY112" fmla="*/ 57469 h 635932"/>
                  <a:gd name="csX113" fmla="*/ 61720 w 1355392"/>
                  <a:gd name="csY113" fmla="*/ 61720 h 635932"/>
                  <a:gd name="csX114" fmla="*/ 57470 w 1355392"/>
                  <a:gd name="csY114" fmla="*/ 66420 h 635932"/>
                  <a:gd name="csX115" fmla="*/ 53703 w 1355392"/>
                  <a:gd name="csY115" fmla="*/ 71500 h 635932"/>
                  <a:gd name="csX116" fmla="*/ 50454 w 1355392"/>
                  <a:gd name="csY116" fmla="*/ 76926 h 635932"/>
                  <a:gd name="csX117" fmla="*/ 47759 w 1355392"/>
                  <a:gd name="csY117" fmla="*/ 82628 h 635932"/>
                  <a:gd name="csX118" fmla="*/ 45616 w 1355392"/>
                  <a:gd name="csY118" fmla="*/ 88572 h 635932"/>
                  <a:gd name="csX119" fmla="*/ 44061 w 1355392"/>
                  <a:gd name="csY119" fmla="*/ 94688 h 635932"/>
                  <a:gd name="csX120" fmla="*/ 43128 w 1355392"/>
                  <a:gd name="csY120" fmla="*/ 100943 h 635932"/>
                  <a:gd name="csX121" fmla="*/ 42817 w 1355392"/>
                  <a:gd name="csY121" fmla="*/ 107267 h 635932"/>
                  <a:gd name="csX122" fmla="*/ 42817 w 1355392"/>
                  <a:gd name="csY122" fmla="*/ 528562 h 635932"/>
                  <a:gd name="csX123" fmla="*/ 43128 w 1355392"/>
                  <a:gd name="csY123" fmla="*/ 534886 h 635932"/>
                  <a:gd name="csX124" fmla="*/ 44061 w 1355392"/>
                  <a:gd name="csY124" fmla="*/ 541141 h 635932"/>
                  <a:gd name="csX125" fmla="*/ 45616 w 1355392"/>
                  <a:gd name="csY125" fmla="*/ 547258 h 635932"/>
                  <a:gd name="csX126" fmla="*/ 47759 w 1355392"/>
                  <a:gd name="csY126" fmla="*/ 553202 h 635932"/>
                  <a:gd name="csX127" fmla="*/ 50454 w 1355392"/>
                  <a:gd name="csY127" fmla="*/ 558904 h 635932"/>
                  <a:gd name="csX128" fmla="*/ 53703 w 1355392"/>
                  <a:gd name="csY128" fmla="*/ 564329 h 635932"/>
                  <a:gd name="csX129" fmla="*/ 57470 w 1355392"/>
                  <a:gd name="csY129" fmla="*/ 569409 h 635932"/>
                  <a:gd name="csX130" fmla="*/ 61720 w 1355392"/>
                  <a:gd name="csY130" fmla="*/ 574109 h 635932"/>
                  <a:gd name="csX131" fmla="*/ 66420 w 1355392"/>
                  <a:gd name="csY131" fmla="*/ 578360 h 635932"/>
                  <a:gd name="csX132" fmla="*/ 71500 w 1355392"/>
                  <a:gd name="csY132" fmla="*/ 582126 h 635932"/>
                  <a:gd name="csX133" fmla="*/ 76926 w 1355392"/>
                  <a:gd name="csY133" fmla="*/ 585375 h 635932"/>
                  <a:gd name="csX134" fmla="*/ 82628 w 1355392"/>
                  <a:gd name="csY134" fmla="*/ 588070 h 635932"/>
                  <a:gd name="csX135" fmla="*/ 88572 w 1355392"/>
                  <a:gd name="csY135" fmla="*/ 590213 h 635932"/>
                  <a:gd name="csX136" fmla="*/ 94688 w 1355392"/>
                  <a:gd name="csY136" fmla="*/ 591768 h 635932"/>
                  <a:gd name="csX137" fmla="*/ 100943 w 1355392"/>
                  <a:gd name="csY137" fmla="*/ 592701 h 635932"/>
                  <a:gd name="csX138" fmla="*/ 107268 w 1355392"/>
                  <a:gd name="csY138" fmla="*/ 593012 h 635932"/>
                  <a:gd name="csX139" fmla="*/ 1146421 w 1355392"/>
                  <a:gd name="csY139" fmla="*/ 593012 h 635932"/>
                  <a:gd name="csX140" fmla="*/ 1152746 w 1355392"/>
                  <a:gd name="csY140" fmla="*/ 592701 h 635932"/>
                  <a:gd name="csX141" fmla="*/ 1159000 w 1355392"/>
                  <a:gd name="csY141" fmla="*/ 591768 h 635932"/>
                  <a:gd name="csX142" fmla="*/ 1165117 w 1355392"/>
                  <a:gd name="csY142" fmla="*/ 590213 h 635932"/>
                  <a:gd name="csX143" fmla="*/ 1171061 w 1355392"/>
                  <a:gd name="csY143" fmla="*/ 588070 h 635932"/>
                  <a:gd name="csX144" fmla="*/ 1176763 w 1355392"/>
                  <a:gd name="csY144" fmla="*/ 585375 h 635932"/>
                  <a:gd name="csX145" fmla="*/ 1182189 w 1355392"/>
                  <a:gd name="csY145" fmla="*/ 582126 h 635932"/>
                  <a:gd name="csX146" fmla="*/ 1187269 w 1355392"/>
                  <a:gd name="csY146" fmla="*/ 578360 h 635932"/>
                  <a:gd name="csX147" fmla="*/ 1191969 w 1355392"/>
                  <a:gd name="csY147" fmla="*/ 574109 h 635932"/>
                  <a:gd name="csX148" fmla="*/ 1196219 w 1355392"/>
                  <a:gd name="csY148" fmla="*/ 569409 h 635932"/>
                  <a:gd name="csX149" fmla="*/ 1199986 w 1355392"/>
                  <a:gd name="csY149" fmla="*/ 564329 h 635932"/>
                  <a:gd name="csX150" fmla="*/ 1203234 w 1355392"/>
                  <a:gd name="csY150" fmla="*/ 558904 h 635932"/>
                  <a:gd name="csX151" fmla="*/ 1205930 w 1355392"/>
                  <a:gd name="csY151" fmla="*/ 553202 h 635932"/>
                  <a:gd name="csX152" fmla="*/ 1208073 w 1355392"/>
                  <a:gd name="csY152" fmla="*/ 547258 h 635932"/>
                  <a:gd name="csX153" fmla="*/ 1209628 w 1355392"/>
                  <a:gd name="csY153" fmla="*/ 541141 h 635932"/>
                  <a:gd name="csX154" fmla="*/ 1210561 w 1355392"/>
                  <a:gd name="csY154" fmla="*/ 534886 h 635932"/>
                  <a:gd name="csX155" fmla="*/ 1210872 w 1355392"/>
                  <a:gd name="csY155" fmla="*/ 528562 h 635932"/>
                  <a:gd name="csX156" fmla="*/ 1210872 w 1355392"/>
                  <a:gd name="csY156" fmla="*/ 438850 h 635932"/>
                  <a:gd name="csX157" fmla="*/ 1292428 w 1355392"/>
                  <a:gd name="csY157" fmla="*/ 438850 h 635932"/>
                  <a:gd name="csX158" fmla="*/ 1296368 w 1355392"/>
                  <a:gd name="csY158" fmla="*/ 438469 h 635932"/>
                  <a:gd name="csX159" fmla="*/ 1300135 w 1355392"/>
                  <a:gd name="csY159" fmla="*/ 437329 h 635932"/>
                  <a:gd name="csX160" fmla="*/ 1303625 w 1355392"/>
                  <a:gd name="csY160" fmla="*/ 435463 h 635932"/>
                  <a:gd name="csX161" fmla="*/ 1306666 w 1355392"/>
                  <a:gd name="csY161" fmla="*/ 432975 h 635932"/>
                  <a:gd name="csX162" fmla="*/ 1309154 w 1355392"/>
                  <a:gd name="csY162" fmla="*/ 429934 h 635932"/>
                  <a:gd name="csX163" fmla="*/ 1311020 w 1355392"/>
                  <a:gd name="csY163" fmla="*/ 426443 h 635932"/>
                  <a:gd name="csX164" fmla="*/ 1312161 w 1355392"/>
                  <a:gd name="csY164" fmla="*/ 422677 h 635932"/>
                  <a:gd name="csX165" fmla="*/ 1312541 w 1355392"/>
                  <a:gd name="csY165" fmla="*/ 418772 h 635932"/>
                  <a:gd name="csX166" fmla="*/ 1312541 w 1355392"/>
                  <a:gd name="csY166" fmla="*/ 217196 h 635932"/>
                  <a:gd name="csX167" fmla="*/ 1312161 w 1355392"/>
                  <a:gd name="csY167" fmla="*/ 213256 h 635932"/>
                  <a:gd name="csX168" fmla="*/ 1311020 w 1355392"/>
                  <a:gd name="csY168" fmla="*/ 209490 h 635932"/>
                  <a:gd name="csX169" fmla="*/ 1309154 w 1355392"/>
                  <a:gd name="csY169" fmla="*/ 205999 h 635932"/>
                  <a:gd name="csX170" fmla="*/ 1306632 w 1355392"/>
                  <a:gd name="csY170" fmla="*/ 202958 h 635932"/>
                  <a:gd name="csX171" fmla="*/ 1303591 w 1355392"/>
                  <a:gd name="csY171" fmla="*/ 200470 h 635932"/>
                  <a:gd name="csX172" fmla="*/ 1300100 w 1355392"/>
                  <a:gd name="csY172" fmla="*/ 198604 h 635932"/>
                  <a:gd name="csX173" fmla="*/ 1296333 w 1355392"/>
                  <a:gd name="csY173" fmla="*/ 197463 h 635932"/>
                  <a:gd name="csX174" fmla="*/ 1292428 w 1355392"/>
                  <a:gd name="csY174" fmla="*/ 197083 h 635932"/>
                  <a:gd name="csX175" fmla="*/ 1210872 w 1355392"/>
                  <a:gd name="csY175" fmla="*/ 197083 h 635932"/>
                  <a:gd name="csX176" fmla="*/ 1210872 w 1355392"/>
                  <a:gd name="csY176" fmla="*/ 107371 h 635932"/>
                  <a:gd name="csX177" fmla="*/ 1210561 w 1355392"/>
                  <a:gd name="csY177" fmla="*/ 101047 h 635932"/>
                  <a:gd name="csX178" fmla="*/ 1209628 w 1355392"/>
                  <a:gd name="csY178" fmla="*/ 94792 h 635932"/>
                  <a:gd name="csX179" fmla="*/ 1208073 w 1355392"/>
                  <a:gd name="csY179" fmla="*/ 88675 h 635932"/>
                  <a:gd name="csX180" fmla="*/ 1205930 w 1355392"/>
                  <a:gd name="csY180" fmla="*/ 82731 h 635932"/>
                  <a:gd name="csX181" fmla="*/ 1203234 w 1355392"/>
                  <a:gd name="csY181" fmla="*/ 77029 h 635932"/>
                  <a:gd name="csX182" fmla="*/ 1199986 w 1355392"/>
                  <a:gd name="csY182" fmla="*/ 71604 h 635932"/>
                  <a:gd name="csX183" fmla="*/ 1196219 w 1355392"/>
                  <a:gd name="csY183" fmla="*/ 66524 h 635932"/>
                  <a:gd name="csX184" fmla="*/ 1191969 w 1355392"/>
                  <a:gd name="csY184" fmla="*/ 61824 h 635932"/>
                  <a:gd name="csX185" fmla="*/ 1187269 w 1355392"/>
                  <a:gd name="csY185" fmla="*/ 57573 h 635932"/>
                  <a:gd name="csX186" fmla="*/ 1182189 w 1355392"/>
                  <a:gd name="csY186" fmla="*/ 53806 h 635932"/>
                  <a:gd name="csX187" fmla="*/ 1176763 w 1355392"/>
                  <a:gd name="csY187" fmla="*/ 50558 h 635932"/>
                  <a:gd name="csX188" fmla="*/ 1171061 w 1355392"/>
                  <a:gd name="csY188" fmla="*/ 47863 h 635932"/>
                  <a:gd name="csX189" fmla="*/ 1165117 w 1355392"/>
                  <a:gd name="csY189" fmla="*/ 45720 h 635932"/>
                  <a:gd name="csX190" fmla="*/ 1159000 w 1355392"/>
                  <a:gd name="csY190" fmla="*/ 44165 h 635932"/>
                  <a:gd name="csX191" fmla="*/ 1152746 w 1355392"/>
                  <a:gd name="csY191" fmla="*/ 43232 h 635932"/>
                  <a:gd name="csX192" fmla="*/ 1146421 w 1355392"/>
                  <a:gd name="csY192" fmla="*/ 42921 h 635932"/>
                  <a:gd name="csX193" fmla="*/ 107268 w 1355392"/>
                  <a:gd name="csY193" fmla="*/ 42921 h 6359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Lst>
                <a:rect l="l" t="t" r="r" b="b"/>
                <a:pathLst>
                  <a:path w="1355392" h="635932">
                    <a:moveTo>
                      <a:pt x="1146421" y="635898"/>
                    </a:moveTo>
                    <a:lnTo>
                      <a:pt x="107268" y="635898"/>
                    </a:lnTo>
                    <a:cubicBezTo>
                      <a:pt x="103743" y="635898"/>
                      <a:pt x="100252" y="635726"/>
                      <a:pt x="96762" y="635380"/>
                    </a:cubicBezTo>
                    <a:cubicBezTo>
                      <a:pt x="93272" y="635034"/>
                      <a:pt x="89781" y="634516"/>
                      <a:pt x="86360" y="633825"/>
                    </a:cubicBezTo>
                    <a:cubicBezTo>
                      <a:pt x="82904" y="633134"/>
                      <a:pt x="79518" y="632270"/>
                      <a:pt x="76165" y="631268"/>
                    </a:cubicBezTo>
                    <a:cubicBezTo>
                      <a:pt x="72813" y="630265"/>
                      <a:pt x="69496" y="629056"/>
                      <a:pt x="66247" y="627708"/>
                    </a:cubicBezTo>
                    <a:cubicBezTo>
                      <a:pt x="62999" y="626361"/>
                      <a:pt x="59820" y="624874"/>
                      <a:pt x="56744" y="623216"/>
                    </a:cubicBezTo>
                    <a:cubicBezTo>
                      <a:pt x="53634" y="621557"/>
                      <a:pt x="50627" y="619760"/>
                      <a:pt x="47724" y="617790"/>
                    </a:cubicBezTo>
                    <a:cubicBezTo>
                      <a:pt x="44822" y="615820"/>
                      <a:pt x="41988" y="613747"/>
                      <a:pt x="39258" y="611501"/>
                    </a:cubicBezTo>
                    <a:cubicBezTo>
                      <a:pt x="36528" y="609254"/>
                      <a:pt x="33936" y="606905"/>
                      <a:pt x="31448" y="604416"/>
                    </a:cubicBezTo>
                    <a:cubicBezTo>
                      <a:pt x="28959" y="601928"/>
                      <a:pt x="26610" y="599336"/>
                      <a:pt x="24363" y="596606"/>
                    </a:cubicBezTo>
                    <a:cubicBezTo>
                      <a:pt x="22152" y="593876"/>
                      <a:pt x="20044" y="591077"/>
                      <a:pt x="18108" y="588140"/>
                    </a:cubicBezTo>
                    <a:cubicBezTo>
                      <a:pt x="16139" y="585237"/>
                      <a:pt x="14342" y="582196"/>
                      <a:pt x="12683" y="579120"/>
                    </a:cubicBezTo>
                    <a:cubicBezTo>
                      <a:pt x="11024" y="576010"/>
                      <a:pt x="9538" y="572865"/>
                      <a:pt x="8190" y="569616"/>
                    </a:cubicBezTo>
                    <a:cubicBezTo>
                      <a:pt x="6842" y="566368"/>
                      <a:pt x="5668" y="563085"/>
                      <a:pt x="4631" y="559698"/>
                    </a:cubicBezTo>
                    <a:cubicBezTo>
                      <a:pt x="3594" y="556312"/>
                      <a:pt x="2765" y="552925"/>
                      <a:pt x="2073" y="549504"/>
                    </a:cubicBezTo>
                    <a:cubicBezTo>
                      <a:pt x="1382" y="546048"/>
                      <a:pt x="864" y="542592"/>
                      <a:pt x="518" y="539102"/>
                    </a:cubicBezTo>
                    <a:cubicBezTo>
                      <a:pt x="173" y="535612"/>
                      <a:pt x="0" y="532087"/>
                      <a:pt x="0" y="528596"/>
                    </a:cubicBezTo>
                    <a:lnTo>
                      <a:pt x="0" y="107302"/>
                    </a:lnTo>
                    <a:cubicBezTo>
                      <a:pt x="0" y="103777"/>
                      <a:pt x="173" y="100287"/>
                      <a:pt x="518" y="96796"/>
                    </a:cubicBezTo>
                    <a:cubicBezTo>
                      <a:pt x="864" y="93306"/>
                      <a:pt x="1382" y="89816"/>
                      <a:pt x="2073" y="86395"/>
                    </a:cubicBezTo>
                    <a:cubicBezTo>
                      <a:pt x="2765" y="82939"/>
                      <a:pt x="3629" y="79552"/>
                      <a:pt x="4631" y="76200"/>
                    </a:cubicBezTo>
                    <a:cubicBezTo>
                      <a:pt x="5668" y="72848"/>
                      <a:pt x="6842" y="69530"/>
                      <a:pt x="8190" y="66282"/>
                    </a:cubicBezTo>
                    <a:cubicBezTo>
                      <a:pt x="9538" y="63033"/>
                      <a:pt x="11024" y="59854"/>
                      <a:pt x="12683" y="56778"/>
                    </a:cubicBezTo>
                    <a:cubicBezTo>
                      <a:pt x="14342" y="53668"/>
                      <a:pt x="16139" y="50662"/>
                      <a:pt x="18108" y="47759"/>
                    </a:cubicBezTo>
                    <a:cubicBezTo>
                      <a:pt x="20044" y="44821"/>
                      <a:pt x="22152" y="42022"/>
                      <a:pt x="24363" y="39292"/>
                    </a:cubicBezTo>
                    <a:cubicBezTo>
                      <a:pt x="26610" y="36562"/>
                      <a:pt x="28959" y="33970"/>
                      <a:pt x="31448" y="31482"/>
                    </a:cubicBezTo>
                    <a:cubicBezTo>
                      <a:pt x="33936" y="28994"/>
                      <a:pt x="36528" y="26644"/>
                      <a:pt x="39258" y="24398"/>
                    </a:cubicBezTo>
                    <a:cubicBezTo>
                      <a:pt x="41988" y="22186"/>
                      <a:pt x="44787" y="20078"/>
                      <a:pt x="47724" y="18108"/>
                    </a:cubicBezTo>
                    <a:cubicBezTo>
                      <a:pt x="50627" y="16173"/>
                      <a:pt x="53668" y="14341"/>
                      <a:pt x="56744" y="12683"/>
                    </a:cubicBezTo>
                    <a:cubicBezTo>
                      <a:pt x="59854" y="11024"/>
                      <a:pt x="63033" y="9538"/>
                      <a:pt x="66247" y="8190"/>
                    </a:cubicBezTo>
                    <a:cubicBezTo>
                      <a:pt x="69496" y="6842"/>
                      <a:pt x="72779" y="5667"/>
                      <a:pt x="76165" y="4631"/>
                    </a:cubicBezTo>
                    <a:cubicBezTo>
                      <a:pt x="79518" y="3594"/>
                      <a:pt x="82939" y="2765"/>
                      <a:pt x="86360" y="2073"/>
                    </a:cubicBezTo>
                    <a:cubicBezTo>
                      <a:pt x="89816" y="1382"/>
                      <a:pt x="93272" y="864"/>
                      <a:pt x="96762" y="518"/>
                    </a:cubicBezTo>
                    <a:cubicBezTo>
                      <a:pt x="100252" y="173"/>
                      <a:pt x="103777" y="0"/>
                      <a:pt x="107268" y="0"/>
                    </a:cubicBezTo>
                    <a:lnTo>
                      <a:pt x="1146421" y="0"/>
                    </a:lnTo>
                    <a:cubicBezTo>
                      <a:pt x="1149946" y="0"/>
                      <a:pt x="1153437" y="173"/>
                      <a:pt x="1156927" y="518"/>
                    </a:cubicBezTo>
                    <a:cubicBezTo>
                      <a:pt x="1160417" y="864"/>
                      <a:pt x="1163908" y="1382"/>
                      <a:pt x="1167329" y="2073"/>
                    </a:cubicBezTo>
                    <a:cubicBezTo>
                      <a:pt x="1170785" y="2765"/>
                      <a:pt x="1174171" y="3629"/>
                      <a:pt x="1177523" y="4631"/>
                    </a:cubicBezTo>
                    <a:cubicBezTo>
                      <a:pt x="1180876" y="5633"/>
                      <a:pt x="1184193" y="6842"/>
                      <a:pt x="1187441" y="8190"/>
                    </a:cubicBezTo>
                    <a:cubicBezTo>
                      <a:pt x="1190690" y="9538"/>
                      <a:pt x="1193869" y="11024"/>
                      <a:pt x="1196945" y="12683"/>
                    </a:cubicBezTo>
                    <a:cubicBezTo>
                      <a:pt x="1200055" y="14341"/>
                      <a:pt x="1203062" y="16138"/>
                      <a:pt x="1205965" y="18108"/>
                    </a:cubicBezTo>
                    <a:cubicBezTo>
                      <a:pt x="1208902" y="20078"/>
                      <a:pt x="1211701" y="22151"/>
                      <a:pt x="1214431" y="24398"/>
                    </a:cubicBezTo>
                    <a:cubicBezTo>
                      <a:pt x="1217161" y="26609"/>
                      <a:pt x="1219753" y="28994"/>
                      <a:pt x="1222241" y="31482"/>
                    </a:cubicBezTo>
                    <a:cubicBezTo>
                      <a:pt x="1224730" y="33970"/>
                      <a:pt x="1227079" y="36562"/>
                      <a:pt x="1229326" y="39292"/>
                    </a:cubicBezTo>
                    <a:cubicBezTo>
                      <a:pt x="1231537" y="42022"/>
                      <a:pt x="1233645" y="44821"/>
                      <a:pt x="1235615" y="47759"/>
                    </a:cubicBezTo>
                    <a:cubicBezTo>
                      <a:pt x="1237550" y="50662"/>
                      <a:pt x="1239382" y="53703"/>
                      <a:pt x="1241041" y="56778"/>
                    </a:cubicBezTo>
                    <a:cubicBezTo>
                      <a:pt x="1242700" y="59889"/>
                      <a:pt x="1244186" y="63033"/>
                      <a:pt x="1245533" y="66282"/>
                    </a:cubicBezTo>
                    <a:cubicBezTo>
                      <a:pt x="1246881" y="69530"/>
                      <a:pt x="1248056" y="72848"/>
                      <a:pt x="1249093" y="76200"/>
                    </a:cubicBezTo>
                    <a:cubicBezTo>
                      <a:pt x="1250129" y="79552"/>
                      <a:pt x="1250959" y="82973"/>
                      <a:pt x="1251650" y="86395"/>
                    </a:cubicBezTo>
                    <a:cubicBezTo>
                      <a:pt x="1252341" y="89850"/>
                      <a:pt x="1252859" y="93306"/>
                      <a:pt x="1253205" y="96796"/>
                    </a:cubicBezTo>
                    <a:cubicBezTo>
                      <a:pt x="1253551" y="100287"/>
                      <a:pt x="1253723" y="103812"/>
                      <a:pt x="1253723" y="107302"/>
                    </a:cubicBezTo>
                    <a:lnTo>
                      <a:pt x="1253723" y="154197"/>
                    </a:lnTo>
                    <a:lnTo>
                      <a:pt x="1292428" y="154197"/>
                    </a:lnTo>
                    <a:cubicBezTo>
                      <a:pt x="1294502" y="154197"/>
                      <a:pt x="1296541" y="154301"/>
                      <a:pt x="1298614" y="154508"/>
                    </a:cubicBezTo>
                    <a:cubicBezTo>
                      <a:pt x="1300653" y="154715"/>
                      <a:pt x="1302692" y="155026"/>
                      <a:pt x="1304731" y="155441"/>
                    </a:cubicBezTo>
                    <a:cubicBezTo>
                      <a:pt x="1306735" y="155856"/>
                      <a:pt x="1308740" y="156340"/>
                      <a:pt x="1310709" y="156962"/>
                    </a:cubicBezTo>
                    <a:cubicBezTo>
                      <a:pt x="1312679" y="157584"/>
                      <a:pt x="1314614" y="158240"/>
                      <a:pt x="1316515" y="159035"/>
                    </a:cubicBezTo>
                    <a:cubicBezTo>
                      <a:pt x="1318416" y="159830"/>
                      <a:pt x="1320282" y="160694"/>
                      <a:pt x="1322113" y="161661"/>
                    </a:cubicBezTo>
                    <a:cubicBezTo>
                      <a:pt x="1323945" y="162629"/>
                      <a:pt x="1325707" y="163700"/>
                      <a:pt x="1327401" y="164841"/>
                    </a:cubicBezTo>
                    <a:cubicBezTo>
                      <a:pt x="1329094" y="165981"/>
                      <a:pt x="1330753" y="167225"/>
                      <a:pt x="1332377" y="168504"/>
                    </a:cubicBezTo>
                    <a:cubicBezTo>
                      <a:pt x="1333967" y="169817"/>
                      <a:pt x="1335487" y="171199"/>
                      <a:pt x="1336939" y="172651"/>
                    </a:cubicBezTo>
                    <a:cubicBezTo>
                      <a:pt x="1338390" y="174102"/>
                      <a:pt x="1339772" y="175623"/>
                      <a:pt x="1341086" y="177212"/>
                    </a:cubicBezTo>
                    <a:cubicBezTo>
                      <a:pt x="1342399" y="178802"/>
                      <a:pt x="1343608" y="180461"/>
                      <a:pt x="1344783" y="182189"/>
                    </a:cubicBezTo>
                    <a:cubicBezTo>
                      <a:pt x="1345924" y="183917"/>
                      <a:pt x="1346995" y="185679"/>
                      <a:pt x="1347963" y="187476"/>
                    </a:cubicBezTo>
                    <a:cubicBezTo>
                      <a:pt x="1348930" y="189273"/>
                      <a:pt x="1349829" y="191174"/>
                      <a:pt x="1350589" y="193075"/>
                    </a:cubicBezTo>
                    <a:cubicBezTo>
                      <a:pt x="1351384" y="194975"/>
                      <a:pt x="1352075" y="196910"/>
                      <a:pt x="1352662" y="198880"/>
                    </a:cubicBezTo>
                    <a:cubicBezTo>
                      <a:pt x="1353250" y="200850"/>
                      <a:pt x="1353768" y="202854"/>
                      <a:pt x="1354183" y="204859"/>
                    </a:cubicBezTo>
                    <a:cubicBezTo>
                      <a:pt x="1354598" y="206863"/>
                      <a:pt x="1354874" y="208902"/>
                      <a:pt x="1355082" y="210975"/>
                    </a:cubicBezTo>
                    <a:cubicBezTo>
                      <a:pt x="1355289" y="213049"/>
                      <a:pt x="1355393" y="215088"/>
                      <a:pt x="1355393" y="217161"/>
                    </a:cubicBezTo>
                    <a:lnTo>
                      <a:pt x="1355393" y="418737"/>
                    </a:lnTo>
                    <a:cubicBezTo>
                      <a:pt x="1355393" y="420810"/>
                      <a:pt x="1355289" y="422849"/>
                      <a:pt x="1355082" y="424923"/>
                    </a:cubicBezTo>
                    <a:cubicBezTo>
                      <a:pt x="1354874" y="426962"/>
                      <a:pt x="1354563" y="429001"/>
                      <a:pt x="1354183" y="431040"/>
                    </a:cubicBezTo>
                    <a:cubicBezTo>
                      <a:pt x="1353768" y="433078"/>
                      <a:pt x="1353285" y="435048"/>
                      <a:pt x="1352662" y="437018"/>
                    </a:cubicBezTo>
                    <a:cubicBezTo>
                      <a:pt x="1352075" y="438988"/>
                      <a:pt x="1351384" y="440923"/>
                      <a:pt x="1350589" y="442824"/>
                    </a:cubicBezTo>
                    <a:cubicBezTo>
                      <a:pt x="1349794" y="444725"/>
                      <a:pt x="1348930" y="446591"/>
                      <a:pt x="1347963" y="448422"/>
                    </a:cubicBezTo>
                    <a:cubicBezTo>
                      <a:pt x="1346995" y="450254"/>
                      <a:pt x="1345924" y="452016"/>
                      <a:pt x="1344783" y="453710"/>
                    </a:cubicBezTo>
                    <a:cubicBezTo>
                      <a:pt x="1343643" y="455438"/>
                      <a:pt x="1342399" y="457096"/>
                      <a:pt x="1341086" y="458686"/>
                    </a:cubicBezTo>
                    <a:cubicBezTo>
                      <a:pt x="1339772" y="460276"/>
                      <a:pt x="1338390" y="461796"/>
                      <a:pt x="1336939" y="463282"/>
                    </a:cubicBezTo>
                    <a:cubicBezTo>
                      <a:pt x="1335487" y="464734"/>
                      <a:pt x="1333967" y="466116"/>
                      <a:pt x="1332342" y="467429"/>
                    </a:cubicBezTo>
                    <a:cubicBezTo>
                      <a:pt x="1330753" y="468742"/>
                      <a:pt x="1329094" y="469952"/>
                      <a:pt x="1327366" y="471127"/>
                    </a:cubicBezTo>
                    <a:cubicBezTo>
                      <a:pt x="1325638" y="472267"/>
                      <a:pt x="1323876" y="473338"/>
                      <a:pt x="1322079" y="474306"/>
                    </a:cubicBezTo>
                    <a:cubicBezTo>
                      <a:pt x="1320282" y="475274"/>
                      <a:pt x="1318416" y="476172"/>
                      <a:pt x="1316481" y="476932"/>
                    </a:cubicBezTo>
                    <a:cubicBezTo>
                      <a:pt x="1314580" y="477727"/>
                      <a:pt x="1312645" y="478419"/>
                      <a:pt x="1310675" y="479006"/>
                    </a:cubicBezTo>
                    <a:cubicBezTo>
                      <a:pt x="1308705" y="479593"/>
                      <a:pt x="1306701" y="480112"/>
                      <a:pt x="1304696" y="480527"/>
                    </a:cubicBezTo>
                    <a:cubicBezTo>
                      <a:pt x="1302692" y="480941"/>
                      <a:pt x="1300653" y="481252"/>
                      <a:pt x="1298580" y="481425"/>
                    </a:cubicBezTo>
                    <a:cubicBezTo>
                      <a:pt x="1296506" y="481632"/>
                      <a:pt x="1294467" y="481736"/>
                      <a:pt x="1292394" y="481736"/>
                    </a:cubicBezTo>
                    <a:lnTo>
                      <a:pt x="1253689" y="481736"/>
                    </a:lnTo>
                    <a:lnTo>
                      <a:pt x="1253689" y="528631"/>
                    </a:lnTo>
                    <a:cubicBezTo>
                      <a:pt x="1253689" y="532156"/>
                      <a:pt x="1253516" y="535646"/>
                      <a:pt x="1253171" y="539136"/>
                    </a:cubicBezTo>
                    <a:cubicBezTo>
                      <a:pt x="1252825" y="542627"/>
                      <a:pt x="1252307" y="546117"/>
                      <a:pt x="1251615" y="549538"/>
                    </a:cubicBezTo>
                    <a:cubicBezTo>
                      <a:pt x="1250924" y="552994"/>
                      <a:pt x="1250060" y="556381"/>
                      <a:pt x="1249058" y="559733"/>
                    </a:cubicBezTo>
                    <a:cubicBezTo>
                      <a:pt x="1248056" y="563085"/>
                      <a:pt x="1246846" y="566403"/>
                      <a:pt x="1245499" y="569651"/>
                    </a:cubicBezTo>
                    <a:cubicBezTo>
                      <a:pt x="1244151" y="572900"/>
                      <a:pt x="1242665" y="576079"/>
                      <a:pt x="1241006" y="579154"/>
                    </a:cubicBezTo>
                    <a:cubicBezTo>
                      <a:pt x="1239347" y="582265"/>
                      <a:pt x="1237550" y="585271"/>
                      <a:pt x="1235581" y="588174"/>
                    </a:cubicBezTo>
                    <a:cubicBezTo>
                      <a:pt x="1233611" y="591112"/>
                      <a:pt x="1231537" y="593911"/>
                      <a:pt x="1229291" y="596641"/>
                    </a:cubicBezTo>
                    <a:cubicBezTo>
                      <a:pt x="1227045" y="599371"/>
                      <a:pt x="1224695" y="601963"/>
                      <a:pt x="1222207" y="604451"/>
                    </a:cubicBezTo>
                    <a:cubicBezTo>
                      <a:pt x="1219719" y="606939"/>
                      <a:pt x="1217127" y="609289"/>
                      <a:pt x="1214397" y="611535"/>
                    </a:cubicBezTo>
                    <a:cubicBezTo>
                      <a:pt x="1211667" y="613747"/>
                      <a:pt x="1208867" y="615855"/>
                      <a:pt x="1205930" y="617825"/>
                    </a:cubicBezTo>
                    <a:cubicBezTo>
                      <a:pt x="1203027" y="619760"/>
                      <a:pt x="1199986" y="621592"/>
                      <a:pt x="1196911" y="623250"/>
                    </a:cubicBezTo>
                    <a:cubicBezTo>
                      <a:pt x="1193800" y="624909"/>
                      <a:pt x="1190655" y="626395"/>
                      <a:pt x="1187407" y="627743"/>
                    </a:cubicBezTo>
                    <a:cubicBezTo>
                      <a:pt x="1184159" y="629091"/>
                      <a:pt x="1180876" y="630265"/>
                      <a:pt x="1177489" y="631302"/>
                    </a:cubicBezTo>
                    <a:cubicBezTo>
                      <a:pt x="1174137" y="632339"/>
                      <a:pt x="1170716" y="633168"/>
                      <a:pt x="1167294" y="633860"/>
                    </a:cubicBezTo>
                    <a:cubicBezTo>
                      <a:pt x="1163839" y="634551"/>
                      <a:pt x="1160383" y="635069"/>
                      <a:pt x="1156892" y="635415"/>
                    </a:cubicBezTo>
                    <a:cubicBezTo>
                      <a:pt x="1153402" y="635760"/>
                      <a:pt x="1149877" y="635933"/>
                      <a:pt x="1146387" y="635933"/>
                    </a:cubicBezTo>
                    <a:close/>
                    <a:moveTo>
                      <a:pt x="107268" y="42817"/>
                    </a:moveTo>
                    <a:cubicBezTo>
                      <a:pt x="105159" y="42817"/>
                      <a:pt x="103051" y="42921"/>
                      <a:pt x="100943" y="43128"/>
                    </a:cubicBezTo>
                    <a:cubicBezTo>
                      <a:pt x="98835" y="43335"/>
                      <a:pt x="96762" y="43646"/>
                      <a:pt x="94688" y="44061"/>
                    </a:cubicBezTo>
                    <a:cubicBezTo>
                      <a:pt x="92615" y="44476"/>
                      <a:pt x="90576" y="44994"/>
                      <a:pt x="88572" y="45616"/>
                    </a:cubicBezTo>
                    <a:cubicBezTo>
                      <a:pt x="86567" y="46238"/>
                      <a:pt x="84563" y="46929"/>
                      <a:pt x="82628" y="47759"/>
                    </a:cubicBezTo>
                    <a:cubicBezTo>
                      <a:pt x="80693" y="48554"/>
                      <a:pt x="78792" y="49452"/>
                      <a:pt x="76926" y="50454"/>
                    </a:cubicBezTo>
                    <a:cubicBezTo>
                      <a:pt x="75060" y="51456"/>
                      <a:pt x="73263" y="52528"/>
                      <a:pt x="71500" y="53703"/>
                    </a:cubicBezTo>
                    <a:cubicBezTo>
                      <a:pt x="69738" y="54878"/>
                      <a:pt x="68044" y="56122"/>
                      <a:pt x="66420" y="57469"/>
                    </a:cubicBezTo>
                    <a:cubicBezTo>
                      <a:pt x="64796" y="58817"/>
                      <a:pt x="63241" y="60234"/>
                      <a:pt x="61720" y="61720"/>
                    </a:cubicBezTo>
                    <a:cubicBezTo>
                      <a:pt x="60200" y="63206"/>
                      <a:pt x="58817" y="64761"/>
                      <a:pt x="57470" y="66420"/>
                    </a:cubicBezTo>
                    <a:cubicBezTo>
                      <a:pt x="56122" y="68044"/>
                      <a:pt x="54878" y="69738"/>
                      <a:pt x="53703" y="71500"/>
                    </a:cubicBezTo>
                    <a:cubicBezTo>
                      <a:pt x="52528" y="73262"/>
                      <a:pt x="51457" y="75059"/>
                      <a:pt x="50454" y="76926"/>
                    </a:cubicBezTo>
                    <a:cubicBezTo>
                      <a:pt x="49452" y="78792"/>
                      <a:pt x="48554" y="80692"/>
                      <a:pt x="47759" y="82628"/>
                    </a:cubicBezTo>
                    <a:cubicBezTo>
                      <a:pt x="46964" y="84563"/>
                      <a:pt x="46238" y="86567"/>
                      <a:pt x="45616" y="88572"/>
                    </a:cubicBezTo>
                    <a:cubicBezTo>
                      <a:pt x="44994" y="90576"/>
                      <a:pt x="44476" y="92650"/>
                      <a:pt x="44061" y="94688"/>
                    </a:cubicBezTo>
                    <a:cubicBezTo>
                      <a:pt x="43647" y="96762"/>
                      <a:pt x="43336" y="98835"/>
                      <a:pt x="43128" y="100943"/>
                    </a:cubicBezTo>
                    <a:cubicBezTo>
                      <a:pt x="42921" y="103051"/>
                      <a:pt x="42817" y="105159"/>
                      <a:pt x="42817" y="107267"/>
                    </a:cubicBezTo>
                    <a:lnTo>
                      <a:pt x="42817" y="528562"/>
                    </a:lnTo>
                    <a:cubicBezTo>
                      <a:pt x="42817" y="530670"/>
                      <a:pt x="42921" y="532778"/>
                      <a:pt x="43128" y="534886"/>
                    </a:cubicBezTo>
                    <a:cubicBezTo>
                      <a:pt x="43336" y="536994"/>
                      <a:pt x="43647" y="539067"/>
                      <a:pt x="44061" y="541141"/>
                    </a:cubicBezTo>
                    <a:cubicBezTo>
                      <a:pt x="44476" y="543214"/>
                      <a:pt x="44994" y="545253"/>
                      <a:pt x="45616" y="547258"/>
                    </a:cubicBezTo>
                    <a:cubicBezTo>
                      <a:pt x="46238" y="549262"/>
                      <a:pt x="46930" y="551266"/>
                      <a:pt x="47759" y="553202"/>
                    </a:cubicBezTo>
                    <a:cubicBezTo>
                      <a:pt x="48588" y="555137"/>
                      <a:pt x="49452" y="557038"/>
                      <a:pt x="50454" y="558904"/>
                    </a:cubicBezTo>
                    <a:cubicBezTo>
                      <a:pt x="51457" y="560770"/>
                      <a:pt x="52528" y="562567"/>
                      <a:pt x="53703" y="564329"/>
                    </a:cubicBezTo>
                    <a:cubicBezTo>
                      <a:pt x="54878" y="566092"/>
                      <a:pt x="56122" y="567785"/>
                      <a:pt x="57470" y="569409"/>
                    </a:cubicBezTo>
                    <a:cubicBezTo>
                      <a:pt x="58817" y="571033"/>
                      <a:pt x="60234" y="572589"/>
                      <a:pt x="61720" y="574109"/>
                    </a:cubicBezTo>
                    <a:cubicBezTo>
                      <a:pt x="63206" y="575630"/>
                      <a:pt x="64761" y="577012"/>
                      <a:pt x="66420" y="578360"/>
                    </a:cubicBezTo>
                    <a:cubicBezTo>
                      <a:pt x="68044" y="579708"/>
                      <a:pt x="69738" y="580952"/>
                      <a:pt x="71500" y="582126"/>
                    </a:cubicBezTo>
                    <a:cubicBezTo>
                      <a:pt x="73263" y="583301"/>
                      <a:pt x="75060" y="584373"/>
                      <a:pt x="76926" y="585375"/>
                    </a:cubicBezTo>
                    <a:cubicBezTo>
                      <a:pt x="78792" y="586377"/>
                      <a:pt x="80693" y="587276"/>
                      <a:pt x="82628" y="588070"/>
                    </a:cubicBezTo>
                    <a:cubicBezTo>
                      <a:pt x="84563" y="588865"/>
                      <a:pt x="86567" y="589591"/>
                      <a:pt x="88572" y="590213"/>
                    </a:cubicBezTo>
                    <a:cubicBezTo>
                      <a:pt x="90576" y="590835"/>
                      <a:pt x="92650" y="591353"/>
                      <a:pt x="94688" y="591768"/>
                    </a:cubicBezTo>
                    <a:cubicBezTo>
                      <a:pt x="96762" y="592183"/>
                      <a:pt x="98835" y="592494"/>
                      <a:pt x="100943" y="592701"/>
                    </a:cubicBezTo>
                    <a:cubicBezTo>
                      <a:pt x="103051" y="592908"/>
                      <a:pt x="105159" y="593012"/>
                      <a:pt x="107268" y="593012"/>
                    </a:cubicBezTo>
                    <a:lnTo>
                      <a:pt x="1146421" y="593012"/>
                    </a:lnTo>
                    <a:cubicBezTo>
                      <a:pt x="1148529" y="593012"/>
                      <a:pt x="1150638" y="592908"/>
                      <a:pt x="1152746" y="592701"/>
                    </a:cubicBezTo>
                    <a:cubicBezTo>
                      <a:pt x="1154853" y="592494"/>
                      <a:pt x="1156927" y="592183"/>
                      <a:pt x="1159000" y="591768"/>
                    </a:cubicBezTo>
                    <a:cubicBezTo>
                      <a:pt x="1161074" y="591353"/>
                      <a:pt x="1163113" y="590835"/>
                      <a:pt x="1165117" y="590213"/>
                    </a:cubicBezTo>
                    <a:cubicBezTo>
                      <a:pt x="1167121" y="589591"/>
                      <a:pt x="1169126" y="588900"/>
                      <a:pt x="1171061" y="588070"/>
                    </a:cubicBezTo>
                    <a:cubicBezTo>
                      <a:pt x="1172996" y="587241"/>
                      <a:pt x="1174897" y="586377"/>
                      <a:pt x="1176763" y="585375"/>
                    </a:cubicBezTo>
                    <a:cubicBezTo>
                      <a:pt x="1178629" y="584373"/>
                      <a:pt x="1180426" y="583301"/>
                      <a:pt x="1182189" y="582126"/>
                    </a:cubicBezTo>
                    <a:cubicBezTo>
                      <a:pt x="1183951" y="580952"/>
                      <a:pt x="1185645" y="579708"/>
                      <a:pt x="1187269" y="578360"/>
                    </a:cubicBezTo>
                    <a:cubicBezTo>
                      <a:pt x="1188893" y="577012"/>
                      <a:pt x="1190448" y="575595"/>
                      <a:pt x="1191969" y="574109"/>
                    </a:cubicBezTo>
                    <a:cubicBezTo>
                      <a:pt x="1193489" y="572623"/>
                      <a:pt x="1194872" y="571068"/>
                      <a:pt x="1196219" y="569409"/>
                    </a:cubicBezTo>
                    <a:cubicBezTo>
                      <a:pt x="1197567" y="567785"/>
                      <a:pt x="1198811" y="566092"/>
                      <a:pt x="1199986" y="564329"/>
                    </a:cubicBezTo>
                    <a:cubicBezTo>
                      <a:pt x="1201161" y="562567"/>
                      <a:pt x="1202232" y="560770"/>
                      <a:pt x="1203234" y="558904"/>
                    </a:cubicBezTo>
                    <a:cubicBezTo>
                      <a:pt x="1204237" y="557038"/>
                      <a:pt x="1205135" y="555137"/>
                      <a:pt x="1205930" y="553202"/>
                    </a:cubicBezTo>
                    <a:cubicBezTo>
                      <a:pt x="1206725" y="551266"/>
                      <a:pt x="1207451" y="549262"/>
                      <a:pt x="1208073" y="547258"/>
                    </a:cubicBezTo>
                    <a:cubicBezTo>
                      <a:pt x="1208695" y="545253"/>
                      <a:pt x="1209213" y="543180"/>
                      <a:pt x="1209628" y="541141"/>
                    </a:cubicBezTo>
                    <a:cubicBezTo>
                      <a:pt x="1210042" y="539067"/>
                      <a:pt x="1210353" y="536994"/>
                      <a:pt x="1210561" y="534886"/>
                    </a:cubicBezTo>
                    <a:cubicBezTo>
                      <a:pt x="1210768" y="532778"/>
                      <a:pt x="1210872" y="530670"/>
                      <a:pt x="1210872" y="528562"/>
                    </a:cubicBezTo>
                    <a:lnTo>
                      <a:pt x="1210872" y="438850"/>
                    </a:lnTo>
                    <a:lnTo>
                      <a:pt x="1292428" y="438850"/>
                    </a:lnTo>
                    <a:cubicBezTo>
                      <a:pt x="1293741" y="438850"/>
                      <a:pt x="1295055" y="438711"/>
                      <a:pt x="1296368" y="438469"/>
                    </a:cubicBezTo>
                    <a:cubicBezTo>
                      <a:pt x="1297646" y="438193"/>
                      <a:pt x="1298925" y="437813"/>
                      <a:pt x="1300135" y="437329"/>
                    </a:cubicBezTo>
                    <a:cubicBezTo>
                      <a:pt x="1301344" y="436811"/>
                      <a:pt x="1302519" y="436189"/>
                      <a:pt x="1303625" y="435463"/>
                    </a:cubicBezTo>
                    <a:cubicBezTo>
                      <a:pt x="1304731" y="434737"/>
                      <a:pt x="1305733" y="433908"/>
                      <a:pt x="1306666" y="432975"/>
                    </a:cubicBezTo>
                    <a:cubicBezTo>
                      <a:pt x="1307599" y="432042"/>
                      <a:pt x="1308428" y="431040"/>
                      <a:pt x="1309154" y="429934"/>
                    </a:cubicBezTo>
                    <a:cubicBezTo>
                      <a:pt x="1309880" y="428828"/>
                      <a:pt x="1310502" y="427687"/>
                      <a:pt x="1311020" y="426443"/>
                    </a:cubicBezTo>
                    <a:cubicBezTo>
                      <a:pt x="1311539" y="425234"/>
                      <a:pt x="1311919" y="423955"/>
                      <a:pt x="1312161" y="422677"/>
                    </a:cubicBezTo>
                    <a:cubicBezTo>
                      <a:pt x="1312403" y="421398"/>
                      <a:pt x="1312541" y="420085"/>
                      <a:pt x="1312541" y="418772"/>
                    </a:cubicBezTo>
                    <a:lnTo>
                      <a:pt x="1312541" y="217196"/>
                    </a:lnTo>
                    <a:cubicBezTo>
                      <a:pt x="1312541" y="215883"/>
                      <a:pt x="1312403" y="214569"/>
                      <a:pt x="1312161" y="213256"/>
                    </a:cubicBezTo>
                    <a:cubicBezTo>
                      <a:pt x="1311884" y="211978"/>
                      <a:pt x="1311504" y="210699"/>
                      <a:pt x="1311020" y="209490"/>
                    </a:cubicBezTo>
                    <a:cubicBezTo>
                      <a:pt x="1310536" y="208280"/>
                      <a:pt x="1309880" y="207105"/>
                      <a:pt x="1309154" y="205999"/>
                    </a:cubicBezTo>
                    <a:cubicBezTo>
                      <a:pt x="1308428" y="204893"/>
                      <a:pt x="1307599" y="203891"/>
                      <a:pt x="1306632" y="202958"/>
                    </a:cubicBezTo>
                    <a:cubicBezTo>
                      <a:pt x="1305698" y="202025"/>
                      <a:pt x="1304696" y="201196"/>
                      <a:pt x="1303591" y="200470"/>
                    </a:cubicBezTo>
                    <a:cubicBezTo>
                      <a:pt x="1302485" y="199744"/>
                      <a:pt x="1301344" y="199122"/>
                      <a:pt x="1300100" y="198604"/>
                    </a:cubicBezTo>
                    <a:cubicBezTo>
                      <a:pt x="1298890" y="198085"/>
                      <a:pt x="1297612" y="197705"/>
                      <a:pt x="1296333" y="197463"/>
                    </a:cubicBezTo>
                    <a:cubicBezTo>
                      <a:pt x="1295055" y="197187"/>
                      <a:pt x="1293741" y="197083"/>
                      <a:pt x="1292428" y="197083"/>
                    </a:cubicBezTo>
                    <a:lnTo>
                      <a:pt x="1210872" y="197083"/>
                    </a:lnTo>
                    <a:lnTo>
                      <a:pt x="1210872" y="107371"/>
                    </a:lnTo>
                    <a:cubicBezTo>
                      <a:pt x="1210872" y="105263"/>
                      <a:pt x="1210768" y="103155"/>
                      <a:pt x="1210561" y="101047"/>
                    </a:cubicBezTo>
                    <a:cubicBezTo>
                      <a:pt x="1210353" y="98939"/>
                      <a:pt x="1210042" y="96865"/>
                      <a:pt x="1209628" y="94792"/>
                    </a:cubicBezTo>
                    <a:cubicBezTo>
                      <a:pt x="1209213" y="92718"/>
                      <a:pt x="1208695" y="90680"/>
                      <a:pt x="1208073" y="88675"/>
                    </a:cubicBezTo>
                    <a:cubicBezTo>
                      <a:pt x="1207451" y="86671"/>
                      <a:pt x="1206759" y="84667"/>
                      <a:pt x="1205930" y="82731"/>
                    </a:cubicBezTo>
                    <a:cubicBezTo>
                      <a:pt x="1205101" y="80796"/>
                      <a:pt x="1204237" y="78895"/>
                      <a:pt x="1203234" y="77029"/>
                    </a:cubicBezTo>
                    <a:cubicBezTo>
                      <a:pt x="1202232" y="75163"/>
                      <a:pt x="1201161" y="73366"/>
                      <a:pt x="1199986" y="71604"/>
                    </a:cubicBezTo>
                    <a:cubicBezTo>
                      <a:pt x="1198811" y="69841"/>
                      <a:pt x="1197567" y="68148"/>
                      <a:pt x="1196219" y="66524"/>
                    </a:cubicBezTo>
                    <a:cubicBezTo>
                      <a:pt x="1194872" y="64899"/>
                      <a:pt x="1193455" y="63344"/>
                      <a:pt x="1191969" y="61824"/>
                    </a:cubicBezTo>
                    <a:cubicBezTo>
                      <a:pt x="1190483" y="60303"/>
                      <a:pt x="1188927" y="58921"/>
                      <a:pt x="1187269" y="57573"/>
                    </a:cubicBezTo>
                    <a:cubicBezTo>
                      <a:pt x="1185645" y="56225"/>
                      <a:pt x="1183951" y="54981"/>
                      <a:pt x="1182189" y="53806"/>
                    </a:cubicBezTo>
                    <a:cubicBezTo>
                      <a:pt x="1180426" y="52632"/>
                      <a:pt x="1178629" y="51560"/>
                      <a:pt x="1176763" y="50558"/>
                    </a:cubicBezTo>
                    <a:cubicBezTo>
                      <a:pt x="1174897" y="49556"/>
                      <a:pt x="1172996" y="48657"/>
                      <a:pt x="1171061" y="47863"/>
                    </a:cubicBezTo>
                    <a:cubicBezTo>
                      <a:pt x="1169126" y="47033"/>
                      <a:pt x="1167121" y="46342"/>
                      <a:pt x="1165117" y="45720"/>
                    </a:cubicBezTo>
                    <a:cubicBezTo>
                      <a:pt x="1163113" y="45098"/>
                      <a:pt x="1161039" y="44579"/>
                      <a:pt x="1159000" y="44165"/>
                    </a:cubicBezTo>
                    <a:cubicBezTo>
                      <a:pt x="1156927" y="43750"/>
                      <a:pt x="1154853" y="43439"/>
                      <a:pt x="1152746" y="43232"/>
                    </a:cubicBezTo>
                    <a:cubicBezTo>
                      <a:pt x="1150638" y="43024"/>
                      <a:pt x="1148529" y="42921"/>
                      <a:pt x="1146421" y="42921"/>
                    </a:cubicBezTo>
                    <a:lnTo>
                      <a:pt x="107268" y="42921"/>
                    </a:lnTo>
                    <a:close/>
                  </a:path>
                </a:pathLst>
              </a:custGeom>
              <a:solidFill>
                <a:srgbClr val="050505"/>
              </a:solidFill>
              <a:ln w="3454" cap="flat">
                <a:noFill/>
                <a:prstDash val="solid"/>
                <a:miter/>
              </a:ln>
            </p:spPr>
            <p:txBody>
              <a:bodyPr/>
              <a:lstStyle/>
              <a:p>
                <a:endParaRPr lang="pt-BR"/>
              </a:p>
            </p:txBody>
          </p:sp>
          <p:sp>
            <p:nvSpPr>
              <p:cNvPr id="3233" name="Retângulo 3232">
                <a:extLst>
                  <a:ext uri="{FF2B5EF4-FFF2-40B4-BE49-F238E27FC236}">
                    <a16:creationId xmlns:a16="http://schemas.microsoft.com/office/drawing/2014/main" id="{22BA8242-704B-64D2-EBC2-DF68117B2525}"/>
                  </a:ext>
                </a:extLst>
              </p:cNvPr>
              <p:cNvSpPr/>
              <p:nvPr/>
            </p:nvSpPr>
            <p:spPr>
              <a:xfrm>
                <a:off x="3655966" y="4096845"/>
                <a:ext cx="188789" cy="445726"/>
              </a:xfrm>
              <a:prstGeom prst="rect">
                <a:avLst/>
              </a:prstGeom>
              <a:solidFill>
                <a:srgbClr val="050505"/>
              </a:solidFill>
              <a:ln w="3454" cap="flat">
                <a:noFill/>
                <a:prstDash val="solid"/>
                <a:miter/>
              </a:ln>
            </p:spPr>
            <p:txBody>
              <a:bodyPr/>
              <a:lstStyle/>
              <a:p>
                <a:endParaRPr lang="pt-BR"/>
              </a:p>
            </p:txBody>
          </p:sp>
          <p:sp>
            <p:nvSpPr>
              <p:cNvPr id="3234" name="Retângulo 3233">
                <a:extLst>
                  <a:ext uri="{FF2B5EF4-FFF2-40B4-BE49-F238E27FC236}">
                    <a16:creationId xmlns:a16="http://schemas.microsoft.com/office/drawing/2014/main" id="{3EB30DE7-DCD8-1FAD-A47D-8E3C4F54DBEE}"/>
                  </a:ext>
                </a:extLst>
              </p:cNvPr>
              <p:cNvSpPr/>
              <p:nvPr/>
            </p:nvSpPr>
            <p:spPr>
              <a:xfrm>
                <a:off x="3871883" y="4096845"/>
                <a:ext cx="188789" cy="445726"/>
              </a:xfrm>
              <a:prstGeom prst="rect">
                <a:avLst/>
              </a:prstGeom>
              <a:solidFill>
                <a:srgbClr val="050505"/>
              </a:solidFill>
              <a:ln w="3454" cap="flat">
                <a:noFill/>
                <a:prstDash val="solid"/>
                <a:miter/>
              </a:ln>
            </p:spPr>
            <p:txBody>
              <a:bodyPr/>
              <a:lstStyle/>
              <a:p>
                <a:endParaRPr lang="pt-BR"/>
              </a:p>
            </p:txBody>
          </p:sp>
          <p:sp>
            <p:nvSpPr>
              <p:cNvPr id="3235" name="Retângulo 3234">
                <a:extLst>
                  <a:ext uri="{FF2B5EF4-FFF2-40B4-BE49-F238E27FC236}">
                    <a16:creationId xmlns:a16="http://schemas.microsoft.com/office/drawing/2014/main" id="{4061BF51-C55B-FAAA-ADE4-6E64F454328E}"/>
                  </a:ext>
                </a:extLst>
              </p:cNvPr>
              <p:cNvSpPr/>
              <p:nvPr/>
            </p:nvSpPr>
            <p:spPr>
              <a:xfrm>
                <a:off x="4087801" y="4096845"/>
                <a:ext cx="188789" cy="445726"/>
              </a:xfrm>
              <a:prstGeom prst="rect">
                <a:avLst/>
              </a:prstGeom>
              <a:solidFill>
                <a:srgbClr val="050505"/>
              </a:solidFill>
              <a:ln w="3454" cap="flat">
                <a:noFill/>
                <a:prstDash val="solid"/>
                <a:miter/>
              </a:ln>
            </p:spPr>
            <p:txBody>
              <a:bodyPr/>
              <a:lstStyle/>
              <a:p>
                <a:endParaRPr lang="pt-BR"/>
              </a:p>
            </p:txBody>
          </p:sp>
          <p:sp>
            <p:nvSpPr>
              <p:cNvPr id="3236" name="Retângulo 3235">
                <a:extLst>
                  <a:ext uri="{FF2B5EF4-FFF2-40B4-BE49-F238E27FC236}">
                    <a16:creationId xmlns:a16="http://schemas.microsoft.com/office/drawing/2014/main" id="{88043FCA-22F0-F99E-0B09-0AB9453D4625}"/>
                  </a:ext>
                </a:extLst>
              </p:cNvPr>
              <p:cNvSpPr/>
              <p:nvPr/>
            </p:nvSpPr>
            <p:spPr>
              <a:xfrm>
                <a:off x="4303718" y="4096845"/>
                <a:ext cx="188789" cy="445726"/>
              </a:xfrm>
              <a:prstGeom prst="rect">
                <a:avLst/>
              </a:prstGeom>
              <a:solidFill>
                <a:srgbClr val="050505"/>
              </a:solidFill>
              <a:ln w="3454" cap="flat">
                <a:noFill/>
                <a:prstDash val="solid"/>
                <a:miter/>
              </a:ln>
            </p:spPr>
            <p:txBody>
              <a:bodyPr/>
              <a:lstStyle/>
              <a:p>
                <a:endParaRPr lang="pt-BR"/>
              </a:p>
            </p:txBody>
          </p:sp>
          <p:sp>
            <p:nvSpPr>
              <p:cNvPr id="3237" name="Retângulo 3236">
                <a:extLst>
                  <a:ext uri="{FF2B5EF4-FFF2-40B4-BE49-F238E27FC236}">
                    <a16:creationId xmlns:a16="http://schemas.microsoft.com/office/drawing/2014/main" id="{93CCFDA4-5A97-3082-99AD-765B154E5AAB}"/>
                  </a:ext>
                </a:extLst>
              </p:cNvPr>
              <p:cNvSpPr/>
              <p:nvPr/>
            </p:nvSpPr>
            <p:spPr>
              <a:xfrm>
                <a:off x="4519635" y="4096845"/>
                <a:ext cx="188789" cy="445726"/>
              </a:xfrm>
              <a:prstGeom prst="rect">
                <a:avLst/>
              </a:prstGeom>
              <a:solidFill>
                <a:srgbClr val="050505"/>
              </a:solidFill>
              <a:ln w="3454" cap="flat">
                <a:noFill/>
                <a:prstDash val="solid"/>
                <a:miter/>
              </a:ln>
            </p:spPr>
            <p:txBody>
              <a:bodyPr/>
              <a:lstStyle/>
              <a:p>
                <a:endParaRPr lang="pt-BR"/>
              </a:p>
            </p:txBody>
          </p:sp>
        </p:grpSp>
        <p:sp>
          <p:nvSpPr>
            <p:cNvPr id="3238" name="Forma Livre: Forma 3237">
              <a:extLst>
                <a:ext uri="{FF2B5EF4-FFF2-40B4-BE49-F238E27FC236}">
                  <a16:creationId xmlns:a16="http://schemas.microsoft.com/office/drawing/2014/main" id="{24A4783C-6926-711D-152D-F8799C4E5B74}"/>
                </a:ext>
              </a:extLst>
            </p:cNvPr>
            <p:cNvSpPr/>
            <p:nvPr/>
          </p:nvSpPr>
          <p:spPr>
            <a:xfrm>
              <a:off x="3345982" y="3890168"/>
              <a:ext cx="1799426" cy="3455"/>
            </a:xfrm>
            <a:custGeom>
              <a:avLst/>
              <a:gdLst>
                <a:gd name="csX0" fmla="*/ 0 w 1799426"/>
                <a:gd name="csY0" fmla="*/ 0 h 3455"/>
                <a:gd name="csX1" fmla="*/ 1799426 w 1799426"/>
                <a:gd name="csY1" fmla="*/ 0 h 3455"/>
              </a:gdLst>
              <a:ahLst/>
              <a:cxnLst>
                <a:cxn ang="0">
                  <a:pos x="csX0" y="csY0"/>
                </a:cxn>
                <a:cxn ang="0">
                  <a:pos x="csX1" y="csY1"/>
                </a:cxn>
              </a:cxnLst>
              <a:rect l="l" t="t" r="r" b="b"/>
              <a:pathLst>
                <a:path w="1799426" h="3455">
                  <a:moveTo>
                    <a:pt x="0" y="0"/>
                  </a:moveTo>
                  <a:lnTo>
                    <a:pt x="1799426" y="0"/>
                  </a:lnTo>
                </a:path>
              </a:pathLst>
            </a:custGeom>
            <a:ln w="17272" cap="flat">
              <a:solidFill>
                <a:srgbClr val="050505"/>
              </a:solidFill>
              <a:prstDash val="solid"/>
              <a:miter/>
            </a:ln>
          </p:spPr>
          <p:txBody>
            <a:bodyPr/>
            <a:lstStyle/>
            <a:p>
              <a:endParaRPr lang="pt-BR"/>
            </a:p>
          </p:txBody>
        </p:sp>
        <p:sp>
          <p:nvSpPr>
            <p:cNvPr id="3173" name="CaixaDeTexto 3172">
              <a:extLst>
                <a:ext uri="{FF2B5EF4-FFF2-40B4-BE49-F238E27FC236}">
                  <a16:creationId xmlns:a16="http://schemas.microsoft.com/office/drawing/2014/main" id="{FB66E4A9-2B5B-B091-C5B9-B58D67443BAD}"/>
                </a:ext>
              </a:extLst>
            </p:cNvPr>
            <p:cNvSpPr txBox="1"/>
            <p:nvPr/>
          </p:nvSpPr>
          <p:spPr>
            <a:xfrm>
              <a:off x="3502397" y="2261833"/>
              <a:ext cx="1486322" cy="461665"/>
            </a:xfrm>
            <a:prstGeom prst="rect">
              <a:avLst/>
            </a:prstGeom>
            <a:noFill/>
          </p:spPr>
          <p:txBody>
            <a:bodyPr wrap="square" lIns="0" tIns="0" rIns="0" bIns="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noProof="0" dirty="0">
                  <a:solidFill>
                    <a:srgbClr val="050505"/>
                  </a:solidFill>
                  <a:latin typeface="AMX" pitchFamily="2" charset="0"/>
                </a:rPr>
                <a:t>ANTES</a:t>
              </a:r>
            </a:p>
          </p:txBody>
        </p:sp>
        <p:sp>
          <p:nvSpPr>
            <p:cNvPr id="3197" name="CaixaDeTexto 3196">
              <a:extLst>
                <a:ext uri="{FF2B5EF4-FFF2-40B4-BE49-F238E27FC236}">
                  <a16:creationId xmlns:a16="http://schemas.microsoft.com/office/drawing/2014/main" id="{23CA978D-F2AF-427D-8EE4-7C15FFDB332F}"/>
                </a:ext>
              </a:extLst>
            </p:cNvPr>
            <p:cNvSpPr txBox="1"/>
            <p:nvPr/>
          </p:nvSpPr>
          <p:spPr>
            <a:xfrm>
              <a:off x="3502397" y="3486799"/>
              <a:ext cx="1486322" cy="369332"/>
            </a:xfrm>
            <a:prstGeom prst="rect">
              <a:avLst/>
            </a:prstGeom>
            <a:noFill/>
          </p:spPr>
          <p:txBody>
            <a:bodyPr wrap="square" lIns="91440" tIns="45720" rIns="91440" bIns="45720" rtlCol="0" anchor="t">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solidFill>
                    <a:srgbClr val="262626"/>
                  </a:solidFill>
                  <a:latin typeface="AMX" pitchFamily="2" charset="0"/>
                </a:rPr>
                <a:t>INTERNET</a:t>
              </a:r>
              <a:endParaRPr lang="pt-BR" b="1" noProof="0" dirty="0">
                <a:solidFill>
                  <a:srgbClr val="262626"/>
                </a:solidFill>
                <a:latin typeface="AMX" pitchFamily="2" charset="0"/>
              </a:endParaRPr>
            </a:p>
          </p:txBody>
        </p:sp>
        <p:sp>
          <p:nvSpPr>
            <p:cNvPr id="3198" name="CaixaDeTexto 3197">
              <a:extLst>
                <a:ext uri="{FF2B5EF4-FFF2-40B4-BE49-F238E27FC236}">
                  <a16:creationId xmlns:a16="http://schemas.microsoft.com/office/drawing/2014/main" id="{E4EA4FB6-067E-29DC-CBB5-25E835AE64E2}"/>
                </a:ext>
              </a:extLst>
            </p:cNvPr>
            <p:cNvSpPr txBox="1"/>
            <p:nvPr/>
          </p:nvSpPr>
          <p:spPr>
            <a:xfrm>
              <a:off x="3502397" y="4656236"/>
              <a:ext cx="1486322" cy="307777"/>
            </a:xfrm>
            <a:prstGeom prst="rect">
              <a:avLst/>
            </a:prstGeom>
            <a:noFill/>
          </p:spPr>
          <p:txBody>
            <a:bodyPr wrap="square" lIns="91440" tIns="45720" rIns="91440" bIns="45720" rtlCol="0" anchor="t">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solidFill>
                    <a:srgbClr val="262626"/>
                  </a:solidFill>
                  <a:latin typeface="AMX" pitchFamily="2" charset="0"/>
                </a:rPr>
                <a:t>EXTRAPLAY</a:t>
              </a:r>
              <a:endParaRPr lang="pt-BR" b="1" noProof="0" dirty="0">
                <a:solidFill>
                  <a:srgbClr val="262626"/>
                </a:solidFill>
                <a:latin typeface="AMX" pitchFamily="2" charset="0"/>
              </a:endParaRPr>
            </a:p>
          </p:txBody>
        </p:sp>
        <p:sp>
          <p:nvSpPr>
            <p:cNvPr id="3199" name="CaixaDeTexto 3198">
              <a:extLst>
                <a:ext uri="{FF2B5EF4-FFF2-40B4-BE49-F238E27FC236}">
                  <a16:creationId xmlns:a16="http://schemas.microsoft.com/office/drawing/2014/main" id="{70838974-F9E8-CD20-EAE8-9B4195C83EDE}"/>
                </a:ext>
              </a:extLst>
            </p:cNvPr>
            <p:cNvSpPr txBox="1"/>
            <p:nvPr/>
          </p:nvSpPr>
          <p:spPr>
            <a:xfrm>
              <a:off x="3502397" y="4913660"/>
              <a:ext cx="1486322" cy="415498"/>
            </a:xfrm>
            <a:prstGeom prst="rect">
              <a:avLst/>
            </a:prstGeom>
            <a:noFill/>
          </p:spPr>
          <p:txBody>
            <a:bodyPr wrap="square" lIns="91440" tIns="45720" rIns="91440" bIns="45720" rtlCol="0" anchor="t">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400" dirty="0">
                  <a:solidFill>
                    <a:srgbClr val="262626"/>
                  </a:solidFill>
                  <a:latin typeface="AMX" pitchFamily="2" charset="0"/>
                </a:rPr>
                <a:t>REDES SOCIAIS</a:t>
              </a:r>
            </a:p>
            <a:p>
              <a:pPr algn="ctr"/>
              <a:r>
                <a:rPr lang="pt-BR" sz="1400" dirty="0">
                  <a:solidFill>
                    <a:srgbClr val="262626"/>
                  </a:solidFill>
                  <a:latin typeface="AMX" pitchFamily="2" charset="0"/>
                </a:rPr>
                <a:t>VÍDEOS</a:t>
              </a:r>
            </a:p>
          </p:txBody>
        </p:sp>
      </p:grpSp>
      <p:grpSp>
        <p:nvGrpSpPr>
          <p:cNvPr id="3243" name="Agrupar 3242">
            <a:extLst>
              <a:ext uri="{FF2B5EF4-FFF2-40B4-BE49-F238E27FC236}">
                <a16:creationId xmlns:a16="http://schemas.microsoft.com/office/drawing/2014/main" id="{3ABD9DEF-C0FB-C615-9D55-F1AADF2C781C}"/>
              </a:ext>
            </a:extLst>
          </p:cNvPr>
          <p:cNvGrpSpPr/>
          <p:nvPr/>
        </p:nvGrpSpPr>
        <p:grpSpPr>
          <a:xfrm>
            <a:off x="6628817" y="2099699"/>
            <a:ext cx="2194867" cy="3385360"/>
            <a:chOff x="6628817" y="2143242"/>
            <a:chExt cx="2194867" cy="3385360"/>
          </a:xfrm>
        </p:grpSpPr>
        <p:sp>
          <p:nvSpPr>
            <p:cNvPr id="3203" name="Retângulo: Cantos Arredondados 3202">
              <a:extLst>
                <a:ext uri="{FF2B5EF4-FFF2-40B4-BE49-F238E27FC236}">
                  <a16:creationId xmlns:a16="http://schemas.microsoft.com/office/drawing/2014/main" id="{0DAB3B42-F89C-D2A7-6D10-932F24AA1254}"/>
                </a:ext>
              </a:extLst>
            </p:cNvPr>
            <p:cNvSpPr/>
            <p:nvPr/>
          </p:nvSpPr>
          <p:spPr>
            <a:xfrm>
              <a:off x="6628817" y="2143242"/>
              <a:ext cx="2194867" cy="3385360"/>
            </a:xfrm>
            <a:prstGeom prst="roundRect">
              <a:avLst>
                <a:gd name="adj" fmla="val 8732"/>
              </a:avLst>
            </a:prstGeom>
            <a:solidFill>
              <a:srgbClr val="D60000"/>
            </a:solidFill>
            <a:ln w="3450" cap="flat">
              <a:noFill/>
              <a:prstDash val="solid"/>
              <a:miter/>
            </a:ln>
            <a:effectLst>
              <a:outerShdw blurRad="241300" sx="105000" sy="105000" algn="ctr" rotWithShape="0">
                <a:prstClr val="black">
                  <a:alpha val="35000"/>
                </a:prstClr>
              </a:outerShdw>
            </a:effectLst>
          </p:spPr>
          <p:txBody>
            <a:bodyPr/>
            <a:lstStyle/>
            <a:p>
              <a:endParaRPr lang="pt-BR"/>
            </a:p>
          </p:txBody>
        </p:sp>
        <p:grpSp>
          <p:nvGrpSpPr>
            <p:cNvPr id="3209" name="Gráfico 3156">
              <a:extLst>
                <a:ext uri="{FF2B5EF4-FFF2-40B4-BE49-F238E27FC236}">
                  <a16:creationId xmlns:a16="http://schemas.microsoft.com/office/drawing/2014/main" id="{A9F732D3-A75E-CBB7-0ED3-BD7A5C6F97B8}"/>
                </a:ext>
              </a:extLst>
            </p:cNvPr>
            <p:cNvGrpSpPr/>
            <p:nvPr/>
          </p:nvGrpSpPr>
          <p:grpSpPr>
            <a:xfrm>
              <a:off x="7323083" y="2836016"/>
              <a:ext cx="798843" cy="1702711"/>
              <a:chOff x="7359516" y="2857118"/>
              <a:chExt cx="798843" cy="1702711"/>
            </a:xfrm>
            <a:solidFill>
              <a:srgbClr val="FFFFFF"/>
            </a:solidFill>
          </p:grpSpPr>
          <p:sp>
            <p:nvSpPr>
              <p:cNvPr id="3210" name="Forma Livre: Forma 3209">
                <a:extLst>
                  <a:ext uri="{FF2B5EF4-FFF2-40B4-BE49-F238E27FC236}">
                    <a16:creationId xmlns:a16="http://schemas.microsoft.com/office/drawing/2014/main" id="{62B73438-1D0A-2057-E672-DB44ABB29FE3}"/>
                  </a:ext>
                </a:extLst>
              </p:cNvPr>
              <p:cNvSpPr/>
              <p:nvPr/>
            </p:nvSpPr>
            <p:spPr>
              <a:xfrm>
                <a:off x="7359516" y="2857118"/>
                <a:ext cx="798843" cy="1702711"/>
              </a:xfrm>
              <a:custGeom>
                <a:avLst/>
                <a:gdLst>
                  <a:gd name="csX0" fmla="*/ 798843 w 798843"/>
                  <a:gd name="csY0" fmla="*/ 262495 h 1702711"/>
                  <a:gd name="csX1" fmla="*/ 798843 w 798843"/>
                  <a:gd name="csY1" fmla="*/ 1567926 h 1702711"/>
                  <a:gd name="csX2" fmla="*/ 798187 w 798843"/>
                  <a:gd name="csY2" fmla="*/ 1581149 h 1702711"/>
                  <a:gd name="csX3" fmla="*/ 796219 w 798843"/>
                  <a:gd name="csY3" fmla="*/ 1594234 h 1702711"/>
                  <a:gd name="csX4" fmla="*/ 793008 w 798843"/>
                  <a:gd name="csY4" fmla="*/ 1607077 h 1702711"/>
                  <a:gd name="csX5" fmla="*/ 788555 w 798843"/>
                  <a:gd name="csY5" fmla="*/ 1619506 h 1702711"/>
                  <a:gd name="csX6" fmla="*/ 782892 w 798843"/>
                  <a:gd name="csY6" fmla="*/ 1631452 h 1702711"/>
                  <a:gd name="csX7" fmla="*/ 776091 w 798843"/>
                  <a:gd name="csY7" fmla="*/ 1642776 h 1702711"/>
                  <a:gd name="csX8" fmla="*/ 768219 w 798843"/>
                  <a:gd name="csY8" fmla="*/ 1653410 h 1702711"/>
                  <a:gd name="csX9" fmla="*/ 759346 w 798843"/>
                  <a:gd name="csY9" fmla="*/ 1663215 h 1702711"/>
                  <a:gd name="csX10" fmla="*/ 749541 w 798843"/>
                  <a:gd name="csY10" fmla="*/ 1672088 h 1702711"/>
                  <a:gd name="csX11" fmla="*/ 738907 w 798843"/>
                  <a:gd name="csY11" fmla="*/ 1679960 h 1702711"/>
                  <a:gd name="csX12" fmla="*/ 727583 w 798843"/>
                  <a:gd name="csY12" fmla="*/ 1686761 h 1702711"/>
                  <a:gd name="csX13" fmla="*/ 715637 w 798843"/>
                  <a:gd name="csY13" fmla="*/ 1692423 h 1702711"/>
                  <a:gd name="csX14" fmla="*/ 703208 w 798843"/>
                  <a:gd name="csY14" fmla="*/ 1696877 h 1702711"/>
                  <a:gd name="csX15" fmla="*/ 690365 w 798843"/>
                  <a:gd name="csY15" fmla="*/ 1700088 h 1702711"/>
                  <a:gd name="csX16" fmla="*/ 677280 w 798843"/>
                  <a:gd name="csY16" fmla="*/ 1702056 h 1702711"/>
                  <a:gd name="csX17" fmla="*/ 664057 w 798843"/>
                  <a:gd name="csY17" fmla="*/ 1702712 h 1702711"/>
                  <a:gd name="csX18" fmla="*/ 134821 w 798843"/>
                  <a:gd name="csY18" fmla="*/ 1702712 h 1702711"/>
                  <a:gd name="csX19" fmla="*/ 121598 w 798843"/>
                  <a:gd name="csY19" fmla="*/ 1702056 h 1702711"/>
                  <a:gd name="csX20" fmla="*/ 108513 w 798843"/>
                  <a:gd name="csY20" fmla="*/ 1700088 h 1702711"/>
                  <a:gd name="csX21" fmla="*/ 95669 w 798843"/>
                  <a:gd name="csY21" fmla="*/ 1696877 h 1702711"/>
                  <a:gd name="csX22" fmla="*/ 83206 w 798843"/>
                  <a:gd name="csY22" fmla="*/ 1692423 h 1702711"/>
                  <a:gd name="csX23" fmla="*/ 71260 w 798843"/>
                  <a:gd name="csY23" fmla="*/ 1686761 h 1702711"/>
                  <a:gd name="csX24" fmla="*/ 59936 w 798843"/>
                  <a:gd name="csY24" fmla="*/ 1679960 h 1702711"/>
                  <a:gd name="csX25" fmla="*/ 49302 w 798843"/>
                  <a:gd name="csY25" fmla="*/ 1672088 h 1702711"/>
                  <a:gd name="csX26" fmla="*/ 39497 w 798843"/>
                  <a:gd name="csY26" fmla="*/ 1663215 h 1702711"/>
                  <a:gd name="csX27" fmla="*/ 30624 w 798843"/>
                  <a:gd name="csY27" fmla="*/ 1653410 h 1702711"/>
                  <a:gd name="csX28" fmla="*/ 22752 w 798843"/>
                  <a:gd name="csY28" fmla="*/ 1642776 h 1702711"/>
                  <a:gd name="csX29" fmla="*/ 15951 w 798843"/>
                  <a:gd name="csY29" fmla="*/ 1631452 h 1702711"/>
                  <a:gd name="csX30" fmla="*/ 10289 w 798843"/>
                  <a:gd name="csY30" fmla="*/ 1619506 h 1702711"/>
                  <a:gd name="csX31" fmla="*/ 5835 w 798843"/>
                  <a:gd name="csY31" fmla="*/ 1607077 h 1702711"/>
                  <a:gd name="csX32" fmla="*/ 2624 w 798843"/>
                  <a:gd name="csY32" fmla="*/ 1594234 h 1702711"/>
                  <a:gd name="csX33" fmla="*/ 656 w 798843"/>
                  <a:gd name="csY33" fmla="*/ 1581149 h 1702711"/>
                  <a:gd name="csX34" fmla="*/ 0 w 798843"/>
                  <a:gd name="csY34" fmla="*/ 1567926 h 1702711"/>
                  <a:gd name="csX35" fmla="*/ 0 w 798843"/>
                  <a:gd name="csY35" fmla="*/ 262495 h 1702711"/>
                  <a:gd name="csX36" fmla="*/ 656 w 798843"/>
                  <a:gd name="csY36" fmla="*/ 249272 h 1702711"/>
                  <a:gd name="csX37" fmla="*/ 2624 w 798843"/>
                  <a:gd name="csY37" fmla="*/ 236187 h 1702711"/>
                  <a:gd name="csX38" fmla="*/ 5835 w 798843"/>
                  <a:gd name="csY38" fmla="*/ 223343 h 1702711"/>
                  <a:gd name="csX39" fmla="*/ 10289 w 798843"/>
                  <a:gd name="csY39" fmla="*/ 210914 h 1702711"/>
                  <a:gd name="csX40" fmla="*/ 15951 w 798843"/>
                  <a:gd name="csY40" fmla="*/ 198969 h 1702711"/>
                  <a:gd name="csX41" fmla="*/ 22752 w 798843"/>
                  <a:gd name="csY41" fmla="*/ 187644 h 1702711"/>
                  <a:gd name="csX42" fmla="*/ 30624 w 798843"/>
                  <a:gd name="csY42" fmla="*/ 177011 h 1702711"/>
                  <a:gd name="csX43" fmla="*/ 39497 w 798843"/>
                  <a:gd name="csY43" fmla="*/ 167205 h 1702711"/>
                  <a:gd name="csX44" fmla="*/ 49302 w 798843"/>
                  <a:gd name="csY44" fmla="*/ 158332 h 1702711"/>
                  <a:gd name="csX45" fmla="*/ 59936 w 798843"/>
                  <a:gd name="csY45" fmla="*/ 150461 h 1702711"/>
                  <a:gd name="csX46" fmla="*/ 71260 w 798843"/>
                  <a:gd name="csY46" fmla="*/ 143659 h 1702711"/>
                  <a:gd name="csX47" fmla="*/ 83206 w 798843"/>
                  <a:gd name="csY47" fmla="*/ 137997 h 1702711"/>
                  <a:gd name="csX48" fmla="*/ 95669 w 798843"/>
                  <a:gd name="csY48" fmla="*/ 133543 h 1702711"/>
                  <a:gd name="csX49" fmla="*/ 108513 w 798843"/>
                  <a:gd name="csY49" fmla="*/ 130332 h 1702711"/>
                  <a:gd name="csX50" fmla="*/ 121598 w 798843"/>
                  <a:gd name="csY50" fmla="*/ 128365 h 1702711"/>
                  <a:gd name="csX51" fmla="*/ 134821 w 798843"/>
                  <a:gd name="csY51" fmla="*/ 127709 h 1702711"/>
                  <a:gd name="csX52" fmla="*/ 193721 w 798843"/>
                  <a:gd name="csY52" fmla="*/ 127709 h 1702711"/>
                  <a:gd name="csX53" fmla="*/ 193721 w 798843"/>
                  <a:gd name="csY53" fmla="*/ 79097 h 1702711"/>
                  <a:gd name="csX54" fmla="*/ 194100 w 798843"/>
                  <a:gd name="csY54" fmla="*/ 71329 h 1702711"/>
                  <a:gd name="csX55" fmla="*/ 195240 w 798843"/>
                  <a:gd name="csY55" fmla="*/ 63664 h 1702711"/>
                  <a:gd name="csX56" fmla="*/ 197139 w 798843"/>
                  <a:gd name="csY56" fmla="*/ 56138 h 1702711"/>
                  <a:gd name="csX57" fmla="*/ 199763 w 798843"/>
                  <a:gd name="csY57" fmla="*/ 48819 h 1702711"/>
                  <a:gd name="csX58" fmla="*/ 203077 w 798843"/>
                  <a:gd name="csY58" fmla="*/ 41810 h 1702711"/>
                  <a:gd name="csX59" fmla="*/ 207082 w 798843"/>
                  <a:gd name="csY59" fmla="*/ 35147 h 1702711"/>
                  <a:gd name="csX60" fmla="*/ 211708 w 798843"/>
                  <a:gd name="csY60" fmla="*/ 28932 h 1702711"/>
                  <a:gd name="csX61" fmla="*/ 216922 w 798843"/>
                  <a:gd name="csY61" fmla="*/ 23201 h 1702711"/>
                  <a:gd name="csX62" fmla="*/ 222653 w 798843"/>
                  <a:gd name="csY62" fmla="*/ 17988 h 1702711"/>
                  <a:gd name="csX63" fmla="*/ 228867 w 798843"/>
                  <a:gd name="csY63" fmla="*/ 13361 h 1702711"/>
                  <a:gd name="csX64" fmla="*/ 235531 w 798843"/>
                  <a:gd name="csY64" fmla="*/ 9356 h 1702711"/>
                  <a:gd name="csX65" fmla="*/ 242539 w 798843"/>
                  <a:gd name="csY65" fmla="*/ 6042 h 1702711"/>
                  <a:gd name="csX66" fmla="*/ 249859 w 798843"/>
                  <a:gd name="csY66" fmla="*/ 3418 h 1702711"/>
                  <a:gd name="csX67" fmla="*/ 257385 w 798843"/>
                  <a:gd name="csY67" fmla="*/ 1519 h 1702711"/>
                  <a:gd name="csX68" fmla="*/ 265050 w 798843"/>
                  <a:gd name="csY68" fmla="*/ 380 h 1702711"/>
                  <a:gd name="csX69" fmla="*/ 272818 w 798843"/>
                  <a:gd name="csY69" fmla="*/ 0 h 1702711"/>
                  <a:gd name="csX70" fmla="*/ 526025 w 798843"/>
                  <a:gd name="csY70" fmla="*/ 0 h 1702711"/>
                  <a:gd name="csX71" fmla="*/ 533759 w 798843"/>
                  <a:gd name="csY71" fmla="*/ 380 h 1702711"/>
                  <a:gd name="csX72" fmla="*/ 541424 w 798843"/>
                  <a:gd name="csY72" fmla="*/ 1519 h 1702711"/>
                  <a:gd name="csX73" fmla="*/ 548950 w 798843"/>
                  <a:gd name="csY73" fmla="*/ 3418 h 1702711"/>
                  <a:gd name="csX74" fmla="*/ 556269 w 798843"/>
                  <a:gd name="csY74" fmla="*/ 6042 h 1702711"/>
                  <a:gd name="csX75" fmla="*/ 563278 w 798843"/>
                  <a:gd name="csY75" fmla="*/ 9356 h 1702711"/>
                  <a:gd name="csX76" fmla="*/ 569941 w 798843"/>
                  <a:gd name="csY76" fmla="*/ 13327 h 1702711"/>
                  <a:gd name="csX77" fmla="*/ 576156 w 798843"/>
                  <a:gd name="csY77" fmla="*/ 17953 h 1702711"/>
                  <a:gd name="csX78" fmla="*/ 581922 w 798843"/>
                  <a:gd name="csY78" fmla="*/ 23166 h 1702711"/>
                  <a:gd name="csX79" fmla="*/ 587135 w 798843"/>
                  <a:gd name="csY79" fmla="*/ 28932 h 1702711"/>
                  <a:gd name="csX80" fmla="*/ 591761 w 798843"/>
                  <a:gd name="csY80" fmla="*/ 35147 h 1702711"/>
                  <a:gd name="csX81" fmla="*/ 595766 w 798843"/>
                  <a:gd name="csY81" fmla="*/ 41810 h 1702711"/>
                  <a:gd name="csX82" fmla="*/ 599081 w 798843"/>
                  <a:gd name="csY82" fmla="*/ 48819 h 1702711"/>
                  <a:gd name="csX83" fmla="*/ 601704 w 798843"/>
                  <a:gd name="csY83" fmla="*/ 56138 h 1702711"/>
                  <a:gd name="csX84" fmla="*/ 603603 w 798843"/>
                  <a:gd name="csY84" fmla="*/ 63664 h 1702711"/>
                  <a:gd name="csX85" fmla="*/ 604743 w 798843"/>
                  <a:gd name="csY85" fmla="*/ 71329 h 1702711"/>
                  <a:gd name="csX86" fmla="*/ 605122 w 798843"/>
                  <a:gd name="csY86" fmla="*/ 79097 h 1702711"/>
                  <a:gd name="csX87" fmla="*/ 605122 w 798843"/>
                  <a:gd name="csY87" fmla="*/ 127709 h 1702711"/>
                  <a:gd name="csX88" fmla="*/ 664022 w 798843"/>
                  <a:gd name="csY88" fmla="*/ 127709 h 1702711"/>
                  <a:gd name="csX89" fmla="*/ 677245 w 798843"/>
                  <a:gd name="csY89" fmla="*/ 128365 h 1702711"/>
                  <a:gd name="csX90" fmla="*/ 690331 w 798843"/>
                  <a:gd name="csY90" fmla="*/ 130332 h 1702711"/>
                  <a:gd name="csX91" fmla="*/ 703174 w 798843"/>
                  <a:gd name="csY91" fmla="*/ 133543 h 1702711"/>
                  <a:gd name="csX92" fmla="*/ 715603 w 798843"/>
                  <a:gd name="csY92" fmla="*/ 137997 h 1702711"/>
                  <a:gd name="csX93" fmla="*/ 727549 w 798843"/>
                  <a:gd name="csY93" fmla="*/ 143659 h 1702711"/>
                  <a:gd name="csX94" fmla="*/ 738873 w 798843"/>
                  <a:gd name="csY94" fmla="*/ 150461 h 1702711"/>
                  <a:gd name="csX95" fmla="*/ 749507 w 798843"/>
                  <a:gd name="csY95" fmla="*/ 158332 h 1702711"/>
                  <a:gd name="csX96" fmla="*/ 759312 w 798843"/>
                  <a:gd name="csY96" fmla="*/ 167205 h 1702711"/>
                  <a:gd name="csX97" fmla="*/ 768185 w 798843"/>
                  <a:gd name="csY97" fmla="*/ 177011 h 1702711"/>
                  <a:gd name="csX98" fmla="*/ 776056 w 798843"/>
                  <a:gd name="csY98" fmla="*/ 187644 h 1702711"/>
                  <a:gd name="csX99" fmla="*/ 782858 w 798843"/>
                  <a:gd name="csY99" fmla="*/ 198969 h 1702711"/>
                  <a:gd name="csX100" fmla="*/ 788520 w 798843"/>
                  <a:gd name="csY100" fmla="*/ 210914 h 1702711"/>
                  <a:gd name="csX101" fmla="*/ 792974 w 798843"/>
                  <a:gd name="csY101" fmla="*/ 223343 h 1702711"/>
                  <a:gd name="csX102" fmla="*/ 796185 w 798843"/>
                  <a:gd name="csY102" fmla="*/ 236187 h 1702711"/>
                  <a:gd name="csX103" fmla="*/ 798153 w 798843"/>
                  <a:gd name="csY103" fmla="*/ 249272 h 1702711"/>
                  <a:gd name="csX104" fmla="*/ 798808 w 798843"/>
                  <a:gd name="csY104" fmla="*/ 262495 h 1702711"/>
                  <a:gd name="csX105" fmla="*/ 53825 w 798843"/>
                  <a:gd name="csY105" fmla="*/ 1567891 h 1702711"/>
                  <a:gd name="csX106" fmla="*/ 54205 w 798843"/>
                  <a:gd name="csY106" fmla="*/ 1575832 h 1702711"/>
                  <a:gd name="csX107" fmla="*/ 55378 w 798843"/>
                  <a:gd name="csY107" fmla="*/ 1583704 h 1702711"/>
                  <a:gd name="csX108" fmla="*/ 57312 w 798843"/>
                  <a:gd name="csY108" fmla="*/ 1591403 h 1702711"/>
                  <a:gd name="csX109" fmla="*/ 60005 w 798843"/>
                  <a:gd name="csY109" fmla="*/ 1598895 h 1702711"/>
                  <a:gd name="csX110" fmla="*/ 63388 w 798843"/>
                  <a:gd name="csY110" fmla="*/ 1606076 h 1702711"/>
                  <a:gd name="csX111" fmla="*/ 67462 w 798843"/>
                  <a:gd name="csY111" fmla="*/ 1612878 h 1702711"/>
                  <a:gd name="csX112" fmla="*/ 72192 w 798843"/>
                  <a:gd name="csY112" fmla="*/ 1619265 h 1702711"/>
                  <a:gd name="csX113" fmla="*/ 77544 w 798843"/>
                  <a:gd name="csY113" fmla="*/ 1625134 h 1702711"/>
                  <a:gd name="csX114" fmla="*/ 83413 w 798843"/>
                  <a:gd name="csY114" fmla="*/ 1630485 h 1702711"/>
                  <a:gd name="csX115" fmla="*/ 89800 w 798843"/>
                  <a:gd name="csY115" fmla="*/ 1635215 h 1702711"/>
                  <a:gd name="csX116" fmla="*/ 96601 w 798843"/>
                  <a:gd name="csY116" fmla="*/ 1639324 h 1702711"/>
                  <a:gd name="csX117" fmla="*/ 103783 w 798843"/>
                  <a:gd name="csY117" fmla="*/ 1642707 h 1702711"/>
                  <a:gd name="csX118" fmla="*/ 111275 w 798843"/>
                  <a:gd name="csY118" fmla="*/ 1645400 h 1702711"/>
                  <a:gd name="csX119" fmla="*/ 118974 w 798843"/>
                  <a:gd name="csY119" fmla="*/ 1647334 h 1702711"/>
                  <a:gd name="csX120" fmla="*/ 126845 w 798843"/>
                  <a:gd name="csY120" fmla="*/ 1648507 h 1702711"/>
                  <a:gd name="csX121" fmla="*/ 134786 w 798843"/>
                  <a:gd name="csY121" fmla="*/ 1648922 h 1702711"/>
                  <a:gd name="csX122" fmla="*/ 664022 w 798843"/>
                  <a:gd name="csY122" fmla="*/ 1648922 h 1702711"/>
                  <a:gd name="csX123" fmla="*/ 671963 w 798843"/>
                  <a:gd name="csY123" fmla="*/ 1648507 h 1702711"/>
                  <a:gd name="csX124" fmla="*/ 679835 w 798843"/>
                  <a:gd name="csY124" fmla="*/ 1647334 h 1702711"/>
                  <a:gd name="csX125" fmla="*/ 687534 w 798843"/>
                  <a:gd name="csY125" fmla="*/ 1645400 h 1702711"/>
                  <a:gd name="csX126" fmla="*/ 695026 w 798843"/>
                  <a:gd name="csY126" fmla="*/ 1642707 h 1702711"/>
                  <a:gd name="csX127" fmla="*/ 702207 w 798843"/>
                  <a:gd name="csY127" fmla="*/ 1639324 h 1702711"/>
                  <a:gd name="csX128" fmla="*/ 709009 w 798843"/>
                  <a:gd name="csY128" fmla="*/ 1635215 h 1702711"/>
                  <a:gd name="csX129" fmla="*/ 715396 w 798843"/>
                  <a:gd name="csY129" fmla="*/ 1630485 h 1702711"/>
                  <a:gd name="csX130" fmla="*/ 721265 w 798843"/>
                  <a:gd name="csY130" fmla="*/ 1625134 h 1702711"/>
                  <a:gd name="csX131" fmla="*/ 726616 w 798843"/>
                  <a:gd name="csY131" fmla="*/ 1619265 h 1702711"/>
                  <a:gd name="csX132" fmla="*/ 731346 w 798843"/>
                  <a:gd name="csY132" fmla="*/ 1612878 h 1702711"/>
                  <a:gd name="csX133" fmla="*/ 735455 w 798843"/>
                  <a:gd name="csY133" fmla="*/ 1606076 h 1702711"/>
                  <a:gd name="csX134" fmla="*/ 738838 w 798843"/>
                  <a:gd name="csY134" fmla="*/ 1598895 h 1702711"/>
                  <a:gd name="csX135" fmla="*/ 741531 w 798843"/>
                  <a:gd name="csY135" fmla="*/ 1591403 h 1702711"/>
                  <a:gd name="csX136" fmla="*/ 743465 w 798843"/>
                  <a:gd name="csY136" fmla="*/ 1583704 h 1702711"/>
                  <a:gd name="csX137" fmla="*/ 744639 w 798843"/>
                  <a:gd name="csY137" fmla="*/ 1575832 h 1702711"/>
                  <a:gd name="csX138" fmla="*/ 745053 w 798843"/>
                  <a:gd name="csY138" fmla="*/ 1567891 h 1702711"/>
                  <a:gd name="csX139" fmla="*/ 745053 w 798843"/>
                  <a:gd name="csY139" fmla="*/ 262460 h 1702711"/>
                  <a:gd name="csX140" fmla="*/ 744639 w 798843"/>
                  <a:gd name="csY140" fmla="*/ 254519 h 1702711"/>
                  <a:gd name="csX141" fmla="*/ 743465 w 798843"/>
                  <a:gd name="csY141" fmla="*/ 246648 h 1702711"/>
                  <a:gd name="csX142" fmla="*/ 741531 w 798843"/>
                  <a:gd name="csY142" fmla="*/ 238949 h 1702711"/>
                  <a:gd name="csX143" fmla="*/ 738838 w 798843"/>
                  <a:gd name="csY143" fmla="*/ 231457 h 1702711"/>
                  <a:gd name="csX144" fmla="*/ 735455 w 798843"/>
                  <a:gd name="csY144" fmla="*/ 224276 h 1702711"/>
                  <a:gd name="csX145" fmla="*/ 731346 w 798843"/>
                  <a:gd name="csY145" fmla="*/ 217474 h 1702711"/>
                  <a:gd name="csX146" fmla="*/ 726616 w 798843"/>
                  <a:gd name="csY146" fmla="*/ 211087 h 1702711"/>
                  <a:gd name="csX147" fmla="*/ 721265 w 798843"/>
                  <a:gd name="csY147" fmla="*/ 205218 h 1702711"/>
                  <a:gd name="csX148" fmla="*/ 715396 w 798843"/>
                  <a:gd name="csY148" fmla="*/ 199866 h 1702711"/>
                  <a:gd name="csX149" fmla="*/ 709009 w 798843"/>
                  <a:gd name="csY149" fmla="*/ 195136 h 1702711"/>
                  <a:gd name="csX150" fmla="*/ 702207 w 798843"/>
                  <a:gd name="csY150" fmla="*/ 191028 h 1702711"/>
                  <a:gd name="csX151" fmla="*/ 695026 w 798843"/>
                  <a:gd name="csY151" fmla="*/ 187644 h 1702711"/>
                  <a:gd name="csX152" fmla="*/ 687534 w 798843"/>
                  <a:gd name="csY152" fmla="*/ 184951 h 1702711"/>
                  <a:gd name="csX153" fmla="*/ 679835 w 798843"/>
                  <a:gd name="csY153" fmla="*/ 183018 h 1702711"/>
                  <a:gd name="csX154" fmla="*/ 671963 w 798843"/>
                  <a:gd name="csY154" fmla="*/ 181844 h 1702711"/>
                  <a:gd name="csX155" fmla="*/ 664022 w 798843"/>
                  <a:gd name="csY155" fmla="*/ 181430 h 1702711"/>
                  <a:gd name="csX156" fmla="*/ 551298 w 798843"/>
                  <a:gd name="csY156" fmla="*/ 181430 h 1702711"/>
                  <a:gd name="csX157" fmla="*/ 551298 w 798843"/>
                  <a:gd name="csY157" fmla="*/ 78994 h 1702711"/>
                  <a:gd name="csX158" fmla="*/ 550814 w 798843"/>
                  <a:gd name="csY158" fmla="*/ 74057 h 1702711"/>
                  <a:gd name="csX159" fmla="*/ 549364 w 798843"/>
                  <a:gd name="csY159" fmla="*/ 69327 h 1702711"/>
                  <a:gd name="csX160" fmla="*/ 547017 w 798843"/>
                  <a:gd name="csY160" fmla="*/ 64942 h 1702711"/>
                  <a:gd name="csX161" fmla="*/ 543875 w 798843"/>
                  <a:gd name="csY161" fmla="*/ 61110 h 1702711"/>
                  <a:gd name="csX162" fmla="*/ 540043 w 798843"/>
                  <a:gd name="csY162" fmla="*/ 57968 h 1702711"/>
                  <a:gd name="csX163" fmla="*/ 535658 w 798843"/>
                  <a:gd name="csY163" fmla="*/ 55620 h 1702711"/>
                  <a:gd name="csX164" fmla="*/ 530893 w 798843"/>
                  <a:gd name="csY164" fmla="*/ 54170 h 1702711"/>
                  <a:gd name="csX165" fmla="*/ 525956 w 798843"/>
                  <a:gd name="csY165" fmla="*/ 53687 h 1702711"/>
                  <a:gd name="csX166" fmla="*/ 272749 w 798843"/>
                  <a:gd name="csY166" fmla="*/ 53687 h 1702711"/>
                  <a:gd name="csX167" fmla="*/ 267812 w 798843"/>
                  <a:gd name="csY167" fmla="*/ 54170 h 1702711"/>
                  <a:gd name="csX168" fmla="*/ 263082 w 798843"/>
                  <a:gd name="csY168" fmla="*/ 55620 h 1702711"/>
                  <a:gd name="csX169" fmla="*/ 258697 w 798843"/>
                  <a:gd name="csY169" fmla="*/ 57968 h 1702711"/>
                  <a:gd name="csX170" fmla="*/ 254865 w 798843"/>
                  <a:gd name="csY170" fmla="*/ 61110 h 1702711"/>
                  <a:gd name="csX171" fmla="*/ 251723 w 798843"/>
                  <a:gd name="csY171" fmla="*/ 64942 h 1702711"/>
                  <a:gd name="csX172" fmla="*/ 249375 w 798843"/>
                  <a:gd name="csY172" fmla="*/ 69327 h 1702711"/>
                  <a:gd name="csX173" fmla="*/ 247925 w 798843"/>
                  <a:gd name="csY173" fmla="*/ 74091 h 1702711"/>
                  <a:gd name="csX174" fmla="*/ 247442 w 798843"/>
                  <a:gd name="csY174" fmla="*/ 79028 h 1702711"/>
                  <a:gd name="csX175" fmla="*/ 247442 w 798843"/>
                  <a:gd name="csY175" fmla="*/ 181464 h 1702711"/>
                  <a:gd name="csX176" fmla="*/ 134717 w 798843"/>
                  <a:gd name="csY176" fmla="*/ 181464 h 1702711"/>
                  <a:gd name="csX177" fmla="*/ 126776 w 798843"/>
                  <a:gd name="csY177" fmla="*/ 181879 h 1702711"/>
                  <a:gd name="csX178" fmla="*/ 118905 w 798843"/>
                  <a:gd name="csY178" fmla="*/ 183052 h 1702711"/>
                  <a:gd name="csX179" fmla="*/ 111206 w 798843"/>
                  <a:gd name="csY179" fmla="*/ 184986 h 1702711"/>
                  <a:gd name="csX180" fmla="*/ 103714 w 798843"/>
                  <a:gd name="csY180" fmla="*/ 187679 h 1702711"/>
                  <a:gd name="csX181" fmla="*/ 96532 w 798843"/>
                  <a:gd name="csY181" fmla="*/ 191062 h 1702711"/>
                  <a:gd name="csX182" fmla="*/ 89731 w 798843"/>
                  <a:gd name="csY182" fmla="*/ 195171 h 1702711"/>
                  <a:gd name="csX183" fmla="*/ 83344 w 798843"/>
                  <a:gd name="csY183" fmla="*/ 199901 h 1702711"/>
                  <a:gd name="csX184" fmla="*/ 77474 w 798843"/>
                  <a:gd name="csY184" fmla="*/ 205252 h 1702711"/>
                  <a:gd name="csX185" fmla="*/ 72123 w 798843"/>
                  <a:gd name="csY185" fmla="*/ 211121 h 1702711"/>
                  <a:gd name="csX186" fmla="*/ 67393 w 798843"/>
                  <a:gd name="csY186" fmla="*/ 217509 h 1702711"/>
                  <a:gd name="csX187" fmla="*/ 63319 w 798843"/>
                  <a:gd name="csY187" fmla="*/ 224310 h 1702711"/>
                  <a:gd name="csX188" fmla="*/ 59936 w 798843"/>
                  <a:gd name="csY188" fmla="*/ 231491 h 1702711"/>
                  <a:gd name="csX189" fmla="*/ 57243 w 798843"/>
                  <a:gd name="csY189" fmla="*/ 238983 h 1702711"/>
                  <a:gd name="csX190" fmla="*/ 55309 w 798843"/>
                  <a:gd name="csY190" fmla="*/ 246682 h 1702711"/>
                  <a:gd name="csX191" fmla="*/ 54136 w 798843"/>
                  <a:gd name="csY191" fmla="*/ 254554 h 1702711"/>
                  <a:gd name="csX192" fmla="*/ 53756 w 798843"/>
                  <a:gd name="csY192" fmla="*/ 262495 h 1702711"/>
                  <a:gd name="csX193" fmla="*/ 53756 w 798843"/>
                  <a:gd name="csY193" fmla="*/ 1567926 h 17027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Lst>
                <a:rect l="l" t="t" r="r" b="b"/>
                <a:pathLst>
                  <a:path w="798843" h="1702711">
                    <a:moveTo>
                      <a:pt x="798843" y="262495"/>
                    </a:moveTo>
                    <a:lnTo>
                      <a:pt x="798843" y="1567926"/>
                    </a:lnTo>
                    <a:cubicBezTo>
                      <a:pt x="798843" y="1572345"/>
                      <a:pt x="798601" y="1576730"/>
                      <a:pt x="798187" y="1581149"/>
                    </a:cubicBezTo>
                    <a:cubicBezTo>
                      <a:pt x="797738" y="1585534"/>
                      <a:pt x="797117" y="1589918"/>
                      <a:pt x="796219" y="1594234"/>
                    </a:cubicBezTo>
                    <a:cubicBezTo>
                      <a:pt x="795356" y="1598550"/>
                      <a:pt x="794286" y="1602831"/>
                      <a:pt x="793008" y="1607077"/>
                    </a:cubicBezTo>
                    <a:cubicBezTo>
                      <a:pt x="791731" y="1611289"/>
                      <a:pt x="790246" y="1615432"/>
                      <a:pt x="788555" y="1619506"/>
                    </a:cubicBezTo>
                    <a:cubicBezTo>
                      <a:pt x="786863" y="1623580"/>
                      <a:pt x="784964" y="1627551"/>
                      <a:pt x="782892" y="1631452"/>
                    </a:cubicBezTo>
                    <a:cubicBezTo>
                      <a:pt x="780821" y="1635353"/>
                      <a:pt x="778542" y="1639117"/>
                      <a:pt x="776091" y="1642776"/>
                    </a:cubicBezTo>
                    <a:cubicBezTo>
                      <a:pt x="773640" y="1646436"/>
                      <a:pt x="771016" y="1649992"/>
                      <a:pt x="768219" y="1653410"/>
                    </a:cubicBezTo>
                    <a:cubicBezTo>
                      <a:pt x="765423" y="1656828"/>
                      <a:pt x="762454" y="1660073"/>
                      <a:pt x="759346" y="1663215"/>
                    </a:cubicBezTo>
                    <a:cubicBezTo>
                      <a:pt x="756239" y="1666357"/>
                      <a:pt x="752959" y="1669292"/>
                      <a:pt x="749541" y="1672088"/>
                    </a:cubicBezTo>
                    <a:cubicBezTo>
                      <a:pt x="746123" y="1674885"/>
                      <a:pt x="742602" y="1677509"/>
                      <a:pt x="738907" y="1679960"/>
                    </a:cubicBezTo>
                    <a:cubicBezTo>
                      <a:pt x="735248" y="1682411"/>
                      <a:pt x="731450" y="1684690"/>
                      <a:pt x="727583" y="1686761"/>
                    </a:cubicBezTo>
                    <a:cubicBezTo>
                      <a:pt x="723682" y="1688833"/>
                      <a:pt x="719711" y="1690732"/>
                      <a:pt x="715637" y="1692423"/>
                    </a:cubicBezTo>
                    <a:cubicBezTo>
                      <a:pt x="711563" y="1694115"/>
                      <a:pt x="707421" y="1695600"/>
                      <a:pt x="703208" y="1696877"/>
                    </a:cubicBezTo>
                    <a:cubicBezTo>
                      <a:pt x="698996" y="1698155"/>
                      <a:pt x="694715" y="1699225"/>
                      <a:pt x="690365" y="1700088"/>
                    </a:cubicBezTo>
                    <a:cubicBezTo>
                      <a:pt x="686049" y="1700951"/>
                      <a:pt x="681699" y="1701607"/>
                      <a:pt x="677280" y="1702056"/>
                    </a:cubicBezTo>
                    <a:cubicBezTo>
                      <a:pt x="672861" y="1702505"/>
                      <a:pt x="668476" y="1702712"/>
                      <a:pt x="664057" y="1702712"/>
                    </a:cubicBezTo>
                    <a:lnTo>
                      <a:pt x="134821" y="1702712"/>
                    </a:lnTo>
                    <a:cubicBezTo>
                      <a:pt x="130402" y="1702712"/>
                      <a:pt x="126017" y="1702470"/>
                      <a:pt x="121598" y="1702056"/>
                    </a:cubicBezTo>
                    <a:cubicBezTo>
                      <a:pt x="117178" y="1701642"/>
                      <a:pt x="112828" y="1700986"/>
                      <a:pt x="108513" y="1700088"/>
                    </a:cubicBezTo>
                    <a:cubicBezTo>
                      <a:pt x="104197" y="1699225"/>
                      <a:pt x="99916" y="1698155"/>
                      <a:pt x="95669" y="1696877"/>
                    </a:cubicBezTo>
                    <a:cubicBezTo>
                      <a:pt x="91457" y="1695600"/>
                      <a:pt x="87314" y="1694115"/>
                      <a:pt x="83206" y="1692423"/>
                    </a:cubicBezTo>
                    <a:cubicBezTo>
                      <a:pt x="79132" y="1690732"/>
                      <a:pt x="75161" y="1688833"/>
                      <a:pt x="71260" y="1686761"/>
                    </a:cubicBezTo>
                    <a:cubicBezTo>
                      <a:pt x="67359" y="1684690"/>
                      <a:pt x="63595" y="1682411"/>
                      <a:pt x="59936" y="1679960"/>
                    </a:cubicBezTo>
                    <a:cubicBezTo>
                      <a:pt x="56276" y="1677509"/>
                      <a:pt x="52720" y="1674885"/>
                      <a:pt x="49302" y="1672088"/>
                    </a:cubicBezTo>
                    <a:cubicBezTo>
                      <a:pt x="45884" y="1669292"/>
                      <a:pt x="42639" y="1666322"/>
                      <a:pt x="39497" y="1663215"/>
                    </a:cubicBezTo>
                    <a:cubicBezTo>
                      <a:pt x="36355" y="1660108"/>
                      <a:pt x="33420" y="1656828"/>
                      <a:pt x="30624" y="1653410"/>
                    </a:cubicBezTo>
                    <a:cubicBezTo>
                      <a:pt x="27827" y="1649992"/>
                      <a:pt x="25203" y="1646436"/>
                      <a:pt x="22752" y="1642776"/>
                    </a:cubicBezTo>
                    <a:cubicBezTo>
                      <a:pt x="20301" y="1639117"/>
                      <a:pt x="18022" y="1635319"/>
                      <a:pt x="15951" y="1631452"/>
                    </a:cubicBezTo>
                    <a:cubicBezTo>
                      <a:pt x="13879" y="1627551"/>
                      <a:pt x="11980" y="1623580"/>
                      <a:pt x="10289" y="1619506"/>
                    </a:cubicBezTo>
                    <a:cubicBezTo>
                      <a:pt x="8597" y="1615432"/>
                      <a:pt x="7112" y="1611289"/>
                      <a:pt x="5835" y="1607077"/>
                    </a:cubicBezTo>
                    <a:cubicBezTo>
                      <a:pt x="4557" y="1602865"/>
                      <a:pt x="3487" y="1598584"/>
                      <a:pt x="2624" y="1594234"/>
                    </a:cubicBezTo>
                    <a:cubicBezTo>
                      <a:pt x="1761" y="1589918"/>
                      <a:pt x="1105" y="1585568"/>
                      <a:pt x="656" y="1581149"/>
                    </a:cubicBezTo>
                    <a:cubicBezTo>
                      <a:pt x="207" y="1576764"/>
                      <a:pt x="0" y="1572345"/>
                      <a:pt x="0" y="1567926"/>
                    </a:cubicBezTo>
                    <a:lnTo>
                      <a:pt x="0" y="262495"/>
                    </a:lnTo>
                    <a:cubicBezTo>
                      <a:pt x="0" y="258076"/>
                      <a:pt x="207" y="253691"/>
                      <a:pt x="656" y="249272"/>
                    </a:cubicBezTo>
                    <a:cubicBezTo>
                      <a:pt x="1105" y="244887"/>
                      <a:pt x="1726" y="240502"/>
                      <a:pt x="2624" y="236187"/>
                    </a:cubicBezTo>
                    <a:cubicBezTo>
                      <a:pt x="3487" y="231871"/>
                      <a:pt x="4557" y="227590"/>
                      <a:pt x="5835" y="223343"/>
                    </a:cubicBezTo>
                    <a:cubicBezTo>
                      <a:pt x="7112" y="219131"/>
                      <a:pt x="8597" y="214988"/>
                      <a:pt x="10289" y="210914"/>
                    </a:cubicBezTo>
                    <a:cubicBezTo>
                      <a:pt x="11980" y="206840"/>
                      <a:pt x="13879" y="202870"/>
                      <a:pt x="15951" y="198969"/>
                    </a:cubicBezTo>
                    <a:cubicBezTo>
                      <a:pt x="18022" y="195067"/>
                      <a:pt x="20301" y="191304"/>
                      <a:pt x="22752" y="187644"/>
                    </a:cubicBezTo>
                    <a:cubicBezTo>
                      <a:pt x="25203" y="183985"/>
                      <a:pt x="27827" y="180429"/>
                      <a:pt x="30624" y="177011"/>
                    </a:cubicBezTo>
                    <a:cubicBezTo>
                      <a:pt x="33420" y="173593"/>
                      <a:pt x="36390" y="170347"/>
                      <a:pt x="39497" y="167205"/>
                    </a:cubicBezTo>
                    <a:cubicBezTo>
                      <a:pt x="42604" y="164064"/>
                      <a:pt x="45884" y="161129"/>
                      <a:pt x="49302" y="158332"/>
                    </a:cubicBezTo>
                    <a:cubicBezTo>
                      <a:pt x="52720" y="155536"/>
                      <a:pt x="56242" y="152912"/>
                      <a:pt x="59936" y="150461"/>
                    </a:cubicBezTo>
                    <a:cubicBezTo>
                      <a:pt x="63595" y="148009"/>
                      <a:pt x="67393" y="145731"/>
                      <a:pt x="71260" y="143659"/>
                    </a:cubicBezTo>
                    <a:cubicBezTo>
                      <a:pt x="75161" y="141588"/>
                      <a:pt x="79132" y="139689"/>
                      <a:pt x="83206" y="137997"/>
                    </a:cubicBezTo>
                    <a:cubicBezTo>
                      <a:pt x="87280" y="136305"/>
                      <a:pt x="91423" y="134821"/>
                      <a:pt x="95669" y="133543"/>
                    </a:cubicBezTo>
                    <a:cubicBezTo>
                      <a:pt x="99881" y="132266"/>
                      <a:pt x="104162" y="131196"/>
                      <a:pt x="108513" y="130332"/>
                    </a:cubicBezTo>
                    <a:cubicBezTo>
                      <a:pt x="112828" y="129469"/>
                      <a:pt x="117178" y="128813"/>
                      <a:pt x="121598" y="128365"/>
                    </a:cubicBezTo>
                    <a:cubicBezTo>
                      <a:pt x="126017" y="127916"/>
                      <a:pt x="130402" y="127709"/>
                      <a:pt x="134821" y="127709"/>
                    </a:cubicBezTo>
                    <a:lnTo>
                      <a:pt x="193721" y="127709"/>
                    </a:lnTo>
                    <a:lnTo>
                      <a:pt x="193721" y="79097"/>
                    </a:lnTo>
                    <a:cubicBezTo>
                      <a:pt x="193721" y="76508"/>
                      <a:pt x="193859" y="73918"/>
                      <a:pt x="194100" y="71329"/>
                    </a:cubicBezTo>
                    <a:cubicBezTo>
                      <a:pt x="194342" y="68740"/>
                      <a:pt x="194756" y="66185"/>
                      <a:pt x="195240" y="63664"/>
                    </a:cubicBezTo>
                    <a:cubicBezTo>
                      <a:pt x="195758" y="61110"/>
                      <a:pt x="196379" y="58624"/>
                      <a:pt x="197139" y="56138"/>
                    </a:cubicBezTo>
                    <a:cubicBezTo>
                      <a:pt x="197898" y="53652"/>
                      <a:pt x="198761" y="51235"/>
                      <a:pt x="199763" y="48819"/>
                    </a:cubicBezTo>
                    <a:cubicBezTo>
                      <a:pt x="200764" y="46436"/>
                      <a:pt x="201869" y="44089"/>
                      <a:pt x="203077" y="41810"/>
                    </a:cubicBezTo>
                    <a:cubicBezTo>
                      <a:pt x="204285" y="39531"/>
                      <a:pt x="205632" y="37322"/>
                      <a:pt x="207082" y="35147"/>
                    </a:cubicBezTo>
                    <a:cubicBezTo>
                      <a:pt x="208532" y="33006"/>
                      <a:pt x="210051" y="30935"/>
                      <a:pt x="211708" y="28932"/>
                    </a:cubicBezTo>
                    <a:cubicBezTo>
                      <a:pt x="213366" y="26930"/>
                      <a:pt x="215092" y="25031"/>
                      <a:pt x="216922" y="23201"/>
                    </a:cubicBezTo>
                    <a:cubicBezTo>
                      <a:pt x="218751" y="21371"/>
                      <a:pt x="220685" y="19645"/>
                      <a:pt x="222653" y="17988"/>
                    </a:cubicBezTo>
                    <a:cubicBezTo>
                      <a:pt x="224655" y="16330"/>
                      <a:pt x="226727" y="14811"/>
                      <a:pt x="228867" y="13361"/>
                    </a:cubicBezTo>
                    <a:cubicBezTo>
                      <a:pt x="231008" y="11911"/>
                      <a:pt x="233252" y="10599"/>
                      <a:pt x="235531" y="9356"/>
                    </a:cubicBezTo>
                    <a:cubicBezTo>
                      <a:pt x="237809" y="8113"/>
                      <a:pt x="240157" y="7043"/>
                      <a:pt x="242539" y="6042"/>
                    </a:cubicBezTo>
                    <a:cubicBezTo>
                      <a:pt x="244921" y="5041"/>
                      <a:pt x="247373" y="4178"/>
                      <a:pt x="249859" y="3418"/>
                    </a:cubicBezTo>
                    <a:cubicBezTo>
                      <a:pt x="252344" y="2659"/>
                      <a:pt x="254830" y="2037"/>
                      <a:pt x="257385" y="1519"/>
                    </a:cubicBezTo>
                    <a:cubicBezTo>
                      <a:pt x="259940" y="1001"/>
                      <a:pt x="262495" y="621"/>
                      <a:pt x="265050" y="380"/>
                    </a:cubicBezTo>
                    <a:cubicBezTo>
                      <a:pt x="267639" y="138"/>
                      <a:pt x="270228" y="0"/>
                      <a:pt x="272818" y="0"/>
                    </a:cubicBezTo>
                    <a:lnTo>
                      <a:pt x="526025" y="0"/>
                    </a:lnTo>
                    <a:cubicBezTo>
                      <a:pt x="528615" y="0"/>
                      <a:pt x="531204" y="138"/>
                      <a:pt x="533759" y="380"/>
                    </a:cubicBezTo>
                    <a:cubicBezTo>
                      <a:pt x="536348" y="621"/>
                      <a:pt x="538903" y="1001"/>
                      <a:pt x="541424" y="1519"/>
                    </a:cubicBezTo>
                    <a:cubicBezTo>
                      <a:pt x="543978" y="2037"/>
                      <a:pt x="546464" y="2659"/>
                      <a:pt x="548950" y="3418"/>
                    </a:cubicBezTo>
                    <a:cubicBezTo>
                      <a:pt x="551436" y="4178"/>
                      <a:pt x="553853" y="5041"/>
                      <a:pt x="556269" y="6042"/>
                    </a:cubicBezTo>
                    <a:cubicBezTo>
                      <a:pt x="558652" y="7043"/>
                      <a:pt x="560999" y="8148"/>
                      <a:pt x="563278" y="9356"/>
                    </a:cubicBezTo>
                    <a:cubicBezTo>
                      <a:pt x="565557" y="10565"/>
                      <a:pt x="567801" y="11911"/>
                      <a:pt x="569941" y="13327"/>
                    </a:cubicBezTo>
                    <a:cubicBezTo>
                      <a:pt x="572082" y="14777"/>
                      <a:pt x="574188" y="16296"/>
                      <a:pt x="576156" y="17953"/>
                    </a:cubicBezTo>
                    <a:cubicBezTo>
                      <a:pt x="578158" y="19610"/>
                      <a:pt x="580092" y="21337"/>
                      <a:pt x="581922" y="23166"/>
                    </a:cubicBezTo>
                    <a:cubicBezTo>
                      <a:pt x="583751" y="24996"/>
                      <a:pt x="585478" y="26930"/>
                      <a:pt x="587135" y="28932"/>
                    </a:cubicBezTo>
                    <a:cubicBezTo>
                      <a:pt x="588792" y="30935"/>
                      <a:pt x="590311" y="33006"/>
                      <a:pt x="591761" y="35147"/>
                    </a:cubicBezTo>
                    <a:cubicBezTo>
                      <a:pt x="593211" y="37287"/>
                      <a:pt x="594523" y="39531"/>
                      <a:pt x="595766" y="41810"/>
                    </a:cubicBezTo>
                    <a:cubicBezTo>
                      <a:pt x="597009" y="44089"/>
                      <a:pt x="598079" y="46436"/>
                      <a:pt x="599081" y="48819"/>
                    </a:cubicBezTo>
                    <a:cubicBezTo>
                      <a:pt x="600082" y="51201"/>
                      <a:pt x="600945" y="53652"/>
                      <a:pt x="601704" y="56138"/>
                    </a:cubicBezTo>
                    <a:cubicBezTo>
                      <a:pt x="602464" y="58624"/>
                      <a:pt x="603085" y="61110"/>
                      <a:pt x="603603" y="63664"/>
                    </a:cubicBezTo>
                    <a:cubicBezTo>
                      <a:pt x="604121" y="66219"/>
                      <a:pt x="604501" y="68774"/>
                      <a:pt x="604743" y="71329"/>
                    </a:cubicBezTo>
                    <a:cubicBezTo>
                      <a:pt x="604984" y="73918"/>
                      <a:pt x="605122" y="76508"/>
                      <a:pt x="605122" y="79097"/>
                    </a:cubicBezTo>
                    <a:lnTo>
                      <a:pt x="605122" y="127709"/>
                    </a:lnTo>
                    <a:lnTo>
                      <a:pt x="664022" y="127709"/>
                    </a:lnTo>
                    <a:cubicBezTo>
                      <a:pt x="668442" y="127709"/>
                      <a:pt x="672826" y="127950"/>
                      <a:pt x="677245" y="128365"/>
                    </a:cubicBezTo>
                    <a:cubicBezTo>
                      <a:pt x="681665" y="128779"/>
                      <a:pt x="686015" y="129435"/>
                      <a:pt x="690331" y="130332"/>
                    </a:cubicBezTo>
                    <a:cubicBezTo>
                      <a:pt x="694646" y="131196"/>
                      <a:pt x="698927" y="132266"/>
                      <a:pt x="703174" y="133543"/>
                    </a:cubicBezTo>
                    <a:cubicBezTo>
                      <a:pt x="707386" y="134821"/>
                      <a:pt x="711529" y="136305"/>
                      <a:pt x="715603" y="137997"/>
                    </a:cubicBezTo>
                    <a:cubicBezTo>
                      <a:pt x="719677" y="139689"/>
                      <a:pt x="723647" y="141588"/>
                      <a:pt x="727549" y="143659"/>
                    </a:cubicBezTo>
                    <a:cubicBezTo>
                      <a:pt x="731450" y="145731"/>
                      <a:pt x="735213" y="148009"/>
                      <a:pt x="738873" y="150461"/>
                    </a:cubicBezTo>
                    <a:cubicBezTo>
                      <a:pt x="742533" y="152912"/>
                      <a:pt x="746089" y="155536"/>
                      <a:pt x="749507" y="158332"/>
                    </a:cubicBezTo>
                    <a:cubicBezTo>
                      <a:pt x="752925" y="161129"/>
                      <a:pt x="756170" y="164098"/>
                      <a:pt x="759312" y="167205"/>
                    </a:cubicBezTo>
                    <a:cubicBezTo>
                      <a:pt x="762454" y="170313"/>
                      <a:pt x="765388" y="173593"/>
                      <a:pt x="768185" y="177011"/>
                    </a:cubicBezTo>
                    <a:cubicBezTo>
                      <a:pt x="770981" y="180429"/>
                      <a:pt x="773605" y="183950"/>
                      <a:pt x="776056" y="187644"/>
                    </a:cubicBezTo>
                    <a:cubicBezTo>
                      <a:pt x="778508" y="191304"/>
                      <a:pt x="780786" y="195102"/>
                      <a:pt x="782858" y="198969"/>
                    </a:cubicBezTo>
                    <a:cubicBezTo>
                      <a:pt x="784929" y="202870"/>
                      <a:pt x="786828" y="206840"/>
                      <a:pt x="788520" y="210914"/>
                    </a:cubicBezTo>
                    <a:cubicBezTo>
                      <a:pt x="790212" y="214988"/>
                      <a:pt x="791696" y="219131"/>
                      <a:pt x="792974" y="223343"/>
                    </a:cubicBezTo>
                    <a:cubicBezTo>
                      <a:pt x="794251" y="227555"/>
                      <a:pt x="795322" y="231836"/>
                      <a:pt x="796185" y="236187"/>
                    </a:cubicBezTo>
                    <a:cubicBezTo>
                      <a:pt x="797048" y="240502"/>
                      <a:pt x="797704" y="244852"/>
                      <a:pt x="798153" y="249272"/>
                    </a:cubicBezTo>
                    <a:cubicBezTo>
                      <a:pt x="798601" y="253691"/>
                      <a:pt x="798808" y="258076"/>
                      <a:pt x="798808" y="262495"/>
                    </a:cubicBezTo>
                    <a:close/>
                    <a:moveTo>
                      <a:pt x="53825" y="1567891"/>
                    </a:moveTo>
                    <a:cubicBezTo>
                      <a:pt x="53825" y="1570550"/>
                      <a:pt x="53963" y="1573174"/>
                      <a:pt x="54205" y="1575832"/>
                    </a:cubicBezTo>
                    <a:cubicBezTo>
                      <a:pt x="54481" y="1578456"/>
                      <a:pt x="54861" y="1581080"/>
                      <a:pt x="55378" y="1583704"/>
                    </a:cubicBezTo>
                    <a:cubicBezTo>
                      <a:pt x="55896" y="1586293"/>
                      <a:pt x="56552" y="1588883"/>
                      <a:pt x="57312" y="1591403"/>
                    </a:cubicBezTo>
                    <a:cubicBezTo>
                      <a:pt x="58071" y="1593923"/>
                      <a:pt x="58969" y="1596444"/>
                      <a:pt x="60005" y="1598895"/>
                    </a:cubicBezTo>
                    <a:cubicBezTo>
                      <a:pt x="61006" y="1601346"/>
                      <a:pt x="62145" y="1603728"/>
                      <a:pt x="63388" y="1606076"/>
                    </a:cubicBezTo>
                    <a:cubicBezTo>
                      <a:pt x="64631" y="1608424"/>
                      <a:pt x="66012" y="1610668"/>
                      <a:pt x="67462" y="1612878"/>
                    </a:cubicBezTo>
                    <a:cubicBezTo>
                      <a:pt x="68912" y="1615087"/>
                      <a:pt x="70500" y="1617193"/>
                      <a:pt x="72192" y="1619265"/>
                    </a:cubicBezTo>
                    <a:cubicBezTo>
                      <a:pt x="73884" y="1621302"/>
                      <a:pt x="75645" y="1623269"/>
                      <a:pt x="77544" y="1625134"/>
                    </a:cubicBezTo>
                    <a:cubicBezTo>
                      <a:pt x="79442" y="1626998"/>
                      <a:pt x="81376" y="1628794"/>
                      <a:pt x="83413" y="1630485"/>
                    </a:cubicBezTo>
                    <a:cubicBezTo>
                      <a:pt x="85450" y="1632177"/>
                      <a:pt x="87590" y="1633731"/>
                      <a:pt x="89800" y="1635215"/>
                    </a:cubicBezTo>
                    <a:cubicBezTo>
                      <a:pt x="92010" y="1636700"/>
                      <a:pt x="94288" y="1638046"/>
                      <a:pt x="96601" y="1639324"/>
                    </a:cubicBezTo>
                    <a:cubicBezTo>
                      <a:pt x="98949" y="1640567"/>
                      <a:pt x="101331" y="1641706"/>
                      <a:pt x="103783" y="1642707"/>
                    </a:cubicBezTo>
                    <a:cubicBezTo>
                      <a:pt x="106234" y="1643709"/>
                      <a:pt x="108720" y="1644606"/>
                      <a:pt x="111275" y="1645400"/>
                    </a:cubicBezTo>
                    <a:cubicBezTo>
                      <a:pt x="113795" y="1646160"/>
                      <a:pt x="116384" y="1646816"/>
                      <a:pt x="118974" y="1647334"/>
                    </a:cubicBezTo>
                    <a:cubicBezTo>
                      <a:pt x="121563" y="1647851"/>
                      <a:pt x="124187" y="1648231"/>
                      <a:pt x="126845" y="1648507"/>
                    </a:cubicBezTo>
                    <a:cubicBezTo>
                      <a:pt x="129469" y="1648784"/>
                      <a:pt x="132128" y="1648922"/>
                      <a:pt x="134786" y="1648922"/>
                    </a:cubicBezTo>
                    <a:lnTo>
                      <a:pt x="664022" y="1648922"/>
                    </a:lnTo>
                    <a:cubicBezTo>
                      <a:pt x="666681" y="1648922"/>
                      <a:pt x="669305" y="1648784"/>
                      <a:pt x="671963" y="1648507"/>
                    </a:cubicBezTo>
                    <a:cubicBezTo>
                      <a:pt x="674587" y="1648266"/>
                      <a:pt x="677211" y="1647851"/>
                      <a:pt x="679835" y="1647334"/>
                    </a:cubicBezTo>
                    <a:cubicBezTo>
                      <a:pt x="682424" y="1646816"/>
                      <a:pt x="685014" y="1646160"/>
                      <a:pt x="687534" y="1645400"/>
                    </a:cubicBezTo>
                    <a:cubicBezTo>
                      <a:pt x="690054" y="1644641"/>
                      <a:pt x="692575" y="1643743"/>
                      <a:pt x="695026" y="1642707"/>
                    </a:cubicBezTo>
                    <a:cubicBezTo>
                      <a:pt x="697477" y="1641671"/>
                      <a:pt x="699859" y="1640567"/>
                      <a:pt x="702207" y="1639324"/>
                    </a:cubicBezTo>
                    <a:cubicBezTo>
                      <a:pt x="704555" y="1638081"/>
                      <a:pt x="706799" y="1636700"/>
                      <a:pt x="709009" y="1635215"/>
                    </a:cubicBezTo>
                    <a:cubicBezTo>
                      <a:pt x="711218" y="1633731"/>
                      <a:pt x="713324" y="1632177"/>
                      <a:pt x="715396" y="1630485"/>
                    </a:cubicBezTo>
                    <a:cubicBezTo>
                      <a:pt x="717467" y="1628794"/>
                      <a:pt x="719401" y="1627033"/>
                      <a:pt x="721265" y="1625134"/>
                    </a:cubicBezTo>
                    <a:cubicBezTo>
                      <a:pt x="723129" y="1623235"/>
                      <a:pt x="724925" y="1621302"/>
                      <a:pt x="726616" y="1619265"/>
                    </a:cubicBezTo>
                    <a:cubicBezTo>
                      <a:pt x="728308" y="1617228"/>
                      <a:pt x="729862" y="1615087"/>
                      <a:pt x="731346" y="1612878"/>
                    </a:cubicBezTo>
                    <a:cubicBezTo>
                      <a:pt x="732831" y="1610668"/>
                      <a:pt x="734177" y="1608389"/>
                      <a:pt x="735455" y="1606076"/>
                    </a:cubicBezTo>
                    <a:cubicBezTo>
                      <a:pt x="736698" y="1603728"/>
                      <a:pt x="737837" y="1601346"/>
                      <a:pt x="738838" y="1598895"/>
                    </a:cubicBezTo>
                    <a:cubicBezTo>
                      <a:pt x="739840" y="1596444"/>
                      <a:pt x="740737" y="1593958"/>
                      <a:pt x="741531" y="1591403"/>
                    </a:cubicBezTo>
                    <a:cubicBezTo>
                      <a:pt x="742325" y="1588848"/>
                      <a:pt x="742947" y="1586293"/>
                      <a:pt x="743465" y="1583704"/>
                    </a:cubicBezTo>
                    <a:cubicBezTo>
                      <a:pt x="743983" y="1581114"/>
                      <a:pt x="744362" y="1578490"/>
                      <a:pt x="744639" y="1575832"/>
                    </a:cubicBezTo>
                    <a:cubicBezTo>
                      <a:pt x="744915" y="1573208"/>
                      <a:pt x="745053" y="1570550"/>
                      <a:pt x="745053" y="1567891"/>
                    </a:cubicBezTo>
                    <a:lnTo>
                      <a:pt x="745053" y="262460"/>
                    </a:lnTo>
                    <a:cubicBezTo>
                      <a:pt x="745053" y="259802"/>
                      <a:pt x="744915" y="257178"/>
                      <a:pt x="744639" y="254519"/>
                    </a:cubicBezTo>
                    <a:cubicBezTo>
                      <a:pt x="744397" y="251896"/>
                      <a:pt x="743983" y="249272"/>
                      <a:pt x="743465" y="246648"/>
                    </a:cubicBezTo>
                    <a:cubicBezTo>
                      <a:pt x="742947" y="244058"/>
                      <a:pt x="742291" y="241469"/>
                      <a:pt x="741531" y="238949"/>
                    </a:cubicBezTo>
                    <a:cubicBezTo>
                      <a:pt x="740772" y="236428"/>
                      <a:pt x="739874" y="233908"/>
                      <a:pt x="738838" y="231457"/>
                    </a:cubicBezTo>
                    <a:cubicBezTo>
                      <a:pt x="737803" y="229005"/>
                      <a:pt x="736698" y="226623"/>
                      <a:pt x="735455" y="224276"/>
                    </a:cubicBezTo>
                    <a:cubicBezTo>
                      <a:pt x="734212" y="221928"/>
                      <a:pt x="732831" y="219684"/>
                      <a:pt x="731346" y="217474"/>
                    </a:cubicBezTo>
                    <a:cubicBezTo>
                      <a:pt x="729862" y="215264"/>
                      <a:pt x="728308" y="213158"/>
                      <a:pt x="726616" y="211087"/>
                    </a:cubicBezTo>
                    <a:cubicBezTo>
                      <a:pt x="724925" y="209050"/>
                      <a:pt x="723164" y="207082"/>
                      <a:pt x="721265" y="205218"/>
                    </a:cubicBezTo>
                    <a:cubicBezTo>
                      <a:pt x="719366" y="203353"/>
                      <a:pt x="717433" y="201558"/>
                      <a:pt x="715396" y="199866"/>
                    </a:cubicBezTo>
                    <a:cubicBezTo>
                      <a:pt x="713359" y="198174"/>
                      <a:pt x="711218" y="196621"/>
                      <a:pt x="709009" y="195136"/>
                    </a:cubicBezTo>
                    <a:cubicBezTo>
                      <a:pt x="706799" y="193652"/>
                      <a:pt x="704520" y="192305"/>
                      <a:pt x="702207" y="191028"/>
                    </a:cubicBezTo>
                    <a:cubicBezTo>
                      <a:pt x="699859" y="189785"/>
                      <a:pt x="697477" y="188646"/>
                      <a:pt x="695026" y="187644"/>
                    </a:cubicBezTo>
                    <a:cubicBezTo>
                      <a:pt x="692575" y="186643"/>
                      <a:pt x="690089" y="185745"/>
                      <a:pt x="687534" y="184951"/>
                    </a:cubicBezTo>
                    <a:cubicBezTo>
                      <a:pt x="684979" y="184157"/>
                      <a:pt x="682424" y="183536"/>
                      <a:pt x="679835" y="183018"/>
                    </a:cubicBezTo>
                    <a:cubicBezTo>
                      <a:pt x="677245" y="182500"/>
                      <a:pt x="674622" y="182120"/>
                      <a:pt x="671963" y="181844"/>
                    </a:cubicBezTo>
                    <a:cubicBezTo>
                      <a:pt x="669339" y="181568"/>
                      <a:pt x="666681" y="181430"/>
                      <a:pt x="664022" y="181430"/>
                    </a:cubicBezTo>
                    <a:lnTo>
                      <a:pt x="551298" y="181430"/>
                    </a:lnTo>
                    <a:lnTo>
                      <a:pt x="551298" y="78994"/>
                    </a:lnTo>
                    <a:cubicBezTo>
                      <a:pt x="551298" y="77336"/>
                      <a:pt x="551125" y="75679"/>
                      <a:pt x="550814" y="74057"/>
                    </a:cubicBezTo>
                    <a:cubicBezTo>
                      <a:pt x="550469" y="72434"/>
                      <a:pt x="550020" y="70846"/>
                      <a:pt x="549364" y="69327"/>
                    </a:cubicBezTo>
                    <a:cubicBezTo>
                      <a:pt x="548708" y="67807"/>
                      <a:pt x="547949" y="66323"/>
                      <a:pt x="547017" y="64942"/>
                    </a:cubicBezTo>
                    <a:cubicBezTo>
                      <a:pt x="546084" y="63561"/>
                      <a:pt x="545049" y="62283"/>
                      <a:pt x="543875" y="61110"/>
                    </a:cubicBezTo>
                    <a:cubicBezTo>
                      <a:pt x="542701" y="59936"/>
                      <a:pt x="541424" y="58900"/>
                      <a:pt x="540043" y="57968"/>
                    </a:cubicBezTo>
                    <a:cubicBezTo>
                      <a:pt x="538662" y="57036"/>
                      <a:pt x="537211" y="56276"/>
                      <a:pt x="535658" y="55620"/>
                    </a:cubicBezTo>
                    <a:cubicBezTo>
                      <a:pt x="534139" y="54964"/>
                      <a:pt x="532551" y="54515"/>
                      <a:pt x="530893" y="54170"/>
                    </a:cubicBezTo>
                    <a:cubicBezTo>
                      <a:pt x="529271" y="53859"/>
                      <a:pt x="527613" y="53687"/>
                      <a:pt x="525956" y="53687"/>
                    </a:cubicBezTo>
                    <a:lnTo>
                      <a:pt x="272749" y="53687"/>
                    </a:lnTo>
                    <a:cubicBezTo>
                      <a:pt x="271092" y="53687"/>
                      <a:pt x="269434" y="53859"/>
                      <a:pt x="267812" y="54170"/>
                    </a:cubicBezTo>
                    <a:cubicBezTo>
                      <a:pt x="266189" y="54515"/>
                      <a:pt x="264601" y="54964"/>
                      <a:pt x="263082" y="55620"/>
                    </a:cubicBezTo>
                    <a:cubicBezTo>
                      <a:pt x="261563" y="56276"/>
                      <a:pt x="260078" y="57036"/>
                      <a:pt x="258697" y="57968"/>
                    </a:cubicBezTo>
                    <a:cubicBezTo>
                      <a:pt x="257316" y="58900"/>
                      <a:pt x="256039" y="59936"/>
                      <a:pt x="254865" y="61110"/>
                    </a:cubicBezTo>
                    <a:cubicBezTo>
                      <a:pt x="253691" y="62283"/>
                      <a:pt x="252655" y="63561"/>
                      <a:pt x="251723" y="64942"/>
                    </a:cubicBezTo>
                    <a:cubicBezTo>
                      <a:pt x="250791" y="66323"/>
                      <a:pt x="250031" y="67773"/>
                      <a:pt x="249375" y="69327"/>
                    </a:cubicBezTo>
                    <a:cubicBezTo>
                      <a:pt x="248754" y="70846"/>
                      <a:pt x="248270" y="72434"/>
                      <a:pt x="247925" y="74091"/>
                    </a:cubicBezTo>
                    <a:cubicBezTo>
                      <a:pt x="247580" y="75714"/>
                      <a:pt x="247442" y="77371"/>
                      <a:pt x="247442" y="79028"/>
                    </a:cubicBezTo>
                    <a:lnTo>
                      <a:pt x="247442" y="181464"/>
                    </a:lnTo>
                    <a:lnTo>
                      <a:pt x="134717" y="181464"/>
                    </a:lnTo>
                    <a:cubicBezTo>
                      <a:pt x="132059" y="181464"/>
                      <a:pt x="129435" y="181602"/>
                      <a:pt x="126776" y="181879"/>
                    </a:cubicBezTo>
                    <a:cubicBezTo>
                      <a:pt x="124153" y="182120"/>
                      <a:pt x="121529" y="182535"/>
                      <a:pt x="118905" y="183052"/>
                    </a:cubicBezTo>
                    <a:cubicBezTo>
                      <a:pt x="116315" y="183570"/>
                      <a:pt x="113726" y="184226"/>
                      <a:pt x="111206" y="184986"/>
                    </a:cubicBezTo>
                    <a:cubicBezTo>
                      <a:pt x="108651" y="185745"/>
                      <a:pt x="106165" y="186643"/>
                      <a:pt x="103714" y="187679"/>
                    </a:cubicBezTo>
                    <a:cubicBezTo>
                      <a:pt x="101262" y="188715"/>
                      <a:pt x="98880" y="189819"/>
                      <a:pt x="96532" y="191062"/>
                    </a:cubicBezTo>
                    <a:cubicBezTo>
                      <a:pt x="94185" y="192305"/>
                      <a:pt x="91941" y="193686"/>
                      <a:pt x="89731" y="195171"/>
                    </a:cubicBezTo>
                    <a:cubicBezTo>
                      <a:pt x="87521" y="196655"/>
                      <a:pt x="85415" y="198209"/>
                      <a:pt x="83344" y="199901"/>
                    </a:cubicBezTo>
                    <a:cubicBezTo>
                      <a:pt x="81307" y="201592"/>
                      <a:pt x="79339" y="203353"/>
                      <a:pt x="77474" y="205252"/>
                    </a:cubicBezTo>
                    <a:cubicBezTo>
                      <a:pt x="75610" y="207151"/>
                      <a:pt x="73815" y="209084"/>
                      <a:pt x="72123" y="211121"/>
                    </a:cubicBezTo>
                    <a:cubicBezTo>
                      <a:pt x="70431" y="213158"/>
                      <a:pt x="68843" y="215299"/>
                      <a:pt x="67393" y="217509"/>
                    </a:cubicBezTo>
                    <a:cubicBezTo>
                      <a:pt x="65943" y="219718"/>
                      <a:pt x="64562" y="221997"/>
                      <a:pt x="63319" y="224310"/>
                    </a:cubicBezTo>
                    <a:cubicBezTo>
                      <a:pt x="62076" y="226658"/>
                      <a:pt x="60937" y="229040"/>
                      <a:pt x="59936" y="231491"/>
                    </a:cubicBezTo>
                    <a:cubicBezTo>
                      <a:pt x="58900" y="233943"/>
                      <a:pt x="58037" y="236428"/>
                      <a:pt x="57243" y="238983"/>
                    </a:cubicBezTo>
                    <a:cubicBezTo>
                      <a:pt x="56449" y="241538"/>
                      <a:pt x="55827" y="244093"/>
                      <a:pt x="55309" y="246682"/>
                    </a:cubicBezTo>
                    <a:cubicBezTo>
                      <a:pt x="54791" y="249272"/>
                      <a:pt x="54412" y="251896"/>
                      <a:pt x="54136" y="254554"/>
                    </a:cubicBezTo>
                    <a:cubicBezTo>
                      <a:pt x="53894" y="257178"/>
                      <a:pt x="53756" y="259836"/>
                      <a:pt x="53756" y="262495"/>
                    </a:cubicBezTo>
                    <a:lnTo>
                      <a:pt x="53756" y="1567926"/>
                    </a:lnTo>
                    <a:close/>
                  </a:path>
                </a:pathLst>
              </a:custGeom>
              <a:solidFill>
                <a:srgbClr val="FFFFFF"/>
              </a:solidFill>
              <a:ln w="3450" cap="flat">
                <a:noFill/>
                <a:prstDash val="solid"/>
                <a:miter/>
              </a:ln>
            </p:spPr>
            <p:txBody>
              <a:bodyPr/>
              <a:lstStyle/>
              <a:p>
                <a:endParaRPr lang="pt-BR"/>
              </a:p>
            </p:txBody>
          </p:sp>
          <p:sp>
            <p:nvSpPr>
              <p:cNvPr id="3211" name="Retângulo 3210">
                <a:extLst>
                  <a:ext uri="{FF2B5EF4-FFF2-40B4-BE49-F238E27FC236}">
                    <a16:creationId xmlns:a16="http://schemas.microsoft.com/office/drawing/2014/main" id="{0BDBF102-0031-97A3-1D46-C7C9FD8FC196}"/>
                  </a:ext>
                </a:extLst>
              </p:cNvPr>
              <p:cNvSpPr/>
              <p:nvPr/>
            </p:nvSpPr>
            <p:spPr>
              <a:xfrm>
                <a:off x="7479664" y="4212093"/>
                <a:ext cx="559928" cy="237153"/>
              </a:xfrm>
              <a:prstGeom prst="rect">
                <a:avLst/>
              </a:prstGeom>
              <a:solidFill>
                <a:srgbClr val="FFFFFF"/>
              </a:solidFill>
              <a:ln w="3450" cap="flat">
                <a:noFill/>
                <a:prstDash val="solid"/>
                <a:miter/>
              </a:ln>
            </p:spPr>
            <p:txBody>
              <a:bodyPr/>
              <a:lstStyle/>
              <a:p>
                <a:endParaRPr lang="pt-BR"/>
              </a:p>
            </p:txBody>
          </p:sp>
          <p:sp>
            <p:nvSpPr>
              <p:cNvPr id="3212" name="Retângulo 3211">
                <a:extLst>
                  <a:ext uri="{FF2B5EF4-FFF2-40B4-BE49-F238E27FC236}">
                    <a16:creationId xmlns:a16="http://schemas.microsoft.com/office/drawing/2014/main" id="{910588D9-799D-E12D-BD37-633F5371D798}"/>
                  </a:ext>
                </a:extLst>
              </p:cNvPr>
              <p:cNvSpPr/>
              <p:nvPr/>
            </p:nvSpPr>
            <p:spPr>
              <a:xfrm>
                <a:off x="7479664" y="3940863"/>
                <a:ext cx="559928" cy="237153"/>
              </a:xfrm>
              <a:prstGeom prst="rect">
                <a:avLst/>
              </a:prstGeom>
              <a:solidFill>
                <a:srgbClr val="FFFFFF"/>
              </a:solidFill>
              <a:ln w="3450" cap="flat">
                <a:noFill/>
                <a:prstDash val="solid"/>
                <a:miter/>
              </a:ln>
            </p:spPr>
            <p:txBody>
              <a:bodyPr/>
              <a:lstStyle/>
              <a:p>
                <a:endParaRPr lang="pt-BR"/>
              </a:p>
            </p:txBody>
          </p:sp>
          <p:sp>
            <p:nvSpPr>
              <p:cNvPr id="3213" name="Retângulo 3212">
                <a:extLst>
                  <a:ext uri="{FF2B5EF4-FFF2-40B4-BE49-F238E27FC236}">
                    <a16:creationId xmlns:a16="http://schemas.microsoft.com/office/drawing/2014/main" id="{8390B579-D1F7-86FB-36A2-9D767BECD25B}"/>
                  </a:ext>
                </a:extLst>
              </p:cNvPr>
              <p:cNvSpPr/>
              <p:nvPr/>
            </p:nvSpPr>
            <p:spPr>
              <a:xfrm>
                <a:off x="7479664" y="3669633"/>
                <a:ext cx="559928" cy="237153"/>
              </a:xfrm>
              <a:prstGeom prst="rect">
                <a:avLst/>
              </a:prstGeom>
              <a:solidFill>
                <a:srgbClr val="FFFFFF"/>
              </a:solidFill>
              <a:ln w="3450" cap="flat">
                <a:noFill/>
                <a:prstDash val="solid"/>
                <a:miter/>
              </a:ln>
            </p:spPr>
            <p:txBody>
              <a:bodyPr/>
              <a:lstStyle/>
              <a:p>
                <a:endParaRPr lang="pt-BR"/>
              </a:p>
            </p:txBody>
          </p:sp>
          <p:sp>
            <p:nvSpPr>
              <p:cNvPr id="3214" name="Retângulo 3213">
                <a:extLst>
                  <a:ext uri="{FF2B5EF4-FFF2-40B4-BE49-F238E27FC236}">
                    <a16:creationId xmlns:a16="http://schemas.microsoft.com/office/drawing/2014/main" id="{BE7A6666-9FFB-7465-7AF5-492EE59AE7C6}"/>
                  </a:ext>
                </a:extLst>
              </p:cNvPr>
              <p:cNvSpPr/>
              <p:nvPr/>
            </p:nvSpPr>
            <p:spPr>
              <a:xfrm>
                <a:off x="7479664" y="3398369"/>
                <a:ext cx="559928" cy="237153"/>
              </a:xfrm>
              <a:prstGeom prst="rect">
                <a:avLst/>
              </a:prstGeom>
              <a:solidFill>
                <a:srgbClr val="FFFFFF"/>
              </a:solidFill>
              <a:ln w="3450" cap="flat">
                <a:noFill/>
                <a:prstDash val="solid"/>
                <a:miter/>
              </a:ln>
            </p:spPr>
            <p:txBody>
              <a:bodyPr/>
              <a:lstStyle/>
              <a:p>
                <a:endParaRPr lang="pt-BR"/>
              </a:p>
            </p:txBody>
          </p:sp>
          <p:sp>
            <p:nvSpPr>
              <p:cNvPr id="3215" name="Retângulo 3214">
                <a:extLst>
                  <a:ext uri="{FF2B5EF4-FFF2-40B4-BE49-F238E27FC236}">
                    <a16:creationId xmlns:a16="http://schemas.microsoft.com/office/drawing/2014/main" id="{048A38B6-0099-4B7B-E3F6-BF8AF6C0E4C7}"/>
                  </a:ext>
                </a:extLst>
              </p:cNvPr>
              <p:cNvSpPr/>
              <p:nvPr/>
            </p:nvSpPr>
            <p:spPr>
              <a:xfrm>
                <a:off x="7479664" y="3127140"/>
                <a:ext cx="559928" cy="237153"/>
              </a:xfrm>
              <a:prstGeom prst="rect">
                <a:avLst/>
              </a:prstGeom>
              <a:solidFill>
                <a:srgbClr val="FFFFFF"/>
              </a:solidFill>
              <a:ln w="3450" cap="flat">
                <a:noFill/>
                <a:prstDash val="solid"/>
                <a:miter/>
              </a:ln>
            </p:spPr>
            <p:txBody>
              <a:bodyPr/>
              <a:lstStyle/>
              <a:p>
                <a:endParaRPr lang="pt-BR"/>
              </a:p>
            </p:txBody>
          </p:sp>
        </p:grpSp>
        <p:sp>
          <p:nvSpPr>
            <p:cNvPr id="3172" name="CaixaDeTexto 3171">
              <a:extLst>
                <a:ext uri="{FF2B5EF4-FFF2-40B4-BE49-F238E27FC236}">
                  <a16:creationId xmlns:a16="http://schemas.microsoft.com/office/drawing/2014/main" id="{2D1E5679-77C8-10AC-F753-9E481940BD6A}"/>
                </a:ext>
              </a:extLst>
            </p:cNvPr>
            <p:cNvSpPr txBox="1"/>
            <p:nvPr/>
          </p:nvSpPr>
          <p:spPr>
            <a:xfrm>
              <a:off x="6982175" y="2261833"/>
              <a:ext cx="1486322" cy="461665"/>
            </a:xfrm>
            <a:prstGeom prst="rect">
              <a:avLst/>
            </a:prstGeom>
            <a:noFill/>
          </p:spPr>
          <p:txBody>
            <a:bodyPr wrap="square" lIns="0" tIns="0" rIns="0" bIns="0" rtlCol="0" anchor="ctr">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noProof="0" dirty="0">
                  <a:solidFill>
                    <a:srgbClr val="F5F5F5"/>
                  </a:solidFill>
                  <a:latin typeface="AMX" pitchFamily="2" charset="0"/>
                </a:rPr>
                <a:t>AGORA</a:t>
              </a:r>
            </a:p>
          </p:txBody>
        </p:sp>
        <p:sp>
          <p:nvSpPr>
            <p:cNvPr id="3201" name="CaixaDeTexto 3200">
              <a:extLst>
                <a:ext uri="{FF2B5EF4-FFF2-40B4-BE49-F238E27FC236}">
                  <a16:creationId xmlns:a16="http://schemas.microsoft.com/office/drawing/2014/main" id="{6CAFA5B8-B224-B9E3-BC29-A58F26338403}"/>
                </a:ext>
              </a:extLst>
            </p:cNvPr>
            <p:cNvSpPr txBox="1"/>
            <p:nvPr/>
          </p:nvSpPr>
          <p:spPr>
            <a:xfrm>
              <a:off x="6982175" y="4611104"/>
              <a:ext cx="1486322" cy="523220"/>
            </a:xfrm>
            <a:prstGeom prst="rect">
              <a:avLst/>
            </a:prstGeom>
            <a:noFill/>
          </p:spPr>
          <p:txBody>
            <a:bodyPr wrap="square" lIns="91440" tIns="45720" rIns="91440" bIns="45720" rtlCol="0" anchor="t">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noProof="0" dirty="0">
                  <a:solidFill>
                    <a:schemeClr val="bg1"/>
                  </a:solidFill>
                  <a:latin typeface="AMX" pitchFamily="2" charset="0"/>
                </a:rPr>
                <a:t>FRANQUIA</a:t>
              </a:r>
            </a:p>
            <a:p>
              <a:pPr algn="ctr"/>
              <a:r>
                <a:rPr lang="pt-BR" b="1" dirty="0">
                  <a:solidFill>
                    <a:schemeClr val="bg1"/>
                  </a:solidFill>
                  <a:latin typeface="AMX" pitchFamily="2" charset="0"/>
                </a:rPr>
                <a:t>LIVRE</a:t>
              </a:r>
              <a:endParaRPr lang="pt-BR" b="1" noProof="0" dirty="0">
                <a:solidFill>
                  <a:schemeClr val="bg1"/>
                </a:solidFill>
                <a:latin typeface="AMX" pitchFamily="2" charset="0"/>
              </a:endParaRPr>
            </a:p>
          </p:txBody>
        </p:sp>
      </p:grpSp>
      <p:sp>
        <p:nvSpPr>
          <p:cNvPr id="3240" name="Triângulo isósceles 3239">
            <a:extLst>
              <a:ext uri="{FF2B5EF4-FFF2-40B4-BE49-F238E27FC236}">
                <a16:creationId xmlns:a16="http://schemas.microsoft.com/office/drawing/2014/main" id="{FC5C6F61-FD91-40F3-A7D7-8E0F686063BF}"/>
              </a:ext>
            </a:extLst>
          </p:cNvPr>
          <p:cNvSpPr/>
          <p:nvPr/>
        </p:nvSpPr>
        <p:spPr>
          <a:xfrm rot="5400000">
            <a:off x="5775806" y="3315509"/>
            <a:ext cx="724797" cy="624825"/>
          </a:xfrm>
          <a:prstGeom prst="triangle">
            <a:avLst/>
          </a:prstGeom>
          <a:gradFill flip="none" rotWithShape="1">
            <a:gsLst>
              <a:gs pos="0">
                <a:srgbClr val="D70101">
                  <a:shade val="30000"/>
                  <a:satMod val="115000"/>
                  <a:alpha val="0"/>
                </a:srgbClr>
              </a:gs>
              <a:gs pos="100000">
                <a:srgbClr val="D70101">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ECB3D76F-2CB7-84F2-311C-5E9576DD4212}"/>
              </a:ext>
            </a:extLst>
          </p:cNvPr>
          <p:cNvGrpSpPr/>
          <p:nvPr/>
        </p:nvGrpSpPr>
        <p:grpSpPr>
          <a:xfrm>
            <a:off x="761655" y="-5354656"/>
            <a:ext cx="10668691" cy="5009100"/>
            <a:chOff x="761655" y="1155185"/>
            <a:chExt cx="10668691" cy="5009100"/>
          </a:xfrm>
        </p:grpSpPr>
        <p:sp>
          <p:nvSpPr>
            <p:cNvPr id="10" name="Retângulo: Cantos Arredondados 9">
              <a:extLst>
                <a:ext uri="{FF2B5EF4-FFF2-40B4-BE49-F238E27FC236}">
                  <a16:creationId xmlns:a16="http://schemas.microsoft.com/office/drawing/2014/main" id="{587DE55A-2007-00D4-554E-D14F7BD24991}"/>
                </a:ext>
              </a:extLst>
            </p:cNvPr>
            <p:cNvSpPr>
              <a:spLocks/>
            </p:cNvSpPr>
            <p:nvPr/>
          </p:nvSpPr>
          <p:spPr>
            <a:xfrm>
              <a:off x="794556" y="1155185"/>
              <a:ext cx="10635790" cy="5009100"/>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pt-BR" dirty="0">
                <a:latin typeface="AMX" pitchFamily="2" charset="0"/>
              </a:endParaRPr>
            </a:p>
          </p:txBody>
        </p:sp>
        <p:sp>
          <p:nvSpPr>
            <p:cNvPr id="11" name="TextBox 7">
              <a:extLst>
                <a:ext uri="{FF2B5EF4-FFF2-40B4-BE49-F238E27FC236}">
                  <a16:creationId xmlns:a16="http://schemas.microsoft.com/office/drawing/2014/main" id="{E8843C22-A2ED-1690-432E-1D9E54B26942}"/>
                </a:ext>
              </a:extLst>
            </p:cNvPr>
            <p:cNvSpPr txBox="1">
              <a:spLocks/>
            </p:cNvSpPr>
            <p:nvPr/>
          </p:nvSpPr>
          <p:spPr>
            <a:xfrm>
              <a:off x="9916216" y="2541422"/>
              <a:ext cx="1301654" cy="3313300"/>
            </a:xfrm>
            <a:prstGeom prst="roundRect">
              <a:avLst>
                <a:gd name="adj" fmla="val 12200"/>
              </a:avLst>
            </a:prstGeom>
            <a:solidFill>
              <a:sysClr val="window" lastClr="FFFFFF">
                <a:lumMod val="85000"/>
              </a:sysClr>
            </a:solidFill>
            <a:ln>
              <a:noFill/>
            </a:ln>
          </p:spPr>
          <p:txBody>
            <a:bodyPr wrap="square" rtlCol="0" anchor="ctr">
              <a:normAutofit/>
            </a:bodyPr>
            <a:lstStyle/>
            <a:p>
              <a:pPr algn="ctr">
                <a:defRPr/>
              </a:pPr>
              <a:endParaRPr lang="en-US" sz="1100" kern="0" dirty="0">
                <a:latin typeface="AMX Medium" pitchFamily="2" charset="0"/>
              </a:endParaRPr>
            </a:p>
          </p:txBody>
        </p:sp>
        <p:sp>
          <p:nvSpPr>
            <p:cNvPr id="12" name="Retângulo: Cantos Arredondados 126">
              <a:extLst>
                <a:ext uri="{FF2B5EF4-FFF2-40B4-BE49-F238E27FC236}">
                  <a16:creationId xmlns:a16="http://schemas.microsoft.com/office/drawing/2014/main" id="{3563782A-5CAF-1D97-2E4E-48466F180699}"/>
                </a:ext>
              </a:extLst>
            </p:cNvPr>
            <p:cNvSpPr>
              <a:spLocks/>
            </p:cNvSpPr>
            <p:nvPr/>
          </p:nvSpPr>
          <p:spPr>
            <a:xfrm>
              <a:off x="9903717" y="1635499"/>
              <a:ext cx="1301654" cy="873087"/>
            </a:xfrm>
            <a:prstGeom prst="roundRect">
              <a:avLst>
                <a:gd name="adj" fmla="val 24428"/>
              </a:avLst>
            </a:prstGeom>
            <a:solidFill>
              <a:srgbClr val="D70000"/>
            </a:solidFill>
            <a:ln w="19050" cap="flat" cmpd="sng" algn="ctr">
              <a:noFill/>
              <a:prstDash val="solid"/>
              <a:miter lim="800000"/>
            </a:ln>
            <a:effectLst/>
          </p:spPr>
          <p:txBody>
            <a:bodyPr lIns="91440" tIns="45720" rIns="91440" bIns="45720" rtlCol="0" anchor="ctr">
              <a:normAutofit/>
            </a:bodyPr>
            <a:lstStyle/>
            <a:p>
              <a:pPr algn="ctr">
                <a:defRPr/>
              </a:pPr>
              <a:endParaRPr lang="pt-BR" sz="1200" b="1" kern="0" dirty="0">
                <a:solidFill>
                  <a:schemeClr val="bg1"/>
                </a:solidFill>
                <a:latin typeface="AMX" pitchFamily="2" charset="0"/>
              </a:endParaRPr>
            </a:p>
          </p:txBody>
        </p:sp>
        <p:sp>
          <p:nvSpPr>
            <p:cNvPr id="13" name="CaixaDeTexto 12">
              <a:extLst>
                <a:ext uri="{FF2B5EF4-FFF2-40B4-BE49-F238E27FC236}">
                  <a16:creationId xmlns:a16="http://schemas.microsoft.com/office/drawing/2014/main" id="{0CC7EC33-A60B-82B1-5B02-083DE6F9FBE2}"/>
                </a:ext>
              </a:extLst>
            </p:cNvPr>
            <p:cNvSpPr txBox="1"/>
            <p:nvPr/>
          </p:nvSpPr>
          <p:spPr>
            <a:xfrm>
              <a:off x="9916216" y="1805502"/>
              <a:ext cx="1289154" cy="505831"/>
            </a:xfrm>
            <a:prstGeom prst="rect">
              <a:avLst/>
            </a:prstGeom>
            <a:noFill/>
          </p:spPr>
          <p:txBody>
            <a:bodyPr wrap="square">
              <a:normAutofit/>
            </a:bodyPr>
            <a:lstStyle/>
            <a:p>
              <a:pPr algn="ctr"/>
              <a:r>
                <a:rPr lang="pt-BR" sz="1700" dirty="0">
                  <a:solidFill>
                    <a:srgbClr val="FFC000"/>
                  </a:solidFill>
                  <a:latin typeface="AMX Black" pitchFamily="2" charset="0"/>
                </a:rPr>
                <a:t>500GB</a:t>
              </a:r>
            </a:p>
          </p:txBody>
        </p:sp>
        <p:sp>
          <p:nvSpPr>
            <p:cNvPr id="3154" name="CaixaDeTexto 3153">
              <a:extLst>
                <a:ext uri="{FF2B5EF4-FFF2-40B4-BE49-F238E27FC236}">
                  <a16:creationId xmlns:a16="http://schemas.microsoft.com/office/drawing/2014/main" id="{31671A52-0714-40A2-09F7-2A3A74A91632}"/>
                </a:ext>
              </a:extLst>
            </p:cNvPr>
            <p:cNvSpPr txBox="1"/>
            <p:nvPr/>
          </p:nvSpPr>
          <p:spPr>
            <a:xfrm>
              <a:off x="9939916" y="3195002"/>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9</a:t>
              </a:r>
            </a:p>
          </p:txBody>
        </p:sp>
        <p:sp>
          <p:nvSpPr>
            <p:cNvPr id="3155" name="CaixaDeTexto 3154">
              <a:extLst>
                <a:ext uri="{FF2B5EF4-FFF2-40B4-BE49-F238E27FC236}">
                  <a16:creationId xmlns:a16="http://schemas.microsoft.com/office/drawing/2014/main" id="{790CA950-50B1-4F1F-5768-127D9C905E97}"/>
                </a:ext>
              </a:extLst>
            </p:cNvPr>
            <p:cNvSpPr txBox="1"/>
            <p:nvPr/>
          </p:nvSpPr>
          <p:spPr>
            <a:xfrm>
              <a:off x="9922419" y="3595996"/>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WHATSAPP</a:t>
              </a:r>
            </a:p>
          </p:txBody>
        </p:sp>
        <p:sp>
          <p:nvSpPr>
            <p:cNvPr id="3156" name="CaixaDeTexto 3155">
              <a:extLst>
                <a:ext uri="{FF2B5EF4-FFF2-40B4-BE49-F238E27FC236}">
                  <a16:creationId xmlns:a16="http://schemas.microsoft.com/office/drawing/2014/main" id="{6ED05909-1DF1-4286-A8FA-E4EE0F4F6664}"/>
                </a:ext>
              </a:extLst>
            </p:cNvPr>
            <p:cNvSpPr txBox="1"/>
            <p:nvPr/>
          </p:nvSpPr>
          <p:spPr>
            <a:xfrm>
              <a:off x="9922643" y="4791527"/>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Black" pitchFamily="2" charset="0"/>
                </a:rPr>
                <a:t>-</a:t>
              </a:r>
            </a:p>
          </p:txBody>
        </p:sp>
        <p:sp>
          <p:nvSpPr>
            <p:cNvPr id="3157" name="CaixaDeTexto 3156">
              <a:extLst>
                <a:ext uri="{FF2B5EF4-FFF2-40B4-BE49-F238E27FC236}">
                  <a16:creationId xmlns:a16="http://schemas.microsoft.com/office/drawing/2014/main" id="{C7CC292E-B313-AADC-F7E1-248A43273C5B}"/>
                </a:ext>
              </a:extLst>
            </p:cNvPr>
            <p:cNvSpPr txBox="1"/>
            <p:nvPr/>
          </p:nvSpPr>
          <p:spPr>
            <a:xfrm>
              <a:off x="9922643" y="5170816"/>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MUNDO</a:t>
              </a:r>
            </a:p>
          </p:txBody>
        </p:sp>
        <p:sp>
          <p:nvSpPr>
            <p:cNvPr id="3158" name="CaixaDeTexto 3157">
              <a:extLst>
                <a:ext uri="{FF2B5EF4-FFF2-40B4-BE49-F238E27FC236}">
                  <a16:creationId xmlns:a16="http://schemas.microsoft.com/office/drawing/2014/main" id="{C9F481F6-512A-6299-A49F-77E6D1D3AFE9}"/>
                </a:ext>
              </a:extLst>
            </p:cNvPr>
            <p:cNvSpPr txBox="1"/>
            <p:nvPr/>
          </p:nvSpPr>
          <p:spPr>
            <a:xfrm>
              <a:off x="9930900" y="5548551"/>
              <a:ext cx="1267694" cy="227624"/>
            </a:xfrm>
            <a:prstGeom prst="rect">
              <a:avLst/>
            </a:prstGeom>
            <a:noFill/>
          </p:spPr>
          <p:txBody>
            <a:bodyPr wrap="square">
              <a:normAutofit fontScale="85000" lnSpcReduction="20000"/>
            </a:bodyPr>
            <a:lstStyle/>
            <a:p>
              <a:pPr algn="ctr"/>
              <a:r>
                <a:rPr lang="pt-BR" sz="1200" b="1">
                  <a:solidFill>
                    <a:srgbClr val="181717"/>
                  </a:solidFill>
                  <a:latin typeface="AMX" pitchFamily="2" charset="0"/>
                </a:rPr>
                <a:t>INCLUSO</a:t>
              </a:r>
            </a:p>
          </p:txBody>
        </p:sp>
        <p:grpSp>
          <p:nvGrpSpPr>
            <p:cNvPr id="3159" name="Agrupar 3158">
              <a:extLst>
                <a:ext uri="{FF2B5EF4-FFF2-40B4-BE49-F238E27FC236}">
                  <a16:creationId xmlns:a16="http://schemas.microsoft.com/office/drawing/2014/main" id="{DC27F178-B895-5E5A-301C-A0FABFA68056}"/>
                </a:ext>
              </a:extLst>
            </p:cNvPr>
            <p:cNvGrpSpPr/>
            <p:nvPr/>
          </p:nvGrpSpPr>
          <p:grpSpPr>
            <a:xfrm>
              <a:off x="9948844" y="2628409"/>
              <a:ext cx="1238537" cy="416987"/>
              <a:chOff x="5530001" y="2918910"/>
              <a:chExt cx="1507193" cy="507437"/>
            </a:xfrm>
          </p:grpSpPr>
          <p:grpSp>
            <p:nvGrpSpPr>
              <p:cNvPr id="3308" name="Agrupar 3307">
                <a:extLst>
                  <a:ext uri="{FF2B5EF4-FFF2-40B4-BE49-F238E27FC236}">
                    <a16:creationId xmlns:a16="http://schemas.microsoft.com/office/drawing/2014/main" id="{37662529-9BAC-BD69-D953-1E531A9FE040}"/>
                  </a:ext>
                </a:extLst>
              </p:cNvPr>
              <p:cNvGrpSpPr/>
              <p:nvPr/>
            </p:nvGrpSpPr>
            <p:grpSpPr>
              <a:xfrm>
                <a:off x="5530001" y="3138347"/>
                <a:ext cx="1507193" cy="288000"/>
                <a:chOff x="3329081" y="3138347"/>
                <a:chExt cx="1507193" cy="288000"/>
              </a:xfrm>
            </p:grpSpPr>
            <p:pic>
              <p:nvPicPr>
                <p:cNvPr id="3310" name="Picture 2" descr="iCloud Drive: o que é e como entrar ...">
                  <a:extLst>
                    <a:ext uri="{FF2B5EF4-FFF2-40B4-BE49-F238E27FC236}">
                      <a16:creationId xmlns:a16="http://schemas.microsoft.com/office/drawing/2014/main" id="{1A2DD860-9968-6D58-11F4-931C7BD8B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081" y="3138347"/>
                  <a:ext cx="514285" cy="288000"/>
                </a:xfrm>
                <a:prstGeom prst="roundRect">
                  <a:avLst/>
                </a:prstGeom>
                <a:noFill/>
                <a:extLst>
                  <a:ext uri="{909E8E84-426E-40DD-AFC4-6F175D3DCCD1}">
                    <a14:hiddenFill xmlns:a14="http://schemas.microsoft.com/office/drawing/2010/main">
                      <a:solidFill>
                        <a:srgbClr val="FFFFFF"/>
                      </a:solidFill>
                    </a14:hiddenFill>
                  </a:ext>
                </a:extLst>
              </p:spPr>
            </p:pic>
            <p:pic>
              <p:nvPicPr>
                <p:cNvPr id="3311" name="Picture 4" descr="Google One – Google One">
                  <a:extLst>
                    <a:ext uri="{FF2B5EF4-FFF2-40B4-BE49-F238E27FC236}">
                      <a16:creationId xmlns:a16="http://schemas.microsoft.com/office/drawing/2014/main" id="{A23C1C62-1150-2CB4-5C85-7A3680B552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1" t="27049" r="23933" b="26999"/>
                <a:stretch>
                  <a:fillRect/>
                </a:stretch>
              </p:blipFill>
              <p:spPr bwMode="auto">
                <a:xfrm>
                  <a:off x="4170351" y="3138347"/>
                  <a:ext cx="665923" cy="288000"/>
                </a:xfrm>
                <a:prstGeom prst="roundRect">
                  <a:avLst/>
                </a:prstGeom>
                <a:noFill/>
                <a:extLst>
                  <a:ext uri="{909E8E84-426E-40DD-AFC4-6F175D3DCCD1}">
                    <a14:hiddenFill xmlns:a14="http://schemas.microsoft.com/office/drawing/2010/main">
                      <a:solidFill>
                        <a:srgbClr val="FFFFFF"/>
                      </a:solidFill>
                    </a14:hiddenFill>
                  </a:ext>
                </a:extLst>
              </p:spPr>
            </p:pic>
            <p:sp>
              <p:nvSpPr>
                <p:cNvPr id="3312" name="CaixaDeTexto 3311">
                  <a:extLst>
                    <a:ext uri="{FF2B5EF4-FFF2-40B4-BE49-F238E27FC236}">
                      <a16:creationId xmlns:a16="http://schemas.microsoft.com/office/drawing/2014/main" id="{062C7E9A-E20A-A83E-98B8-B545E1B92379}"/>
                    </a:ext>
                  </a:extLst>
                </p:cNvPr>
                <p:cNvSpPr txBox="1"/>
                <p:nvPr/>
              </p:nvSpPr>
              <p:spPr>
                <a:xfrm>
                  <a:off x="3782931" y="3138347"/>
                  <a:ext cx="480750" cy="276999"/>
                </a:xfrm>
                <a:prstGeom prst="rect">
                  <a:avLst/>
                </a:prstGeom>
                <a:noFill/>
              </p:spPr>
              <p:txBody>
                <a:bodyPr wrap="square" rtlCol="0">
                  <a:normAutofit fontScale="85000" lnSpcReduction="20000"/>
                </a:bodyPr>
                <a:lstStyle/>
                <a:p>
                  <a:pPr algn="ctr"/>
                  <a:r>
                    <a:rPr lang="pt-BR" sz="1200" b="1">
                      <a:solidFill>
                        <a:srgbClr val="181717"/>
                      </a:solidFill>
                      <a:latin typeface="AMX" pitchFamily="2" charset="0"/>
                    </a:rPr>
                    <a:t>OU</a:t>
                  </a:r>
                </a:p>
              </p:txBody>
            </p:sp>
          </p:grpSp>
          <p:sp>
            <p:nvSpPr>
              <p:cNvPr id="3309" name="CaixaDeTexto 3308">
                <a:extLst>
                  <a:ext uri="{FF2B5EF4-FFF2-40B4-BE49-F238E27FC236}">
                    <a16:creationId xmlns:a16="http://schemas.microsoft.com/office/drawing/2014/main" id="{9F3B1B8B-704D-8906-0743-01E647C73301}"/>
                  </a:ext>
                </a:extLst>
              </p:cNvPr>
              <p:cNvSpPr txBox="1"/>
              <p:nvPr/>
            </p:nvSpPr>
            <p:spPr>
              <a:xfrm>
                <a:off x="5920058" y="2918910"/>
                <a:ext cx="721876" cy="276999"/>
              </a:xfrm>
              <a:prstGeom prst="rect">
                <a:avLst/>
              </a:prstGeom>
              <a:noFill/>
            </p:spPr>
            <p:txBody>
              <a:bodyPr wrap="square" rtlCol="0">
                <a:normAutofit fontScale="85000" lnSpcReduction="20000"/>
              </a:bodyPr>
              <a:lstStyle/>
              <a:p>
                <a:pPr algn="ctr"/>
                <a:r>
                  <a:rPr lang="pt-BR" sz="1200" b="1">
                    <a:solidFill>
                      <a:srgbClr val="181717"/>
                    </a:solidFill>
                    <a:latin typeface="AMX" pitchFamily="2" charset="0"/>
                  </a:rPr>
                  <a:t>2TB</a:t>
                </a:r>
              </a:p>
            </p:txBody>
          </p:sp>
        </p:grpSp>
        <p:sp>
          <p:nvSpPr>
            <p:cNvPr id="3160" name="CaixaDeTexto 3159">
              <a:extLst>
                <a:ext uri="{FF2B5EF4-FFF2-40B4-BE49-F238E27FC236}">
                  <a16:creationId xmlns:a16="http://schemas.microsoft.com/office/drawing/2014/main" id="{E7A315D1-C03F-A187-6D9D-44B450DB8E67}"/>
                </a:ext>
              </a:extLst>
            </p:cNvPr>
            <p:cNvSpPr txBox="1"/>
            <p:nvPr/>
          </p:nvSpPr>
          <p:spPr>
            <a:xfrm>
              <a:off x="10677477" y="2105540"/>
              <a:ext cx="545476" cy="189686"/>
            </a:xfrm>
            <a:prstGeom prst="rect">
              <a:avLst/>
            </a:prstGeom>
            <a:noFill/>
          </p:spPr>
          <p:txBody>
            <a:bodyPr wrap="square" lIns="0" tIns="0" rIns="0" bIns="0" rtlCol="0" anchor="ctr">
              <a:noAutofit/>
            </a:bodyPr>
            <a:lstStyle/>
            <a:p>
              <a:r>
                <a:rPr lang="pt-BR" sz="900" dirty="0">
                  <a:solidFill>
                    <a:schemeClr val="bg1"/>
                  </a:solidFill>
                  <a:latin typeface="AMX Medium" pitchFamily="2" charset="0"/>
                </a:rPr>
                <a:t>R$1,3/GB</a:t>
              </a:r>
            </a:p>
          </p:txBody>
        </p:sp>
        <p:sp>
          <p:nvSpPr>
            <p:cNvPr id="3161" name="TextBox 7">
              <a:extLst>
                <a:ext uri="{FF2B5EF4-FFF2-40B4-BE49-F238E27FC236}">
                  <a16:creationId xmlns:a16="http://schemas.microsoft.com/office/drawing/2014/main" id="{73EE4FB9-B846-C82D-C518-D54C57ED4BF7}"/>
                </a:ext>
              </a:extLst>
            </p:cNvPr>
            <p:cNvSpPr txBox="1">
              <a:spLocks/>
            </p:cNvSpPr>
            <p:nvPr/>
          </p:nvSpPr>
          <p:spPr>
            <a:xfrm>
              <a:off x="8561470" y="2541422"/>
              <a:ext cx="1301653" cy="3313300"/>
            </a:xfrm>
            <a:prstGeom prst="roundRect">
              <a:avLst>
                <a:gd name="adj" fmla="val 12200"/>
              </a:avLst>
            </a:prstGeom>
            <a:solidFill>
              <a:sysClr val="window" lastClr="FFFFFF">
                <a:lumMod val="85000"/>
              </a:sysClr>
            </a:solidFill>
            <a:ln>
              <a:noFill/>
            </a:ln>
          </p:spPr>
          <p:txBody>
            <a:bodyPr wrap="square" rtlCol="0" anchor="ctr">
              <a:normAutofit/>
            </a:bodyPr>
            <a:lstStyle/>
            <a:p>
              <a:pPr algn="ctr">
                <a:defRPr/>
              </a:pPr>
              <a:endParaRPr lang="en-US" sz="1100" kern="0" dirty="0">
                <a:latin typeface="AMX Medium" pitchFamily="2" charset="0"/>
              </a:endParaRPr>
            </a:p>
          </p:txBody>
        </p:sp>
        <p:sp>
          <p:nvSpPr>
            <p:cNvPr id="3162" name="Retângulo: Cantos Arredondados 126">
              <a:extLst>
                <a:ext uri="{FF2B5EF4-FFF2-40B4-BE49-F238E27FC236}">
                  <a16:creationId xmlns:a16="http://schemas.microsoft.com/office/drawing/2014/main" id="{E1C25D7E-5F97-1A36-C360-AC09DAC72B31}"/>
                </a:ext>
              </a:extLst>
            </p:cNvPr>
            <p:cNvSpPr>
              <a:spLocks/>
            </p:cNvSpPr>
            <p:nvPr/>
          </p:nvSpPr>
          <p:spPr>
            <a:xfrm>
              <a:off x="8548970" y="1707976"/>
              <a:ext cx="1301653" cy="800610"/>
            </a:xfrm>
            <a:prstGeom prst="roundRect">
              <a:avLst>
                <a:gd name="adj" fmla="val 24428"/>
              </a:avLst>
            </a:prstGeom>
            <a:solidFill>
              <a:srgbClr val="D70000"/>
            </a:solidFill>
            <a:ln w="19050" cap="flat" cmpd="sng" algn="ctr">
              <a:noFill/>
              <a:prstDash val="solid"/>
              <a:miter lim="800000"/>
            </a:ln>
            <a:effectLst/>
          </p:spPr>
          <p:txBody>
            <a:bodyPr lIns="91440" tIns="45720" rIns="91440" bIns="45720" rtlCol="0" anchor="ctr">
              <a:normAutofit/>
            </a:bodyPr>
            <a:lstStyle/>
            <a:p>
              <a:pPr algn="ctr">
                <a:defRPr/>
              </a:pPr>
              <a:endParaRPr lang="pt-BR" sz="1200" b="1" kern="0" dirty="0">
                <a:solidFill>
                  <a:schemeClr val="bg1"/>
                </a:solidFill>
                <a:latin typeface="AMX" pitchFamily="2" charset="0"/>
              </a:endParaRPr>
            </a:p>
          </p:txBody>
        </p:sp>
        <p:sp>
          <p:nvSpPr>
            <p:cNvPr id="3163" name="CaixaDeTexto 3162">
              <a:extLst>
                <a:ext uri="{FF2B5EF4-FFF2-40B4-BE49-F238E27FC236}">
                  <a16:creationId xmlns:a16="http://schemas.microsoft.com/office/drawing/2014/main" id="{4B0B051C-17D4-E5DA-8A5B-2204F31AFE87}"/>
                </a:ext>
              </a:extLst>
            </p:cNvPr>
            <p:cNvSpPr txBox="1"/>
            <p:nvPr/>
          </p:nvSpPr>
          <p:spPr>
            <a:xfrm>
              <a:off x="8554381" y="1839154"/>
              <a:ext cx="1301654" cy="505831"/>
            </a:xfrm>
            <a:prstGeom prst="rect">
              <a:avLst/>
            </a:prstGeom>
            <a:noFill/>
          </p:spPr>
          <p:txBody>
            <a:bodyPr wrap="square">
              <a:normAutofit/>
            </a:bodyPr>
            <a:lstStyle/>
            <a:p>
              <a:pPr algn="ctr"/>
              <a:r>
                <a:rPr lang="pt-BR" sz="1700" dirty="0">
                  <a:solidFill>
                    <a:srgbClr val="FFC000"/>
                  </a:solidFill>
                  <a:latin typeface="AMX Black" pitchFamily="2" charset="0"/>
                </a:rPr>
                <a:t>200GB</a:t>
              </a:r>
            </a:p>
          </p:txBody>
        </p:sp>
        <p:sp>
          <p:nvSpPr>
            <p:cNvPr id="3164" name="CaixaDeTexto 3163">
              <a:extLst>
                <a:ext uri="{FF2B5EF4-FFF2-40B4-BE49-F238E27FC236}">
                  <a16:creationId xmlns:a16="http://schemas.microsoft.com/office/drawing/2014/main" id="{99933968-C523-CE8C-C6A7-9E22CBEAF5B3}"/>
                </a:ext>
              </a:extLst>
            </p:cNvPr>
            <p:cNvSpPr txBox="1"/>
            <p:nvPr/>
          </p:nvSpPr>
          <p:spPr>
            <a:xfrm>
              <a:off x="8585170" y="3195003"/>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2</a:t>
              </a:r>
            </a:p>
          </p:txBody>
        </p:sp>
        <p:sp>
          <p:nvSpPr>
            <p:cNvPr id="3165" name="CaixaDeTexto 3164">
              <a:extLst>
                <a:ext uri="{FF2B5EF4-FFF2-40B4-BE49-F238E27FC236}">
                  <a16:creationId xmlns:a16="http://schemas.microsoft.com/office/drawing/2014/main" id="{F9FDF795-D835-C727-B298-7D9EA0E534BC}"/>
                </a:ext>
              </a:extLst>
            </p:cNvPr>
            <p:cNvSpPr txBox="1"/>
            <p:nvPr/>
          </p:nvSpPr>
          <p:spPr>
            <a:xfrm>
              <a:off x="8567672" y="3595996"/>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WHATSAPP</a:t>
              </a:r>
            </a:p>
          </p:txBody>
        </p:sp>
        <p:sp>
          <p:nvSpPr>
            <p:cNvPr id="3166" name="CaixaDeTexto 3165">
              <a:extLst>
                <a:ext uri="{FF2B5EF4-FFF2-40B4-BE49-F238E27FC236}">
                  <a16:creationId xmlns:a16="http://schemas.microsoft.com/office/drawing/2014/main" id="{C725ACF9-DCA9-ED21-9828-280FCC2EA38A}"/>
                </a:ext>
              </a:extLst>
            </p:cNvPr>
            <p:cNvSpPr txBox="1"/>
            <p:nvPr/>
          </p:nvSpPr>
          <p:spPr>
            <a:xfrm>
              <a:off x="8567897" y="4800161"/>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ATÉ 3</a:t>
              </a:r>
            </a:p>
          </p:txBody>
        </p:sp>
        <p:sp>
          <p:nvSpPr>
            <p:cNvPr id="3167" name="CaixaDeTexto 3166">
              <a:extLst>
                <a:ext uri="{FF2B5EF4-FFF2-40B4-BE49-F238E27FC236}">
                  <a16:creationId xmlns:a16="http://schemas.microsoft.com/office/drawing/2014/main" id="{9133A39A-54EB-591C-3041-31F2F013764E}"/>
                </a:ext>
              </a:extLst>
            </p:cNvPr>
            <p:cNvSpPr txBox="1"/>
            <p:nvPr/>
          </p:nvSpPr>
          <p:spPr>
            <a:xfrm>
              <a:off x="8567897" y="5182634"/>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MUNDO</a:t>
              </a:r>
            </a:p>
          </p:txBody>
        </p:sp>
        <p:sp>
          <p:nvSpPr>
            <p:cNvPr id="3168" name="CaixaDeTexto 3167">
              <a:extLst>
                <a:ext uri="{FF2B5EF4-FFF2-40B4-BE49-F238E27FC236}">
                  <a16:creationId xmlns:a16="http://schemas.microsoft.com/office/drawing/2014/main" id="{15EEECCE-B989-E308-9AF7-5E881D48441C}"/>
                </a:ext>
              </a:extLst>
            </p:cNvPr>
            <p:cNvSpPr txBox="1"/>
            <p:nvPr/>
          </p:nvSpPr>
          <p:spPr>
            <a:xfrm>
              <a:off x="8576154" y="5561880"/>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INCLUSO</a:t>
              </a:r>
            </a:p>
          </p:txBody>
        </p:sp>
        <p:grpSp>
          <p:nvGrpSpPr>
            <p:cNvPr id="3169" name="Agrupar 3168">
              <a:extLst>
                <a:ext uri="{FF2B5EF4-FFF2-40B4-BE49-F238E27FC236}">
                  <a16:creationId xmlns:a16="http://schemas.microsoft.com/office/drawing/2014/main" id="{679C3B84-8A17-2B66-A456-778A8041276D}"/>
                </a:ext>
              </a:extLst>
            </p:cNvPr>
            <p:cNvGrpSpPr/>
            <p:nvPr/>
          </p:nvGrpSpPr>
          <p:grpSpPr>
            <a:xfrm>
              <a:off x="8594097" y="2628409"/>
              <a:ext cx="1238537" cy="416987"/>
              <a:chOff x="5530001" y="2918910"/>
              <a:chExt cx="1507193" cy="507437"/>
            </a:xfrm>
          </p:grpSpPr>
          <p:grpSp>
            <p:nvGrpSpPr>
              <p:cNvPr id="3303" name="Agrupar 3302">
                <a:extLst>
                  <a:ext uri="{FF2B5EF4-FFF2-40B4-BE49-F238E27FC236}">
                    <a16:creationId xmlns:a16="http://schemas.microsoft.com/office/drawing/2014/main" id="{3D598CAB-A8B5-CD29-0752-6145DA4B20E4}"/>
                  </a:ext>
                </a:extLst>
              </p:cNvPr>
              <p:cNvGrpSpPr/>
              <p:nvPr/>
            </p:nvGrpSpPr>
            <p:grpSpPr>
              <a:xfrm>
                <a:off x="5530001" y="3138347"/>
                <a:ext cx="1507193" cy="288000"/>
                <a:chOff x="3329081" y="3138347"/>
                <a:chExt cx="1507193" cy="288000"/>
              </a:xfrm>
            </p:grpSpPr>
            <p:pic>
              <p:nvPicPr>
                <p:cNvPr id="3305" name="Picture 2" descr="iCloud Drive: o que é e como entrar ...">
                  <a:extLst>
                    <a:ext uri="{FF2B5EF4-FFF2-40B4-BE49-F238E27FC236}">
                      <a16:creationId xmlns:a16="http://schemas.microsoft.com/office/drawing/2014/main" id="{7A6EE2DE-3719-5B71-D59F-FB7DC7054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081" y="3138347"/>
                  <a:ext cx="514285" cy="288000"/>
                </a:xfrm>
                <a:prstGeom prst="roundRect">
                  <a:avLst/>
                </a:prstGeom>
                <a:noFill/>
                <a:extLst>
                  <a:ext uri="{909E8E84-426E-40DD-AFC4-6F175D3DCCD1}">
                    <a14:hiddenFill xmlns:a14="http://schemas.microsoft.com/office/drawing/2010/main">
                      <a:solidFill>
                        <a:srgbClr val="FFFFFF"/>
                      </a:solidFill>
                    </a14:hiddenFill>
                  </a:ext>
                </a:extLst>
              </p:spPr>
            </p:pic>
            <p:pic>
              <p:nvPicPr>
                <p:cNvPr id="3306" name="Picture 4" descr="Google One – Google One">
                  <a:extLst>
                    <a:ext uri="{FF2B5EF4-FFF2-40B4-BE49-F238E27FC236}">
                      <a16:creationId xmlns:a16="http://schemas.microsoft.com/office/drawing/2014/main" id="{A1BBA4CA-9CC2-B757-F454-B2255F8220B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1" t="27049" r="23933" b="26999"/>
                <a:stretch>
                  <a:fillRect/>
                </a:stretch>
              </p:blipFill>
              <p:spPr bwMode="auto">
                <a:xfrm>
                  <a:off x="4170351" y="3138347"/>
                  <a:ext cx="665923" cy="288000"/>
                </a:xfrm>
                <a:prstGeom prst="roundRect">
                  <a:avLst/>
                </a:prstGeom>
                <a:noFill/>
                <a:extLst>
                  <a:ext uri="{909E8E84-426E-40DD-AFC4-6F175D3DCCD1}">
                    <a14:hiddenFill xmlns:a14="http://schemas.microsoft.com/office/drawing/2010/main">
                      <a:solidFill>
                        <a:srgbClr val="FFFFFF"/>
                      </a:solidFill>
                    </a14:hiddenFill>
                  </a:ext>
                </a:extLst>
              </p:spPr>
            </p:pic>
            <p:sp>
              <p:nvSpPr>
                <p:cNvPr id="3307" name="CaixaDeTexto 3306">
                  <a:extLst>
                    <a:ext uri="{FF2B5EF4-FFF2-40B4-BE49-F238E27FC236}">
                      <a16:creationId xmlns:a16="http://schemas.microsoft.com/office/drawing/2014/main" id="{C702AB69-EF03-5028-4063-F37AA87F3015}"/>
                    </a:ext>
                  </a:extLst>
                </p:cNvPr>
                <p:cNvSpPr txBox="1"/>
                <p:nvPr/>
              </p:nvSpPr>
              <p:spPr>
                <a:xfrm>
                  <a:off x="3782931" y="3138347"/>
                  <a:ext cx="480750" cy="276999"/>
                </a:xfrm>
                <a:prstGeom prst="rect">
                  <a:avLst/>
                </a:prstGeom>
                <a:noFill/>
              </p:spPr>
              <p:txBody>
                <a:bodyPr wrap="square" rtlCol="0">
                  <a:normAutofit fontScale="85000" lnSpcReduction="20000"/>
                </a:bodyPr>
                <a:lstStyle/>
                <a:p>
                  <a:pPr algn="ctr"/>
                  <a:r>
                    <a:rPr lang="pt-BR" sz="1200" b="1">
                      <a:solidFill>
                        <a:srgbClr val="181717"/>
                      </a:solidFill>
                      <a:latin typeface="AMX" pitchFamily="2" charset="0"/>
                    </a:rPr>
                    <a:t>OU</a:t>
                  </a:r>
                </a:p>
              </p:txBody>
            </p:sp>
          </p:grpSp>
          <p:sp>
            <p:nvSpPr>
              <p:cNvPr id="3304" name="CaixaDeTexto 3303">
                <a:extLst>
                  <a:ext uri="{FF2B5EF4-FFF2-40B4-BE49-F238E27FC236}">
                    <a16:creationId xmlns:a16="http://schemas.microsoft.com/office/drawing/2014/main" id="{946CF7AB-6760-6B57-7010-B53CFAA0510C}"/>
                  </a:ext>
                </a:extLst>
              </p:cNvPr>
              <p:cNvSpPr txBox="1"/>
              <p:nvPr/>
            </p:nvSpPr>
            <p:spPr>
              <a:xfrm>
                <a:off x="5920058" y="2918910"/>
                <a:ext cx="721876" cy="276999"/>
              </a:xfrm>
              <a:prstGeom prst="rect">
                <a:avLst/>
              </a:prstGeom>
              <a:noFill/>
            </p:spPr>
            <p:txBody>
              <a:bodyPr wrap="square" rtlCol="0">
                <a:normAutofit fontScale="85000" lnSpcReduction="20000"/>
              </a:bodyPr>
              <a:lstStyle/>
              <a:p>
                <a:pPr algn="ctr"/>
                <a:r>
                  <a:rPr lang="pt-BR" sz="1200" b="1">
                    <a:solidFill>
                      <a:srgbClr val="181717"/>
                    </a:solidFill>
                    <a:latin typeface="AMX" pitchFamily="2" charset="0"/>
                  </a:rPr>
                  <a:t>2TB</a:t>
                </a:r>
              </a:p>
            </p:txBody>
          </p:sp>
        </p:grpSp>
        <p:sp>
          <p:nvSpPr>
            <p:cNvPr id="3170" name="CaixaDeTexto 3169">
              <a:extLst>
                <a:ext uri="{FF2B5EF4-FFF2-40B4-BE49-F238E27FC236}">
                  <a16:creationId xmlns:a16="http://schemas.microsoft.com/office/drawing/2014/main" id="{E0040A58-48C3-A5F2-8B28-01B6CA88C42A}"/>
                </a:ext>
              </a:extLst>
            </p:cNvPr>
            <p:cNvSpPr txBox="1"/>
            <p:nvPr/>
          </p:nvSpPr>
          <p:spPr>
            <a:xfrm>
              <a:off x="9292740" y="2145788"/>
              <a:ext cx="545476" cy="189686"/>
            </a:xfrm>
            <a:prstGeom prst="rect">
              <a:avLst/>
            </a:prstGeom>
            <a:noFill/>
          </p:spPr>
          <p:txBody>
            <a:bodyPr wrap="square" lIns="0" tIns="0" rIns="0" bIns="0" rtlCol="0" anchor="ctr">
              <a:noAutofit/>
            </a:bodyPr>
            <a:lstStyle/>
            <a:p>
              <a:r>
                <a:rPr lang="pt-BR" sz="900" dirty="0">
                  <a:solidFill>
                    <a:schemeClr val="bg1"/>
                  </a:solidFill>
                  <a:latin typeface="AMX Medium" pitchFamily="2" charset="0"/>
                </a:rPr>
                <a:t>R$1,2/GB</a:t>
              </a:r>
            </a:p>
          </p:txBody>
        </p:sp>
        <p:grpSp>
          <p:nvGrpSpPr>
            <p:cNvPr id="3171" name="Agrupar 3170">
              <a:extLst>
                <a:ext uri="{FF2B5EF4-FFF2-40B4-BE49-F238E27FC236}">
                  <a16:creationId xmlns:a16="http://schemas.microsoft.com/office/drawing/2014/main" id="{25C8FD41-2F8A-6F3B-F936-D86A46FE9188}"/>
                </a:ext>
              </a:extLst>
            </p:cNvPr>
            <p:cNvGrpSpPr/>
            <p:nvPr/>
          </p:nvGrpSpPr>
          <p:grpSpPr>
            <a:xfrm>
              <a:off x="4466161" y="2558839"/>
              <a:ext cx="1328981" cy="3313300"/>
              <a:chOff x="4401295" y="3172229"/>
              <a:chExt cx="1617255" cy="4032000"/>
            </a:xfrm>
          </p:grpSpPr>
          <p:sp>
            <p:nvSpPr>
              <p:cNvPr id="3290" name="TextBox 7">
                <a:extLst>
                  <a:ext uri="{FF2B5EF4-FFF2-40B4-BE49-F238E27FC236}">
                    <a16:creationId xmlns:a16="http://schemas.microsoft.com/office/drawing/2014/main" id="{513C7C70-F795-EF40-EC91-6D555FC9325D}"/>
                  </a:ext>
                </a:extLst>
              </p:cNvPr>
              <p:cNvSpPr txBox="1">
                <a:spLocks/>
              </p:cNvSpPr>
              <p:nvPr/>
            </p:nvSpPr>
            <p:spPr>
              <a:xfrm>
                <a:off x="4401295" y="3172229"/>
                <a:ext cx="1584000" cy="4032000"/>
              </a:xfrm>
              <a:prstGeom prst="roundRect">
                <a:avLst>
                  <a:gd name="adj" fmla="val 12200"/>
                </a:avLst>
              </a:prstGeom>
              <a:solidFill>
                <a:sysClr val="window" lastClr="FFFFFF">
                  <a:lumMod val="85000"/>
                </a:sysClr>
              </a:solidFill>
              <a:ln>
                <a:noFill/>
              </a:ln>
            </p:spPr>
            <p:txBody>
              <a:bodyPr wrap="square" rtlCol="0" anchor="ctr">
                <a:normAutofit/>
              </a:bodyPr>
              <a:lstStyle/>
              <a:p>
                <a:pPr algn="ctr">
                  <a:defRPr/>
                </a:pPr>
                <a:endParaRPr lang="en-US" sz="1100" kern="0" dirty="0">
                  <a:latin typeface="AMX Medium" pitchFamily="2" charset="0"/>
                </a:endParaRPr>
              </a:p>
            </p:txBody>
          </p:sp>
          <p:sp>
            <p:nvSpPr>
              <p:cNvPr id="3291" name="CaixaDeTexto 3290">
                <a:extLst>
                  <a:ext uri="{FF2B5EF4-FFF2-40B4-BE49-F238E27FC236}">
                    <a16:creationId xmlns:a16="http://schemas.microsoft.com/office/drawing/2014/main" id="{84F35AC5-9547-4BA6-9671-1F8C3F004727}"/>
                  </a:ext>
                </a:extLst>
              </p:cNvPr>
              <p:cNvSpPr txBox="1"/>
              <p:nvPr/>
            </p:nvSpPr>
            <p:spPr>
              <a:xfrm>
                <a:off x="4437271" y="3952958"/>
                <a:ext cx="1542674" cy="307777"/>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292" name="CaixaDeTexto 3291">
                <a:extLst>
                  <a:ext uri="{FF2B5EF4-FFF2-40B4-BE49-F238E27FC236}">
                    <a16:creationId xmlns:a16="http://schemas.microsoft.com/office/drawing/2014/main" id="{90732EFD-BBE3-D427-9EDF-116C69205F9E}"/>
                  </a:ext>
                </a:extLst>
              </p:cNvPr>
              <p:cNvSpPr txBox="1"/>
              <p:nvPr/>
            </p:nvSpPr>
            <p:spPr>
              <a:xfrm>
                <a:off x="4424178" y="4440932"/>
                <a:ext cx="1542674" cy="276999"/>
              </a:xfrm>
              <a:prstGeom prst="rect">
                <a:avLst/>
              </a:prstGeom>
              <a:noFill/>
            </p:spPr>
            <p:txBody>
              <a:bodyPr wrap="square">
                <a:normAutofit fontScale="85000" lnSpcReduction="20000"/>
              </a:bodyPr>
              <a:lstStyle>
                <a:defPPr>
                  <a:defRPr lang="pt-BR"/>
                </a:defPPr>
                <a:lvl1pPr algn="ctr">
                  <a:defRPr sz="1400">
                    <a:solidFill>
                      <a:schemeClr val="bg1"/>
                    </a:solidFill>
                    <a:latin typeface="Bebas Neue" panose="020B0606020202050201" pitchFamily="34" charset="0"/>
                  </a:defRPr>
                </a:lvl1pPr>
              </a:lstStyle>
              <a:p>
                <a:r>
                  <a:rPr lang="pt-BR" sz="1200" b="1" dirty="0">
                    <a:solidFill>
                      <a:srgbClr val="181717"/>
                    </a:solidFill>
                    <a:latin typeface="AMX" pitchFamily="2" charset="0"/>
                  </a:rPr>
                  <a:t>WHATSAPP</a:t>
                </a:r>
              </a:p>
            </p:txBody>
          </p:sp>
          <p:sp>
            <p:nvSpPr>
              <p:cNvPr id="3293" name="CaixaDeTexto 3292">
                <a:extLst>
                  <a:ext uri="{FF2B5EF4-FFF2-40B4-BE49-F238E27FC236}">
                    <a16:creationId xmlns:a16="http://schemas.microsoft.com/office/drawing/2014/main" id="{5C754E1A-6AB4-5A74-B6D8-686B0FE4BA60}"/>
                  </a:ext>
                </a:extLst>
              </p:cNvPr>
              <p:cNvSpPr txBox="1"/>
              <p:nvPr/>
            </p:nvSpPr>
            <p:spPr>
              <a:xfrm>
                <a:off x="4418221" y="5892376"/>
                <a:ext cx="1542674" cy="276999"/>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ATÉ 1</a:t>
                </a:r>
              </a:p>
            </p:txBody>
          </p:sp>
          <p:sp>
            <p:nvSpPr>
              <p:cNvPr id="3294" name="CaixaDeTexto 3293">
                <a:extLst>
                  <a:ext uri="{FF2B5EF4-FFF2-40B4-BE49-F238E27FC236}">
                    <a16:creationId xmlns:a16="http://schemas.microsoft.com/office/drawing/2014/main" id="{2F257B3A-402A-A715-A5C5-876CBB448C82}"/>
                  </a:ext>
                </a:extLst>
              </p:cNvPr>
              <p:cNvSpPr txBox="1"/>
              <p:nvPr/>
            </p:nvSpPr>
            <p:spPr>
              <a:xfrm>
                <a:off x="4427746" y="6361346"/>
                <a:ext cx="1542674" cy="276999"/>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AMÉRICAS</a:t>
                </a:r>
              </a:p>
            </p:txBody>
          </p:sp>
          <p:sp>
            <p:nvSpPr>
              <p:cNvPr id="3295" name="CaixaDeTexto 3294">
                <a:extLst>
                  <a:ext uri="{FF2B5EF4-FFF2-40B4-BE49-F238E27FC236}">
                    <a16:creationId xmlns:a16="http://schemas.microsoft.com/office/drawing/2014/main" id="{990A97DD-80C3-566F-8DD4-57CFB36C0354}"/>
                  </a:ext>
                </a:extLst>
              </p:cNvPr>
              <p:cNvSpPr txBox="1"/>
              <p:nvPr/>
            </p:nvSpPr>
            <p:spPr>
              <a:xfrm>
                <a:off x="4418221" y="6831041"/>
                <a:ext cx="1542674" cy="276999"/>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INCLUSO</a:t>
                </a:r>
              </a:p>
            </p:txBody>
          </p:sp>
          <p:grpSp>
            <p:nvGrpSpPr>
              <p:cNvPr id="3296" name="Agrupar 3295">
                <a:extLst>
                  <a:ext uri="{FF2B5EF4-FFF2-40B4-BE49-F238E27FC236}">
                    <a16:creationId xmlns:a16="http://schemas.microsoft.com/office/drawing/2014/main" id="{A461FA2B-B271-04D8-FA71-56C92B4E8BA8}"/>
                  </a:ext>
                </a:extLst>
              </p:cNvPr>
              <p:cNvGrpSpPr/>
              <p:nvPr/>
            </p:nvGrpSpPr>
            <p:grpSpPr>
              <a:xfrm>
                <a:off x="4447218" y="3250913"/>
                <a:ext cx="1571332" cy="514715"/>
                <a:chOff x="4788587" y="3250913"/>
                <a:chExt cx="1571332" cy="514715"/>
              </a:xfrm>
            </p:grpSpPr>
            <p:sp>
              <p:nvSpPr>
                <p:cNvPr id="3297" name="CaixaDeTexto 3296">
                  <a:extLst>
                    <a:ext uri="{FF2B5EF4-FFF2-40B4-BE49-F238E27FC236}">
                      <a16:creationId xmlns:a16="http://schemas.microsoft.com/office/drawing/2014/main" id="{C75B5E04-1404-F294-2AD2-30FDEA6D3C32}"/>
                    </a:ext>
                  </a:extLst>
                </p:cNvPr>
                <p:cNvSpPr txBox="1"/>
                <p:nvPr/>
              </p:nvSpPr>
              <p:spPr>
                <a:xfrm>
                  <a:off x="4799962" y="3250913"/>
                  <a:ext cx="612000" cy="276999"/>
                </a:xfrm>
                <a:prstGeom prst="rect">
                  <a:avLst/>
                </a:prstGeom>
                <a:noFill/>
              </p:spPr>
              <p:txBody>
                <a:bodyPr wrap="square" rtlCol="0">
                  <a:normAutofit fontScale="85000" lnSpcReduction="20000"/>
                </a:bodyPr>
                <a:lstStyle/>
                <a:p>
                  <a:r>
                    <a:rPr lang="pt-BR" sz="1200" b="1" dirty="0">
                      <a:solidFill>
                        <a:srgbClr val="181717"/>
                      </a:solidFill>
                      <a:latin typeface="AMX" pitchFamily="2" charset="0"/>
                    </a:rPr>
                    <a:t>50GB</a:t>
                  </a:r>
                </a:p>
              </p:txBody>
            </p:sp>
            <p:sp>
              <p:nvSpPr>
                <p:cNvPr id="3298" name="CaixaDeTexto 3297">
                  <a:extLst>
                    <a:ext uri="{FF2B5EF4-FFF2-40B4-BE49-F238E27FC236}">
                      <a16:creationId xmlns:a16="http://schemas.microsoft.com/office/drawing/2014/main" id="{C205BE3C-3261-86EF-B48A-D40CC868F06F}"/>
                    </a:ext>
                  </a:extLst>
                </p:cNvPr>
                <p:cNvSpPr txBox="1"/>
                <p:nvPr/>
              </p:nvSpPr>
              <p:spPr>
                <a:xfrm>
                  <a:off x="5638043" y="3250913"/>
                  <a:ext cx="721876" cy="276999"/>
                </a:xfrm>
                <a:prstGeom prst="rect">
                  <a:avLst/>
                </a:prstGeom>
                <a:noFill/>
              </p:spPr>
              <p:txBody>
                <a:bodyPr wrap="square" rtlCol="0">
                  <a:normAutofit fontScale="85000" lnSpcReduction="20000"/>
                </a:bodyPr>
                <a:lstStyle/>
                <a:p>
                  <a:r>
                    <a:rPr lang="pt-BR" sz="1200" b="1" dirty="0">
                      <a:solidFill>
                        <a:srgbClr val="181717"/>
                      </a:solidFill>
                      <a:latin typeface="AMX" pitchFamily="2" charset="0"/>
                    </a:rPr>
                    <a:t>100GB</a:t>
                  </a:r>
                </a:p>
              </p:txBody>
            </p:sp>
            <p:grpSp>
              <p:nvGrpSpPr>
                <p:cNvPr id="3299" name="Agrupar 3298">
                  <a:extLst>
                    <a:ext uri="{FF2B5EF4-FFF2-40B4-BE49-F238E27FC236}">
                      <a16:creationId xmlns:a16="http://schemas.microsoft.com/office/drawing/2014/main" id="{41C5C5B1-D533-CAB7-7049-54AB8B013B61}"/>
                    </a:ext>
                  </a:extLst>
                </p:cNvPr>
                <p:cNvGrpSpPr/>
                <p:nvPr/>
              </p:nvGrpSpPr>
              <p:grpSpPr>
                <a:xfrm>
                  <a:off x="4788587" y="3477628"/>
                  <a:ext cx="1466733" cy="288000"/>
                  <a:chOff x="3428805" y="3138347"/>
                  <a:chExt cx="1466733" cy="288000"/>
                </a:xfrm>
              </p:grpSpPr>
              <p:pic>
                <p:nvPicPr>
                  <p:cNvPr id="3300" name="Picture 2" descr="iCloud Drive: o que é e como entrar ...">
                    <a:extLst>
                      <a:ext uri="{FF2B5EF4-FFF2-40B4-BE49-F238E27FC236}">
                        <a16:creationId xmlns:a16="http://schemas.microsoft.com/office/drawing/2014/main" id="{5659E7F6-70C0-DC1D-0383-F5FEB73C2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805" y="3138347"/>
                    <a:ext cx="514285" cy="288000"/>
                  </a:xfrm>
                  <a:prstGeom prst="roundRect">
                    <a:avLst/>
                  </a:prstGeom>
                  <a:noFill/>
                  <a:extLst>
                    <a:ext uri="{909E8E84-426E-40DD-AFC4-6F175D3DCCD1}">
                      <a14:hiddenFill xmlns:a14="http://schemas.microsoft.com/office/drawing/2010/main">
                        <a:solidFill>
                          <a:srgbClr val="FFFFFF"/>
                        </a:solidFill>
                      </a14:hiddenFill>
                    </a:ext>
                  </a:extLst>
                </p:spPr>
              </p:pic>
              <p:pic>
                <p:nvPicPr>
                  <p:cNvPr id="3301" name="Picture 4" descr="Google One – Google One">
                    <a:extLst>
                      <a:ext uri="{FF2B5EF4-FFF2-40B4-BE49-F238E27FC236}">
                        <a16:creationId xmlns:a16="http://schemas.microsoft.com/office/drawing/2014/main" id="{DEA204C4-2C96-83E6-5F6F-898AF58481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1" t="27049" r="23933" b="26999"/>
                  <a:stretch>
                    <a:fillRect/>
                  </a:stretch>
                </p:blipFill>
                <p:spPr bwMode="auto">
                  <a:xfrm>
                    <a:off x="4229615" y="3138347"/>
                    <a:ext cx="665923" cy="288000"/>
                  </a:xfrm>
                  <a:prstGeom prst="roundRect">
                    <a:avLst/>
                  </a:prstGeom>
                  <a:noFill/>
                  <a:extLst>
                    <a:ext uri="{909E8E84-426E-40DD-AFC4-6F175D3DCCD1}">
                      <a14:hiddenFill xmlns:a14="http://schemas.microsoft.com/office/drawing/2010/main">
                        <a:solidFill>
                          <a:srgbClr val="FFFFFF"/>
                        </a:solidFill>
                      </a14:hiddenFill>
                    </a:ext>
                  </a:extLst>
                </p:spPr>
              </p:pic>
              <p:sp>
                <p:nvSpPr>
                  <p:cNvPr id="3302" name="CaixaDeTexto 3301">
                    <a:extLst>
                      <a:ext uri="{FF2B5EF4-FFF2-40B4-BE49-F238E27FC236}">
                        <a16:creationId xmlns:a16="http://schemas.microsoft.com/office/drawing/2014/main" id="{7E57F44B-8E39-D095-9344-DAFE829E4E06}"/>
                      </a:ext>
                    </a:extLst>
                  </p:cNvPr>
                  <p:cNvSpPr txBox="1"/>
                  <p:nvPr/>
                </p:nvSpPr>
                <p:spPr>
                  <a:xfrm>
                    <a:off x="3850287" y="3138347"/>
                    <a:ext cx="480750" cy="276999"/>
                  </a:xfrm>
                  <a:prstGeom prst="rect">
                    <a:avLst/>
                  </a:prstGeom>
                  <a:noFill/>
                </p:spPr>
                <p:txBody>
                  <a:bodyPr wrap="square" rtlCol="0">
                    <a:normAutofit fontScale="85000" lnSpcReduction="20000"/>
                  </a:bodyPr>
                  <a:lstStyle/>
                  <a:p>
                    <a:pPr algn="ctr"/>
                    <a:r>
                      <a:rPr lang="pt-BR" sz="1200" b="1" dirty="0">
                        <a:solidFill>
                          <a:srgbClr val="181717"/>
                        </a:solidFill>
                        <a:latin typeface="AMX" pitchFamily="2" charset="0"/>
                      </a:rPr>
                      <a:t>OU</a:t>
                    </a:r>
                  </a:p>
                </p:txBody>
              </p:sp>
            </p:grpSp>
          </p:grpSp>
        </p:grpSp>
        <p:sp>
          <p:nvSpPr>
            <p:cNvPr id="3174" name="Retângulo: Cantos Arredondados 126">
              <a:extLst>
                <a:ext uri="{FF2B5EF4-FFF2-40B4-BE49-F238E27FC236}">
                  <a16:creationId xmlns:a16="http://schemas.microsoft.com/office/drawing/2014/main" id="{3854684E-DD75-45A0-804B-3DD8EF94D840}"/>
                </a:ext>
              </a:extLst>
            </p:cNvPr>
            <p:cNvSpPr>
              <a:spLocks/>
            </p:cNvSpPr>
            <p:nvPr/>
          </p:nvSpPr>
          <p:spPr>
            <a:xfrm>
              <a:off x="3116304" y="1962421"/>
              <a:ext cx="1301654" cy="537272"/>
            </a:xfrm>
            <a:prstGeom prst="roundRect">
              <a:avLst>
                <a:gd name="adj" fmla="val 24428"/>
              </a:avLst>
            </a:prstGeom>
            <a:solidFill>
              <a:srgbClr val="D70000"/>
            </a:solidFill>
            <a:ln w="19050" cap="flat" cmpd="sng" algn="ctr">
              <a:noFill/>
              <a:prstDash val="solid"/>
              <a:miter lim="800000"/>
            </a:ln>
            <a:effectLst/>
          </p:spPr>
          <p:txBody>
            <a:bodyPr lIns="91440" tIns="45720" rIns="91440" bIns="45720" rtlCol="0" anchor="ctr">
              <a:normAutofit/>
            </a:bodyPr>
            <a:lstStyle/>
            <a:p>
              <a:pPr algn="ctr">
                <a:defRPr/>
              </a:pPr>
              <a:endParaRPr lang="pt-BR" sz="1200" b="1" kern="0" dirty="0">
                <a:solidFill>
                  <a:schemeClr val="bg1"/>
                </a:solidFill>
                <a:latin typeface="AMX" pitchFamily="2" charset="0"/>
              </a:endParaRPr>
            </a:p>
          </p:txBody>
        </p:sp>
        <p:sp>
          <p:nvSpPr>
            <p:cNvPr id="3175" name="TextBox 7">
              <a:extLst>
                <a:ext uri="{FF2B5EF4-FFF2-40B4-BE49-F238E27FC236}">
                  <a16:creationId xmlns:a16="http://schemas.microsoft.com/office/drawing/2014/main" id="{D0D94CCF-8041-1A99-25E4-1E944C0A2C12}"/>
                </a:ext>
              </a:extLst>
            </p:cNvPr>
            <p:cNvSpPr txBox="1">
              <a:spLocks/>
            </p:cNvSpPr>
            <p:nvPr/>
          </p:nvSpPr>
          <p:spPr>
            <a:xfrm>
              <a:off x="3109311" y="2558839"/>
              <a:ext cx="1301654" cy="3313300"/>
            </a:xfrm>
            <a:prstGeom prst="roundRect">
              <a:avLst>
                <a:gd name="adj" fmla="val 12200"/>
              </a:avLst>
            </a:prstGeom>
            <a:solidFill>
              <a:sysClr val="window" lastClr="FFFFFF">
                <a:lumMod val="85000"/>
              </a:sysClr>
            </a:solidFill>
            <a:ln>
              <a:noFill/>
            </a:ln>
          </p:spPr>
          <p:txBody>
            <a:bodyPr wrap="square" rtlCol="0" anchor="ctr">
              <a:normAutofit/>
            </a:bodyPr>
            <a:lstStyle/>
            <a:p>
              <a:pPr algn="ctr">
                <a:defRPr/>
              </a:pPr>
              <a:endParaRPr lang="en-US" sz="1100" kern="0" dirty="0">
                <a:latin typeface="AMX Medium" pitchFamily="2" charset="0"/>
              </a:endParaRPr>
            </a:p>
          </p:txBody>
        </p:sp>
        <p:sp>
          <p:nvSpPr>
            <p:cNvPr id="3176" name="CaixaDeTexto 3175">
              <a:extLst>
                <a:ext uri="{FF2B5EF4-FFF2-40B4-BE49-F238E27FC236}">
                  <a16:creationId xmlns:a16="http://schemas.microsoft.com/office/drawing/2014/main" id="{6D53FD5C-8729-1293-464A-17C3565A19EE}"/>
                </a:ext>
              </a:extLst>
            </p:cNvPr>
            <p:cNvSpPr txBox="1"/>
            <p:nvPr/>
          </p:nvSpPr>
          <p:spPr>
            <a:xfrm>
              <a:off x="3131996" y="1991108"/>
              <a:ext cx="1267694" cy="231355"/>
            </a:xfrm>
            <a:prstGeom prst="rect">
              <a:avLst/>
            </a:prstGeom>
            <a:noFill/>
          </p:spPr>
          <p:txBody>
            <a:bodyPr wrap="square" lIns="0" tIns="0" rIns="0" bIns="0">
              <a:noAutofit/>
            </a:bodyPr>
            <a:lstStyle/>
            <a:p>
              <a:pPr algn="ctr"/>
              <a:r>
                <a:rPr lang="pt-BR" sz="1600" b="1" dirty="0">
                  <a:solidFill>
                    <a:srgbClr val="FFC000"/>
                  </a:solidFill>
                  <a:latin typeface="AMX Black" pitchFamily="2" charset="0"/>
                </a:rPr>
                <a:t>60GB</a:t>
              </a:r>
              <a:endParaRPr lang="pt-BR" b="1" dirty="0">
                <a:solidFill>
                  <a:srgbClr val="FFC000"/>
                </a:solidFill>
                <a:latin typeface="AMX Black" pitchFamily="2" charset="0"/>
              </a:endParaRPr>
            </a:p>
          </p:txBody>
        </p:sp>
        <p:sp>
          <p:nvSpPr>
            <p:cNvPr id="3177" name="CaixaDeTexto 3176">
              <a:extLst>
                <a:ext uri="{FF2B5EF4-FFF2-40B4-BE49-F238E27FC236}">
                  <a16:creationId xmlns:a16="http://schemas.microsoft.com/office/drawing/2014/main" id="{67F97D4C-5346-0563-F1AF-EBECCBCF4F26}"/>
                </a:ext>
              </a:extLst>
            </p:cNvPr>
            <p:cNvSpPr txBox="1"/>
            <p:nvPr/>
          </p:nvSpPr>
          <p:spPr>
            <a:xfrm>
              <a:off x="3126291" y="3195001"/>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178" name="CaixaDeTexto 3177">
              <a:extLst>
                <a:ext uri="{FF2B5EF4-FFF2-40B4-BE49-F238E27FC236}">
                  <a16:creationId xmlns:a16="http://schemas.microsoft.com/office/drawing/2014/main" id="{83D26425-1E9E-D1D7-3BB8-5456919A66AB}"/>
                </a:ext>
              </a:extLst>
            </p:cNvPr>
            <p:cNvSpPr txBox="1"/>
            <p:nvPr/>
          </p:nvSpPr>
          <p:spPr>
            <a:xfrm>
              <a:off x="3126291" y="3595995"/>
              <a:ext cx="1267694" cy="227624"/>
            </a:xfrm>
            <a:prstGeom prst="rect">
              <a:avLst/>
            </a:prstGeom>
            <a:noFill/>
          </p:spPr>
          <p:txBody>
            <a:bodyPr wrap="square">
              <a:normAutofit fontScale="85000" lnSpcReduction="20000"/>
            </a:bodyPr>
            <a:lstStyle>
              <a:defPPr>
                <a:defRPr lang="pt-BR"/>
              </a:defPPr>
              <a:lvl1pPr algn="ctr">
                <a:defRPr sz="1400">
                  <a:solidFill>
                    <a:schemeClr val="bg1"/>
                  </a:solidFill>
                  <a:latin typeface="Bebas Neue" panose="020B0606020202050201" pitchFamily="34" charset="0"/>
                </a:defRPr>
              </a:lvl1pPr>
            </a:lstStyle>
            <a:p>
              <a:r>
                <a:rPr lang="pt-BR" sz="1200" b="1" dirty="0">
                  <a:solidFill>
                    <a:srgbClr val="181717"/>
                  </a:solidFill>
                  <a:latin typeface="AMX" pitchFamily="2" charset="0"/>
                </a:rPr>
                <a:t>WHATSAPP</a:t>
              </a:r>
            </a:p>
          </p:txBody>
        </p:sp>
        <p:sp>
          <p:nvSpPr>
            <p:cNvPr id="3179" name="CaixaDeTexto 3178">
              <a:extLst>
                <a:ext uri="{FF2B5EF4-FFF2-40B4-BE49-F238E27FC236}">
                  <a16:creationId xmlns:a16="http://schemas.microsoft.com/office/drawing/2014/main" id="{CA7CA8E0-C0B4-4F57-164F-439914D6DFBF}"/>
                </a:ext>
              </a:extLst>
            </p:cNvPr>
            <p:cNvSpPr txBox="1"/>
            <p:nvPr/>
          </p:nvSpPr>
          <p:spPr>
            <a:xfrm>
              <a:off x="3126291" y="4782495"/>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ATÉ 1</a:t>
              </a:r>
            </a:p>
          </p:txBody>
        </p:sp>
        <p:sp>
          <p:nvSpPr>
            <p:cNvPr id="3180" name="CaixaDeTexto 3179">
              <a:extLst>
                <a:ext uri="{FF2B5EF4-FFF2-40B4-BE49-F238E27FC236}">
                  <a16:creationId xmlns:a16="http://schemas.microsoft.com/office/drawing/2014/main" id="{5843D3E0-7809-0596-E3E0-9289AB8C0A1A}"/>
                </a:ext>
              </a:extLst>
            </p:cNvPr>
            <p:cNvSpPr txBox="1"/>
            <p:nvPr/>
          </p:nvSpPr>
          <p:spPr>
            <a:xfrm>
              <a:off x="3126291" y="5173489"/>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AMÉRICAS</a:t>
              </a:r>
            </a:p>
          </p:txBody>
        </p:sp>
        <p:sp>
          <p:nvSpPr>
            <p:cNvPr id="3181" name="CaixaDeTexto 3180">
              <a:extLst>
                <a:ext uri="{FF2B5EF4-FFF2-40B4-BE49-F238E27FC236}">
                  <a16:creationId xmlns:a16="http://schemas.microsoft.com/office/drawing/2014/main" id="{0FAE3E6E-9641-437B-694D-504DD8ECA984}"/>
                </a:ext>
              </a:extLst>
            </p:cNvPr>
            <p:cNvSpPr txBox="1"/>
            <p:nvPr/>
          </p:nvSpPr>
          <p:spPr>
            <a:xfrm>
              <a:off x="3126291" y="5563981"/>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INCLUSO</a:t>
              </a:r>
            </a:p>
          </p:txBody>
        </p:sp>
        <p:grpSp>
          <p:nvGrpSpPr>
            <p:cNvPr id="3182" name="Agrupar 3181">
              <a:extLst>
                <a:ext uri="{FF2B5EF4-FFF2-40B4-BE49-F238E27FC236}">
                  <a16:creationId xmlns:a16="http://schemas.microsoft.com/office/drawing/2014/main" id="{14DFBDFD-82D0-DD89-2A30-20CDA29F486D}"/>
                </a:ext>
              </a:extLst>
            </p:cNvPr>
            <p:cNvGrpSpPr/>
            <p:nvPr/>
          </p:nvGrpSpPr>
          <p:grpSpPr>
            <a:xfrm>
              <a:off x="3174857" y="2627572"/>
              <a:ext cx="1242794" cy="427488"/>
              <a:chOff x="2932600" y="3234314"/>
              <a:chExt cx="1512373" cy="520216"/>
            </a:xfrm>
          </p:grpSpPr>
          <p:sp>
            <p:nvSpPr>
              <p:cNvPr id="3284" name="CaixaDeTexto 3283">
                <a:extLst>
                  <a:ext uri="{FF2B5EF4-FFF2-40B4-BE49-F238E27FC236}">
                    <a16:creationId xmlns:a16="http://schemas.microsoft.com/office/drawing/2014/main" id="{BC9ACB28-BE7F-6DA2-2154-3CFB8470471E}"/>
                  </a:ext>
                </a:extLst>
              </p:cNvPr>
              <p:cNvSpPr txBox="1"/>
              <p:nvPr/>
            </p:nvSpPr>
            <p:spPr>
              <a:xfrm>
                <a:off x="2943975" y="3239815"/>
                <a:ext cx="612000" cy="276999"/>
              </a:xfrm>
              <a:prstGeom prst="rect">
                <a:avLst/>
              </a:prstGeom>
              <a:noFill/>
            </p:spPr>
            <p:txBody>
              <a:bodyPr wrap="square" rtlCol="0">
                <a:normAutofit fontScale="85000" lnSpcReduction="20000"/>
              </a:bodyPr>
              <a:lstStyle/>
              <a:p>
                <a:r>
                  <a:rPr lang="pt-BR" sz="1200" b="1" dirty="0">
                    <a:solidFill>
                      <a:srgbClr val="181717"/>
                    </a:solidFill>
                    <a:latin typeface="AMX" pitchFamily="2" charset="0"/>
                  </a:rPr>
                  <a:t>50GB</a:t>
                </a:r>
              </a:p>
            </p:txBody>
          </p:sp>
          <p:sp>
            <p:nvSpPr>
              <p:cNvPr id="3285" name="CaixaDeTexto 3284">
                <a:extLst>
                  <a:ext uri="{FF2B5EF4-FFF2-40B4-BE49-F238E27FC236}">
                    <a16:creationId xmlns:a16="http://schemas.microsoft.com/office/drawing/2014/main" id="{0F91E327-379C-B41A-FAB9-3C20375C95E5}"/>
                  </a:ext>
                </a:extLst>
              </p:cNvPr>
              <p:cNvSpPr txBox="1"/>
              <p:nvPr/>
            </p:nvSpPr>
            <p:spPr>
              <a:xfrm>
                <a:off x="3723097" y="3234314"/>
                <a:ext cx="721876" cy="276999"/>
              </a:xfrm>
              <a:prstGeom prst="rect">
                <a:avLst/>
              </a:prstGeom>
              <a:noFill/>
            </p:spPr>
            <p:txBody>
              <a:bodyPr wrap="square" rtlCol="0">
                <a:normAutofit fontScale="85000" lnSpcReduction="20000"/>
              </a:bodyPr>
              <a:lstStyle/>
              <a:p>
                <a:r>
                  <a:rPr lang="pt-BR" sz="1200" b="1" dirty="0">
                    <a:solidFill>
                      <a:srgbClr val="181717"/>
                    </a:solidFill>
                    <a:latin typeface="AMX" pitchFamily="2" charset="0"/>
                  </a:rPr>
                  <a:t>100GB</a:t>
                </a:r>
              </a:p>
            </p:txBody>
          </p:sp>
          <p:grpSp>
            <p:nvGrpSpPr>
              <p:cNvPr id="3286" name="Agrupar 3285">
                <a:extLst>
                  <a:ext uri="{FF2B5EF4-FFF2-40B4-BE49-F238E27FC236}">
                    <a16:creationId xmlns:a16="http://schemas.microsoft.com/office/drawing/2014/main" id="{8BA088B6-FB8F-C33D-2387-1494C7088527}"/>
                  </a:ext>
                </a:extLst>
              </p:cNvPr>
              <p:cNvGrpSpPr/>
              <p:nvPr/>
            </p:nvGrpSpPr>
            <p:grpSpPr>
              <a:xfrm>
                <a:off x="2932600" y="3466530"/>
                <a:ext cx="1466733" cy="288000"/>
                <a:chOff x="3420713" y="3138347"/>
                <a:chExt cx="1466733" cy="288000"/>
              </a:xfrm>
            </p:grpSpPr>
            <p:pic>
              <p:nvPicPr>
                <p:cNvPr id="3287" name="Picture 2" descr="iCloud Drive: o que é e como entrar ...">
                  <a:extLst>
                    <a:ext uri="{FF2B5EF4-FFF2-40B4-BE49-F238E27FC236}">
                      <a16:creationId xmlns:a16="http://schemas.microsoft.com/office/drawing/2014/main" id="{F41A47D5-2258-B1DC-EBD5-9D0EFD3CAE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0713" y="3138347"/>
                  <a:ext cx="514285" cy="288000"/>
                </a:xfrm>
                <a:prstGeom prst="roundRect">
                  <a:avLst/>
                </a:prstGeom>
                <a:noFill/>
                <a:extLst>
                  <a:ext uri="{909E8E84-426E-40DD-AFC4-6F175D3DCCD1}">
                    <a14:hiddenFill xmlns:a14="http://schemas.microsoft.com/office/drawing/2010/main">
                      <a:solidFill>
                        <a:srgbClr val="FFFFFF"/>
                      </a:solidFill>
                    </a14:hiddenFill>
                  </a:ext>
                </a:extLst>
              </p:spPr>
            </p:pic>
            <p:pic>
              <p:nvPicPr>
                <p:cNvPr id="3288" name="Picture 4" descr="Google One – Google One">
                  <a:extLst>
                    <a:ext uri="{FF2B5EF4-FFF2-40B4-BE49-F238E27FC236}">
                      <a16:creationId xmlns:a16="http://schemas.microsoft.com/office/drawing/2014/main" id="{12E69658-9D2C-5CCD-4C8A-B40E7DDA814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1" t="27049" r="23933" b="26999"/>
                <a:stretch>
                  <a:fillRect/>
                </a:stretch>
              </p:blipFill>
              <p:spPr bwMode="auto">
                <a:xfrm>
                  <a:off x="4221523" y="3138347"/>
                  <a:ext cx="665923" cy="288000"/>
                </a:xfrm>
                <a:prstGeom prst="roundRect">
                  <a:avLst/>
                </a:prstGeom>
                <a:noFill/>
                <a:extLst>
                  <a:ext uri="{909E8E84-426E-40DD-AFC4-6F175D3DCCD1}">
                    <a14:hiddenFill xmlns:a14="http://schemas.microsoft.com/office/drawing/2010/main">
                      <a:solidFill>
                        <a:srgbClr val="FFFFFF"/>
                      </a:solidFill>
                    </a14:hiddenFill>
                  </a:ext>
                </a:extLst>
              </p:spPr>
            </p:pic>
            <p:sp>
              <p:nvSpPr>
                <p:cNvPr id="3289" name="CaixaDeTexto 3288">
                  <a:extLst>
                    <a:ext uri="{FF2B5EF4-FFF2-40B4-BE49-F238E27FC236}">
                      <a16:creationId xmlns:a16="http://schemas.microsoft.com/office/drawing/2014/main" id="{2193EFFD-EE11-8E5D-FF2B-AB2C7C54F32E}"/>
                    </a:ext>
                  </a:extLst>
                </p:cNvPr>
                <p:cNvSpPr txBox="1"/>
                <p:nvPr/>
              </p:nvSpPr>
              <p:spPr>
                <a:xfrm>
                  <a:off x="3834103" y="3138347"/>
                  <a:ext cx="480750" cy="276999"/>
                </a:xfrm>
                <a:prstGeom prst="rect">
                  <a:avLst/>
                </a:prstGeom>
                <a:noFill/>
              </p:spPr>
              <p:txBody>
                <a:bodyPr wrap="square" rtlCol="0">
                  <a:normAutofit fontScale="85000" lnSpcReduction="20000"/>
                </a:bodyPr>
                <a:lstStyle/>
                <a:p>
                  <a:pPr algn="ctr"/>
                  <a:r>
                    <a:rPr lang="pt-BR" sz="1200" b="1" dirty="0">
                      <a:solidFill>
                        <a:srgbClr val="181717"/>
                      </a:solidFill>
                      <a:latin typeface="AMX" pitchFamily="2" charset="0"/>
                    </a:rPr>
                    <a:t>OU</a:t>
                  </a:r>
                </a:p>
              </p:txBody>
            </p:sp>
          </p:grpSp>
        </p:grpSp>
        <p:sp>
          <p:nvSpPr>
            <p:cNvPr id="3183" name="CaixaDeTexto 3182">
              <a:extLst>
                <a:ext uri="{FF2B5EF4-FFF2-40B4-BE49-F238E27FC236}">
                  <a16:creationId xmlns:a16="http://schemas.microsoft.com/office/drawing/2014/main" id="{FFEFF3BD-49B3-3ACC-FA11-379C9FEE99A9}"/>
                </a:ext>
              </a:extLst>
            </p:cNvPr>
            <p:cNvSpPr txBox="1"/>
            <p:nvPr/>
          </p:nvSpPr>
          <p:spPr>
            <a:xfrm>
              <a:off x="3817856" y="2235462"/>
              <a:ext cx="652901" cy="189686"/>
            </a:xfrm>
            <a:prstGeom prst="rect">
              <a:avLst/>
            </a:prstGeom>
            <a:noFill/>
          </p:spPr>
          <p:txBody>
            <a:bodyPr wrap="square" lIns="0" tIns="0" rIns="0" bIns="0" rtlCol="0" anchor="ctr">
              <a:noAutofit/>
            </a:bodyPr>
            <a:lstStyle/>
            <a:p>
              <a:r>
                <a:rPr lang="pt-BR" sz="900" dirty="0">
                  <a:solidFill>
                    <a:schemeClr val="bg1"/>
                  </a:solidFill>
                  <a:latin typeface="AMX Medium" pitchFamily="2" charset="0"/>
                </a:rPr>
                <a:t>R$1,2/GB  </a:t>
              </a:r>
            </a:p>
          </p:txBody>
        </p:sp>
        <p:sp>
          <p:nvSpPr>
            <p:cNvPr id="3184" name="TextBox 7">
              <a:extLst>
                <a:ext uri="{FF2B5EF4-FFF2-40B4-BE49-F238E27FC236}">
                  <a16:creationId xmlns:a16="http://schemas.microsoft.com/office/drawing/2014/main" id="{8C1BC642-DEC2-A9A2-08D7-A4504FE4157E}"/>
                </a:ext>
              </a:extLst>
            </p:cNvPr>
            <p:cNvSpPr txBox="1">
              <a:spLocks/>
            </p:cNvSpPr>
            <p:nvPr/>
          </p:nvSpPr>
          <p:spPr>
            <a:xfrm>
              <a:off x="7140736" y="1265141"/>
              <a:ext cx="4066120" cy="320083"/>
            </a:xfrm>
            <a:prstGeom prst="roundRect">
              <a:avLst>
                <a:gd name="adj" fmla="val 50000"/>
              </a:avLst>
            </a:prstGeom>
            <a:solidFill>
              <a:sysClr val="window" lastClr="FFFFFF">
                <a:lumMod val="85000"/>
              </a:sysClr>
            </a:solidFill>
            <a:ln>
              <a:noFill/>
            </a:ln>
          </p:spPr>
          <p:txBody>
            <a:bodyPr wrap="square" rtlCol="0" anchor="ctr">
              <a:normAutofit fontScale="85000" lnSpcReduction="20000"/>
            </a:bodyPr>
            <a:lstStyle/>
            <a:p>
              <a:pPr>
                <a:defRPr/>
              </a:pPr>
              <a:endParaRPr lang="en-US" sz="1200" b="1" kern="0" dirty="0">
                <a:latin typeface="AMX" pitchFamily="2" charset="0"/>
              </a:endParaRPr>
            </a:p>
          </p:txBody>
        </p:sp>
        <p:sp>
          <p:nvSpPr>
            <p:cNvPr id="3185" name="TextBox 7">
              <a:extLst>
                <a:ext uri="{FF2B5EF4-FFF2-40B4-BE49-F238E27FC236}">
                  <a16:creationId xmlns:a16="http://schemas.microsoft.com/office/drawing/2014/main" id="{54D0F305-D988-E063-7BC8-FBD39B5FAA28}"/>
                </a:ext>
              </a:extLst>
            </p:cNvPr>
            <p:cNvSpPr txBox="1">
              <a:spLocks/>
            </p:cNvSpPr>
            <p:nvPr/>
          </p:nvSpPr>
          <p:spPr>
            <a:xfrm>
              <a:off x="7206522" y="1296237"/>
              <a:ext cx="3964127" cy="266247"/>
            </a:xfrm>
            <a:prstGeom prst="roundRect">
              <a:avLst>
                <a:gd name="adj" fmla="val 50000"/>
              </a:avLst>
            </a:prstGeom>
            <a:solidFill>
              <a:srgbClr val="181717"/>
            </a:solidFill>
            <a:ln>
              <a:noFill/>
            </a:ln>
          </p:spPr>
          <p:txBody>
            <a:bodyPr wrap="square" rtlCol="0" anchor="ctr">
              <a:noAutofit/>
            </a:bodyPr>
            <a:lstStyle/>
            <a:p>
              <a:pPr algn="ctr">
                <a:defRPr/>
              </a:pPr>
              <a:r>
                <a:rPr lang="en-US" sz="1400" kern="0" dirty="0">
                  <a:solidFill>
                    <a:schemeClr val="bg1"/>
                  </a:solidFill>
                  <a:latin typeface="AMX Medium" pitchFamily="2" charset="0"/>
                </a:rPr>
                <a:t>P/ NÓS</a:t>
              </a:r>
            </a:p>
          </p:txBody>
        </p:sp>
        <p:sp>
          <p:nvSpPr>
            <p:cNvPr id="3186" name="TextBox 7">
              <a:extLst>
                <a:ext uri="{FF2B5EF4-FFF2-40B4-BE49-F238E27FC236}">
                  <a16:creationId xmlns:a16="http://schemas.microsoft.com/office/drawing/2014/main" id="{824AA34A-5A7A-542B-4607-7965EEF2D615}"/>
                </a:ext>
              </a:extLst>
            </p:cNvPr>
            <p:cNvSpPr txBox="1">
              <a:spLocks/>
            </p:cNvSpPr>
            <p:nvPr/>
          </p:nvSpPr>
          <p:spPr>
            <a:xfrm>
              <a:off x="7196470" y="2548256"/>
              <a:ext cx="1301654" cy="3313300"/>
            </a:xfrm>
            <a:prstGeom prst="roundRect">
              <a:avLst>
                <a:gd name="adj" fmla="val 12200"/>
              </a:avLst>
            </a:prstGeom>
            <a:solidFill>
              <a:sysClr val="window" lastClr="FFFFFF">
                <a:lumMod val="85000"/>
              </a:sysClr>
            </a:solidFill>
            <a:ln>
              <a:noFill/>
            </a:ln>
          </p:spPr>
          <p:txBody>
            <a:bodyPr wrap="square" rtlCol="0" anchor="ctr">
              <a:normAutofit/>
            </a:bodyPr>
            <a:lstStyle/>
            <a:p>
              <a:pPr algn="ctr">
                <a:defRPr/>
              </a:pPr>
              <a:endParaRPr lang="en-US" sz="1100" kern="0" dirty="0">
                <a:latin typeface="AMX Medium" pitchFamily="2" charset="0"/>
              </a:endParaRPr>
            </a:p>
          </p:txBody>
        </p:sp>
        <p:sp>
          <p:nvSpPr>
            <p:cNvPr id="3187" name="TextBox 7">
              <a:extLst>
                <a:ext uri="{FF2B5EF4-FFF2-40B4-BE49-F238E27FC236}">
                  <a16:creationId xmlns:a16="http://schemas.microsoft.com/office/drawing/2014/main" id="{1E04ABC8-1014-E664-3945-B49D8AA82340}"/>
                </a:ext>
              </a:extLst>
            </p:cNvPr>
            <p:cNvSpPr txBox="1">
              <a:spLocks/>
            </p:cNvSpPr>
            <p:nvPr/>
          </p:nvSpPr>
          <p:spPr>
            <a:xfrm>
              <a:off x="5831470" y="2549383"/>
              <a:ext cx="1301654" cy="3313300"/>
            </a:xfrm>
            <a:prstGeom prst="roundRect">
              <a:avLst>
                <a:gd name="adj" fmla="val 12200"/>
              </a:avLst>
            </a:prstGeom>
            <a:solidFill>
              <a:sysClr val="window" lastClr="FFFFFF">
                <a:lumMod val="85000"/>
              </a:sysClr>
            </a:solidFill>
            <a:ln>
              <a:noFill/>
            </a:ln>
          </p:spPr>
          <p:txBody>
            <a:bodyPr wrap="square" rtlCol="0" anchor="ctr">
              <a:normAutofit/>
            </a:bodyPr>
            <a:lstStyle/>
            <a:p>
              <a:pPr algn="ctr">
                <a:defRPr/>
              </a:pPr>
              <a:endParaRPr lang="en-US" sz="1100" kern="0" dirty="0">
                <a:latin typeface="AMX Medium" pitchFamily="2" charset="0"/>
              </a:endParaRPr>
            </a:p>
          </p:txBody>
        </p:sp>
        <p:cxnSp>
          <p:nvCxnSpPr>
            <p:cNvPr id="3188" name="Conector reto 3187">
              <a:extLst>
                <a:ext uri="{FF2B5EF4-FFF2-40B4-BE49-F238E27FC236}">
                  <a16:creationId xmlns:a16="http://schemas.microsoft.com/office/drawing/2014/main" id="{D55F4076-890D-0185-D02A-C23823196F02}"/>
                </a:ext>
              </a:extLst>
            </p:cNvPr>
            <p:cNvCxnSpPr>
              <a:cxnSpLocks/>
            </p:cNvCxnSpPr>
            <p:nvPr/>
          </p:nvCxnSpPr>
          <p:spPr>
            <a:xfrm>
              <a:off x="3168344" y="3480888"/>
              <a:ext cx="796806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189" name="CaixaDeTexto 3188">
              <a:extLst>
                <a:ext uri="{FF2B5EF4-FFF2-40B4-BE49-F238E27FC236}">
                  <a16:creationId xmlns:a16="http://schemas.microsoft.com/office/drawing/2014/main" id="{EB50CFF6-2E77-7829-E311-60E7168BB986}"/>
                </a:ext>
              </a:extLst>
            </p:cNvPr>
            <p:cNvSpPr txBox="1"/>
            <p:nvPr/>
          </p:nvSpPr>
          <p:spPr>
            <a:xfrm>
              <a:off x="5853700" y="3195003"/>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190" name="CaixaDeTexto 3189">
              <a:extLst>
                <a:ext uri="{FF2B5EF4-FFF2-40B4-BE49-F238E27FC236}">
                  <a16:creationId xmlns:a16="http://schemas.microsoft.com/office/drawing/2014/main" id="{66A1709D-DBBD-1E61-6CEB-0346098622C3}"/>
                </a:ext>
              </a:extLst>
            </p:cNvPr>
            <p:cNvSpPr txBox="1"/>
            <p:nvPr/>
          </p:nvSpPr>
          <p:spPr>
            <a:xfrm>
              <a:off x="7217256" y="3195003"/>
              <a:ext cx="1267694" cy="252916"/>
            </a:xfrm>
            <a:prstGeom prst="rect">
              <a:avLst/>
            </a:prstGeom>
            <a:noFill/>
          </p:spPr>
          <p:txBody>
            <a:bodyPr wrap="square">
              <a:normAutofit fontScale="85000" lnSpcReduction="20000"/>
            </a:bodyPr>
            <a:lstStyle/>
            <a:p>
              <a:pPr algn="ctr"/>
              <a:r>
                <a:rPr lang="pt-BR" sz="1400" b="1">
                  <a:solidFill>
                    <a:srgbClr val="181717"/>
                  </a:solidFill>
                  <a:latin typeface="AMX" pitchFamily="2" charset="0"/>
                </a:rPr>
                <a:t>1</a:t>
              </a:r>
            </a:p>
          </p:txBody>
        </p:sp>
        <p:sp>
          <p:nvSpPr>
            <p:cNvPr id="3191" name="CaixaDeTexto 3190">
              <a:extLst>
                <a:ext uri="{FF2B5EF4-FFF2-40B4-BE49-F238E27FC236}">
                  <a16:creationId xmlns:a16="http://schemas.microsoft.com/office/drawing/2014/main" id="{B3EE8D18-8A08-AA9B-5535-49302085148A}"/>
                </a:ext>
              </a:extLst>
            </p:cNvPr>
            <p:cNvSpPr txBox="1"/>
            <p:nvPr/>
          </p:nvSpPr>
          <p:spPr>
            <a:xfrm>
              <a:off x="976402" y="4483617"/>
              <a:ext cx="1995247" cy="278207"/>
            </a:xfrm>
            <a:prstGeom prst="rect">
              <a:avLst/>
            </a:prstGeom>
            <a:noFill/>
          </p:spPr>
          <p:txBody>
            <a:bodyPr wrap="square" rtlCol="0">
              <a:normAutofit fontScale="85000" lnSpcReduction="20000"/>
            </a:bodyPr>
            <a:lstStyle/>
            <a:p>
              <a:pPr>
                <a:defRPr/>
              </a:pPr>
              <a:r>
                <a:rPr lang="pt-BR" sz="1600" dirty="0">
                  <a:solidFill>
                    <a:schemeClr val="bg1"/>
                  </a:solidFill>
                  <a:latin typeface="AMX Black" pitchFamily="2" charset="0"/>
                </a:rPr>
                <a:t>E AINDA:</a:t>
              </a:r>
            </a:p>
          </p:txBody>
        </p:sp>
        <p:sp>
          <p:nvSpPr>
            <p:cNvPr id="3192" name="CaixaDeTexto 3191">
              <a:extLst>
                <a:ext uri="{FF2B5EF4-FFF2-40B4-BE49-F238E27FC236}">
                  <a16:creationId xmlns:a16="http://schemas.microsoft.com/office/drawing/2014/main" id="{584A4BA1-7C4E-CEBA-5832-F0F3059F02FB}"/>
                </a:ext>
              </a:extLst>
            </p:cNvPr>
            <p:cNvSpPr txBox="1"/>
            <p:nvPr/>
          </p:nvSpPr>
          <p:spPr>
            <a:xfrm>
              <a:off x="5853700" y="3595934"/>
              <a:ext cx="1267694" cy="227624"/>
            </a:xfrm>
            <a:prstGeom prst="rect">
              <a:avLst/>
            </a:prstGeom>
            <a:noFill/>
          </p:spPr>
          <p:txBody>
            <a:bodyPr wrap="square">
              <a:normAutofit fontScale="85000" lnSpcReduction="20000"/>
            </a:bodyPr>
            <a:lstStyle>
              <a:defPPr>
                <a:defRPr lang="pt-BR"/>
              </a:defPPr>
              <a:lvl1pPr algn="ctr">
                <a:defRPr sz="1400">
                  <a:solidFill>
                    <a:schemeClr val="bg1"/>
                  </a:solidFill>
                  <a:latin typeface="Bebas Neue" panose="020B0606020202050201" pitchFamily="34" charset="0"/>
                </a:defRPr>
              </a:lvl1pPr>
            </a:lstStyle>
            <a:p>
              <a:r>
                <a:rPr lang="pt-BR" sz="1200" b="1" dirty="0">
                  <a:solidFill>
                    <a:srgbClr val="181717"/>
                  </a:solidFill>
                  <a:latin typeface="AMX" pitchFamily="2" charset="0"/>
                </a:rPr>
                <a:t>WHATSAPP</a:t>
              </a:r>
            </a:p>
          </p:txBody>
        </p:sp>
        <p:sp>
          <p:nvSpPr>
            <p:cNvPr id="3193" name="CaixaDeTexto 3192">
              <a:extLst>
                <a:ext uri="{FF2B5EF4-FFF2-40B4-BE49-F238E27FC236}">
                  <a16:creationId xmlns:a16="http://schemas.microsoft.com/office/drawing/2014/main" id="{67FAE60D-4C7F-0625-0961-7A73B8AFFD3B}"/>
                </a:ext>
              </a:extLst>
            </p:cNvPr>
            <p:cNvSpPr txBox="1"/>
            <p:nvPr/>
          </p:nvSpPr>
          <p:spPr>
            <a:xfrm>
              <a:off x="7217256" y="3595996"/>
              <a:ext cx="1267694" cy="227624"/>
            </a:xfrm>
            <a:prstGeom prst="rect">
              <a:avLst/>
            </a:prstGeom>
            <a:noFill/>
          </p:spPr>
          <p:txBody>
            <a:bodyPr wrap="square">
              <a:normAutofit fontScale="85000" lnSpcReduction="20000"/>
            </a:bodyPr>
            <a:lstStyle>
              <a:defPPr>
                <a:defRPr lang="pt-BR"/>
              </a:defPPr>
              <a:lvl1pPr algn="ctr">
                <a:defRPr sz="1400">
                  <a:solidFill>
                    <a:schemeClr val="bg1"/>
                  </a:solidFill>
                  <a:latin typeface="Bebas Neue" panose="020B0606020202050201" pitchFamily="34" charset="0"/>
                </a:defRPr>
              </a:lvl1pPr>
            </a:lstStyle>
            <a:p>
              <a:r>
                <a:rPr lang="pt-BR" sz="1200" b="1" dirty="0">
                  <a:solidFill>
                    <a:srgbClr val="181717"/>
                  </a:solidFill>
                  <a:latin typeface="AMX" pitchFamily="2" charset="0"/>
                </a:rPr>
                <a:t>WHATSAPP</a:t>
              </a:r>
            </a:p>
          </p:txBody>
        </p:sp>
        <p:cxnSp>
          <p:nvCxnSpPr>
            <p:cNvPr id="3194" name="Conector reto 3193">
              <a:extLst>
                <a:ext uri="{FF2B5EF4-FFF2-40B4-BE49-F238E27FC236}">
                  <a16:creationId xmlns:a16="http://schemas.microsoft.com/office/drawing/2014/main" id="{69482B8C-C20C-620A-A65F-50B605F6BB04}"/>
                </a:ext>
              </a:extLst>
            </p:cNvPr>
            <p:cNvCxnSpPr>
              <a:cxnSpLocks/>
            </p:cNvCxnSpPr>
            <p:nvPr/>
          </p:nvCxnSpPr>
          <p:spPr>
            <a:xfrm>
              <a:off x="3168344" y="5078761"/>
              <a:ext cx="791327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95" name="Conector reto 3194">
              <a:extLst>
                <a:ext uri="{FF2B5EF4-FFF2-40B4-BE49-F238E27FC236}">
                  <a16:creationId xmlns:a16="http://schemas.microsoft.com/office/drawing/2014/main" id="{18E5C73B-847F-2B13-B20F-945185FC10BE}"/>
                </a:ext>
              </a:extLst>
            </p:cNvPr>
            <p:cNvCxnSpPr>
              <a:cxnSpLocks/>
            </p:cNvCxnSpPr>
            <p:nvPr/>
          </p:nvCxnSpPr>
          <p:spPr>
            <a:xfrm>
              <a:off x="3168344" y="5507862"/>
              <a:ext cx="791327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196" name="CaixaDeTexto 3195">
              <a:extLst>
                <a:ext uri="{FF2B5EF4-FFF2-40B4-BE49-F238E27FC236}">
                  <a16:creationId xmlns:a16="http://schemas.microsoft.com/office/drawing/2014/main" id="{584093F3-7EB0-9C73-6080-65BBFD242C21}"/>
                </a:ext>
              </a:extLst>
            </p:cNvPr>
            <p:cNvSpPr txBox="1"/>
            <p:nvPr/>
          </p:nvSpPr>
          <p:spPr>
            <a:xfrm>
              <a:off x="5853700" y="4796346"/>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ATÉ 1</a:t>
              </a:r>
            </a:p>
          </p:txBody>
        </p:sp>
        <p:sp>
          <p:nvSpPr>
            <p:cNvPr id="3200" name="CaixaDeTexto 3199">
              <a:extLst>
                <a:ext uri="{FF2B5EF4-FFF2-40B4-BE49-F238E27FC236}">
                  <a16:creationId xmlns:a16="http://schemas.microsoft.com/office/drawing/2014/main" id="{7BA95566-CE5D-7F39-A9E9-D610A1BA0770}"/>
                </a:ext>
              </a:extLst>
            </p:cNvPr>
            <p:cNvSpPr txBox="1"/>
            <p:nvPr/>
          </p:nvSpPr>
          <p:spPr>
            <a:xfrm>
              <a:off x="7217256" y="4784157"/>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ATÉ 2</a:t>
              </a:r>
            </a:p>
          </p:txBody>
        </p:sp>
        <p:sp>
          <p:nvSpPr>
            <p:cNvPr id="3202" name="CaixaDeTexto 3201">
              <a:extLst>
                <a:ext uri="{FF2B5EF4-FFF2-40B4-BE49-F238E27FC236}">
                  <a16:creationId xmlns:a16="http://schemas.microsoft.com/office/drawing/2014/main" id="{B20C6FC5-7C69-FD33-9CAE-CE2A896D3CF1}"/>
                </a:ext>
              </a:extLst>
            </p:cNvPr>
            <p:cNvSpPr txBox="1"/>
            <p:nvPr/>
          </p:nvSpPr>
          <p:spPr>
            <a:xfrm>
              <a:off x="5853700" y="5178930"/>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AMÉRICAS</a:t>
              </a:r>
            </a:p>
          </p:txBody>
        </p:sp>
        <p:sp>
          <p:nvSpPr>
            <p:cNvPr id="3204" name="CaixaDeTexto 3203">
              <a:extLst>
                <a:ext uri="{FF2B5EF4-FFF2-40B4-BE49-F238E27FC236}">
                  <a16:creationId xmlns:a16="http://schemas.microsoft.com/office/drawing/2014/main" id="{C964294B-296F-8D8E-A7F7-9BF129E37516}"/>
                </a:ext>
              </a:extLst>
            </p:cNvPr>
            <p:cNvSpPr txBox="1"/>
            <p:nvPr/>
          </p:nvSpPr>
          <p:spPr>
            <a:xfrm>
              <a:off x="7140737" y="5180356"/>
              <a:ext cx="142073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AMÉRICAS + EUROPA</a:t>
              </a:r>
            </a:p>
          </p:txBody>
        </p:sp>
        <p:sp>
          <p:nvSpPr>
            <p:cNvPr id="3205" name="CaixaDeTexto 3204">
              <a:extLst>
                <a:ext uri="{FF2B5EF4-FFF2-40B4-BE49-F238E27FC236}">
                  <a16:creationId xmlns:a16="http://schemas.microsoft.com/office/drawing/2014/main" id="{86AB850B-29E8-EA4F-63A4-F7EEFB7D4DC1}"/>
                </a:ext>
              </a:extLst>
            </p:cNvPr>
            <p:cNvSpPr txBox="1"/>
            <p:nvPr/>
          </p:nvSpPr>
          <p:spPr>
            <a:xfrm>
              <a:off x="5853700" y="5565472"/>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INCLUSO</a:t>
              </a:r>
            </a:p>
          </p:txBody>
        </p:sp>
        <p:sp>
          <p:nvSpPr>
            <p:cNvPr id="3206" name="CaixaDeTexto 3205">
              <a:extLst>
                <a:ext uri="{FF2B5EF4-FFF2-40B4-BE49-F238E27FC236}">
                  <a16:creationId xmlns:a16="http://schemas.microsoft.com/office/drawing/2014/main" id="{83120BD0-AE42-E29C-2106-283D6F4508CD}"/>
                </a:ext>
              </a:extLst>
            </p:cNvPr>
            <p:cNvSpPr txBox="1"/>
            <p:nvPr/>
          </p:nvSpPr>
          <p:spPr>
            <a:xfrm>
              <a:off x="7217256" y="5568771"/>
              <a:ext cx="1267694" cy="227624"/>
            </a:xfrm>
            <a:prstGeom prst="rect">
              <a:avLst/>
            </a:prstGeom>
            <a:noFill/>
          </p:spPr>
          <p:txBody>
            <a:bodyPr wrap="square">
              <a:normAutofit fontScale="85000" lnSpcReduction="20000"/>
            </a:bodyPr>
            <a:lstStyle/>
            <a:p>
              <a:pPr algn="ctr"/>
              <a:r>
                <a:rPr lang="pt-BR" sz="1200" b="1" dirty="0">
                  <a:solidFill>
                    <a:srgbClr val="181717"/>
                  </a:solidFill>
                  <a:latin typeface="AMX" pitchFamily="2" charset="0"/>
                </a:rPr>
                <a:t>INCLUSO</a:t>
              </a:r>
            </a:p>
          </p:txBody>
        </p:sp>
        <p:cxnSp>
          <p:nvCxnSpPr>
            <p:cNvPr id="3207" name="Conector reto 3206">
              <a:extLst>
                <a:ext uri="{FF2B5EF4-FFF2-40B4-BE49-F238E27FC236}">
                  <a16:creationId xmlns:a16="http://schemas.microsoft.com/office/drawing/2014/main" id="{A17503B1-F6FE-EFD8-52F8-A185FC50D0C2}"/>
                </a:ext>
              </a:extLst>
            </p:cNvPr>
            <p:cNvCxnSpPr>
              <a:cxnSpLocks/>
            </p:cNvCxnSpPr>
            <p:nvPr/>
          </p:nvCxnSpPr>
          <p:spPr>
            <a:xfrm>
              <a:off x="3168344" y="3134546"/>
              <a:ext cx="796806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208" name="Agrupar 3207">
              <a:extLst>
                <a:ext uri="{FF2B5EF4-FFF2-40B4-BE49-F238E27FC236}">
                  <a16:creationId xmlns:a16="http://schemas.microsoft.com/office/drawing/2014/main" id="{8B248907-6720-1A6A-2CAB-DF0635E3E4C0}"/>
                </a:ext>
              </a:extLst>
            </p:cNvPr>
            <p:cNvGrpSpPr/>
            <p:nvPr/>
          </p:nvGrpSpPr>
          <p:grpSpPr>
            <a:xfrm>
              <a:off x="5860933" y="2624325"/>
              <a:ext cx="1238537" cy="416987"/>
              <a:chOff x="5605449" y="2918910"/>
              <a:chExt cx="1507193" cy="507437"/>
            </a:xfrm>
          </p:grpSpPr>
          <p:sp>
            <p:nvSpPr>
              <p:cNvPr id="3279" name="CaixaDeTexto 3278">
                <a:extLst>
                  <a:ext uri="{FF2B5EF4-FFF2-40B4-BE49-F238E27FC236}">
                    <a16:creationId xmlns:a16="http://schemas.microsoft.com/office/drawing/2014/main" id="{F118C63E-AD7C-98CC-D749-DF94162BA245}"/>
                  </a:ext>
                </a:extLst>
              </p:cNvPr>
              <p:cNvSpPr txBox="1"/>
              <p:nvPr/>
            </p:nvSpPr>
            <p:spPr>
              <a:xfrm>
                <a:off x="5995506" y="2918910"/>
                <a:ext cx="721876" cy="276999"/>
              </a:xfrm>
              <a:prstGeom prst="rect">
                <a:avLst/>
              </a:prstGeom>
              <a:noFill/>
            </p:spPr>
            <p:txBody>
              <a:bodyPr wrap="square" rtlCol="0">
                <a:normAutofit fontScale="85000" lnSpcReduction="20000"/>
              </a:bodyPr>
              <a:lstStyle/>
              <a:p>
                <a:pPr algn="ctr"/>
                <a:r>
                  <a:rPr lang="pt-BR" sz="1200" b="1" dirty="0">
                    <a:solidFill>
                      <a:srgbClr val="181717"/>
                    </a:solidFill>
                    <a:latin typeface="AMX" pitchFamily="2" charset="0"/>
                  </a:rPr>
                  <a:t>200GB</a:t>
                </a:r>
              </a:p>
            </p:txBody>
          </p:sp>
          <p:grpSp>
            <p:nvGrpSpPr>
              <p:cNvPr id="3280" name="Agrupar 3279">
                <a:extLst>
                  <a:ext uri="{FF2B5EF4-FFF2-40B4-BE49-F238E27FC236}">
                    <a16:creationId xmlns:a16="http://schemas.microsoft.com/office/drawing/2014/main" id="{FFEC6499-0B01-4521-A749-C899801A7FE3}"/>
                  </a:ext>
                </a:extLst>
              </p:cNvPr>
              <p:cNvGrpSpPr/>
              <p:nvPr/>
            </p:nvGrpSpPr>
            <p:grpSpPr>
              <a:xfrm>
                <a:off x="5605449" y="3138347"/>
                <a:ext cx="1507193" cy="288000"/>
                <a:chOff x="3404529" y="3138347"/>
                <a:chExt cx="1507193" cy="288000"/>
              </a:xfrm>
            </p:grpSpPr>
            <p:pic>
              <p:nvPicPr>
                <p:cNvPr id="3281" name="Picture 2" descr="iCloud Drive: o que é e como entrar ...">
                  <a:extLst>
                    <a:ext uri="{FF2B5EF4-FFF2-40B4-BE49-F238E27FC236}">
                      <a16:creationId xmlns:a16="http://schemas.microsoft.com/office/drawing/2014/main" id="{D0C002D0-5452-816F-8640-32FA078699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529" y="3138347"/>
                  <a:ext cx="514285" cy="288000"/>
                </a:xfrm>
                <a:prstGeom prst="roundRect">
                  <a:avLst/>
                </a:prstGeom>
                <a:noFill/>
                <a:extLst>
                  <a:ext uri="{909E8E84-426E-40DD-AFC4-6F175D3DCCD1}">
                    <a14:hiddenFill xmlns:a14="http://schemas.microsoft.com/office/drawing/2010/main">
                      <a:solidFill>
                        <a:srgbClr val="FFFFFF"/>
                      </a:solidFill>
                    </a14:hiddenFill>
                  </a:ext>
                </a:extLst>
              </p:spPr>
            </p:pic>
            <p:pic>
              <p:nvPicPr>
                <p:cNvPr id="3282" name="Picture 4" descr="Google One – Google One">
                  <a:extLst>
                    <a:ext uri="{FF2B5EF4-FFF2-40B4-BE49-F238E27FC236}">
                      <a16:creationId xmlns:a16="http://schemas.microsoft.com/office/drawing/2014/main" id="{1E152D04-EEEF-75EF-697D-7007C76BD87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1" t="27049" r="23933" b="26999"/>
                <a:stretch>
                  <a:fillRect/>
                </a:stretch>
              </p:blipFill>
              <p:spPr bwMode="auto">
                <a:xfrm>
                  <a:off x="4245799" y="3138347"/>
                  <a:ext cx="665923" cy="288000"/>
                </a:xfrm>
                <a:prstGeom prst="roundRect">
                  <a:avLst/>
                </a:prstGeom>
                <a:noFill/>
                <a:extLst>
                  <a:ext uri="{909E8E84-426E-40DD-AFC4-6F175D3DCCD1}">
                    <a14:hiddenFill xmlns:a14="http://schemas.microsoft.com/office/drawing/2010/main">
                      <a:solidFill>
                        <a:srgbClr val="FFFFFF"/>
                      </a:solidFill>
                    </a14:hiddenFill>
                  </a:ext>
                </a:extLst>
              </p:spPr>
            </p:pic>
            <p:sp>
              <p:nvSpPr>
                <p:cNvPr id="3283" name="CaixaDeTexto 3282">
                  <a:extLst>
                    <a:ext uri="{FF2B5EF4-FFF2-40B4-BE49-F238E27FC236}">
                      <a16:creationId xmlns:a16="http://schemas.microsoft.com/office/drawing/2014/main" id="{DFDA8421-BF14-6F70-4A49-5A2F4900F21E}"/>
                    </a:ext>
                  </a:extLst>
                </p:cNvPr>
                <p:cNvSpPr txBox="1"/>
                <p:nvPr/>
              </p:nvSpPr>
              <p:spPr>
                <a:xfrm>
                  <a:off x="3845679" y="3138347"/>
                  <a:ext cx="480750" cy="276999"/>
                </a:xfrm>
                <a:prstGeom prst="rect">
                  <a:avLst/>
                </a:prstGeom>
                <a:noFill/>
              </p:spPr>
              <p:txBody>
                <a:bodyPr wrap="square" rtlCol="0">
                  <a:normAutofit fontScale="85000" lnSpcReduction="20000"/>
                </a:bodyPr>
                <a:lstStyle/>
                <a:p>
                  <a:pPr algn="ctr"/>
                  <a:r>
                    <a:rPr lang="pt-BR" sz="1200" b="1">
                      <a:solidFill>
                        <a:srgbClr val="181717"/>
                      </a:solidFill>
                      <a:latin typeface="AMX" pitchFamily="2" charset="0"/>
                    </a:rPr>
                    <a:t>OU</a:t>
                  </a:r>
                </a:p>
              </p:txBody>
            </p:sp>
          </p:grpSp>
        </p:grpSp>
        <p:grpSp>
          <p:nvGrpSpPr>
            <p:cNvPr id="3216" name="Agrupar 3215">
              <a:extLst>
                <a:ext uri="{FF2B5EF4-FFF2-40B4-BE49-F238E27FC236}">
                  <a16:creationId xmlns:a16="http://schemas.microsoft.com/office/drawing/2014/main" id="{4598B93F-D336-1B08-46FF-01763C910B13}"/>
                </a:ext>
              </a:extLst>
            </p:cNvPr>
            <p:cNvGrpSpPr/>
            <p:nvPr/>
          </p:nvGrpSpPr>
          <p:grpSpPr>
            <a:xfrm>
              <a:off x="7237547" y="2629788"/>
              <a:ext cx="1238537" cy="416987"/>
              <a:chOff x="5605449" y="2918910"/>
              <a:chExt cx="1507193" cy="507437"/>
            </a:xfrm>
          </p:grpSpPr>
          <p:sp>
            <p:nvSpPr>
              <p:cNvPr id="3274" name="CaixaDeTexto 3273">
                <a:extLst>
                  <a:ext uri="{FF2B5EF4-FFF2-40B4-BE49-F238E27FC236}">
                    <a16:creationId xmlns:a16="http://schemas.microsoft.com/office/drawing/2014/main" id="{5EB2DAC1-D0B3-7460-7253-E49BC75F465F}"/>
                  </a:ext>
                </a:extLst>
              </p:cNvPr>
              <p:cNvSpPr txBox="1"/>
              <p:nvPr/>
            </p:nvSpPr>
            <p:spPr>
              <a:xfrm>
                <a:off x="5995506" y="2918910"/>
                <a:ext cx="721876" cy="276999"/>
              </a:xfrm>
              <a:prstGeom prst="rect">
                <a:avLst/>
              </a:prstGeom>
              <a:noFill/>
            </p:spPr>
            <p:txBody>
              <a:bodyPr wrap="square" rtlCol="0">
                <a:normAutofit fontScale="85000" lnSpcReduction="20000"/>
              </a:bodyPr>
              <a:lstStyle/>
              <a:p>
                <a:pPr algn="ctr"/>
                <a:r>
                  <a:rPr lang="pt-BR" sz="1200" b="1" dirty="0">
                    <a:solidFill>
                      <a:srgbClr val="181717"/>
                    </a:solidFill>
                    <a:latin typeface="AMX" pitchFamily="2" charset="0"/>
                  </a:rPr>
                  <a:t>2TB</a:t>
                </a:r>
              </a:p>
            </p:txBody>
          </p:sp>
          <p:grpSp>
            <p:nvGrpSpPr>
              <p:cNvPr id="3275" name="Agrupar 3274">
                <a:extLst>
                  <a:ext uri="{FF2B5EF4-FFF2-40B4-BE49-F238E27FC236}">
                    <a16:creationId xmlns:a16="http://schemas.microsoft.com/office/drawing/2014/main" id="{3CB7C209-36D7-A3A4-8BB5-13ECFC2A2187}"/>
                  </a:ext>
                </a:extLst>
              </p:cNvPr>
              <p:cNvGrpSpPr/>
              <p:nvPr/>
            </p:nvGrpSpPr>
            <p:grpSpPr>
              <a:xfrm>
                <a:off x="5605449" y="3138347"/>
                <a:ext cx="1507193" cy="288000"/>
                <a:chOff x="3404529" y="3138347"/>
                <a:chExt cx="1507193" cy="288000"/>
              </a:xfrm>
            </p:grpSpPr>
            <p:pic>
              <p:nvPicPr>
                <p:cNvPr id="3276" name="Picture 2" descr="iCloud Drive: o que é e como entrar ...">
                  <a:extLst>
                    <a:ext uri="{FF2B5EF4-FFF2-40B4-BE49-F238E27FC236}">
                      <a16:creationId xmlns:a16="http://schemas.microsoft.com/office/drawing/2014/main" id="{EC52FDFA-315F-938C-1131-0594B3EA5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529" y="3138347"/>
                  <a:ext cx="514285" cy="288000"/>
                </a:xfrm>
                <a:prstGeom prst="roundRect">
                  <a:avLst/>
                </a:prstGeom>
                <a:noFill/>
                <a:extLst>
                  <a:ext uri="{909E8E84-426E-40DD-AFC4-6F175D3DCCD1}">
                    <a14:hiddenFill xmlns:a14="http://schemas.microsoft.com/office/drawing/2010/main">
                      <a:solidFill>
                        <a:srgbClr val="FFFFFF"/>
                      </a:solidFill>
                    </a14:hiddenFill>
                  </a:ext>
                </a:extLst>
              </p:spPr>
            </p:pic>
            <p:pic>
              <p:nvPicPr>
                <p:cNvPr id="3277" name="Picture 4" descr="Google One – Google One">
                  <a:extLst>
                    <a:ext uri="{FF2B5EF4-FFF2-40B4-BE49-F238E27FC236}">
                      <a16:creationId xmlns:a16="http://schemas.microsoft.com/office/drawing/2014/main" id="{70147A55-858D-E002-D28A-358FE13FCC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41" t="27049" r="23933" b="26999"/>
                <a:stretch>
                  <a:fillRect/>
                </a:stretch>
              </p:blipFill>
              <p:spPr bwMode="auto">
                <a:xfrm>
                  <a:off x="4245799" y="3138347"/>
                  <a:ext cx="665923" cy="288000"/>
                </a:xfrm>
                <a:prstGeom prst="roundRect">
                  <a:avLst/>
                </a:prstGeom>
                <a:noFill/>
                <a:extLst>
                  <a:ext uri="{909E8E84-426E-40DD-AFC4-6F175D3DCCD1}">
                    <a14:hiddenFill xmlns:a14="http://schemas.microsoft.com/office/drawing/2010/main">
                      <a:solidFill>
                        <a:srgbClr val="FFFFFF"/>
                      </a:solidFill>
                    </a14:hiddenFill>
                  </a:ext>
                </a:extLst>
              </p:spPr>
            </p:pic>
            <p:sp>
              <p:nvSpPr>
                <p:cNvPr id="3278" name="CaixaDeTexto 3277">
                  <a:extLst>
                    <a:ext uri="{FF2B5EF4-FFF2-40B4-BE49-F238E27FC236}">
                      <a16:creationId xmlns:a16="http://schemas.microsoft.com/office/drawing/2014/main" id="{63D4EB14-909C-0A71-2C44-80BBB9F6A955}"/>
                    </a:ext>
                  </a:extLst>
                </p:cNvPr>
                <p:cNvSpPr txBox="1"/>
                <p:nvPr/>
              </p:nvSpPr>
              <p:spPr>
                <a:xfrm>
                  <a:off x="3845679" y="3138347"/>
                  <a:ext cx="480750" cy="276999"/>
                </a:xfrm>
                <a:prstGeom prst="rect">
                  <a:avLst/>
                </a:prstGeom>
                <a:noFill/>
              </p:spPr>
              <p:txBody>
                <a:bodyPr wrap="square" rtlCol="0">
                  <a:normAutofit fontScale="85000" lnSpcReduction="20000"/>
                </a:bodyPr>
                <a:lstStyle/>
                <a:p>
                  <a:pPr algn="ctr"/>
                  <a:r>
                    <a:rPr lang="pt-BR" sz="1200" b="1" dirty="0">
                      <a:solidFill>
                        <a:srgbClr val="181717"/>
                      </a:solidFill>
                      <a:latin typeface="AMX" pitchFamily="2" charset="0"/>
                    </a:rPr>
                    <a:t>OU</a:t>
                  </a:r>
                </a:p>
              </p:txBody>
            </p:sp>
          </p:grpSp>
        </p:grpSp>
        <p:grpSp>
          <p:nvGrpSpPr>
            <p:cNvPr id="3217" name="Agrupar 3216">
              <a:extLst>
                <a:ext uri="{FF2B5EF4-FFF2-40B4-BE49-F238E27FC236}">
                  <a16:creationId xmlns:a16="http://schemas.microsoft.com/office/drawing/2014/main" id="{CEEE429A-3B78-18BA-1B9D-6F08C7788CBF}"/>
                </a:ext>
              </a:extLst>
            </p:cNvPr>
            <p:cNvGrpSpPr/>
            <p:nvPr/>
          </p:nvGrpSpPr>
          <p:grpSpPr>
            <a:xfrm>
              <a:off x="5815732" y="1856430"/>
              <a:ext cx="1301654" cy="648026"/>
              <a:chOff x="6509280" y="2317459"/>
              <a:chExt cx="1584000" cy="788592"/>
            </a:xfrm>
          </p:grpSpPr>
          <p:sp>
            <p:nvSpPr>
              <p:cNvPr id="3271" name="Retângulo: Cantos Arredondados 126">
                <a:extLst>
                  <a:ext uri="{FF2B5EF4-FFF2-40B4-BE49-F238E27FC236}">
                    <a16:creationId xmlns:a16="http://schemas.microsoft.com/office/drawing/2014/main" id="{FFF1C0D7-879B-5B79-EF7F-29141E50C8DA}"/>
                  </a:ext>
                </a:extLst>
              </p:cNvPr>
              <p:cNvSpPr>
                <a:spLocks/>
              </p:cNvSpPr>
              <p:nvPr/>
            </p:nvSpPr>
            <p:spPr>
              <a:xfrm>
                <a:off x="6509280" y="2317459"/>
                <a:ext cx="1584000" cy="788592"/>
              </a:xfrm>
              <a:prstGeom prst="roundRect">
                <a:avLst>
                  <a:gd name="adj" fmla="val 24428"/>
                </a:avLst>
              </a:prstGeom>
              <a:solidFill>
                <a:srgbClr val="D70000"/>
              </a:solidFill>
              <a:ln w="19050" cap="flat" cmpd="sng" algn="ctr">
                <a:noFill/>
                <a:prstDash val="solid"/>
                <a:miter lim="800000"/>
              </a:ln>
              <a:effectLst/>
            </p:spPr>
            <p:txBody>
              <a:bodyPr lIns="91440" tIns="45720" rIns="91440" bIns="45720" rtlCol="0" anchor="ctr">
                <a:noAutofit/>
              </a:bodyPr>
              <a:lstStyle/>
              <a:p>
                <a:pPr algn="ctr">
                  <a:defRPr/>
                </a:pPr>
                <a:endParaRPr lang="pt-BR" sz="1200" b="1" kern="0" dirty="0">
                  <a:solidFill>
                    <a:schemeClr val="bg1"/>
                  </a:solidFill>
                  <a:latin typeface="AMX" pitchFamily="2" charset="0"/>
                </a:endParaRPr>
              </a:p>
            </p:txBody>
          </p:sp>
          <p:sp>
            <p:nvSpPr>
              <p:cNvPr id="3272" name="CaixaDeTexto 3271">
                <a:extLst>
                  <a:ext uri="{FF2B5EF4-FFF2-40B4-BE49-F238E27FC236}">
                    <a16:creationId xmlns:a16="http://schemas.microsoft.com/office/drawing/2014/main" id="{035982B3-15A2-EC7B-6FA2-7CAFE70C421E}"/>
                  </a:ext>
                </a:extLst>
              </p:cNvPr>
              <p:cNvSpPr txBox="1"/>
              <p:nvPr/>
            </p:nvSpPr>
            <p:spPr>
              <a:xfrm>
                <a:off x="6514159" y="2389382"/>
                <a:ext cx="1577612" cy="331080"/>
              </a:xfrm>
              <a:prstGeom prst="rect">
                <a:avLst/>
              </a:prstGeom>
              <a:noFill/>
            </p:spPr>
            <p:txBody>
              <a:bodyPr wrap="square" lIns="0" tIns="0" rIns="0" bIns="0" anchor="ctr">
                <a:noAutofit/>
              </a:bodyPr>
              <a:lstStyle/>
              <a:p>
                <a:pPr algn="ctr"/>
                <a:r>
                  <a:rPr lang="pt-BR" sz="1600" dirty="0">
                    <a:solidFill>
                      <a:srgbClr val="FFC000"/>
                    </a:solidFill>
                    <a:latin typeface="AMX Black" pitchFamily="2" charset="0"/>
                  </a:rPr>
                  <a:t>100GB</a:t>
                </a:r>
              </a:p>
            </p:txBody>
          </p:sp>
          <p:sp>
            <p:nvSpPr>
              <p:cNvPr id="3273" name="CaixaDeTexto 3272">
                <a:extLst>
                  <a:ext uri="{FF2B5EF4-FFF2-40B4-BE49-F238E27FC236}">
                    <a16:creationId xmlns:a16="http://schemas.microsoft.com/office/drawing/2014/main" id="{1B7B6B4B-1CE4-1DBB-9DD1-E50784C7DCF6}"/>
                  </a:ext>
                </a:extLst>
              </p:cNvPr>
              <p:cNvSpPr txBox="1"/>
              <p:nvPr/>
            </p:nvSpPr>
            <p:spPr>
              <a:xfrm>
                <a:off x="7397280" y="2738450"/>
                <a:ext cx="660132" cy="230832"/>
              </a:xfrm>
              <a:prstGeom prst="rect">
                <a:avLst/>
              </a:prstGeom>
              <a:noFill/>
            </p:spPr>
            <p:txBody>
              <a:bodyPr wrap="square" lIns="0" tIns="0" rIns="0" bIns="0" rtlCol="0" anchor="ctr">
                <a:noAutofit/>
              </a:bodyPr>
              <a:lstStyle/>
              <a:p>
                <a:r>
                  <a:rPr lang="pt-BR" sz="900" dirty="0">
                    <a:solidFill>
                      <a:schemeClr val="bg1"/>
                    </a:solidFill>
                    <a:latin typeface="AMX Medium" pitchFamily="2" charset="0"/>
                  </a:rPr>
                  <a:t>R$1,2/GB</a:t>
                </a:r>
              </a:p>
            </p:txBody>
          </p:sp>
        </p:grpSp>
        <p:grpSp>
          <p:nvGrpSpPr>
            <p:cNvPr id="3218" name="Agrupar 3217">
              <a:extLst>
                <a:ext uri="{FF2B5EF4-FFF2-40B4-BE49-F238E27FC236}">
                  <a16:creationId xmlns:a16="http://schemas.microsoft.com/office/drawing/2014/main" id="{40E086DA-A713-8505-01FF-3DDE8BE951D2}"/>
                </a:ext>
              </a:extLst>
            </p:cNvPr>
            <p:cNvGrpSpPr/>
            <p:nvPr/>
          </p:nvGrpSpPr>
          <p:grpSpPr>
            <a:xfrm>
              <a:off x="7178697" y="1778970"/>
              <a:ext cx="1301653" cy="725487"/>
              <a:chOff x="8354599" y="2223195"/>
              <a:chExt cx="1584000" cy="882855"/>
            </a:xfrm>
          </p:grpSpPr>
          <p:sp>
            <p:nvSpPr>
              <p:cNvPr id="3268" name="Retângulo: Cantos Arredondados 126">
                <a:extLst>
                  <a:ext uri="{FF2B5EF4-FFF2-40B4-BE49-F238E27FC236}">
                    <a16:creationId xmlns:a16="http://schemas.microsoft.com/office/drawing/2014/main" id="{19E85CF1-976D-95E6-62C5-E3FFC16D280A}"/>
                  </a:ext>
                </a:extLst>
              </p:cNvPr>
              <p:cNvSpPr>
                <a:spLocks/>
              </p:cNvSpPr>
              <p:nvPr/>
            </p:nvSpPr>
            <p:spPr>
              <a:xfrm>
                <a:off x="8354599" y="2223195"/>
                <a:ext cx="1584000" cy="882855"/>
              </a:xfrm>
              <a:prstGeom prst="roundRect">
                <a:avLst>
                  <a:gd name="adj" fmla="val 24428"/>
                </a:avLst>
              </a:prstGeom>
              <a:solidFill>
                <a:srgbClr val="D70000"/>
              </a:solidFill>
              <a:ln w="19050" cap="flat" cmpd="sng" algn="ctr">
                <a:noFill/>
                <a:prstDash val="solid"/>
                <a:miter lim="800000"/>
              </a:ln>
              <a:effectLst/>
            </p:spPr>
            <p:txBody>
              <a:bodyPr lIns="91440" tIns="45720" rIns="91440" bIns="45720" rtlCol="0" anchor="ctr">
                <a:noAutofit/>
              </a:bodyPr>
              <a:lstStyle/>
              <a:p>
                <a:pPr algn="ctr">
                  <a:defRPr/>
                </a:pPr>
                <a:endParaRPr lang="pt-BR" sz="1200" b="1" kern="0" dirty="0">
                  <a:solidFill>
                    <a:schemeClr val="bg1"/>
                  </a:solidFill>
                  <a:latin typeface="AMX" pitchFamily="2" charset="0"/>
                </a:endParaRPr>
              </a:p>
            </p:txBody>
          </p:sp>
          <p:sp>
            <p:nvSpPr>
              <p:cNvPr id="3269" name="CaixaDeTexto 3268">
                <a:extLst>
                  <a:ext uri="{FF2B5EF4-FFF2-40B4-BE49-F238E27FC236}">
                    <a16:creationId xmlns:a16="http://schemas.microsoft.com/office/drawing/2014/main" id="{0CE3BB56-7DD3-823A-053B-4505200C40E1}"/>
                  </a:ext>
                </a:extLst>
              </p:cNvPr>
              <p:cNvSpPr txBox="1"/>
              <p:nvPr/>
            </p:nvSpPr>
            <p:spPr>
              <a:xfrm>
                <a:off x="8371897" y="2323897"/>
                <a:ext cx="1549470" cy="347947"/>
              </a:xfrm>
              <a:prstGeom prst="rect">
                <a:avLst/>
              </a:prstGeom>
              <a:noFill/>
            </p:spPr>
            <p:txBody>
              <a:bodyPr wrap="square">
                <a:noAutofit/>
              </a:bodyPr>
              <a:lstStyle/>
              <a:p>
                <a:pPr algn="ctr"/>
                <a:r>
                  <a:rPr lang="pt-BR" sz="1600" dirty="0">
                    <a:solidFill>
                      <a:srgbClr val="FFC000"/>
                    </a:solidFill>
                    <a:latin typeface="AMX Black" pitchFamily="2" charset="0"/>
                  </a:rPr>
                  <a:t>150GB</a:t>
                </a:r>
              </a:p>
            </p:txBody>
          </p:sp>
          <p:sp>
            <p:nvSpPr>
              <p:cNvPr id="3270" name="CaixaDeTexto 3269">
                <a:extLst>
                  <a:ext uri="{FF2B5EF4-FFF2-40B4-BE49-F238E27FC236}">
                    <a16:creationId xmlns:a16="http://schemas.microsoft.com/office/drawing/2014/main" id="{F948CA17-3349-54C8-1E74-765A8D5768F7}"/>
                  </a:ext>
                </a:extLst>
              </p:cNvPr>
              <p:cNvSpPr txBox="1"/>
              <p:nvPr/>
            </p:nvSpPr>
            <p:spPr>
              <a:xfrm>
                <a:off x="9252174" y="2676039"/>
                <a:ext cx="654684" cy="230831"/>
              </a:xfrm>
              <a:prstGeom prst="rect">
                <a:avLst/>
              </a:prstGeom>
              <a:noFill/>
            </p:spPr>
            <p:txBody>
              <a:bodyPr wrap="square" lIns="0" tIns="0" rIns="0" bIns="0" rtlCol="0" anchor="ctr">
                <a:noAutofit/>
              </a:bodyPr>
              <a:lstStyle/>
              <a:p>
                <a:r>
                  <a:rPr lang="pt-BR" sz="900" dirty="0">
                    <a:solidFill>
                      <a:schemeClr val="bg1"/>
                    </a:solidFill>
                    <a:latin typeface="AMX Medium" pitchFamily="2" charset="0"/>
                  </a:rPr>
                  <a:t>R$1,2/GB</a:t>
                </a:r>
              </a:p>
            </p:txBody>
          </p:sp>
        </p:grpSp>
        <p:sp>
          <p:nvSpPr>
            <p:cNvPr id="3219" name="Retângulo: Cantos Arredondados 126">
              <a:extLst>
                <a:ext uri="{FF2B5EF4-FFF2-40B4-BE49-F238E27FC236}">
                  <a16:creationId xmlns:a16="http://schemas.microsoft.com/office/drawing/2014/main" id="{46D31CF2-AC5B-7E5E-784C-A6472B60BA2B}"/>
                </a:ext>
              </a:extLst>
            </p:cNvPr>
            <p:cNvSpPr>
              <a:spLocks/>
            </p:cNvSpPr>
            <p:nvPr/>
          </p:nvSpPr>
          <p:spPr>
            <a:xfrm>
              <a:off x="4475904" y="1962848"/>
              <a:ext cx="1301653" cy="537271"/>
            </a:xfrm>
            <a:prstGeom prst="roundRect">
              <a:avLst>
                <a:gd name="adj" fmla="val 24428"/>
              </a:avLst>
            </a:prstGeom>
            <a:solidFill>
              <a:srgbClr val="D70000"/>
            </a:solidFill>
            <a:ln w="19050" cap="flat" cmpd="sng" algn="ctr">
              <a:noFill/>
              <a:prstDash val="solid"/>
              <a:miter lim="800000"/>
            </a:ln>
            <a:effectLst/>
          </p:spPr>
          <p:txBody>
            <a:bodyPr lIns="91440" tIns="45720" rIns="91440" bIns="45720" rtlCol="0" anchor="ctr">
              <a:noAutofit/>
            </a:bodyPr>
            <a:lstStyle/>
            <a:p>
              <a:pPr algn="ctr">
                <a:defRPr/>
              </a:pPr>
              <a:endParaRPr lang="pt-BR" sz="1200" b="1" kern="0" dirty="0">
                <a:solidFill>
                  <a:schemeClr val="bg1"/>
                </a:solidFill>
                <a:latin typeface="AMX" pitchFamily="2" charset="0"/>
              </a:endParaRPr>
            </a:p>
          </p:txBody>
        </p:sp>
        <p:sp>
          <p:nvSpPr>
            <p:cNvPr id="3220" name="CaixaDeTexto 3219">
              <a:extLst>
                <a:ext uri="{FF2B5EF4-FFF2-40B4-BE49-F238E27FC236}">
                  <a16:creationId xmlns:a16="http://schemas.microsoft.com/office/drawing/2014/main" id="{9F87C4A3-7C30-F26F-7BF3-9943DE3700A1}"/>
                </a:ext>
              </a:extLst>
            </p:cNvPr>
            <p:cNvSpPr txBox="1"/>
            <p:nvPr/>
          </p:nvSpPr>
          <p:spPr>
            <a:xfrm>
              <a:off x="4484988" y="1977958"/>
              <a:ext cx="1229123" cy="288208"/>
            </a:xfrm>
            <a:prstGeom prst="rect">
              <a:avLst/>
            </a:prstGeom>
            <a:noFill/>
          </p:spPr>
          <p:txBody>
            <a:bodyPr wrap="square" lIns="0" tIns="0" rIns="0" bIns="0">
              <a:noAutofit/>
            </a:bodyPr>
            <a:lstStyle/>
            <a:p>
              <a:r>
                <a:rPr lang="pt-BR" sz="1600" dirty="0">
                  <a:solidFill>
                    <a:srgbClr val="FFC000"/>
                  </a:solidFill>
                  <a:latin typeface="AMX Black" pitchFamily="2" charset="0"/>
                </a:rPr>
                <a:t>    60GB</a:t>
              </a:r>
            </a:p>
          </p:txBody>
        </p:sp>
        <p:sp>
          <p:nvSpPr>
            <p:cNvPr id="3221" name="CaixaDeTexto 3220">
              <a:extLst>
                <a:ext uri="{FF2B5EF4-FFF2-40B4-BE49-F238E27FC236}">
                  <a16:creationId xmlns:a16="http://schemas.microsoft.com/office/drawing/2014/main" id="{C0DD77C4-336E-AAB4-7C23-BBD29B29DE32}"/>
                </a:ext>
              </a:extLst>
            </p:cNvPr>
            <p:cNvSpPr txBox="1"/>
            <p:nvPr/>
          </p:nvSpPr>
          <p:spPr>
            <a:xfrm>
              <a:off x="5186489" y="2241520"/>
              <a:ext cx="706729" cy="189686"/>
            </a:xfrm>
            <a:prstGeom prst="rect">
              <a:avLst/>
            </a:prstGeom>
            <a:noFill/>
          </p:spPr>
          <p:txBody>
            <a:bodyPr wrap="square" lIns="0" tIns="0" rIns="0" bIns="0" rtlCol="0" anchor="ctr">
              <a:noAutofit/>
            </a:bodyPr>
            <a:lstStyle/>
            <a:p>
              <a:r>
                <a:rPr lang="pt-BR" sz="900" dirty="0">
                  <a:solidFill>
                    <a:schemeClr val="bg1"/>
                  </a:solidFill>
                  <a:latin typeface="AMX Medium" pitchFamily="2" charset="0"/>
                </a:rPr>
                <a:t>R$1,8/GB </a:t>
              </a:r>
            </a:p>
          </p:txBody>
        </p:sp>
        <p:pic>
          <p:nvPicPr>
            <p:cNvPr id="3222" name="Picture 2">
              <a:extLst>
                <a:ext uri="{FF2B5EF4-FFF2-40B4-BE49-F238E27FC236}">
                  <a16:creationId xmlns:a16="http://schemas.microsoft.com/office/drawing/2014/main" id="{FBC67C38-6BF5-5AD6-2E00-671EDE6F38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7353" y="2040271"/>
              <a:ext cx="444957" cy="118713"/>
            </a:xfrm>
            <a:prstGeom prst="rect">
              <a:avLst/>
            </a:prstGeom>
            <a:noFill/>
            <a:extLst>
              <a:ext uri="{909E8E84-426E-40DD-AFC4-6F175D3DCCD1}">
                <a14:hiddenFill xmlns:a14="http://schemas.microsoft.com/office/drawing/2010/main">
                  <a:solidFill>
                    <a:srgbClr val="FFFFFF"/>
                  </a:solidFill>
                </a14:hiddenFill>
              </a:ext>
            </a:extLst>
          </p:spPr>
        </p:pic>
        <p:sp>
          <p:nvSpPr>
            <p:cNvPr id="3223" name="TextBox 7">
              <a:extLst>
                <a:ext uri="{FF2B5EF4-FFF2-40B4-BE49-F238E27FC236}">
                  <a16:creationId xmlns:a16="http://schemas.microsoft.com/office/drawing/2014/main" id="{E5F22DCF-E649-F0D9-4A36-00C2416398DD}"/>
                </a:ext>
              </a:extLst>
            </p:cNvPr>
            <p:cNvSpPr txBox="1">
              <a:spLocks/>
            </p:cNvSpPr>
            <p:nvPr/>
          </p:nvSpPr>
          <p:spPr>
            <a:xfrm>
              <a:off x="986770" y="2693401"/>
              <a:ext cx="2054572" cy="295830"/>
            </a:xfrm>
            <a:prstGeom prst="roundRect">
              <a:avLst>
                <a:gd name="adj" fmla="val 36836"/>
              </a:avLst>
            </a:prstGeom>
            <a:solidFill>
              <a:srgbClr val="920000"/>
            </a:solidFill>
            <a:ln>
              <a:noFill/>
            </a:ln>
          </p:spPr>
          <p:txBody>
            <a:bodyPr wrap="square" rtlCol="0" anchor="ctr">
              <a:normAutofit fontScale="77500" lnSpcReduction="20000"/>
            </a:bodyPr>
            <a:lstStyle/>
            <a:p>
              <a:pPr algn="ctr">
                <a:defRPr/>
              </a:pPr>
              <a:r>
                <a:rPr lang="pt-BR" sz="1200" b="1" kern="0" dirty="0">
                  <a:solidFill>
                    <a:schemeClr val="bg1"/>
                  </a:solidFill>
                  <a:latin typeface="AMX" pitchFamily="2" charset="0"/>
                </a:rPr>
                <a:t>ARMAZENAMENTO EM NUVEM</a:t>
              </a:r>
            </a:p>
          </p:txBody>
        </p:sp>
        <p:sp>
          <p:nvSpPr>
            <p:cNvPr id="3224" name="TextBox 7">
              <a:extLst>
                <a:ext uri="{FF2B5EF4-FFF2-40B4-BE49-F238E27FC236}">
                  <a16:creationId xmlns:a16="http://schemas.microsoft.com/office/drawing/2014/main" id="{749A814E-A169-E9AA-7466-523E0CFB955F}"/>
                </a:ext>
              </a:extLst>
            </p:cNvPr>
            <p:cNvSpPr txBox="1">
              <a:spLocks/>
            </p:cNvSpPr>
            <p:nvPr/>
          </p:nvSpPr>
          <p:spPr>
            <a:xfrm>
              <a:off x="3074616" y="1267084"/>
              <a:ext cx="4066120" cy="320083"/>
            </a:xfrm>
            <a:prstGeom prst="roundRect">
              <a:avLst>
                <a:gd name="adj" fmla="val 50000"/>
              </a:avLst>
            </a:prstGeom>
            <a:solidFill>
              <a:sysClr val="window" lastClr="FFFFFF">
                <a:lumMod val="85000"/>
              </a:sysClr>
            </a:solidFill>
            <a:ln>
              <a:noFill/>
            </a:ln>
          </p:spPr>
          <p:txBody>
            <a:bodyPr wrap="square" rtlCol="0" anchor="ctr">
              <a:normAutofit fontScale="85000" lnSpcReduction="20000"/>
            </a:bodyPr>
            <a:lstStyle/>
            <a:p>
              <a:pPr>
                <a:defRPr/>
              </a:pPr>
              <a:endParaRPr lang="en-US" sz="1200" b="1" kern="0" dirty="0">
                <a:latin typeface="AMX" pitchFamily="2" charset="0"/>
              </a:endParaRPr>
            </a:p>
          </p:txBody>
        </p:sp>
        <p:sp>
          <p:nvSpPr>
            <p:cNvPr id="3225" name="TextBox 7">
              <a:extLst>
                <a:ext uri="{FF2B5EF4-FFF2-40B4-BE49-F238E27FC236}">
                  <a16:creationId xmlns:a16="http://schemas.microsoft.com/office/drawing/2014/main" id="{EEFA7E98-7BCE-62AE-B182-A6485B2037B7}"/>
                </a:ext>
              </a:extLst>
            </p:cNvPr>
            <p:cNvSpPr txBox="1">
              <a:spLocks/>
            </p:cNvSpPr>
            <p:nvPr/>
          </p:nvSpPr>
          <p:spPr>
            <a:xfrm>
              <a:off x="3131996" y="1296237"/>
              <a:ext cx="3964127" cy="266247"/>
            </a:xfrm>
            <a:prstGeom prst="roundRect">
              <a:avLst>
                <a:gd name="adj" fmla="val 50000"/>
              </a:avLst>
            </a:prstGeom>
            <a:solidFill>
              <a:srgbClr val="181717"/>
            </a:solidFill>
            <a:ln>
              <a:noFill/>
            </a:ln>
          </p:spPr>
          <p:txBody>
            <a:bodyPr wrap="square" rtlCol="0" anchor="ctr">
              <a:noAutofit/>
            </a:bodyPr>
            <a:lstStyle/>
            <a:p>
              <a:pPr algn="ctr">
                <a:defRPr/>
              </a:pPr>
              <a:r>
                <a:rPr lang="en-US" sz="1400" kern="0" dirty="0">
                  <a:solidFill>
                    <a:schemeClr val="bg1"/>
                  </a:solidFill>
                  <a:latin typeface="AMX Medium" pitchFamily="2" charset="0"/>
                </a:rPr>
                <a:t>P/ MIM</a:t>
              </a:r>
            </a:p>
          </p:txBody>
        </p:sp>
        <p:pic>
          <p:nvPicPr>
            <p:cNvPr id="3226" name="Picture 2" descr="mão levantada com o dedo indicador apontando a linha e o ícone de estilo de  preenchimento 2554438 Vetor no Vecteezy">
              <a:extLst>
                <a:ext uri="{FF2B5EF4-FFF2-40B4-BE49-F238E27FC236}">
                  <a16:creationId xmlns:a16="http://schemas.microsoft.com/office/drawing/2014/main" id="{F3DAA582-74DA-B714-F62F-2469AB9D20F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b="19186"/>
            <a:stretch>
              <a:fillRect/>
            </a:stretch>
          </p:blipFill>
          <p:spPr bwMode="auto">
            <a:xfrm>
              <a:off x="5444116" y="1292853"/>
              <a:ext cx="329458" cy="266247"/>
            </a:xfrm>
            <a:prstGeom prst="rect">
              <a:avLst/>
            </a:prstGeom>
            <a:noFill/>
            <a:extLst>
              <a:ext uri="{909E8E84-426E-40DD-AFC4-6F175D3DCCD1}">
                <a14:hiddenFill xmlns:a14="http://schemas.microsoft.com/office/drawing/2010/main">
                  <a:solidFill>
                    <a:srgbClr val="FFFFFF"/>
                  </a:solidFill>
                </a14:hiddenFill>
              </a:ext>
            </a:extLst>
          </p:spPr>
        </p:pic>
        <p:sp>
          <p:nvSpPr>
            <p:cNvPr id="3242" name="TextBox 7">
              <a:extLst>
                <a:ext uri="{FF2B5EF4-FFF2-40B4-BE49-F238E27FC236}">
                  <a16:creationId xmlns:a16="http://schemas.microsoft.com/office/drawing/2014/main" id="{24C926C1-6736-8FCC-DB70-62AA7DA60A40}"/>
                </a:ext>
              </a:extLst>
            </p:cNvPr>
            <p:cNvSpPr txBox="1">
              <a:spLocks/>
            </p:cNvSpPr>
            <p:nvPr/>
          </p:nvSpPr>
          <p:spPr>
            <a:xfrm>
              <a:off x="986770" y="3128510"/>
              <a:ext cx="2054572" cy="295830"/>
            </a:xfrm>
            <a:prstGeom prst="roundRect">
              <a:avLst>
                <a:gd name="adj" fmla="val 36836"/>
              </a:avLst>
            </a:prstGeom>
            <a:solidFill>
              <a:srgbClr val="920000"/>
            </a:solidFill>
            <a:ln>
              <a:noFill/>
            </a:ln>
          </p:spPr>
          <p:txBody>
            <a:bodyPr wrap="square" rtlCol="0" anchor="ctr">
              <a:normAutofit fontScale="92500" lnSpcReduction="20000"/>
            </a:bodyPr>
            <a:lstStyle/>
            <a:p>
              <a:pPr algn="ctr">
                <a:defRPr/>
              </a:pPr>
              <a:r>
                <a:rPr lang="pt-BR" sz="1200" b="1" kern="0" dirty="0">
                  <a:solidFill>
                    <a:schemeClr val="bg1"/>
                  </a:solidFill>
                  <a:latin typeface="AMX" pitchFamily="2" charset="0"/>
                </a:rPr>
                <a:t>LINHA ADICIONAL INCLUSA</a:t>
              </a:r>
            </a:p>
          </p:txBody>
        </p:sp>
        <p:sp>
          <p:nvSpPr>
            <p:cNvPr id="3244" name="TextBox 7">
              <a:extLst>
                <a:ext uri="{FF2B5EF4-FFF2-40B4-BE49-F238E27FC236}">
                  <a16:creationId xmlns:a16="http://schemas.microsoft.com/office/drawing/2014/main" id="{39160F28-58AD-F135-F44D-4EF9D8424317}"/>
                </a:ext>
              </a:extLst>
            </p:cNvPr>
            <p:cNvSpPr txBox="1">
              <a:spLocks/>
            </p:cNvSpPr>
            <p:nvPr/>
          </p:nvSpPr>
          <p:spPr>
            <a:xfrm>
              <a:off x="986770" y="3536457"/>
              <a:ext cx="2054572" cy="295830"/>
            </a:xfrm>
            <a:prstGeom prst="roundRect">
              <a:avLst>
                <a:gd name="adj" fmla="val 36836"/>
              </a:avLst>
            </a:prstGeom>
            <a:solidFill>
              <a:srgbClr val="920000"/>
            </a:solidFill>
            <a:ln>
              <a:noFill/>
            </a:ln>
          </p:spPr>
          <p:txBody>
            <a:bodyPr wrap="square" rtlCol="0" anchor="ctr">
              <a:normAutofit fontScale="92500" lnSpcReduction="20000"/>
            </a:bodyPr>
            <a:lstStyle/>
            <a:p>
              <a:pPr algn="ctr">
                <a:defRPr/>
              </a:pPr>
              <a:r>
                <a:rPr lang="pt-BR" sz="1200" b="1" kern="0" dirty="0">
                  <a:solidFill>
                    <a:schemeClr val="bg1"/>
                  </a:solidFill>
                  <a:latin typeface="AMX" pitchFamily="2" charset="0"/>
                </a:rPr>
                <a:t>ZERO RATING</a:t>
              </a:r>
            </a:p>
          </p:txBody>
        </p:sp>
        <p:pic>
          <p:nvPicPr>
            <p:cNvPr id="3245" name="Picture 4" descr="Dois dedos para cima Vetor de ©Noedelhap 5800509">
              <a:extLst>
                <a:ext uri="{FF2B5EF4-FFF2-40B4-BE49-F238E27FC236}">
                  <a16:creationId xmlns:a16="http://schemas.microsoft.com/office/drawing/2014/main" id="{18E1AE51-9EFB-F8DD-B375-496ACE548EC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49587" y="1281346"/>
              <a:ext cx="278215" cy="278215"/>
            </a:xfrm>
            <a:prstGeom prst="rect">
              <a:avLst/>
            </a:prstGeom>
            <a:noFill/>
            <a:extLst>
              <a:ext uri="{909E8E84-426E-40DD-AFC4-6F175D3DCCD1}">
                <a14:hiddenFill xmlns:a14="http://schemas.microsoft.com/office/drawing/2010/main">
                  <a:solidFill>
                    <a:srgbClr val="FFFFFF"/>
                  </a:solidFill>
                </a14:hiddenFill>
              </a:ext>
            </a:extLst>
          </p:spPr>
        </p:pic>
        <p:sp>
          <p:nvSpPr>
            <p:cNvPr id="3246" name="TextBox 7">
              <a:extLst>
                <a:ext uri="{FF2B5EF4-FFF2-40B4-BE49-F238E27FC236}">
                  <a16:creationId xmlns:a16="http://schemas.microsoft.com/office/drawing/2014/main" id="{5F753573-8508-5B40-D0F2-503B57C729DE}"/>
                </a:ext>
              </a:extLst>
            </p:cNvPr>
            <p:cNvSpPr txBox="1">
              <a:spLocks/>
            </p:cNvSpPr>
            <p:nvPr/>
          </p:nvSpPr>
          <p:spPr>
            <a:xfrm>
              <a:off x="935828" y="4777066"/>
              <a:ext cx="2035821" cy="273193"/>
            </a:xfrm>
            <a:prstGeom prst="roundRect">
              <a:avLst>
                <a:gd name="adj" fmla="val 36836"/>
              </a:avLst>
            </a:prstGeom>
            <a:solidFill>
              <a:srgbClr val="920000"/>
            </a:solidFill>
            <a:ln>
              <a:noFill/>
            </a:ln>
          </p:spPr>
          <p:txBody>
            <a:bodyPr wrap="square" rtlCol="0" anchor="ctr">
              <a:normAutofit fontScale="85000" lnSpcReduction="20000"/>
            </a:bodyPr>
            <a:lstStyle/>
            <a:p>
              <a:pPr algn="ctr">
                <a:defRPr/>
              </a:pPr>
              <a:r>
                <a:rPr lang="pt-BR" sz="1100" b="1" kern="0" dirty="0">
                  <a:solidFill>
                    <a:schemeClr val="bg1"/>
                  </a:solidFill>
                  <a:latin typeface="AMX" pitchFamily="2" charset="0"/>
                </a:rPr>
                <a:t>LINHA ADICIONAL PAGA: R$55,00</a:t>
              </a:r>
            </a:p>
          </p:txBody>
        </p:sp>
        <p:sp>
          <p:nvSpPr>
            <p:cNvPr id="3247" name="TextBox 7">
              <a:extLst>
                <a:ext uri="{FF2B5EF4-FFF2-40B4-BE49-F238E27FC236}">
                  <a16:creationId xmlns:a16="http://schemas.microsoft.com/office/drawing/2014/main" id="{8C32629B-948F-A419-409F-3BC17E97B4C4}"/>
                </a:ext>
              </a:extLst>
            </p:cNvPr>
            <p:cNvSpPr txBox="1">
              <a:spLocks/>
            </p:cNvSpPr>
            <p:nvPr/>
          </p:nvSpPr>
          <p:spPr>
            <a:xfrm>
              <a:off x="924550" y="5134843"/>
              <a:ext cx="2035821" cy="289263"/>
            </a:xfrm>
            <a:prstGeom prst="roundRect">
              <a:avLst>
                <a:gd name="adj" fmla="val 36836"/>
              </a:avLst>
            </a:prstGeom>
            <a:solidFill>
              <a:srgbClr val="920000"/>
            </a:solidFill>
            <a:ln>
              <a:noFill/>
            </a:ln>
          </p:spPr>
          <p:txBody>
            <a:bodyPr wrap="square" rtlCol="0" anchor="ctr">
              <a:normAutofit fontScale="85000" lnSpcReduction="20000"/>
            </a:bodyPr>
            <a:lstStyle/>
            <a:p>
              <a:pPr algn="ctr">
                <a:defRPr/>
              </a:pPr>
              <a:r>
                <a:rPr lang="pt-BR" sz="1200" b="1" kern="0" dirty="0">
                  <a:solidFill>
                    <a:schemeClr val="bg1"/>
                  </a:solidFill>
                  <a:latin typeface="AMX" pitchFamily="2" charset="0"/>
                </a:rPr>
                <a:t>ROAMING INTERNACIONAL</a:t>
              </a:r>
            </a:p>
          </p:txBody>
        </p:sp>
        <p:sp>
          <p:nvSpPr>
            <p:cNvPr id="3248" name="TextBox 7">
              <a:extLst>
                <a:ext uri="{FF2B5EF4-FFF2-40B4-BE49-F238E27FC236}">
                  <a16:creationId xmlns:a16="http://schemas.microsoft.com/office/drawing/2014/main" id="{A4B0CD5B-1671-7943-C428-A0D7D3D4BAFA}"/>
                </a:ext>
              </a:extLst>
            </p:cNvPr>
            <p:cNvSpPr txBox="1">
              <a:spLocks/>
            </p:cNvSpPr>
            <p:nvPr/>
          </p:nvSpPr>
          <p:spPr>
            <a:xfrm>
              <a:off x="935828" y="5507862"/>
              <a:ext cx="2035821" cy="289263"/>
            </a:xfrm>
            <a:prstGeom prst="roundRect">
              <a:avLst>
                <a:gd name="adj" fmla="val 36836"/>
              </a:avLst>
            </a:prstGeom>
            <a:solidFill>
              <a:srgbClr val="920000"/>
            </a:solidFill>
            <a:ln>
              <a:noFill/>
            </a:ln>
          </p:spPr>
          <p:txBody>
            <a:bodyPr wrap="square" rtlCol="0" anchor="ctr">
              <a:normAutofit fontScale="85000" lnSpcReduction="20000"/>
            </a:bodyPr>
            <a:lstStyle/>
            <a:p>
              <a:pPr algn="ctr">
                <a:defRPr/>
              </a:pPr>
              <a:r>
                <a:rPr lang="pt-BR" sz="1200" b="1" kern="0" dirty="0">
                  <a:solidFill>
                    <a:schemeClr val="bg1"/>
                  </a:solidFill>
                  <a:latin typeface="AMX" pitchFamily="2" charset="0"/>
                </a:rPr>
                <a:t>SMARTWATCH CONECTADO</a:t>
              </a:r>
            </a:p>
          </p:txBody>
        </p:sp>
        <p:sp>
          <p:nvSpPr>
            <p:cNvPr id="3249" name="Retângulo: Cantos Arredondados 3248">
              <a:extLst>
                <a:ext uri="{FF2B5EF4-FFF2-40B4-BE49-F238E27FC236}">
                  <a16:creationId xmlns:a16="http://schemas.microsoft.com/office/drawing/2014/main" id="{F33AFD07-A875-8A50-FE57-E3EF71BBD109}"/>
                </a:ext>
              </a:extLst>
            </p:cNvPr>
            <p:cNvSpPr/>
            <p:nvPr/>
          </p:nvSpPr>
          <p:spPr>
            <a:xfrm>
              <a:off x="883471" y="2546313"/>
              <a:ext cx="10382491" cy="1825382"/>
            </a:xfrm>
            <a:prstGeom prst="roundRect">
              <a:avLst>
                <a:gd name="adj" fmla="val 8080"/>
              </a:avLst>
            </a:prstGeom>
            <a:noFill/>
            <a:ln w="19050">
              <a:solidFill>
                <a:srgbClr val="FF3F3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pt-BR"/>
            </a:p>
          </p:txBody>
        </p:sp>
        <p:sp>
          <p:nvSpPr>
            <p:cNvPr id="3250" name="TextBox 7">
              <a:extLst>
                <a:ext uri="{FF2B5EF4-FFF2-40B4-BE49-F238E27FC236}">
                  <a16:creationId xmlns:a16="http://schemas.microsoft.com/office/drawing/2014/main" id="{3B630ABB-96C4-3292-0529-114D5C93151D}"/>
                </a:ext>
              </a:extLst>
            </p:cNvPr>
            <p:cNvSpPr txBox="1">
              <a:spLocks/>
            </p:cNvSpPr>
            <p:nvPr/>
          </p:nvSpPr>
          <p:spPr>
            <a:xfrm>
              <a:off x="986770" y="3956318"/>
              <a:ext cx="2054572" cy="295830"/>
            </a:xfrm>
            <a:prstGeom prst="roundRect">
              <a:avLst>
                <a:gd name="adj" fmla="val 36836"/>
              </a:avLst>
            </a:prstGeom>
            <a:solidFill>
              <a:srgbClr val="920000"/>
            </a:solidFill>
            <a:ln>
              <a:noFill/>
            </a:ln>
          </p:spPr>
          <p:txBody>
            <a:bodyPr wrap="square" rtlCol="0" anchor="ctr">
              <a:normAutofit fontScale="92500" lnSpcReduction="20000"/>
            </a:bodyPr>
            <a:lstStyle/>
            <a:p>
              <a:pPr algn="ctr">
                <a:defRPr/>
              </a:pPr>
              <a:r>
                <a:rPr lang="pt-BR" sz="1200" b="1" kern="0" dirty="0">
                  <a:solidFill>
                    <a:schemeClr val="bg1"/>
                  </a:solidFill>
                  <a:latin typeface="AMX" pitchFamily="2" charset="0"/>
                </a:rPr>
                <a:t>ASSINATURA INCLUSA</a:t>
              </a:r>
            </a:p>
          </p:txBody>
        </p:sp>
        <p:cxnSp>
          <p:nvCxnSpPr>
            <p:cNvPr id="3251" name="Conector reto 3250">
              <a:extLst>
                <a:ext uri="{FF2B5EF4-FFF2-40B4-BE49-F238E27FC236}">
                  <a16:creationId xmlns:a16="http://schemas.microsoft.com/office/drawing/2014/main" id="{2DC04290-0A53-8F9C-FFC9-AE8CE8872F7C}"/>
                </a:ext>
              </a:extLst>
            </p:cNvPr>
            <p:cNvCxnSpPr>
              <a:cxnSpLocks/>
            </p:cNvCxnSpPr>
            <p:nvPr/>
          </p:nvCxnSpPr>
          <p:spPr>
            <a:xfrm>
              <a:off x="3159290" y="3925009"/>
              <a:ext cx="7977123"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52" name="CaixaDeTexto 3251">
              <a:extLst>
                <a:ext uri="{FF2B5EF4-FFF2-40B4-BE49-F238E27FC236}">
                  <a16:creationId xmlns:a16="http://schemas.microsoft.com/office/drawing/2014/main" id="{68568657-0B1E-AC49-0E1B-06FA409F5360}"/>
                </a:ext>
              </a:extLst>
            </p:cNvPr>
            <p:cNvSpPr txBox="1"/>
            <p:nvPr/>
          </p:nvSpPr>
          <p:spPr>
            <a:xfrm>
              <a:off x="3131996" y="4017799"/>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253" name="CaixaDeTexto 3252">
              <a:extLst>
                <a:ext uri="{FF2B5EF4-FFF2-40B4-BE49-F238E27FC236}">
                  <a16:creationId xmlns:a16="http://schemas.microsoft.com/office/drawing/2014/main" id="{B6C19342-07ED-F4EA-3BB6-A5B5AB614567}"/>
                </a:ext>
              </a:extLst>
            </p:cNvPr>
            <p:cNvSpPr txBox="1"/>
            <p:nvPr/>
          </p:nvSpPr>
          <p:spPr>
            <a:xfrm>
              <a:off x="4470757" y="4007576"/>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254" name="CaixaDeTexto 3253">
              <a:extLst>
                <a:ext uri="{FF2B5EF4-FFF2-40B4-BE49-F238E27FC236}">
                  <a16:creationId xmlns:a16="http://schemas.microsoft.com/office/drawing/2014/main" id="{C86C0EEA-76AB-AA39-9B3F-DDE6BDB93E5F}"/>
                </a:ext>
              </a:extLst>
            </p:cNvPr>
            <p:cNvSpPr txBox="1"/>
            <p:nvPr/>
          </p:nvSpPr>
          <p:spPr>
            <a:xfrm>
              <a:off x="5848450" y="4004782"/>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255" name="CaixaDeTexto 3254">
              <a:extLst>
                <a:ext uri="{FF2B5EF4-FFF2-40B4-BE49-F238E27FC236}">
                  <a16:creationId xmlns:a16="http://schemas.microsoft.com/office/drawing/2014/main" id="{DF12A5F0-C0AA-F34D-5502-D7BCEE83FFBF}"/>
                </a:ext>
              </a:extLst>
            </p:cNvPr>
            <p:cNvSpPr txBox="1"/>
            <p:nvPr/>
          </p:nvSpPr>
          <p:spPr>
            <a:xfrm>
              <a:off x="7213183" y="4012329"/>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256" name="CaixaDeTexto 3255">
              <a:extLst>
                <a:ext uri="{FF2B5EF4-FFF2-40B4-BE49-F238E27FC236}">
                  <a16:creationId xmlns:a16="http://schemas.microsoft.com/office/drawing/2014/main" id="{8958408D-1A56-DD96-0203-86D8FEB31A7C}"/>
                </a:ext>
              </a:extLst>
            </p:cNvPr>
            <p:cNvSpPr txBox="1"/>
            <p:nvPr/>
          </p:nvSpPr>
          <p:spPr>
            <a:xfrm>
              <a:off x="8588342" y="4012329"/>
              <a:ext cx="1267694" cy="252916"/>
            </a:xfrm>
            <a:prstGeom prst="rect">
              <a:avLst/>
            </a:prstGeom>
            <a:noFill/>
          </p:spPr>
          <p:txBody>
            <a:bodyPr wrap="square">
              <a:normAutofit fontScale="85000" lnSpcReduction="20000"/>
            </a:bodyPr>
            <a:lstStyle/>
            <a:p>
              <a:pPr algn="ctr"/>
              <a:r>
                <a:rPr lang="pt-BR" sz="1400" b="1" dirty="0">
                  <a:solidFill>
                    <a:srgbClr val="181717"/>
                  </a:solidFill>
                  <a:latin typeface="AMX" pitchFamily="2" charset="0"/>
                </a:rPr>
                <a:t>-</a:t>
              </a:r>
            </a:p>
          </p:txBody>
        </p:sp>
        <p:sp>
          <p:nvSpPr>
            <p:cNvPr id="3257" name="CaixaDeTexto 3256">
              <a:extLst>
                <a:ext uri="{FF2B5EF4-FFF2-40B4-BE49-F238E27FC236}">
                  <a16:creationId xmlns:a16="http://schemas.microsoft.com/office/drawing/2014/main" id="{D92560E7-AD2E-B6CF-2140-4F1542DCE60E}"/>
                </a:ext>
              </a:extLst>
            </p:cNvPr>
            <p:cNvSpPr txBox="1"/>
            <p:nvPr/>
          </p:nvSpPr>
          <p:spPr>
            <a:xfrm>
              <a:off x="10090859" y="3920769"/>
              <a:ext cx="1089759" cy="422631"/>
            </a:xfrm>
            <a:prstGeom prst="rect">
              <a:avLst/>
            </a:prstGeom>
            <a:noFill/>
          </p:spPr>
          <p:txBody>
            <a:bodyPr wrap="square">
              <a:noAutofit/>
            </a:bodyPr>
            <a:lstStyle/>
            <a:p>
              <a:r>
                <a:rPr lang="pt-BR" sz="800" b="1" dirty="0">
                  <a:solidFill>
                    <a:srgbClr val="181717"/>
                  </a:solidFill>
                  <a:latin typeface="AMX" pitchFamily="2" charset="0"/>
                </a:rPr>
                <a:t>Claro tv+ App</a:t>
              </a:r>
            </a:p>
            <a:p>
              <a:r>
                <a:rPr lang="pt-BR" sz="800" b="1" dirty="0">
                  <a:solidFill>
                    <a:srgbClr val="181717"/>
                  </a:solidFill>
                  <a:latin typeface="AMX" pitchFamily="2" charset="0"/>
                </a:rPr>
                <a:t>120 CANAIS + Streamings</a:t>
              </a:r>
            </a:p>
          </p:txBody>
        </p:sp>
        <p:sp>
          <p:nvSpPr>
            <p:cNvPr id="3258" name="CaixaDeTexto 3257">
              <a:extLst>
                <a:ext uri="{FF2B5EF4-FFF2-40B4-BE49-F238E27FC236}">
                  <a16:creationId xmlns:a16="http://schemas.microsoft.com/office/drawing/2014/main" id="{28E4695F-6FEE-FB82-7A82-8BB7E9B43053}"/>
                </a:ext>
              </a:extLst>
            </p:cNvPr>
            <p:cNvSpPr txBox="1"/>
            <p:nvPr/>
          </p:nvSpPr>
          <p:spPr>
            <a:xfrm rot="20574589">
              <a:off x="761655" y="2291582"/>
              <a:ext cx="864794" cy="425749"/>
            </a:xfrm>
            <a:prstGeom prst="star32">
              <a:avLst/>
            </a:prstGeom>
            <a:solidFill>
              <a:srgbClr val="FF3F3F"/>
            </a:solidFill>
          </p:spPr>
          <p:txBody>
            <a:bodyPr wrap="square" rtlCol="0">
              <a:normAutofit fontScale="77500" lnSpcReduction="20000"/>
            </a:bodyPr>
            <a:lstStyle/>
            <a:p>
              <a:pPr algn="ctr">
                <a:defRPr/>
              </a:pPr>
              <a:r>
                <a:rPr lang="pt-BR" sz="1200" dirty="0">
                  <a:solidFill>
                    <a:schemeClr val="bg1"/>
                  </a:solidFill>
                  <a:latin typeface="AMX Black" pitchFamily="2" charset="0"/>
                </a:rPr>
                <a:t>NEW</a:t>
              </a:r>
            </a:p>
          </p:txBody>
        </p:sp>
        <p:pic>
          <p:nvPicPr>
            <p:cNvPr id="3259" name="Imagem 3258" descr="Logotipo&#10;&#10;O conteúdo gerado por IA pode estar incorreto.">
              <a:extLst>
                <a:ext uri="{FF2B5EF4-FFF2-40B4-BE49-F238E27FC236}">
                  <a16:creationId xmlns:a16="http://schemas.microsoft.com/office/drawing/2014/main" id="{27D5A8EE-838D-EC59-720D-E6149A46C3D5}"/>
                </a:ext>
              </a:extLst>
            </p:cNvPr>
            <p:cNvPicPr>
              <a:picLocks noChangeAspect="1"/>
            </p:cNvPicPr>
            <p:nvPr/>
          </p:nvPicPr>
          <p:blipFill>
            <a:blip r:embed="rId10" cstate="print">
              <a:extLst>
                <a:ext uri="{28A0092B-C50C-407E-A947-70E740481C1C}">
                  <a14:useLocalDpi xmlns:a14="http://schemas.microsoft.com/office/drawing/2010/main" val="0"/>
                </a:ext>
              </a:extLst>
            </a:blip>
            <a:srcRect t="31412" b="32612"/>
            <a:stretch>
              <a:fillRect/>
            </a:stretch>
          </p:blipFill>
          <p:spPr>
            <a:xfrm>
              <a:off x="7515052" y="5863250"/>
              <a:ext cx="654887" cy="235603"/>
            </a:xfrm>
            <a:prstGeom prst="rect">
              <a:avLst/>
            </a:prstGeom>
          </p:spPr>
        </p:pic>
        <p:pic>
          <p:nvPicPr>
            <p:cNvPr id="3260" name="Imagem 3259" descr="Logotipo&#10;&#10;O conteúdo gerado por IA pode estar incorreto.">
              <a:extLst>
                <a:ext uri="{FF2B5EF4-FFF2-40B4-BE49-F238E27FC236}">
                  <a16:creationId xmlns:a16="http://schemas.microsoft.com/office/drawing/2014/main" id="{9C7A1952-0FA2-60AD-239E-A5A3ED5D6EE0}"/>
                </a:ext>
              </a:extLst>
            </p:cNvPr>
            <p:cNvPicPr>
              <a:picLocks noChangeAspect="1"/>
            </p:cNvPicPr>
            <p:nvPr/>
          </p:nvPicPr>
          <p:blipFill>
            <a:blip r:embed="rId10" cstate="print">
              <a:extLst>
                <a:ext uri="{28A0092B-C50C-407E-A947-70E740481C1C}">
                  <a14:useLocalDpi xmlns:a14="http://schemas.microsoft.com/office/drawing/2010/main" val="0"/>
                </a:ext>
              </a:extLst>
            </a:blip>
            <a:srcRect t="31412" b="32612"/>
            <a:stretch>
              <a:fillRect/>
            </a:stretch>
          </p:blipFill>
          <p:spPr>
            <a:xfrm>
              <a:off x="8887136" y="5863250"/>
              <a:ext cx="654887" cy="235603"/>
            </a:xfrm>
            <a:prstGeom prst="rect">
              <a:avLst/>
            </a:prstGeom>
          </p:spPr>
        </p:pic>
        <p:pic>
          <p:nvPicPr>
            <p:cNvPr id="3261" name="Imagem 3260" descr="Logotipo&#10;&#10;O conteúdo gerado por IA pode estar incorreto.">
              <a:extLst>
                <a:ext uri="{FF2B5EF4-FFF2-40B4-BE49-F238E27FC236}">
                  <a16:creationId xmlns:a16="http://schemas.microsoft.com/office/drawing/2014/main" id="{24746AB6-5F5E-292E-46D1-8849ED2AE90A}"/>
                </a:ext>
              </a:extLst>
            </p:cNvPr>
            <p:cNvPicPr>
              <a:picLocks noChangeAspect="1"/>
            </p:cNvPicPr>
            <p:nvPr/>
          </p:nvPicPr>
          <p:blipFill>
            <a:blip r:embed="rId10" cstate="print">
              <a:extLst>
                <a:ext uri="{28A0092B-C50C-407E-A947-70E740481C1C}">
                  <a14:useLocalDpi xmlns:a14="http://schemas.microsoft.com/office/drawing/2010/main" val="0"/>
                </a:ext>
              </a:extLst>
            </a:blip>
            <a:srcRect t="31412" b="32612"/>
            <a:stretch>
              <a:fillRect/>
            </a:stretch>
          </p:blipFill>
          <p:spPr>
            <a:xfrm>
              <a:off x="10237439" y="5863250"/>
              <a:ext cx="654887" cy="235603"/>
            </a:xfrm>
            <a:prstGeom prst="rect">
              <a:avLst/>
            </a:prstGeom>
          </p:spPr>
        </p:pic>
        <p:pic>
          <p:nvPicPr>
            <p:cNvPr id="3262" name="Imagem 3261" descr="Ícone&#10;&#10;O conteúdo gerado por IA pode estar incorreto.">
              <a:extLst>
                <a:ext uri="{FF2B5EF4-FFF2-40B4-BE49-F238E27FC236}">
                  <a16:creationId xmlns:a16="http://schemas.microsoft.com/office/drawing/2014/main" id="{92F413CB-9C73-8AD2-F398-D6D12A185D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1244" y="4032854"/>
              <a:ext cx="208964" cy="208964"/>
            </a:xfrm>
            <a:prstGeom prst="rect">
              <a:avLst/>
            </a:prstGeom>
          </p:spPr>
        </p:pic>
        <p:sp>
          <p:nvSpPr>
            <p:cNvPr id="3263" name="CaixaDeTexto 3262">
              <a:extLst>
                <a:ext uri="{FF2B5EF4-FFF2-40B4-BE49-F238E27FC236}">
                  <a16:creationId xmlns:a16="http://schemas.microsoft.com/office/drawing/2014/main" id="{10C8E488-466F-7B83-088E-4C0C1FDD8E09}"/>
                </a:ext>
              </a:extLst>
            </p:cNvPr>
            <p:cNvSpPr txBox="1"/>
            <p:nvPr/>
          </p:nvSpPr>
          <p:spPr>
            <a:xfrm>
              <a:off x="3074616" y="2180443"/>
              <a:ext cx="707172" cy="295830"/>
            </a:xfrm>
            <a:prstGeom prst="rect">
              <a:avLst/>
            </a:prstGeom>
            <a:noFill/>
          </p:spPr>
          <p:txBody>
            <a:bodyPr wrap="square" lIns="0" tIns="0" rIns="0" bIns="0" anchor="ctr">
              <a:noAutofit/>
            </a:bodyPr>
            <a:lstStyle/>
            <a:p>
              <a:pPr algn="r"/>
              <a:r>
                <a:rPr lang="pt-BR" sz="1600" b="1" dirty="0">
                  <a:solidFill>
                    <a:schemeClr val="bg1"/>
                  </a:solidFill>
                  <a:latin typeface="AMX" pitchFamily="2" charset="0"/>
                </a:rPr>
                <a:t>R$70   </a:t>
              </a:r>
            </a:p>
          </p:txBody>
        </p:sp>
        <p:sp>
          <p:nvSpPr>
            <p:cNvPr id="3074" name="CaixaDeTexto 3073">
              <a:extLst>
                <a:ext uri="{FF2B5EF4-FFF2-40B4-BE49-F238E27FC236}">
                  <a16:creationId xmlns:a16="http://schemas.microsoft.com/office/drawing/2014/main" id="{F3CD6288-F1EC-E1F2-31C2-6B2303353A3F}"/>
                </a:ext>
              </a:extLst>
            </p:cNvPr>
            <p:cNvSpPr txBox="1"/>
            <p:nvPr/>
          </p:nvSpPr>
          <p:spPr>
            <a:xfrm>
              <a:off x="4563616" y="2241461"/>
              <a:ext cx="595212" cy="184971"/>
            </a:xfrm>
            <a:prstGeom prst="rect">
              <a:avLst/>
            </a:prstGeom>
            <a:noFill/>
          </p:spPr>
          <p:txBody>
            <a:bodyPr wrap="square" lIns="0" tIns="0" rIns="0" bIns="0" anchor="ctr">
              <a:noAutofit/>
            </a:bodyPr>
            <a:lstStyle/>
            <a:p>
              <a:pPr algn="r"/>
              <a:r>
                <a:rPr lang="pt-BR" sz="1600" b="1" dirty="0">
                  <a:solidFill>
                    <a:schemeClr val="bg1"/>
                  </a:solidFill>
                  <a:latin typeface="AMX" pitchFamily="2" charset="0"/>
                </a:rPr>
                <a:t>R$110</a:t>
              </a:r>
            </a:p>
          </p:txBody>
        </p:sp>
        <p:sp>
          <p:nvSpPr>
            <p:cNvPr id="3264" name="CaixaDeTexto 3263">
              <a:extLst>
                <a:ext uri="{FF2B5EF4-FFF2-40B4-BE49-F238E27FC236}">
                  <a16:creationId xmlns:a16="http://schemas.microsoft.com/office/drawing/2014/main" id="{13A38D5B-100D-2CCC-C717-BDBAABD35032}"/>
                </a:ext>
              </a:extLst>
            </p:cNvPr>
            <p:cNvSpPr txBox="1"/>
            <p:nvPr/>
          </p:nvSpPr>
          <p:spPr>
            <a:xfrm>
              <a:off x="5777557" y="2190727"/>
              <a:ext cx="741752" cy="189686"/>
            </a:xfrm>
            <a:prstGeom prst="rect">
              <a:avLst/>
            </a:prstGeom>
            <a:noFill/>
          </p:spPr>
          <p:txBody>
            <a:bodyPr wrap="square" lIns="0" tIns="0" rIns="0" bIns="0" anchor="ctr">
              <a:noAutofit/>
            </a:bodyPr>
            <a:lstStyle/>
            <a:p>
              <a:pPr algn="r"/>
              <a:r>
                <a:rPr lang="pt-BR" sz="1600" b="1" dirty="0">
                  <a:solidFill>
                    <a:schemeClr val="bg1"/>
                  </a:solidFill>
                  <a:latin typeface="AMX" pitchFamily="2" charset="0"/>
                </a:rPr>
                <a:t>    R$125</a:t>
              </a:r>
            </a:p>
          </p:txBody>
        </p:sp>
        <p:sp>
          <p:nvSpPr>
            <p:cNvPr id="3265" name="CaixaDeTexto 3264">
              <a:extLst>
                <a:ext uri="{FF2B5EF4-FFF2-40B4-BE49-F238E27FC236}">
                  <a16:creationId xmlns:a16="http://schemas.microsoft.com/office/drawing/2014/main" id="{A0309A84-5186-DAA8-5170-46D5453E97F2}"/>
                </a:ext>
              </a:extLst>
            </p:cNvPr>
            <p:cNvSpPr txBox="1"/>
            <p:nvPr/>
          </p:nvSpPr>
          <p:spPr>
            <a:xfrm>
              <a:off x="7248853" y="2083542"/>
              <a:ext cx="630288" cy="320083"/>
            </a:xfrm>
            <a:prstGeom prst="rect">
              <a:avLst/>
            </a:prstGeom>
            <a:noFill/>
          </p:spPr>
          <p:txBody>
            <a:bodyPr wrap="square" lIns="0" tIns="0" rIns="0" bIns="0" anchor="ctr">
              <a:noAutofit/>
            </a:bodyPr>
            <a:lstStyle/>
            <a:p>
              <a:pPr algn="r"/>
              <a:r>
                <a:rPr lang="pt-BR" sz="1600" b="1" dirty="0">
                  <a:solidFill>
                    <a:schemeClr val="bg1"/>
                  </a:solidFill>
                  <a:latin typeface="AMX" pitchFamily="2" charset="0"/>
                </a:rPr>
                <a:t>R$180</a:t>
              </a:r>
            </a:p>
          </p:txBody>
        </p:sp>
        <p:sp>
          <p:nvSpPr>
            <p:cNvPr id="3266" name="CaixaDeTexto 3265">
              <a:extLst>
                <a:ext uri="{FF2B5EF4-FFF2-40B4-BE49-F238E27FC236}">
                  <a16:creationId xmlns:a16="http://schemas.microsoft.com/office/drawing/2014/main" id="{4CAEF059-37C4-DF41-7127-E3BD8D32AE24}"/>
                </a:ext>
              </a:extLst>
            </p:cNvPr>
            <p:cNvSpPr txBox="1"/>
            <p:nvPr/>
          </p:nvSpPr>
          <p:spPr>
            <a:xfrm>
              <a:off x="8498423" y="2136625"/>
              <a:ext cx="752612" cy="203031"/>
            </a:xfrm>
            <a:prstGeom prst="rect">
              <a:avLst/>
            </a:prstGeom>
            <a:noFill/>
          </p:spPr>
          <p:txBody>
            <a:bodyPr wrap="square" lIns="0" tIns="0" rIns="0" bIns="0" anchor="ctr">
              <a:noAutofit/>
            </a:bodyPr>
            <a:lstStyle/>
            <a:p>
              <a:pPr algn="r"/>
              <a:r>
                <a:rPr lang="pt-BR" sz="1600" b="1" dirty="0">
                  <a:solidFill>
                    <a:schemeClr val="bg1"/>
                  </a:solidFill>
                  <a:latin typeface="AMX" pitchFamily="2" charset="0"/>
                </a:rPr>
                <a:t>R$240</a:t>
              </a:r>
            </a:p>
          </p:txBody>
        </p:sp>
        <p:sp>
          <p:nvSpPr>
            <p:cNvPr id="3267" name="CaixaDeTexto 3266">
              <a:extLst>
                <a:ext uri="{FF2B5EF4-FFF2-40B4-BE49-F238E27FC236}">
                  <a16:creationId xmlns:a16="http://schemas.microsoft.com/office/drawing/2014/main" id="{0109159B-050D-90E0-3062-B9198FFC52F2}"/>
                </a:ext>
              </a:extLst>
            </p:cNvPr>
            <p:cNvSpPr txBox="1"/>
            <p:nvPr/>
          </p:nvSpPr>
          <p:spPr>
            <a:xfrm>
              <a:off x="9908569" y="2072743"/>
              <a:ext cx="748345" cy="259676"/>
            </a:xfrm>
            <a:prstGeom prst="rect">
              <a:avLst/>
            </a:prstGeom>
            <a:noFill/>
          </p:spPr>
          <p:txBody>
            <a:bodyPr wrap="square" lIns="0" tIns="0" rIns="0" bIns="0" anchor="ctr">
              <a:noAutofit/>
            </a:bodyPr>
            <a:lstStyle/>
            <a:p>
              <a:pPr algn="r"/>
              <a:r>
                <a:rPr lang="pt-BR" sz="1600" b="1" dirty="0">
                  <a:solidFill>
                    <a:schemeClr val="bg1"/>
                  </a:solidFill>
                  <a:latin typeface="AMX" pitchFamily="2" charset="0"/>
                </a:rPr>
                <a:t>R$800</a:t>
              </a:r>
            </a:p>
          </p:txBody>
        </p:sp>
      </p:grpSp>
      <p:sp>
        <p:nvSpPr>
          <p:cNvPr id="3" name="Retângulo: Cantos Arredondados 2">
            <a:extLst>
              <a:ext uri="{FF2B5EF4-FFF2-40B4-BE49-F238E27FC236}">
                <a16:creationId xmlns:a16="http://schemas.microsoft.com/office/drawing/2014/main" id="{79576BDB-44D2-5E5C-EAFE-ACCFFCE3992C}"/>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6" name="Retângulo: Cantos Arredondados 5">
            <a:extLst>
              <a:ext uri="{FF2B5EF4-FFF2-40B4-BE49-F238E27FC236}">
                <a16:creationId xmlns:a16="http://schemas.microsoft.com/office/drawing/2014/main" id="{86C0DEFE-1995-52E6-834C-8C0469C6E9C0}"/>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spTree>
    <p:extLst>
      <p:ext uri="{BB962C8B-B14F-4D97-AF65-F5344CB8AC3E}">
        <p14:creationId xmlns:p14="http://schemas.microsoft.com/office/powerpoint/2010/main" val="248506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41"/>
                                        </p:tgtEl>
                                        <p:attrNameLst>
                                          <p:attrName>style.visibility</p:attrName>
                                        </p:attrNameLst>
                                      </p:cBhvr>
                                      <p:to>
                                        <p:strVal val="visible"/>
                                      </p:to>
                                    </p:set>
                                    <p:animEffect transition="in" filter="fade">
                                      <p:cBhvr>
                                        <p:cTn id="7" dur="750"/>
                                        <p:tgtEl>
                                          <p:spTgt spid="3241"/>
                                        </p:tgtEl>
                                      </p:cBhvr>
                                    </p:animEffect>
                                    <p:anim calcmode="lin" valueType="num">
                                      <p:cBhvr>
                                        <p:cTn id="8" dur="750" fill="hold"/>
                                        <p:tgtEl>
                                          <p:spTgt spid="3241"/>
                                        </p:tgtEl>
                                        <p:attrNameLst>
                                          <p:attrName>ppt_x</p:attrName>
                                        </p:attrNameLst>
                                      </p:cBhvr>
                                      <p:tavLst>
                                        <p:tav tm="0">
                                          <p:val>
                                            <p:strVal val="#ppt_x"/>
                                          </p:val>
                                        </p:tav>
                                        <p:tav tm="100000">
                                          <p:val>
                                            <p:strVal val="#ppt_x"/>
                                          </p:val>
                                        </p:tav>
                                      </p:tavLst>
                                    </p:anim>
                                    <p:anim calcmode="lin" valueType="num">
                                      <p:cBhvr>
                                        <p:cTn id="9" dur="750" fill="hold"/>
                                        <p:tgtEl>
                                          <p:spTgt spid="324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241"/>
                                        </p:tgtEl>
                                        <p:attrNameLst>
                                          <p:attrName>style.visibility</p:attrName>
                                        </p:attrNameLst>
                                      </p:cBhvr>
                                      <p:to>
                                        <p:strVal val="visible"/>
                                      </p:to>
                                    </p:set>
                                    <p:anim calcmode="lin" valueType="num">
                                      <p:cBhvr>
                                        <p:cTn id="12" dur="750" fill="hold"/>
                                        <p:tgtEl>
                                          <p:spTgt spid="3241"/>
                                        </p:tgtEl>
                                        <p:attrNameLst>
                                          <p:attrName>ppt_w</p:attrName>
                                        </p:attrNameLst>
                                      </p:cBhvr>
                                      <p:tavLst>
                                        <p:tav tm="0">
                                          <p:val>
                                            <p:fltVal val="0"/>
                                          </p:val>
                                        </p:tav>
                                        <p:tav tm="100000">
                                          <p:val>
                                            <p:strVal val="#ppt_w"/>
                                          </p:val>
                                        </p:tav>
                                      </p:tavLst>
                                    </p:anim>
                                    <p:anim calcmode="lin" valueType="num">
                                      <p:cBhvr>
                                        <p:cTn id="13" dur="750" fill="hold"/>
                                        <p:tgtEl>
                                          <p:spTgt spid="3241"/>
                                        </p:tgtEl>
                                        <p:attrNameLst>
                                          <p:attrName>ppt_h</p:attrName>
                                        </p:attrNameLst>
                                      </p:cBhvr>
                                      <p:tavLst>
                                        <p:tav tm="0">
                                          <p:val>
                                            <p:fltVal val="0"/>
                                          </p:val>
                                        </p:tav>
                                        <p:tav tm="100000">
                                          <p:val>
                                            <p:strVal val="#ppt_h"/>
                                          </p:val>
                                        </p:tav>
                                      </p:tavLst>
                                    </p:anim>
                                    <p:anim calcmode="lin" valueType="num">
                                      <p:cBhvr>
                                        <p:cTn id="14" dur="750" fill="hold"/>
                                        <p:tgtEl>
                                          <p:spTgt spid="3241"/>
                                        </p:tgtEl>
                                        <p:attrNameLst>
                                          <p:attrName>style.rotation</p:attrName>
                                        </p:attrNameLst>
                                      </p:cBhvr>
                                      <p:tavLst>
                                        <p:tav tm="0">
                                          <p:val>
                                            <p:fltVal val="90"/>
                                          </p:val>
                                        </p:tav>
                                        <p:tav tm="100000">
                                          <p:val>
                                            <p:fltVal val="0"/>
                                          </p:val>
                                        </p:tav>
                                      </p:tavLst>
                                    </p:anim>
                                    <p:animEffect transition="in" filter="fade">
                                      <p:cBhvr>
                                        <p:cTn id="15" dur="750"/>
                                        <p:tgtEl>
                                          <p:spTgt spid="3241"/>
                                        </p:tgtEl>
                                      </p:cBhvr>
                                    </p:animEffect>
                                  </p:childTnLst>
                                </p:cTn>
                              </p:par>
                              <p:par>
                                <p:cTn id="16" presetID="53" presetClass="entr" presetSubtype="16" fill="hold" nodeType="withEffect">
                                  <p:stCondLst>
                                    <p:cond delay="0"/>
                                  </p:stCondLst>
                                  <p:childTnLst>
                                    <p:set>
                                      <p:cBhvr>
                                        <p:cTn id="17" dur="1" fill="hold">
                                          <p:stCondLst>
                                            <p:cond delay="0"/>
                                          </p:stCondLst>
                                        </p:cTn>
                                        <p:tgtEl>
                                          <p:spTgt spid="3241"/>
                                        </p:tgtEl>
                                        <p:attrNameLst>
                                          <p:attrName>style.visibility</p:attrName>
                                        </p:attrNameLst>
                                      </p:cBhvr>
                                      <p:to>
                                        <p:strVal val="visible"/>
                                      </p:to>
                                    </p:set>
                                    <p:anim calcmode="lin" valueType="num">
                                      <p:cBhvr>
                                        <p:cTn id="18" dur="750" fill="hold"/>
                                        <p:tgtEl>
                                          <p:spTgt spid="3241"/>
                                        </p:tgtEl>
                                        <p:attrNameLst>
                                          <p:attrName>ppt_w</p:attrName>
                                        </p:attrNameLst>
                                      </p:cBhvr>
                                      <p:tavLst>
                                        <p:tav tm="0">
                                          <p:val>
                                            <p:fltVal val="0"/>
                                          </p:val>
                                        </p:tav>
                                        <p:tav tm="100000">
                                          <p:val>
                                            <p:strVal val="#ppt_w"/>
                                          </p:val>
                                        </p:tav>
                                      </p:tavLst>
                                    </p:anim>
                                    <p:anim calcmode="lin" valueType="num">
                                      <p:cBhvr>
                                        <p:cTn id="19" dur="750" fill="hold"/>
                                        <p:tgtEl>
                                          <p:spTgt spid="3241"/>
                                        </p:tgtEl>
                                        <p:attrNameLst>
                                          <p:attrName>ppt_h</p:attrName>
                                        </p:attrNameLst>
                                      </p:cBhvr>
                                      <p:tavLst>
                                        <p:tav tm="0">
                                          <p:val>
                                            <p:fltVal val="0"/>
                                          </p:val>
                                        </p:tav>
                                        <p:tav tm="100000">
                                          <p:val>
                                            <p:strVal val="#ppt_h"/>
                                          </p:val>
                                        </p:tav>
                                      </p:tavLst>
                                    </p:anim>
                                    <p:animEffect transition="in" filter="fade">
                                      <p:cBhvr>
                                        <p:cTn id="20" dur="750"/>
                                        <p:tgtEl>
                                          <p:spTgt spid="3241"/>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3240"/>
                                        </p:tgtEl>
                                        <p:attrNameLst>
                                          <p:attrName>style.visibility</p:attrName>
                                        </p:attrNameLst>
                                      </p:cBhvr>
                                      <p:to>
                                        <p:strVal val="visible"/>
                                      </p:to>
                                    </p:set>
                                    <p:animEffect transition="in" filter="wipe(left)">
                                      <p:cBhvr>
                                        <p:cTn id="24" dur="350"/>
                                        <p:tgtEl>
                                          <p:spTgt spid="3240"/>
                                        </p:tgtEl>
                                      </p:cBhvr>
                                    </p:animEffect>
                                  </p:childTnLst>
                                </p:cTn>
                              </p:par>
                            </p:childTnLst>
                          </p:cTn>
                        </p:par>
                        <p:par>
                          <p:cTn id="25" fill="hold">
                            <p:stCondLst>
                              <p:cond delay="1100"/>
                            </p:stCondLst>
                            <p:childTnLst>
                              <p:par>
                                <p:cTn id="26" presetID="42" presetClass="entr" presetSubtype="0" fill="hold" nodeType="afterEffect">
                                  <p:stCondLst>
                                    <p:cond delay="0"/>
                                  </p:stCondLst>
                                  <p:childTnLst>
                                    <p:set>
                                      <p:cBhvr>
                                        <p:cTn id="27" dur="1" fill="hold">
                                          <p:stCondLst>
                                            <p:cond delay="0"/>
                                          </p:stCondLst>
                                        </p:cTn>
                                        <p:tgtEl>
                                          <p:spTgt spid="3243"/>
                                        </p:tgtEl>
                                        <p:attrNameLst>
                                          <p:attrName>style.visibility</p:attrName>
                                        </p:attrNameLst>
                                      </p:cBhvr>
                                      <p:to>
                                        <p:strVal val="visible"/>
                                      </p:to>
                                    </p:set>
                                    <p:animEffect transition="in" filter="fade">
                                      <p:cBhvr>
                                        <p:cTn id="28" dur="750"/>
                                        <p:tgtEl>
                                          <p:spTgt spid="3243"/>
                                        </p:tgtEl>
                                      </p:cBhvr>
                                    </p:animEffect>
                                    <p:anim calcmode="lin" valueType="num">
                                      <p:cBhvr>
                                        <p:cTn id="29" dur="750" fill="hold"/>
                                        <p:tgtEl>
                                          <p:spTgt spid="3243"/>
                                        </p:tgtEl>
                                        <p:attrNameLst>
                                          <p:attrName>ppt_x</p:attrName>
                                        </p:attrNameLst>
                                      </p:cBhvr>
                                      <p:tavLst>
                                        <p:tav tm="0">
                                          <p:val>
                                            <p:strVal val="#ppt_x"/>
                                          </p:val>
                                        </p:tav>
                                        <p:tav tm="100000">
                                          <p:val>
                                            <p:strVal val="#ppt_x"/>
                                          </p:val>
                                        </p:tav>
                                      </p:tavLst>
                                    </p:anim>
                                    <p:anim calcmode="lin" valueType="num">
                                      <p:cBhvr>
                                        <p:cTn id="30" dur="750" fill="hold"/>
                                        <p:tgtEl>
                                          <p:spTgt spid="3243"/>
                                        </p:tgtEl>
                                        <p:attrNameLst>
                                          <p:attrName>ppt_y</p:attrName>
                                        </p:attrNameLst>
                                      </p:cBhvr>
                                      <p:tavLst>
                                        <p:tav tm="0">
                                          <p:val>
                                            <p:strVal val="#ppt_y+.1"/>
                                          </p:val>
                                        </p:tav>
                                        <p:tav tm="100000">
                                          <p:val>
                                            <p:strVal val="#ppt_y"/>
                                          </p:val>
                                        </p:tav>
                                      </p:tavLst>
                                    </p:anim>
                                  </p:childTnLst>
                                </p:cTn>
                              </p:par>
                              <p:par>
                                <p:cTn id="31" presetID="31" presetClass="entr" presetSubtype="0" fill="hold" nodeType="withEffect">
                                  <p:stCondLst>
                                    <p:cond delay="0"/>
                                  </p:stCondLst>
                                  <p:childTnLst>
                                    <p:set>
                                      <p:cBhvr>
                                        <p:cTn id="32" dur="1" fill="hold">
                                          <p:stCondLst>
                                            <p:cond delay="0"/>
                                          </p:stCondLst>
                                        </p:cTn>
                                        <p:tgtEl>
                                          <p:spTgt spid="3243"/>
                                        </p:tgtEl>
                                        <p:attrNameLst>
                                          <p:attrName>style.visibility</p:attrName>
                                        </p:attrNameLst>
                                      </p:cBhvr>
                                      <p:to>
                                        <p:strVal val="visible"/>
                                      </p:to>
                                    </p:set>
                                    <p:anim calcmode="lin" valueType="num">
                                      <p:cBhvr>
                                        <p:cTn id="33" dur="750" fill="hold"/>
                                        <p:tgtEl>
                                          <p:spTgt spid="3243"/>
                                        </p:tgtEl>
                                        <p:attrNameLst>
                                          <p:attrName>ppt_w</p:attrName>
                                        </p:attrNameLst>
                                      </p:cBhvr>
                                      <p:tavLst>
                                        <p:tav tm="0">
                                          <p:val>
                                            <p:fltVal val="0"/>
                                          </p:val>
                                        </p:tav>
                                        <p:tav tm="100000">
                                          <p:val>
                                            <p:strVal val="#ppt_w"/>
                                          </p:val>
                                        </p:tav>
                                      </p:tavLst>
                                    </p:anim>
                                    <p:anim calcmode="lin" valueType="num">
                                      <p:cBhvr>
                                        <p:cTn id="34" dur="750" fill="hold"/>
                                        <p:tgtEl>
                                          <p:spTgt spid="3243"/>
                                        </p:tgtEl>
                                        <p:attrNameLst>
                                          <p:attrName>ppt_h</p:attrName>
                                        </p:attrNameLst>
                                      </p:cBhvr>
                                      <p:tavLst>
                                        <p:tav tm="0">
                                          <p:val>
                                            <p:fltVal val="0"/>
                                          </p:val>
                                        </p:tav>
                                        <p:tav tm="100000">
                                          <p:val>
                                            <p:strVal val="#ppt_h"/>
                                          </p:val>
                                        </p:tav>
                                      </p:tavLst>
                                    </p:anim>
                                    <p:anim calcmode="lin" valueType="num">
                                      <p:cBhvr>
                                        <p:cTn id="35" dur="750" fill="hold"/>
                                        <p:tgtEl>
                                          <p:spTgt spid="3243"/>
                                        </p:tgtEl>
                                        <p:attrNameLst>
                                          <p:attrName>style.rotation</p:attrName>
                                        </p:attrNameLst>
                                      </p:cBhvr>
                                      <p:tavLst>
                                        <p:tav tm="0">
                                          <p:val>
                                            <p:fltVal val="90"/>
                                          </p:val>
                                        </p:tav>
                                        <p:tav tm="100000">
                                          <p:val>
                                            <p:fltVal val="0"/>
                                          </p:val>
                                        </p:tav>
                                      </p:tavLst>
                                    </p:anim>
                                    <p:animEffect transition="in" filter="fade">
                                      <p:cBhvr>
                                        <p:cTn id="36" dur="750"/>
                                        <p:tgtEl>
                                          <p:spTgt spid="3243"/>
                                        </p:tgtEl>
                                      </p:cBhvr>
                                    </p:animEffect>
                                  </p:childTnLst>
                                </p:cTn>
                              </p:par>
                              <p:par>
                                <p:cTn id="37" presetID="53" presetClass="entr" presetSubtype="16" fill="hold" nodeType="withEffect">
                                  <p:stCondLst>
                                    <p:cond delay="0"/>
                                  </p:stCondLst>
                                  <p:childTnLst>
                                    <p:set>
                                      <p:cBhvr>
                                        <p:cTn id="38" dur="1" fill="hold">
                                          <p:stCondLst>
                                            <p:cond delay="0"/>
                                          </p:stCondLst>
                                        </p:cTn>
                                        <p:tgtEl>
                                          <p:spTgt spid="3243"/>
                                        </p:tgtEl>
                                        <p:attrNameLst>
                                          <p:attrName>style.visibility</p:attrName>
                                        </p:attrNameLst>
                                      </p:cBhvr>
                                      <p:to>
                                        <p:strVal val="visible"/>
                                      </p:to>
                                    </p:set>
                                    <p:anim calcmode="lin" valueType="num">
                                      <p:cBhvr>
                                        <p:cTn id="39" dur="750" fill="hold"/>
                                        <p:tgtEl>
                                          <p:spTgt spid="3243"/>
                                        </p:tgtEl>
                                        <p:attrNameLst>
                                          <p:attrName>ppt_w</p:attrName>
                                        </p:attrNameLst>
                                      </p:cBhvr>
                                      <p:tavLst>
                                        <p:tav tm="0">
                                          <p:val>
                                            <p:fltVal val="0"/>
                                          </p:val>
                                        </p:tav>
                                        <p:tav tm="100000">
                                          <p:val>
                                            <p:strVal val="#ppt_w"/>
                                          </p:val>
                                        </p:tav>
                                      </p:tavLst>
                                    </p:anim>
                                    <p:anim calcmode="lin" valueType="num">
                                      <p:cBhvr>
                                        <p:cTn id="40" dur="750" fill="hold"/>
                                        <p:tgtEl>
                                          <p:spTgt spid="3243"/>
                                        </p:tgtEl>
                                        <p:attrNameLst>
                                          <p:attrName>ppt_h</p:attrName>
                                        </p:attrNameLst>
                                      </p:cBhvr>
                                      <p:tavLst>
                                        <p:tav tm="0">
                                          <p:val>
                                            <p:fltVal val="0"/>
                                          </p:val>
                                        </p:tav>
                                        <p:tav tm="100000">
                                          <p:val>
                                            <p:strVal val="#ppt_h"/>
                                          </p:val>
                                        </p:tav>
                                      </p:tavLst>
                                    </p:anim>
                                    <p:animEffect transition="in" filter="fade">
                                      <p:cBhvr>
                                        <p:cTn id="41" dur="750"/>
                                        <p:tgtEl>
                                          <p:spTgt spid="3243"/>
                                        </p:tgtEl>
                                      </p:cBhvr>
                                    </p:animEffect>
                                  </p:childTnLst>
                                </p:cTn>
                              </p:par>
                            </p:childTnLst>
                          </p:cTn>
                        </p:par>
                        <p:par>
                          <p:cTn id="42" fill="hold">
                            <p:stCondLst>
                              <p:cond delay="1850"/>
                            </p:stCondLst>
                            <p:childTnLst>
                              <p:par>
                                <p:cTn id="43" presetID="22" presetClass="entr" presetSubtype="1"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1543A-12E3-8B84-1621-1A422090D631}"/>
            </a:ext>
          </a:extLst>
        </p:cNvPr>
        <p:cNvGrpSpPr/>
        <p:nvPr/>
      </p:nvGrpSpPr>
      <p:grpSpPr>
        <a:xfrm>
          <a:off x="0" y="0"/>
          <a:ext cx="0" cy="0"/>
          <a:chOff x="0" y="0"/>
          <a:chExt cx="0" cy="0"/>
        </a:xfrm>
      </p:grpSpPr>
      <p:sp>
        <p:nvSpPr>
          <p:cNvPr id="16" name="Retângulo 15">
            <a:extLst>
              <a:ext uri="{FF2B5EF4-FFF2-40B4-BE49-F238E27FC236}">
                <a16:creationId xmlns:a16="http://schemas.microsoft.com/office/drawing/2014/main" id="{EF318CB7-6CE9-3F73-14F8-BD37AC5BFE33}"/>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31771C3E-9940-6793-C552-C8D1A49CF4CA}"/>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E57BF7D2-2EC6-4042-94FA-0A3C5D9F85F3}"/>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87CA4BD5-E3E7-6B60-D0E6-0C1ADFA4987B}"/>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F335AD17-3C84-1334-C655-1E3916534A9C}"/>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10" name="Retângulo 9">
            <a:extLst>
              <a:ext uri="{FF2B5EF4-FFF2-40B4-BE49-F238E27FC236}">
                <a16:creationId xmlns:a16="http://schemas.microsoft.com/office/drawing/2014/main" id="{A98F25C2-418F-3901-1ADE-23A66701C61A}"/>
              </a:ext>
            </a:extLst>
          </p:cNvPr>
          <p:cNvSpPr/>
          <p:nvPr/>
        </p:nvSpPr>
        <p:spPr>
          <a:xfrm>
            <a:off x="-155335"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aixaDeTexto 8">
            <a:extLst>
              <a:ext uri="{FF2B5EF4-FFF2-40B4-BE49-F238E27FC236}">
                <a16:creationId xmlns:a16="http://schemas.microsoft.com/office/drawing/2014/main" id="{D58FBDA8-F86C-2BC3-E012-F2ACBAA8BFC5}"/>
              </a:ext>
            </a:extLst>
          </p:cNvPr>
          <p:cNvSpPr txBox="1"/>
          <p:nvPr/>
        </p:nvSpPr>
        <p:spPr>
          <a:xfrm>
            <a:off x="2963935" y="2297961"/>
            <a:ext cx="4133410" cy="1754326"/>
          </a:xfrm>
          <a:prstGeom prst="rect">
            <a:avLst/>
          </a:prstGeom>
          <a:noFill/>
        </p:spPr>
        <p:txBody>
          <a:bodyPr wrap="square" rtlCol="0">
            <a:spAutoFit/>
          </a:bodyPr>
          <a:lstStyle/>
          <a:p>
            <a:pPr algn="r"/>
            <a:r>
              <a:rPr lang="pt-BR" sz="5400" b="1" noProof="0" dirty="0">
                <a:solidFill>
                  <a:schemeClr val="bg1"/>
                </a:solidFill>
                <a:latin typeface="AMX Black" pitchFamily="2" charset="0"/>
              </a:rPr>
              <a:t>O QUE VOCÊ VERÁ AQUI</a:t>
            </a:r>
          </a:p>
        </p:txBody>
      </p:sp>
      <p:sp>
        <p:nvSpPr>
          <p:cNvPr id="3" name="CaixaDeTexto 2">
            <a:extLst>
              <a:ext uri="{FF2B5EF4-FFF2-40B4-BE49-F238E27FC236}">
                <a16:creationId xmlns:a16="http://schemas.microsoft.com/office/drawing/2014/main" id="{717C87AF-0B1D-0FF9-A1C0-0FC6EB0B44A4}"/>
              </a:ext>
            </a:extLst>
          </p:cNvPr>
          <p:cNvSpPr txBox="1"/>
          <p:nvPr/>
        </p:nvSpPr>
        <p:spPr>
          <a:xfrm>
            <a:off x="-8464940"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4" name="CaixaDeTexto 3">
            <a:extLst>
              <a:ext uri="{FF2B5EF4-FFF2-40B4-BE49-F238E27FC236}">
                <a16:creationId xmlns:a16="http://schemas.microsoft.com/office/drawing/2014/main" id="{DD96FFB0-E27F-C055-590F-38EE52027B36}"/>
              </a:ext>
            </a:extLst>
          </p:cNvPr>
          <p:cNvSpPr txBox="1"/>
          <p:nvPr/>
        </p:nvSpPr>
        <p:spPr>
          <a:xfrm>
            <a:off x="-8464940"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5" name="Retângulo 4">
            <a:extLst>
              <a:ext uri="{FF2B5EF4-FFF2-40B4-BE49-F238E27FC236}">
                <a16:creationId xmlns:a16="http://schemas.microsoft.com/office/drawing/2014/main" id="{A9B4C2DD-B37C-42C0-91E8-FAECA466ED08}"/>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48269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1250"/>
                            </p:stCondLst>
                            <p:childTnLst>
                              <p:par>
                                <p:cTn id="12" presetID="22" presetClass="entr" presetSubtype="8" fill="hold" grpId="0" nodeType="afterEffect">
                                  <p:stCondLst>
                                    <p:cond delay="0"/>
                                  </p:stCondLst>
                                  <p:iterate type="lt">
                                    <p:tmPct val="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75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2250"/>
                            </p:stCondLst>
                            <p:childTnLst>
                              <p:par>
                                <p:cTn id="20" presetID="22" presetClass="entr" presetSubtype="8" fill="hold" grpId="0" nodeType="after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2750"/>
                            </p:stCondLst>
                            <p:childTnLst>
                              <p:par>
                                <p:cTn id="24" presetID="22" presetClass="entr" presetSubtype="8" fill="hold" grpId="0" nodeType="afterEffect">
                                  <p:stCondLst>
                                    <p:cond delay="0"/>
                                  </p:stCondLst>
                                  <p:iterate type="lt">
                                    <p:tmPct val="0"/>
                                  </p:iterate>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3" grpId="0" animBg="1"/>
      <p:bldP spid="12" grpId="0" animBg="1"/>
      <p:bldP spid="11"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4525-EDC0-5185-C2BE-B8B8FCD2207B}"/>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BBFB6747-E107-6FC3-FACF-3EF2698E6FC1}"/>
              </a:ext>
            </a:extLst>
          </p:cNvPr>
          <p:cNvSpPr/>
          <p:nvPr/>
        </p:nvSpPr>
        <p:spPr>
          <a:xfrm>
            <a:off x="-160510"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5" name="CaixaDeTexto 4">
            <a:extLst>
              <a:ext uri="{FF2B5EF4-FFF2-40B4-BE49-F238E27FC236}">
                <a16:creationId xmlns:a16="http://schemas.microsoft.com/office/drawing/2014/main" id="{5AE42A4A-316A-0B19-88B1-1EA49D8B2D59}"/>
              </a:ext>
            </a:extLst>
          </p:cNvPr>
          <p:cNvSpPr txBox="1"/>
          <p:nvPr/>
        </p:nvSpPr>
        <p:spPr>
          <a:xfrm>
            <a:off x="575089" y="2290552"/>
            <a:ext cx="6721645" cy="1569660"/>
          </a:xfrm>
          <a:prstGeom prst="rect">
            <a:avLst/>
          </a:prstGeom>
          <a:noFill/>
        </p:spPr>
        <p:txBody>
          <a:bodyPr wrap="square" rtlCol="0">
            <a:spAutoFit/>
          </a:bodyPr>
          <a:lstStyle/>
          <a:p>
            <a:pPr algn="r"/>
            <a:r>
              <a:rPr lang="pt-BR" sz="3200" b="1" dirty="0">
                <a:solidFill>
                  <a:schemeClr val="bg1">
                    <a:lumMod val="95000"/>
                  </a:schemeClr>
                </a:solidFill>
              </a:rPr>
              <a:t>Após a sua escolha Google </a:t>
            </a:r>
            <a:r>
              <a:rPr lang="pt-BR" sz="3200" b="1" dirty="0" err="1">
                <a:solidFill>
                  <a:schemeClr val="bg1">
                    <a:lumMod val="95000"/>
                  </a:schemeClr>
                </a:solidFill>
              </a:rPr>
              <a:t>One</a:t>
            </a:r>
            <a:r>
              <a:rPr lang="pt-BR" sz="3200" b="1" dirty="0">
                <a:solidFill>
                  <a:schemeClr val="bg1">
                    <a:lumMod val="95000"/>
                  </a:schemeClr>
                </a:solidFill>
              </a:rPr>
              <a:t> e Apple iCloud+, verifique a seguir como realizar a ativação.</a:t>
            </a:r>
            <a:endParaRPr lang="pt-BR" sz="3200" b="1" noProof="0" dirty="0">
              <a:solidFill>
                <a:schemeClr val="bg1">
                  <a:lumMod val="95000"/>
                </a:schemeClr>
              </a:solidFill>
            </a:endParaRPr>
          </a:p>
        </p:txBody>
      </p:sp>
      <p:sp>
        <p:nvSpPr>
          <p:cNvPr id="16" name="Retângulo 15">
            <a:extLst>
              <a:ext uri="{FF2B5EF4-FFF2-40B4-BE49-F238E27FC236}">
                <a16:creationId xmlns:a16="http://schemas.microsoft.com/office/drawing/2014/main" id="{7A9C4AF3-C4EB-9411-AE3F-7D87E35B3045}"/>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7D36F0EE-0DA4-7571-EE53-11543ADC40CD}"/>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8B7FC748-6C41-AA60-BEFF-2E77449A6509}"/>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D6909590-7A76-F876-4FE1-5479443567C0}"/>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767E5EF0-7566-E924-AC93-654EC079CA6B}"/>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Tree>
    <p:extLst>
      <p:ext uri="{BB962C8B-B14F-4D97-AF65-F5344CB8AC3E}">
        <p14:creationId xmlns:p14="http://schemas.microsoft.com/office/powerpoint/2010/main" val="21456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cTn>
                              </p:par>
                              <p:par>
                                <p:cTn id="10" presetID="25" presetClass="emph" presetSubtype="0" fill="hold" grpId="0" nodeType="withEffect">
                                  <p:stCondLst>
                                    <p:cond delay="0"/>
                                  </p:stCondLst>
                                  <p:iterate type="lt">
                                    <p:tmPct val="0"/>
                                  </p:iterate>
                                  <p:childTnLst>
                                    <p:animClr clrSpc="hsl" dir="cw">
                                      <p:cBhvr override="childStyle">
                                        <p:cTn id="11" dur="500" fill="hold"/>
                                        <p:tgtEl>
                                          <p:spTgt spid="2"/>
                                        </p:tgtEl>
                                        <p:attrNameLst>
                                          <p:attrName>style.color</p:attrName>
                                        </p:attrNameLst>
                                      </p:cBhvr>
                                      <p:by>
                                        <p:hsl h="0" s="-70588" l="0"/>
                                      </p:by>
                                    </p:animClr>
                                    <p:animClr clrSpc="hsl" dir="cw">
                                      <p:cBhvr>
                                        <p:cTn id="12" dur="500" fill="hold"/>
                                        <p:tgtEl>
                                          <p:spTgt spid="2"/>
                                        </p:tgtEl>
                                        <p:attrNameLst>
                                          <p:attrName>fillcolor</p:attrName>
                                        </p:attrNameLst>
                                      </p:cBhvr>
                                      <p:by>
                                        <p:hsl h="0" s="-70588" l="0"/>
                                      </p:by>
                                    </p:animClr>
                                    <p:animClr clrSpc="hsl" dir="cw">
                                      <p:cBhvr>
                                        <p:cTn id="13" dur="500" fill="hold"/>
                                        <p:tgtEl>
                                          <p:spTgt spid="2"/>
                                        </p:tgtEl>
                                        <p:attrNameLst>
                                          <p:attrName>stroke.color</p:attrName>
                                        </p:attrNameLst>
                                      </p:cBhvr>
                                      <p:by>
                                        <p:hsl h="0" s="-70588" l="0"/>
                                      </p:by>
                                    </p:animClr>
                                    <p:set>
                                      <p:cBhvr>
                                        <p:cTn id="14" dur="500" fill="hold"/>
                                        <p:tgtEl>
                                          <p:spTgt spid="2"/>
                                        </p:tgtEl>
                                        <p:attrNameLst>
                                          <p:attrName>fill.type</p:attrName>
                                        </p:attrNameLst>
                                      </p:cBhvr>
                                      <p:to>
                                        <p:strVal val="solid"/>
                                      </p:to>
                                    </p:set>
                                  </p:childTnLst>
                                </p:cTn>
                              </p:par>
                              <p:par>
                                <p:cTn id="15" presetID="25" presetClass="emph" presetSubtype="0" fill="hold" grpId="0" nodeType="withEffect">
                                  <p:stCondLst>
                                    <p:cond delay="0"/>
                                  </p:stCondLst>
                                  <p:iterate type="lt">
                                    <p:tmPct val="0"/>
                                  </p:iterate>
                                  <p:childTnLst>
                                    <p:animClr clrSpc="hsl" dir="cw">
                                      <p:cBhvr override="childStyle">
                                        <p:cTn id="16" dur="500" fill="hold"/>
                                        <p:tgtEl>
                                          <p:spTgt spid="13"/>
                                        </p:tgtEl>
                                        <p:attrNameLst>
                                          <p:attrName>style.color</p:attrName>
                                        </p:attrNameLst>
                                      </p:cBhvr>
                                      <p:by>
                                        <p:hsl h="0" s="-70588" l="0"/>
                                      </p:by>
                                    </p:animClr>
                                    <p:animClr clrSpc="hsl" dir="cw">
                                      <p:cBhvr>
                                        <p:cTn id="17" dur="500" fill="hold"/>
                                        <p:tgtEl>
                                          <p:spTgt spid="13"/>
                                        </p:tgtEl>
                                        <p:attrNameLst>
                                          <p:attrName>fillcolor</p:attrName>
                                        </p:attrNameLst>
                                      </p:cBhvr>
                                      <p:by>
                                        <p:hsl h="0" s="-70588" l="0"/>
                                      </p:by>
                                    </p:animClr>
                                    <p:animClr clrSpc="hsl" dir="cw">
                                      <p:cBhvr>
                                        <p:cTn id="18" dur="500" fill="hold"/>
                                        <p:tgtEl>
                                          <p:spTgt spid="13"/>
                                        </p:tgtEl>
                                        <p:attrNameLst>
                                          <p:attrName>stroke.color</p:attrName>
                                        </p:attrNameLst>
                                      </p:cBhvr>
                                      <p:by>
                                        <p:hsl h="0" s="-70588" l="0"/>
                                      </p:by>
                                    </p:animClr>
                                    <p:set>
                                      <p:cBhvr>
                                        <p:cTn id="19" dur="500" fill="hold"/>
                                        <p:tgtEl>
                                          <p:spTgt spid="13"/>
                                        </p:tgtEl>
                                        <p:attrNameLst>
                                          <p:attrName>fill.type</p:attrName>
                                        </p:attrNameLst>
                                      </p:cBhvr>
                                      <p:to>
                                        <p:strVal val="solid"/>
                                      </p:to>
                                    </p:set>
                                  </p:childTnLst>
                                </p:cTn>
                              </p:par>
                              <p:par>
                                <p:cTn id="20" presetID="22"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750"/>
                                        <p:tgtEl>
                                          <p:spTgt spid="5"/>
                                        </p:tgtEl>
                                      </p:cBhvr>
                                    </p:animEffect>
                                  </p:childTnLst>
                                </p:cTn>
                              </p:par>
                              <p:par>
                                <p:cTn id="23" presetID="25" presetClass="emph" presetSubtype="0" fill="hold" grpId="0" nodeType="withEffect">
                                  <p:stCondLst>
                                    <p:cond delay="0"/>
                                  </p:stCondLst>
                                  <p:childTnLst>
                                    <p:animClr clrSpc="hsl" dir="cw">
                                      <p:cBhvr override="childStyle">
                                        <p:cTn id="24" dur="500" fill="hold"/>
                                        <p:tgtEl>
                                          <p:spTgt spid="12"/>
                                        </p:tgtEl>
                                        <p:attrNameLst>
                                          <p:attrName>style.color</p:attrName>
                                        </p:attrNameLst>
                                      </p:cBhvr>
                                      <p:by>
                                        <p:hsl h="0" s="-70588" l="0"/>
                                      </p:by>
                                    </p:animClr>
                                    <p:animClr clrSpc="hsl" dir="cw">
                                      <p:cBhvr>
                                        <p:cTn id="25" dur="500" fill="hold"/>
                                        <p:tgtEl>
                                          <p:spTgt spid="12"/>
                                        </p:tgtEl>
                                        <p:attrNameLst>
                                          <p:attrName>fillcolor</p:attrName>
                                        </p:attrNameLst>
                                      </p:cBhvr>
                                      <p:by>
                                        <p:hsl h="0" s="-70588" l="0"/>
                                      </p:by>
                                    </p:animClr>
                                    <p:animClr clrSpc="hsl" dir="cw">
                                      <p:cBhvr>
                                        <p:cTn id="26" dur="500" fill="hold"/>
                                        <p:tgtEl>
                                          <p:spTgt spid="12"/>
                                        </p:tgtEl>
                                        <p:attrNameLst>
                                          <p:attrName>stroke.color</p:attrName>
                                        </p:attrNameLst>
                                      </p:cBhvr>
                                      <p:by>
                                        <p:hsl h="0" s="-70588" l="0"/>
                                      </p:by>
                                    </p:animClr>
                                    <p:set>
                                      <p:cBhvr>
                                        <p:cTn id="27"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3" grpId="0" animBg="1"/>
      <p:bldP spid="12"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BC39B-0FA4-87D4-A5ED-53822AFA5F7B}"/>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1C7E0C92-0AC7-E666-61D7-A5B21BADCC83}"/>
              </a:ext>
            </a:extLst>
          </p:cNvPr>
          <p:cNvSpPr txBox="1"/>
          <p:nvPr/>
        </p:nvSpPr>
        <p:spPr>
          <a:xfrm>
            <a:off x="540937" y="689690"/>
            <a:ext cx="11110126" cy="52322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noProof="0" dirty="0">
                <a:solidFill>
                  <a:srgbClr val="F5F5F5"/>
                </a:solidFill>
                <a:latin typeface="AMX" pitchFamily="2" charset="0"/>
              </a:rPr>
              <a:t>Confira agora a jornada de escolha</a:t>
            </a:r>
            <a:r>
              <a:rPr lang="pt-BR" sz="2800" b="1" dirty="0">
                <a:solidFill>
                  <a:srgbClr val="F5F5F5"/>
                </a:solidFill>
                <a:latin typeface="AMX" pitchFamily="2" charset="0"/>
              </a:rPr>
              <a:t> </a:t>
            </a:r>
            <a:r>
              <a:rPr lang="pt-BR" sz="2800" b="1" noProof="0" dirty="0">
                <a:solidFill>
                  <a:srgbClr val="F5F5F5"/>
                </a:solidFill>
                <a:latin typeface="AMX" pitchFamily="2" charset="0"/>
              </a:rPr>
              <a:t>e ativação na Claro store​.</a:t>
            </a:r>
          </a:p>
        </p:txBody>
      </p:sp>
      <p:sp>
        <p:nvSpPr>
          <p:cNvPr id="9" name="Retângulo: Cantos Arredondados 8">
            <a:extLst>
              <a:ext uri="{FF2B5EF4-FFF2-40B4-BE49-F238E27FC236}">
                <a16:creationId xmlns:a16="http://schemas.microsoft.com/office/drawing/2014/main" id="{1E9028D3-4615-D8EB-E5DD-A885AC8BE922}"/>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4" name="Retângulo: Cantos Arredondados 13">
            <a:extLst>
              <a:ext uri="{FF2B5EF4-FFF2-40B4-BE49-F238E27FC236}">
                <a16:creationId xmlns:a16="http://schemas.microsoft.com/office/drawing/2014/main" id="{CE9D9AF8-F248-1E7A-98C1-B8E28F6D8FA6}"/>
              </a:ext>
            </a:extLst>
          </p:cNvPr>
          <p:cNvSpPr/>
          <p:nvPr/>
        </p:nvSpPr>
        <p:spPr>
          <a:xfrm>
            <a:off x="4775048"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Ativações</a:t>
            </a:r>
            <a:endParaRPr lang="pt-BR" sz="1600" b="1" noProof="0" dirty="0"/>
          </a:p>
        </p:txBody>
      </p:sp>
      <p:pic>
        <p:nvPicPr>
          <p:cNvPr id="3" name="Imagem 2">
            <a:extLst>
              <a:ext uri="{FF2B5EF4-FFF2-40B4-BE49-F238E27FC236}">
                <a16:creationId xmlns:a16="http://schemas.microsoft.com/office/drawing/2014/main" id="{BC9B3876-9419-361A-AEB9-51D13EAFC7E1}"/>
              </a:ext>
            </a:extLst>
          </p:cNvPr>
          <p:cNvPicPr>
            <a:picLocks noChangeAspect="1"/>
          </p:cNvPicPr>
          <p:nvPr/>
        </p:nvPicPr>
        <p:blipFill>
          <a:blip r:embed="rId3">
            <a:extLst>
              <a:ext uri="{28A0092B-C50C-407E-A947-70E740481C1C}">
                <a14:useLocalDpi xmlns:a14="http://schemas.microsoft.com/office/drawing/2010/main" val="0"/>
              </a:ext>
            </a:extLst>
          </a:blip>
          <a:srcRect t="1" r="755" b="24708"/>
          <a:stretch>
            <a:fillRect/>
          </a:stretch>
        </p:blipFill>
        <p:spPr>
          <a:xfrm>
            <a:off x="1943210" y="689690"/>
            <a:ext cx="8612271" cy="3822002"/>
          </a:xfrm>
          <a:prstGeom prst="rect">
            <a:avLst/>
          </a:prstGeom>
        </p:spPr>
      </p:pic>
      <p:grpSp>
        <p:nvGrpSpPr>
          <p:cNvPr id="2" name="Agrupar 1">
            <a:extLst>
              <a:ext uri="{FF2B5EF4-FFF2-40B4-BE49-F238E27FC236}">
                <a16:creationId xmlns:a16="http://schemas.microsoft.com/office/drawing/2014/main" id="{D316CDB2-A0D5-58A9-8FE7-CA5359024FC4}"/>
              </a:ext>
            </a:extLst>
          </p:cNvPr>
          <p:cNvGrpSpPr/>
          <p:nvPr/>
        </p:nvGrpSpPr>
        <p:grpSpPr>
          <a:xfrm>
            <a:off x="421194" y="4329416"/>
            <a:ext cx="3755679" cy="1722129"/>
            <a:chOff x="66470" y="4772987"/>
            <a:chExt cx="3755679" cy="1722129"/>
          </a:xfrm>
        </p:grpSpPr>
        <p:sp>
          <p:nvSpPr>
            <p:cNvPr id="5" name="Retângulo: Cantos Arredondados 4">
              <a:extLst>
                <a:ext uri="{FF2B5EF4-FFF2-40B4-BE49-F238E27FC236}">
                  <a16:creationId xmlns:a16="http://schemas.microsoft.com/office/drawing/2014/main" id="{BAF0DFF7-D30E-3E4B-C77A-AA4A24310B91}"/>
                </a:ext>
              </a:extLst>
            </p:cNvPr>
            <p:cNvSpPr/>
            <p:nvPr/>
          </p:nvSpPr>
          <p:spPr>
            <a:xfrm>
              <a:off x="66470" y="4992841"/>
              <a:ext cx="3755679" cy="1502275"/>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Abra o app Minha Claro e faça login, caso já possua uma conta. Se ainda não tiver, poderá se cadastrar ou acessar pela opção “Entrar sem senha”. Caso ainda não tenha o aplicativo instalado, acesse sua loja de apps e faça o download.</a:t>
              </a:r>
            </a:p>
          </p:txBody>
        </p:sp>
        <p:sp>
          <p:nvSpPr>
            <p:cNvPr id="6" name="Retângulo: Cantos Arredondados 5">
              <a:extLst>
                <a:ext uri="{FF2B5EF4-FFF2-40B4-BE49-F238E27FC236}">
                  <a16:creationId xmlns:a16="http://schemas.microsoft.com/office/drawing/2014/main" id="{2F587137-F93F-77CF-8F6D-A2828B5C839C}"/>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1</a:t>
              </a:r>
            </a:p>
          </p:txBody>
        </p:sp>
      </p:grpSp>
      <p:grpSp>
        <p:nvGrpSpPr>
          <p:cNvPr id="7" name="Agrupar 6">
            <a:extLst>
              <a:ext uri="{FF2B5EF4-FFF2-40B4-BE49-F238E27FC236}">
                <a16:creationId xmlns:a16="http://schemas.microsoft.com/office/drawing/2014/main" id="{C4BC3122-A330-36CE-1869-569E24243FE4}"/>
              </a:ext>
            </a:extLst>
          </p:cNvPr>
          <p:cNvGrpSpPr/>
          <p:nvPr/>
        </p:nvGrpSpPr>
        <p:grpSpPr>
          <a:xfrm>
            <a:off x="4281834" y="4466382"/>
            <a:ext cx="3418127" cy="1591545"/>
            <a:chOff x="201645" y="4772987"/>
            <a:chExt cx="3418127" cy="1591545"/>
          </a:xfrm>
        </p:grpSpPr>
        <p:sp>
          <p:nvSpPr>
            <p:cNvPr id="8" name="Retângulo: Cantos Arredondados 7">
              <a:extLst>
                <a:ext uri="{FF2B5EF4-FFF2-40B4-BE49-F238E27FC236}">
                  <a16:creationId xmlns:a16="http://schemas.microsoft.com/office/drawing/2014/main" id="{68A02320-79B0-B29B-070D-4421A39C37BD}"/>
                </a:ext>
              </a:extLst>
            </p:cNvPr>
            <p:cNvSpPr/>
            <p:nvPr/>
          </p:nvSpPr>
          <p:spPr>
            <a:xfrm>
              <a:off x="201645" y="4986395"/>
              <a:ext cx="3418127" cy="137813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Após login no Minha Claro, no banner ou Destaques ou em “Meus serviços digitais” procure a informação referente ao Armazenamento em Nuvem e clique em “Escolher”. </a:t>
              </a:r>
            </a:p>
          </p:txBody>
        </p:sp>
        <p:sp>
          <p:nvSpPr>
            <p:cNvPr id="10" name="Retângulo: Cantos Arredondados 9">
              <a:extLst>
                <a:ext uri="{FF2B5EF4-FFF2-40B4-BE49-F238E27FC236}">
                  <a16:creationId xmlns:a16="http://schemas.microsoft.com/office/drawing/2014/main" id="{4353FFE3-5CBC-C88F-A97C-3702626A8F07}"/>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2</a:t>
              </a:r>
            </a:p>
          </p:txBody>
        </p:sp>
      </p:grpSp>
      <p:grpSp>
        <p:nvGrpSpPr>
          <p:cNvPr id="11" name="Agrupar 10">
            <a:extLst>
              <a:ext uri="{FF2B5EF4-FFF2-40B4-BE49-F238E27FC236}">
                <a16:creationId xmlns:a16="http://schemas.microsoft.com/office/drawing/2014/main" id="{9BD75B50-033A-194A-5870-5FA3E1CE70BF}"/>
              </a:ext>
            </a:extLst>
          </p:cNvPr>
          <p:cNvGrpSpPr/>
          <p:nvPr/>
        </p:nvGrpSpPr>
        <p:grpSpPr>
          <a:xfrm>
            <a:off x="7881936" y="4225177"/>
            <a:ext cx="4112899" cy="1838894"/>
            <a:chOff x="-80059" y="4772987"/>
            <a:chExt cx="4112899" cy="1838894"/>
          </a:xfrm>
        </p:grpSpPr>
        <p:sp>
          <p:nvSpPr>
            <p:cNvPr id="12" name="Retângulo: Cantos Arredondados 11">
              <a:extLst>
                <a:ext uri="{FF2B5EF4-FFF2-40B4-BE49-F238E27FC236}">
                  <a16:creationId xmlns:a16="http://schemas.microsoft.com/office/drawing/2014/main" id="{EF13094D-BE9C-5271-3CFA-2B6A68E5A38B}"/>
                </a:ext>
              </a:extLst>
            </p:cNvPr>
            <p:cNvSpPr/>
            <p:nvPr/>
          </p:nvSpPr>
          <p:spPr>
            <a:xfrm>
              <a:off x="-80059" y="5019200"/>
              <a:ext cx="4112899" cy="1592681"/>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300" dirty="0">
                  <a:solidFill>
                    <a:srgbClr val="262626"/>
                  </a:solidFill>
                  <a:latin typeface="AMX Medium" pitchFamily="2" charset="0"/>
                </a:rPr>
                <a:t>Ao ser redirecionado para a Claro store, escolha o serviço e a capacidade de armazenamento em nuvem desejados. Você terá direito a uma quantidade de espaço conforme o plano contratado e, se quiser mais armazenamento, poderá selecionar uma opção de upgrade, pagando apenas a diferença na fatura da Claro.</a:t>
              </a:r>
            </a:p>
          </p:txBody>
        </p:sp>
        <p:sp>
          <p:nvSpPr>
            <p:cNvPr id="13" name="Retângulo: Cantos Arredondados 12">
              <a:extLst>
                <a:ext uri="{FF2B5EF4-FFF2-40B4-BE49-F238E27FC236}">
                  <a16:creationId xmlns:a16="http://schemas.microsoft.com/office/drawing/2014/main" id="{A7537DA2-0EDE-A184-1E6F-2D6B3A12381C}"/>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3</a:t>
              </a:r>
            </a:p>
          </p:txBody>
        </p:sp>
      </p:grpSp>
    </p:spTree>
    <p:extLst>
      <p:ext uri="{BB962C8B-B14F-4D97-AF65-F5344CB8AC3E}">
        <p14:creationId xmlns:p14="http://schemas.microsoft.com/office/powerpoint/2010/main" val="187173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2500"/>
                                        <p:tgtEl>
                                          <p:spTgt spid="3"/>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0"/>
                            </p:stCondLst>
                            <p:childTnLst>
                              <p:par>
                                <p:cTn id="31" presetID="22" presetClass="entr" presetSubtype="8"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54659-0F8E-63A2-0957-2C67A52EF140}"/>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B32D7B81-87BE-D4C1-AF59-186C63CCC4A7}"/>
              </a:ext>
            </a:extLst>
          </p:cNvPr>
          <p:cNvSpPr txBox="1"/>
          <p:nvPr/>
        </p:nvSpPr>
        <p:spPr>
          <a:xfrm>
            <a:off x="540937" y="689690"/>
            <a:ext cx="11110126" cy="52322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noProof="0" dirty="0">
                <a:solidFill>
                  <a:srgbClr val="F5F5F5"/>
                </a:solidFill>
                <a:latin typeface="AMX" pitchFamily="2" charset="0"/>
              </a:rPr>
              <a:t>Confira agora a jornada de escolha e ativação na Claro store​.</a:t>
            </a:r>
          </a:p>
        </p:txBody>
      </p:sp>
      <p:sp>
        <p:nvSpPr>
          <p:cNvPr id="9" name="Retângulo: Cantos Arredondados 8">
            <a:extLst>
              <a:ext uri="{FF2B5EF4-FFF2-40B4-BE49-F238E27FC236}">
                <a16:creationId xmlns:a16="http://schemas.microsoft.com/office/drawing/2014/main" id="{1A7B0499-9006-D3C2-2D3C-EF478EF2E602}"/>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4" name="Retângulo: Cantos Arredondados 13">
            <a:extLst>
              <a:ext uri="{FF2B5EF4-FFF2-40B4-BE49-F238E27FC236}">
                <a16:creationId xmlns:a16="http://schemas.microsoft.com/office/drawing/2014/main" id="{FF34D2CC-0A24-BCE6-22CC-E5F1EB4F98E1}"/>
              </a:ext>
            </a:extLst>
          </p:cNvPr>
          <p:cNvSpPr/>
          <p:nvPr/>
        </p:nvSpPr>
        <p:spPr>
          <a:xfrm>
            <a:off x="4775048"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Ativações</a:t>
            </a:r>
            <a:endParaRPr lang="pt-BR" sz="1600" b="1" noProof="0" dirty="0"/>
          </a:p>
        </p:txBody>
      </p:sp>
      <p:pic>
        <p:nvPicPr>
          <p:cNvPr id="16" name="Imagem 15" descr="Interface gráfica do usuário, Aplicativo&#10;&#10;O conteúdo gerado por IA pode estar incorreto.">
            <a:extLst>
              <a:ext uri="{FF2B5EF4-FFF2-40B4-BE49-F238E27FC236}">
                <a16:creationId xmlns:a16="http://schemas.microsoft.com/office/drawing/2014/main" id="{BED2AE39-8178-BFC2-52AB-ED924BCF8733}"/>
              </a:ext>
            </a:extLst>
          </p:cNvPr>
          <p:cNvPicPr>
            <a:picLocks noChangeAspect="1"/>
          </p:cNvPicPr>
          <p:nvPr/>
        </p:nvPicPr>
        <p:blipFill>
          <a:blip r:embed="rId3">
            <a:alphaModFix amt="4000"/>
            <a:extLst>
              <a:ext uri="{28A0092B-C50C-407E-A947-70E740481C1C}">
                <a14:useLocalDpi xmlns:a14="http://schemas.microsoft.com/office/drawing/2010/main" val="0"/>
              </a:ext>
            </a:extLst>
          </a:blip>
          <a:stretch>
            <a:fillRect/>
          </a:stretch>
        </p:blipFill>
        <p:spPr>
          <a:xfrm>
            <a:off x="12849445" y="1471526"/>
            <a:ext cx="9050013" cy="3927735"/>
          </a:xfrm>
          <a:prstGeom prst="rect">
            <a:avLst/>
          </a:prstGeom>
        </p:spPr>
      </p:pic>
      <p:pic>
        <p:nvPicPr>
          <p:cNvPr id="3" name="Imagem 2">
            <a:extLst>
              <a:ext uri="{FF2B5EF4-FFF2-40B4-BE49-F238E27FC236}">
                <a16:creationId xmlns:a16="http://schemas.microsoft.com/office/drawing/2014/main" id="{89518C45-9D4E-FC3F-8C7A-79B99C688228}"/>
              </a:ext>
            </a:extLst>
          </p:cNvPr>
          <p:cNvPicPr>
            <a:picLocks noChangeAspect="1"/>
          </p:cNvPicPr>
          <p:nvPr/>
        </p:nvPicPr>
        <p:blipFill>
          <a:blip r:embed="rId4">
            <a:extLst>
              <a:ext uri="{28A0092B-C50C-407E-A947-70E740481C1C}">
                <a14:useLocalDpi xmlns:a14="http://schemas.microsoft.com/office/drawing/2010/main" val="0"/>
              </a:ext>
            </a:extLst>
          </a:blip>
          <a:srcRect b="24199"/>
          <a:stretch>
            <a:fillRect/>
          </a:stretch>
        </p:blipFill>
        <p:spPr>
          <a:xfrm>
            <a:off x="1840876" y="1212910"/>
            <a:ext cx="8075257" cy="4651190"/>
          </a:xfrm>
          <a:prstGeom prst="rect">
            <a:avLst/>
          </a:prstGeom>
        </p:spPr>
      </p:pic>
      <p:sp>
        <p:nvSpPr>
          <p:cNvPr id="2" name="Retângulo: Cantos Arredondados 1">
            <a:extLst>
              <a:ext uri="{FF2B5EF4-FFF2-40B4-BE49-F238E27FC236}">
                <a16:creationId xmlns:a16="http://schemas.microsoft.com/office/drawing/2014/main" id="{E7D95460-8707-C838-4A48-28542CB36FEF}"/>
              </a:ext>
            </a:extLst>
          </p:cNvPr>
          <p:cNvSpPr/>
          <p:nvPr/>
        </p:nvSpPr>
        <p:spPr>
          <a:xfrm>
            <a:off x="8783216" y="3508534"/>
            <a:ext cx="2975030" cy="1689493"/>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Após a validação da biometria,</a:t>
            </a:r>
            <a:br>
              <a:rPr lang="pt-BR" sz="1400" dirty="0">
                <a:solidFill>
                  <a:srgbClr val="262626"/>
                </a:solidFill>
                <a:latin typeface="AMX Medium" pitchFamily="2" charset="0"/>
              </a:rPr>
            </a:br>
            <a:r>
              <a:rPr lang="pt-BR" sz="1400" dirty="0">
                <a:solidFill>
                  <a:srgbClr val="262626"/>
                </a:solidFill>
                <a:latin typeface="AMX Medium" pitchFamily="2" charset="0"/>
              </a:rPr>
              <a:t>o cliente é redirecionado para a tela de login do serviço escolhido (Google </a:t>
            </a:r>
            <a:r>
              <a:rPr lang="pt-BR" sz="1400" dirty="0" err="1">
                <a:solidFill>
                  <a:srgbClr val="262626"/>
                </a:solidFill>
                <a:latin typeface="AMX Medium" pitchFamily="2" charset="0"/>
              </a:rPr>
              <a:t>One</a:t>
            </a:r>
            <a:r>
              <a:rPr lang="pt-BR" sz="1400" dirty="0">
                <a:solidFill>
                  <a:srgbClr val="262626"/>
                </a:solidFill>
                <a:latin typeface="AMX Medium" pitchFamily="2" charset="0"/>
              </a:rPr>
              <a:t> ou iCloud+), onde deverá acessar com a conta que deseja utilizar para o armazenamento em nuvem.​</a:t>
            </a:r>
          </a:p>
        </p:txBody>
      </p:sp>
      <p:grpSp>
        <p:nvGrpSpPr>
          <p:cNvPr id="5" name="Agrupar 4">
            <a:extLst>
              <a:ext uri="{FF2B5EF4-FFF2-40B4-BE49-F238E27FC236}">
                <a16:creationId xmlns:a16="http://schemas.microsoft.com/office/drawing/2014/main" id="{5D88D11B-4555-D332-C2D6-3C6CB0C6C2D8}"/>
              </a:ext>
            </a:extLst>
          </p:cNvPr>
          <p:cNvGrpSpPr/>
          <p:nvPr/>
        </p:nvGrpSpPr>
        <p:grpSpPr>
          <a:xfrm>
            <a:off x="281134" y="2793040"/>
            <a:ext cx="2692660" cy="1315674"/>
            <a:chOff x="544193" y="4772987"/>
            <a:chExt cx="2692660" cy="1315674"/>
          </a:xfrm>
        </p:grpSpPr>
        <p:sp>
          <p:nvSpPr>
            <p:cNvPr id="8" name="Retângulo: Cantos Arredondados 7">
              <a:extLst>
                <a:ext uri="{FF2B5EF4-FFF2-40B4-BE49-F238E27FC236}">
                  <a16:creationId xmlns:a16="http://schemas.microsoft.com/office/drawing/2014/main" id="{A1851FDF-E358-687A-8B00-F42431D9DFDF}"/>
                </a:ext>
              </a:extLst>
            </p:cNvPr>
            <p:cNvSpPr/>
            <p:nvPr/>
          </p:nvSpPr>
          <p:spPr>
            <a:xfrm>
              <a:off x="544193" y="4955263"/>
              <a:ext cx="2692660" cy="113339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262626"/>
                  </a:solidFill>
                  <a:latin typeface="AMX Medium" pitchFamily="2" charset="0"/>
                </a:rPr>
                <a:t>Após confirmar a escolha na opção desejada, clique em "Ativar assinatura“.</a:t>
              </a:r>
            </a:p>
          </p:txBody>
        </p:sp>
        <p:sp>
          <p:nvSpPr>
            <p:cNvPr id="10" name="Retângulo: Cantos Arredondados 9">
              <a:extLst>
                <a:ext uri="{FF2B5EF4-FFF2-40B4-BE49-F238E27FC236}">
                  <a16:creationId xmlns:a16="http://schemas.microsoft.com/office/drawing/2014/main" id="{5BD95C29-B803-0F7C-985E-10AA9C61F99A}"/>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4</a:t>
              </a:r>
            </a:p>
          </p:txBody>
        </p:sp>
      </p:grpSp>
      <p:grpSp>
        <p:nvGrpSpPr>
          <p:cNvPr id="11" name="Agrupar 10">
            <a:extLst>
              <a:ext uri="{FF2B5EF4-FFF2-40B4-BE49-F238E27FC236}">
                <a16:creationId xmlns:a16="http://schemas.microsoft.com/office/drawing/2014/main" id="{6BD9338F-189C-0F3A-00BA-04DECD591DB4}"/>
              </a:ext>
            </a:extLst>
          </p:cNvPr>
          <p:cNvGrpSpPr/>
          <p:nvPr/>
        </p:nvGrpSpPr>
        <p:grpSpPr>
          <a:xfrm>
            <a:off x="8916904" y="1889112"/>
            <a:ext cx="2707654" cy="1491267"/>
            <a:chOff x="587275" y="4772987"/>
            <a:chExt cx="2707654" cy="1491267"/>
          </a:xfrm>
        </p:grpSpPr>
        <p:sp>
          <p:nvSpPr>
            <p:cNvPr id="12" name="Retângulo: Cantos Arredondados 11">
              <a:extLst>
                <a:ext uri="{FF2B5EF4-FFF2-40B4-BE49-F238E27FC236}">
                  <a16:creationId xmlns:a16="http://schemas.microsoft.com/office/drawing/2014/main" id="{653D47FF-09A1-A6D2-7A5E-BB18B9FE3962}"/>
                </a:ext>
              </a:extLst>
            </p:cNvPr>
            <p:cNvSpPr/>
            <p:nvPr/>
          </p:nvSpPr>
          <p:spPr>
            <a:xfrm>
              <a:off x="587275" y="5045949"/>
              <a:ext cx="2707654" cy="1218305"/>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Para realizar a ativação, a biometria facial deve ser feita SOMENTE pelo titular, para comprovar a identidade conforme o fluxo do </a:t>
              </a:r>
              <a:r>
                <a:rPr lang="pt-BR" sz="1400" dirty="0" err="1">
                  <a:solidFill>
                    <a:srgbClr val="262626"/>
                  </a:solidFill>
                  <a:latin typeface="AMX Medium" pitchFamily="2" charset="0"/>
                </a:rPr>
                <a:t>Bescan</a:t>
              </a:r>
              <a:r>
                <a:rPr lang="pt-BR" sz="1400" dirty="0">
                  <a:solidFill>
                    <a:srgbClr val="262626"/>
                  </a:solidFill>
                  <a:latin typeface="AMX Medium" pitchFamily="2" charset="0"/>
                </a:rPr>
                <a:t>.</a:t>
              </a:r>
            </a:p>
          </p:txBody>
        </p:sp>
        <p:sp>
          <p:nvSpPr>
            <p:cNvPr id="13" name="Retângulo: Cantos Arredondados 12">
              <a:extLst>
                <a:ext uri="{FF2B5EF4-FFF2-40B4-BE49-F238E27FC236}">
                  <a16:creationId xmlns:a16="http://schemas.microsoft.com/office/drawing/2014/main" id="{8C7EDF97-18E8-4D6B-1374-51C8161545F2}"/>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5</a:t>
              </a:r>
            </a:p>
          </p:txBody>
        </p:sp>
      </p:grpSp>
    </p:spTree>
    <p:extLst>
      <p:ext uri="{BB962C8B-B14F-4D97-AF65-F5344CB8AC3E}">
        <p14:creationId xmlns:p14="http://schemas.microsoft.com/office/powerpoint/2010/main" val="2681063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200"/>
                                        <p:tgtEl>
                                          <p:spTgt spid="3"/>
                                        </p:tgtEl>
                                      </p:cBhvr>
                                    </p:animEffect>
                                  </p:childTnLst>
                                </p:cTn>
                              </p:par>
                            </p:childTnLst>
                          </p:cTn>
                        </p:par>
                        <p:par>
                          <p:cTn id="12" fill="hold">
                            <p:stCondLst>
                              <p:cond delay="17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22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4DEA-9D39-88A9-FE9D-87EACBCCA646}"/>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876E4EBE-DB45-4A5F-2EB2-7ECF96449D6C}"/>
              </a:ext>
            </a:extLst>
          </p:cNvPr>
          <p:cNvSpPr txBox="1"/>
          <p:nvPr/>
        </p:nvSpPr>
        <p:spPr>
          <a:xfrm>
            <a:off x="479695" y="689690"/>
            <a:ext cx="11232610" cy="52322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dirty="0">
                <a:solidFill>
                  <a:srgbClr val="F5F5F5"/>
                </a:solidFill>
                <a:latin typeface="AMX" pitchFamily="2" charset="0"/>
              </a:rPr>
              <a:t>Agora veja como é a ativação no Google </a:t>
            </a:r>
            <a:r>
              <a:rPr lang="pt-BR" sz="2800" b="1" dirty="0" err="1">
                <a:solidFill>
                  <a:srgbClr val="F5F5F5"/>
                </a:solidFill>
                <a:latin typeface="AMX" pitchFamily="2" charset="0"/>
              </a:rPr>
              <a:t>One</a:t>
            </a:r>
            <a:r>
              <a:rPr lang="pt-BR" sz="2800" b="1" dirty="0">
                <a:solidFill>
                  <a:srgbClr val="F5F5F5"/>
                </a:solidFill>
                <a:latin typeface="AMX" pitchFamily="2" charset="0"/>
              </a:rPr>
              <a:t>.</a:t>
            </a:r>
            <a:endParaRPr lang="pt-BR" sz="2800" b="1" noProof="0" dirty="0">
              <a:solidFill>
                <a:srgbClr val="F5F5F5"/>
              </a:solidFill>
              <a:latin typeface="AMX" pitchFamily="2" charset="0"/>
            </a:endParaRPr>
          </a:p>
        </p:txBody>
      </p:sp>
      <p:sp>
        <p:nvSpPr>
          <p:cNvPr id="9" name="Retângulo: Cantos Arredondados 8">
            <a:extLst>
              <a:ext uri="{FF2B5EF4-FFF2-40B4-BE49-F238E27FC236}">
                <a16:creationId xmlns:a16="http://schemas.microsoft.com/office/drawing/2014/main" id="{1C0E8D59-8C24-50DB-36C5-9C529FC49DAA}"/>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4" name="Retângulo: Cantos Arredondados 13">
            <a:extLst>
              <a:ext uri="{FF2B5EF4-FFF2-40B4-BE49-F238E27FC236}">
                <a16:creationId xmlns:a16="http://schemas.microsoft.com/office/drawing/2014/main" id="{EFD98606-6490-97E9-D158-3DB4B7ABD0F3}"/>
              </a:ext>
            </a:extLst>
          </p:cNvPr>
          <p:cNvSpPr/>
          <p:nvPr/>
        </p:nvSpPr>
        <p:spPr>
          <a:xfrm>
            <a:off x="4775048"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Ativações</a:t>
            </a:r>
            <a:endParaRPr lang="pt-BR" sz="1600" b="1" noProof="0" dirty="0"/>
          </a:p>
        </p:txBody>
      </p:sp>
      <p:pic>
        <p:nvPicPr>
          <p:cNvPr id="2" name="Imagem 1" descr="Interface gráfica do usuário, Aplicativo&#10;&#10;O conteúdo gerado por IA pode estar incorreto.">
            <a:extLst>
              <a:ext uri="{FF2B5EF4-FFF2-40B4-BE49-F238E27FC236}">
                <a16:creationId xmlns:a16="http://schemas.microsoft.com/office/drawing/2014/main" id="{FC57350F-BCBF-DF16-0348-44382675AC0F}"/>
              </a:ext>
            </a:extLst>
          </p:cNvPr>
          <p:cNvPicPr>
            <a:picLocks noChangeAspect="1"/>
          </p:cNvPicPr>
          <p:nvPr/>
        </p:nvPicPr>
        <p:blipFill>
          <a:blip r:embed="rId3">
            <a:alphaModFix amt="4000"/>
            <a:extLst>
              <a:ext uri="{28A0092B-C50C-407E-A947-70E740481C1C}">
                <a14:useLocalDpi xmlns:a14="http://schemas.microsoft.com/office/drawing/2010/main" val="0"/>
              </a:ext>
            </a:extLst>
          </a:blip>
          <a:stretch>
            <a:fillRect/>
          </a:stretch>
        </p:blipFill>
        <p:spPr>
          <a:xfrm>
            <a:off x="12908318" y="1471526"/>
            <a:ext cx="7267078" cy="3811201"/>
          </a:xfrm>
          <a:prstGeom prst="rect">
            <a:avLst/>
          </a:prstGeom>
        </p:spPr>
      </p:pic>
      <p:pic>
        <p:nvPicPr>
          <p:cNvPr id="5" name="Imagem 4">
            <a:extLst>
              <a:ext uri="{FF2B5EF4-FFF2-40B4-BE49-F238E27FC236}">
                <a16:creationId xmlns:a16="http://schemas.microsoft.com/office/drawing/2014/main" id="{53A0CEB9-A591-4BB7-F500-11654BDE7D86}"/>
              </a:ext>
            </a:extLst>
          </p:cNvPr>
          <p:cNvPicPr>
            <a:picLocks noChangeAspect="1"/>
          </p:cNvPicPr>
          <p:nvPr/>
        </p:nvPicPr>
        <p:blipFill>
          <a:blip r:embed="rId4">
            <a:extLst>
              <a:ext uri="{28A0092B-C50C-407E-A947-70E740481C1C}">
                <a14:useLocalDpi xmlns:a14="http://schemas.microsoft.com/office/drawing/2010/main" val="0"/>
              </a:ext>
            </a:extLst>
          </a:blip>
          <a:srcRect r="41750" b="25203"/>
          <a:stretch>
            <a:fillRect/>
          </a:stretch>
        </p:blipFill>
        <p:spPr>
          <a:xfrm>
            <a:off x="2566600" y="1448847"/>
            <a:ext cx="4561084" cy="3960304"/>
          </a:xfrm>
          <a:prstGeom prst="rect">
            <a:avLst/>
          </a:prstGeom>
        </p:spPr>
      </p:pic>
      <p:pic>
        <p:nvPicPr>
          <p:cNvPr id="10" name="Imagem 9">
            <a:extLst>
              <a:ext uri="{FF2B5EF4-FFF2-40B4-BE49-F238E27FC236}">
                <a16:creationId xmlns:a16="http://schemas.microsoft.com/office/drawing/2014/main" id="{15130DE9-9BE5-E87B-7167-70A303AD7F80}"/>
              </a:ext>
            </a:extLst>
          </p:cNvPr>
          <p:cNvPicPr>
            <a:picLocks noChangeAspect="1"/>
          </p:cNvPicPr>
          <p:nvPr/>
        </p:nvPicPr>
        <p:blipFill>
          <a:blip r:embed="rId4">
            <a:extLst>
              <a:ext uri="{28A0092B-C50C-407E-A947-70E740481C1C}">
                <a14:useLocalDpi xmlns:a14="http://schemas.microsoft.com/office/drawing/2010/main" val="0"/>
              </a:ext>
            </a:extLst>
          </a:blip>
          <a:srcRect l="56856" b="25203"/>
          <a:stretch>
            <a:fillRect/>
          </a:stretch>
        </p:blipFill>
        <p:spPr>
          <a:xfrm>
            <a:off x="6603922" y="1448847"/>
            <a:ext cx="3378277" cy="3960304"/>
          </a:xfrm>
          <a:prstGeom prst="rect">
            <a:avLst/>
          </a:prstGeom>
        </p:spPr>
      </p:pic>
      <p:grpSp>
        <p:nvGrpSpPr>
          <p:cNvPr id="3" name="Agrupar 2">
            <a:extLst>
              <a:ext uri="{FF2B5EF4-FFF2-40B4-BE49-F238E27FC236}">
                <a16:creationId xmlns:a16="http://schemas.microsoft.com/office/drawing/2014/main" id="{4AE32A11-8FD7-F511-6C9B-744D62585B5F}"/>
              </a:ext>
            </a:extLst>
          </p:cNvPr>
          <p:cNvGrpSpPr/>
          <p:nvPr/>
        </p:nvGrpSpPr>
        <p:grpSpPr>
          <a:xfrm>
            <a:off x="187640" y="2343843"/>
            <a:ext cx="2610984" cy="2666702"/>
            <a:chOff x="577271" y="4772987"/>
            <a:chExt cx="2610984" cy="2666702"/>
          </a:xfrm>
        </p:grpSpPr>
        <p:sp>
          <p:nvSpPr>
            <p:cNvPr id="7" name="Retângulo: Cantos Arredondados 6">
              <a:extLst>
                <a:ext uri="{FF2B5EF4-FFF2-40B4-BE49-F238E27FC236}">
                  <a16:creationId xmlns:a16="http://schemas.microsoft.com/office/drawing/2014/main" id="{6B76F958-34FB-2569-C5EE-74A1CF7D465D}"/>
                </a:ext>
              </a:extLst>
            </p:cNvPr>
            <p:cNvSpPr/>
            <p:nvPr/>
          </p:nvSpPr>
          <p:spPr>
            <a:xfrm>
              <a:off x="577271" y="5018342"/>
              <a:ext cx="2610984" cy="242134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262626"/>
                  </a:solidFill>
                  <a:latin typeface="AMX Medium" pitchFamily="2" charset="0"/>
                </a:rPr>
                <a:t>Após a validação da biometria, você será redirecionado para a tela de login do Google, onde deverá acessar com a conta que deseja utilizar para o armazenamento</a:t>
              </a:r>
              <a:br>
                <a:rPr lang="pt-BR" sz="1600" dirty="0">
                  <a:solidFill>
                    <a:srgbClr val="262626"/>
                  </a:solidFill>
                  <a:latin typeface="AMX Medium" pitchFamily="2" charset="0"/>
                </a:rPr>
              </a:br>
              <a:r>
                <a:rPr lang="pt-BR" sz="1600" dirty="0">
                  <a:solidFill>
                    <a:srgbClr val="262626"/>
                  </a:solidFill>
                  <a:latin typeface="AMX Medium" pitchFamily="2" charset="0"/>
                </a:rPr>
                <a:t>em nuvem. </a:t>
              </a:r>
            </a:p>
          </p:txBody>
        </p:sp>
        <p:sp>
          <p:nvSpPr>
            <p:cNvPr id="11" name="Retângulo: Cantos Arredondados 10">
              <a:extLst>
                <a:ext uri="{FF2B5EF4-FFF2-40B4-BE49-F238E27FC236}">
                  <a16:creationId xmlns:a16="http://schemas.microsoft.com/office/drawing/2014/main" id="{00E64FAC-273F-DA59-D07A-8A7FF0CF22FE}"/>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6</a:t>
              </a:r>
            </a:p>
          </p:txBody>
        </p:sp>
      </p:grpSp>
      <p:grpSp>
        <p:nvGrpSpPr>
          <p:cNvPr id="12" name="Agrupar 11">
            <a:extLst>
              <a:ext uri="{FF2B5EF4-FFF2-40B4-BE49-F238E27FC236}">
                <a16:creationId xmlns:a16="http://schemas.microsoft.com/office/drawing/2014/main" id="{F92FB1F0-7A2E-F2DB-8D06-A7B6665000F0}"/>
              </a:ext>
            </a:extLst>
          </p:cNvPr>
          <p:cNvGrpSpPr/>
          <p:nvPr/>
        </p:nvGrpSpPr>
        <p:grpSpPr>
          <a:xfrm>
            <a:off x="9223866" y="2787553"/>
            <a:ext cx="2610984" cy="1533926"/>
            <a:chOff x="577271" y="4772987"/>
            <a:chExt cx="2610984" cy="1533926"/>
          </a:xfrm>
        </p:grpSpPr>
        <p:sp>
          <p:nvSpPr>
            <p:cNvPr id="13" name="Retângulo: Cantos Arredondados 12">
              <a:extLst>
                <a:ext uri="{FF2B5EF4-FFF2-40B4-BE49-F238E27FC236}">
                  <a16:creationId xmlns:a16="http://schemas.microsoft.com/office/drawing/2014/main" id="{3D73497D-B703-DF46-1315-694DC6BCE635}"/>
                </a:ext>
              </a:extLst>
            </p:cNvPr>
            <p:cNvSpPr/>
            <p:nvPr/>
          </p:nvSpPr>
          <p:spPr>
            <a:xfrm>
              <a:off x="577271" y="5018343"/>
              <a:ext cx="2610984" cy="128857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262626"/>
                  </a:solidFill>
                  <a:latin typeface="AMX Medium" pitchFamily="2" charset="0"/>
                </a:rPr>
                <a:t>Após o login, para realizar a ativação do serviço deverá clicar em “Ative o plano”. </a:t>
              </a:r>
            </a:p>
          </p:txBody>
        </p:sp>
        <p:sp>
          <p:nvSpPr>
            <p:cNvPr id="15" name="Retângulo: Cantos Arredondados 14">
              <a:extLst>
                <a:ext uri="{FF2B5EF4-FFF2-40B4-BE49-F238E27FC236}">
                  <a16:creationId xmlns:a16="http://schemas.microsoft.com/office/drawing/2014/main" id="{B18B4861-D968-C9A9-151D-6C3CE28E4219}"/>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7</a:t>
              </a:r>
            </a:p>
          </p:txBody>
        </p:sp>
      </p:grpSp>
    </p:spTree>
    <p:extLst>
      <p:ext uri="{BB962C8B-B14F-4D97-AF65-F5344CB8AC3E}">
        <p14:creationId xmlns:p14="http://schemas.microsoft.com/office/powerpoint/2010/main" val="1763085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200"/>
                                        <p:tgtEl>
                                          <p:spTgt spid="10"/>
                                        </p:tgtEl>
                                      </p:cBhvr>
                                    </p:animEffect>
                                  </p:childTnLst>
                                </p:cTn>
                              </p:par>
                            </p:childTnLst>
                          </p:cTn>
                        </p:par>
                        <p:par>
                          <p:cTn id="20" fill="hold">
                            <p:stCondLst>
                              <p:cond delay="32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C0D16-B7CF-A8E0-5C22-0F53C54D158A}"/>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7ECBA3BB-F578-4372-E2F6-9567E62B8F3B}"/>
              </a:ext>
            </a:extLst>
          </p:cNvPr>
          <p:cNvSpPr txBox="1"/>
          <p:nvPr/>
        </p:nvSpPr>
        <p:spPr>
          <a:xfrm>
            <a:off x="456448" y="689690"/>
            <a:ext cx="11279105" cy="52322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dirty="0">
                <a:solidFill>
                  <a:srgbClr val="F5F5F5"/>
                </a:solidFill>
                <a:latin typeface="AMX" pitchFamily="2" charset="0"/>
              </a:rPr>
              <a:t>Agora veja como é a ativação no Google </a:t>
            </a:r>
            <a:r>
              <a:rPr lang="pt-BR" sz="2800" b="1" dirty="0" err="1">
                <a:solidFill>
                  <a:srgbClr val="F5F5F5"/>
                </a:solidFill>
                <a:latin typeface="AMX" pitchFamily="2" charset="0"/>
              </a:rPr>
              <a:t>One</a:t>
            </a:r>
            <a:r>
              <a:rPr lang="pt-BR" sz="2800" b="1" dirty="0">
                <a:solidFill>
                  <a:srgbClr val="F5F5F5"/>
                </a:solidFill>
                <a:latin typeface="AMX" pitchFamily="2" charset="0"/>
              </a:rPr>
              <a:t>.</a:t>
            </a:r>
            <a:endParaRPr lang="pt-BR" sz="2800" b="1" noProof="0" dirty="0">
              <a:solidFill>
                <a:srgbClr val="F5F5F5"/>
              </a:solidFill>
              <a:latin typeface="AMX" pitchFamily="2" charset="0"/>
            </a:endParaRPr>
          </a:p>
        </p:txBody>
      </p:sp>
      <p:sp>
        <p:nvSpPr>
          <p:cNvPr id="9" name="Retângulo: Cantos Arredondados 8">
            <a:extLst>
              <a:ext uri="{FF2B5EF4-FFF2-40B4-BE49-F238E27FC236}">
                <a16:creationId xmlns:a16="http://schemas.microsoft.com/office/drawing/2014/main" id="{5D6038F4-4D3C-90DC-E2C2-3F2C984F84B8}"/>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4" name="Retângulo: Cantos Arredondados 13">
            <a:extLst>
              <a:ext uri="{FF2B5EF4-FFF2-40B4-BE49-F238E27FC236}">
                <a16:creationId xmlns:a16="http://schemas.microsoft.com/office/drawing/2014/main" id="{2CE0428A-48D2-C1C9-BF42-B6650BE18F67}"/>
              </a:ext>
            </a:extLst>
          </p:cNvPr>
          <p:cNvSpPr/>
          <p:nvPr/>
        </p:nvSpPr>
        <p:spPr>
          <a:xfrm>
            <a:off x="4775048"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Ativações</a:t>
            </a:r>
            <a:endParaRPr lang="pt-BR" sz="1600" b="1" noProof="0" dirty="0"/>
          </a:p>
        </p:txBody>
      </p:sp>
      <p:pic>
        <p:nvPicPr>
          <p:cNvPr id="5" name="Imagem 4" descr="Interface gráfica do usuário, Aplicativo&#10;&#10;O conteúdo gerado por IA pode estar incorreto.">
            <a:extLst>
              <a:ext uri="{FF2B5EF4-FFF2-40B4-BE49-F238E27FC236}">
                <a16:creationId xmlns:a16="http://schemas.microsoft.com/office/drawing/2014/main" id="{1D92DF88-B348-C6D7-E513-FFF40F32768C}"/>
              </a:ext>
            </a:extLst>
          </p:cNvPr>
          <p:cNvPicPr>
            <a:picLocks noChangeAspect="1"/>
          </p:cNvPicPr>
          <p:nvPr/>
        </p:nvPicPr>
        <p:blipFill>
          <a:blip r:embed="rId3">
            <a:alphaModFix amt="4000"/>
            <a:extLst>
              <a:ext uri="{28A0092B-C50C-407E-A947-70E740481C1C}">
                <a14:useLocalDpi xmlns:a14="http://schemas.microsoft.com/office/drawing/2010/main" val="0"/>
              </a:ext>
            </a:extLst>
          </a:blip>
          <a:stretch>
            <a:fillRect/>
          </a:stretch>
        </p:blipFill>
        <p:spPr>
          <a:xfrm>
            <a:off x="13154399" y="1471526"/>
            <a:ext cx="9167326" cy="4179632"/>
          </a:xfrm>
          <a:prstGeom prst="rect">
            <a:avLst/>
          </a:prstGeom>
        </p:spPr>
      </p:pic>
      <p:pic>
        <p:nvPicPr>
          <p:cNvPr id="3" name="Imagem 2">
            <a:extLst>
              <a:ext uri="{FF2B5EF4-FFF2-40B4-BE49-F238E27FC236}">
                <a16:creationId xmlns:a16="http://schemas.microsoft.com/office/drawing/2014/main" id="{177D77F5-AFD6-42EB-4764-0AA4FB664DE3}"/>
              </a:ext>
            </a:extLst>
          </p:cNvPr>
          <p:cNvPicPr>
            <a:picLocks noChangeAspect="1"/>
          </p:cNvPicPr>
          <p:nvPr/>
        </p:nvPicPr>
        <p:blipFill>
          <a:blip r:embed="rId4">
            <a:extLst>
              <a:ext uri="{28A0092B-C50C-407E-A947-70E740481C1C}">
                <a14:useLocalDpi xmlns:a14="http://schemas.microsoft.com/office/drawing/2010/main" val="0"/>
              </a:ext>
            </a:extLst>
          </a:blip>
          <a:srcRect b="26458"/>
          <a:stretch>
            <a:fillRect/>
          </a:stretch>
        </p:blipFill>
        <p:spPr>
          <a:xfrm>
            <a:off x="0" y="1063078"/>
            <a:ext cx="8210329" cy="4588080"/>
          </a:xfrm>
          <a:prstGeom prst="rect">
            <a:avLst/>
          </a:prstGeom>
        </p:spPr>
      </p:pic>
      <p:pic>
        <p:nvPicPr>
          <p:cNvPr id="6" name="Imagem 5">
            <a:extLst>
              <a:ext uri="{FF2B5EF4-FFF2-40B4-BE49-F238E27FC236}">
                <a16:creationId xmlns:a16="http://schemas.microsoft.com/office/drawing/2014/main" id="{E4F7A2F2-D2F5-75B4-0B67-88D1139BAEAE}"/>
              </a:ext>
            </a:extLst>
          </p:cNvPr>
          <p:cNvPicPr>
            <a:picLocks noChangeAspect="1"/>
          </p:cNvPicPr>
          <p:nvPr/>
        </p:nvPicPr>
        <p:blipFill>
          <a:blip r:embed="rId4">
            <a:extLst>
              <a:ext uri="{28A0092B-C50C-407E-A947-70E740481C1C}">
                <a14:useLocalDpi xmlns:a14="http://schemas.microsoft.com/office/drawing/2010/main" val="0"/>
              </a:ext>
            </a:extLst>
          </a:blip>
          <a:srcRect l="34865" t="73967" r="34865"/>
          <a:stretch>
            <a:fillRect/>
          </a:stretch>
        </p:blipFill>
        <p:spPr>
          <a:xfrm>
            <a:off x="6879518" y="2169270"/>
            <a:ext cx="4260330" cy="2784144"/>
          </a:xfrm>
          <a:prstGeom prst="rect">
            <a:avLst/>
          </a:prstGeom>
        </p:spPr>
      </p:pic>
    </p:spTree>
    <p:extLst>
      <p:ext uri="{BB962C8B-B14F-4D97-AF65-F5344CB8AC3E}">
        <p14:creationId xmlns:p14="http://schemas.microsoft.com/office/powerpoint/2010/main" val="13045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6211D-110E-23D8-B704-E1893946A86A}"/>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451AA652-DC0F-8750-FC26-64A94F5744CF}"/>
              </a:ext>
            </a:extLst>
          </p:cNvPr>
          <p:cNvSpPr txBox="1"/>
          <p:nvPr/>
        </p:nvSpPr>
        <p:spPr>
          <a:xfrm>
            <a:off x="115279" y="689690"/>
            <a:ext cx="11961443" cy="461665"/>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400" b="1" dirty="0">
                <a:solidFill>
                  <a:srgbClr val="F5F5F5"/>
                </a:solidFill>
                <a:latin typeface="AMX" pitchFamily="2" charset="0"/>
              </a:rPr>
              <a:t>Agora veja como é a ativação no iCloud 19.</a:t>
            </a:r>
            <a:endParaRPr lang="pt-BR" sz="2400" b="1" noProof="0" dirty="0">
              <a:solidFill>
                <a:srgbClr val="F5F5F5"/>
              </a:solidFill>
              <a:latin typeface="AMX" pitchFamily="2" charset="0"/>
            </a:endParaRPr>
          </a:p>
        </p:txBody>
      </p:sp>
      <p:sp>
        <p:nvSpPr>
          <p:cNvPr id="9" name="Retângulo: Cantos Arredondados 8">
            <a:extLst>
              <a:ext uri="{FF2B5EF4-FFF2-40B4-BE49-F238E27FC236}">
                <a16:creationId xmlns:a16="http://schemas.microsoft.com/office/drawing/2014/main" id="{66F1169A-51FD-7629-8399-8921C61645C1}"/>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4" name="Retângulo: Cantos Arredondados 13">
            <a:extLst>
              <a:ext uri="{FF2B5EF4-FFF2-40B4-BE49-F238E27FC236}">
                <a16:creationId xmlns:a16="http://schemas.microsoft.com/office/drawing/2014/main" id="{1F7E78BC-D6CC-CB8B-E64F-66B174C0F11E}"/>
              </a:ext>
            </a:extLst>
          </p:cNvPr>
          <p:cNvSpPr/>
          <p:nvPr/>
        </p:nvSpPr>
        <p:spPr>
          <a:xfrm>
            <a:off x="4775048"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Ativações</a:t>
            </a:r>
            <a:endParaRPr lang="pt-BR" sz="1600" b="1" noProof="0" dirty="0"/>
          </a:p>
        </p:txBody>
      </p:sp>
      <p:pic>
        <p:nvPicPr>
          <p:cNvPr id="6" name="Imagem 5">
            <a:extLst>
              <a:ext uri="{FF2B5EF4-FFF2-40B4-BE49-F238E27FC236}">
                <a16:creationId xmlns:a16="http://schemas.microsoft.com/office/drawing/2014/main" id="{D77C7EDE-698B-6223-B813-02A3FB38CC6A}"/>
              </a:ext>
            </a:extLst>
          </p:cNvPr>
          <p:cNvPicPr>
            <a:picLocks noChangeAspect="1"/>
          </p:cNvPicPr>
          <p:nvPr/>
        </p:nvPicPr>
        <p:blipFill>
          <a:blip r:embed="rId3" cstate="print">
            <a:extLst>
              <a:ext uri="{28A0092B-C50C-407E-A947-70E740481C1C}">
                <a14:useLocalDpi xmlns:a14="http://schemas.microsoft.com/office/drawing/2010/main" val="0"/>
              </a:ext>
            </a:extLst>
          </a:blip>
          <a:srcRect l="-635" t="2983" r="-1322" b="20176"/>
          <a:stretch>
            <a:fillRect/>
          </a:stretch>
        </p:blipFill>
        <p:spPr>
          <a:xfrm>
            <a:off x="1067748" y="1137910"/>
            <a:ext cx="10056504" cy="3492169"/>
          </a:xfrm>
          <a:prstGeom prst="rect">
            <a:avLst/>
          </a:prstGeom>
        </p:spPr>
      </p:pic>
      <p:grpSp>
        <p:nvGrpSpPr>
          <p:cNvPr id="22" name="Agrupar 21">
            <a:extLst>
              <a:ext uri="{FF2B5EF4-FFF2-40B4-BE49-F238E27FC236}">
                <a16:creationId xmlns:a16="http://schemas.microsoft.com/office/drawing/2014/main" id="{68F60044-D4E0-38CE-B923-F0A4FC2A1705}"/>
              </a:ext>
            </a:extLst>
          </p:cNvPr>
          <p:cNvGrpSpPr/>
          <p:nvPr/>
        </p:nvGrpSpPr>
        <p:grpSpPr>
          <a:xfrm>
            <a:off x="901155" y="4586351"/>
            <a:ext cx="3755679" cy="1512980"/>
            <a:chOff x="66470" y="4708870"/>
            <a:chExt cx="3755679" cy="1512980"/>
          </a:xfrm>
        </p:grpSpPr>
        <p:sp>
          <p:nvSpPr>
            <p:cNvPr id="20" name="Retângulo: Cantos Arredondados 19">
              <a:extLst>
                <a:ext uri="{FF2B5EF4-FFF2-40B4-BE49-F238E27FC236}">
                  <a16:creationId xmlns:a16="http://schemas.microsoft.com/office/drawing/2014/main" id="{50D1AC86-66EA-F918-0613-60BE851E3D45}"/>
                </a:ext>
              </a:extLst>
            </p:cNvPr>
            <p:cNvSpPr/>
            <p:nvPr/>
          </p:nvSpPr>
          <p:spPr>
            <a:xfrm>
              <a:off x="66470" y="4955263"/>
              <a:ext cx="3755679" cy="126658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Após a validação da biometria, você será redirecionado para a tela acima onde deverá clicar em “Conectar assinatura”.  Após o clique, será necessário inserir o e-mail vinculado ao iCloud+. </a:t>
              </a:r>
            </a:p>
          </p:txBody>
        </p:sp>
        <p:sp>
          <p:nvSpPr>
            <p:cNvPr id="21" name="Retângulo: Cantos Arredondados 20">
              <a:extLst>
                <a:ext uri="{FF2B5EF4-FFF2-40B4-BE49-F238E27FC236}">
                  <a16:creationId xmlns:a16="http://schemas.microsoft.com/office/drawing/2014/main" id="{60533EEE-1A64-10FC-C705-8394C2BD7714}"/>
                </a:ext>
              </a:extLst>
            </p:cNvPr>
            <p:cNvSpPr/>
            <p:nvPr/>
          </p:nvSpPr>
          <p:spPr>
            <a:xfrm>
              <a:off x="1401791" y="4708870"/>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6</a:t>
              </a:r>
            </a:p>
          </p:txBody>
        </p:sp>
      </p:grpSp>
      <p:grpSp>
        <p:nvGrpSpPr>
          <p:cNvPr id="23" name="Agrupar 22">
            <a:extLst>
              <a:ext uri="{FF2B5EF4-FFF2-40B4-BE49-F238E27FC236}">
                <a16:creationId xmlns:a16="http://schemas.microsoft.com/office/drawing/2014/main" id="{A4BC5B8F-0935-8B20-323D-0F5193AF0D20}"/>
              </a:ext>
            </a:extLst>
          </p:cNvPr>
          <p:cNvGrpSpPr/>
          <p:nvPr/>
        </p:nvGrpSpPr>
        <p:grpSpPr>
          <a:xfrm>
            <a:off x="5121174" y="4623998"/>
            <a:ext cx="3755680" cy="1427231"/>
            <a:chOff x="65911" y="4772987"/>
            <a:chExt cx="3755680" cy="1427231"/>
          </a:xfrm>
        </p:grpSpPr>
        <p:sp>
          <p:nvSpPr>
            <p:cNvPr id="24" name="Retângulo: Cantos Arredondados 23">
              <a:extLst>
                <a:ext uri="{FF2B5EF4-FFF2-40B4-BE49-F238E27FC236}">
                  <a16:creationId xmlns:a16="http://schemas.microsoft.com/office/drawing/2014/main" id="{CA162893-4A4B-952A-8D9F-0E44765B6797}"/>
                </a:ext>
              </a:extLst>
            </p:cNvPr>
            <p:cNvSpPr/>
            <p:nvPr/>
          </p:nvSpPr>
          <p:spPr>
            <a:xfrm>
              <a:off x="65911" y="5004879"/>
              <a:ext cx="3755680" cy="119533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Caso o e-mail informado esteja correto clique em “Iniciar Sessão com Código” e informe o código que utiliza para desbloquear o dispositivo.</a:t>
              </a:r>
            </a:p>
          </p:txBody>
        </p:sp>
        <p:sp>
          <p:nvSpPr>
            <p:cNvPr id="25" name="Retângulo: Cantos Arredondados 24">
              <a:extLst>
                <a:ext uri="{FF2B5EF4-FFF2-40B4-BE49-F238E27FC236}">
                  <a16:creationId xmlns:a16="http://schemas.microsoft.com/office/drawing/2014/main" id="{C44F2EAE-0B86-396F-696F-C4FCBB55815C}"/>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7</a:t>
              </a:r>
            </a:p>
          </p:txBody>
        </p:sp>
      </p:grpSp>
      <p:grpSp>
        <p:nvGrpSpPr>
          <p:cNvPr id="26" name="Agrupar 25">
            <a:extLst>
              <a:ext uri="{FF2B5EF4-FFF2-40B4-BE49-F238E27FC236}">
                <a16:creationId xmlns:a16="http://schemas.microsoft.com/office/drawing/2014/main" id="{4ADA1179-730A-A9CC-3018-CEC64E9DC8CD}"/>
              </a:ext>
            </a:extLst>
          </p:cNvPr>
          <p:cNvGrpSpPr/>
          <p:nvPr/>
        </p:nvGrpSpPr>
        <p:grpSpPr>
          <a:xfrm>
            <a:off x="9206909" y="4634220"/>
            <a:ext cx="2331813" cy="902990"/>
            <a:chOff x="724616" y="4772987"/>
            <a:chExt cx="2331813" cy="902990"/>
          </a:xfrm>
        </p:grpSpPr>
        <p:sp>
          <p:nvSpPr>
            <p:cNvPr id="27" name="Retângulo: Cantos Arredondados 26">
              <a:extLst>
                <a:ext uri="{FF2B5EF4-FFF2-40B4-BE49-F238E27FC236}">
                  <a16:creationId xmlns:a16="http://schemas.microsoft.com/office/drawing/2014/main" id="{1A033C52-A7EF-3CFF-4DC4-3F9906230ABA}"/>
                </a:ext>
              </a:extLst>
            </p:cNvPr>
            <p:cNvSpPr/>
            <p:nvPr/>
          </p:nvSpPr>
          <p:spPr>
            <a:xfrm>
              <a:off x="724616" y="5016778"/>
              <a:ext cx="2331813" cy="65919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rgbClr val="262626"/>
                  </a:solidFill>
                  <a:latin typeface="AMX Medium" pitchFamily="2" charset="0"/>
                </a:rPr>
                <a:t>Pronto! Agora você já pode aproveitar o serviço.</a:t>
              </a:r>
            </a:p>
          </p:txBody>
        </p:sp>
        <p:sp>
          <p:nvSpPr>
            <p:cNvPr id="28" name="Retângulo: Cantos Arredondados 27">
              <a:extLst>
                <a:ext uri="{FF2B5EF4-FFF2-40B4-BE49-F238E27FC236}">
                  <a16:creationId xmlns:a16="http://schemas.microsoft.com/office/drawing/2014/main" id="{84F04963-E92E-3298-3F10-CD83E7429814}"/>
                </a:ext>
              </a:extLst>
            </p:cNvPr>
            <p:cNvSpPr/>
            <p:nvPr/>
          </p:nvSpPr>
          <p:spPr>
            <a:xfrm>
              <a:off x="1384726" y="4772987"/>
              <a:ext cx="1011595" cy="306415"/>
            </a:xfrm>
            <a:prstGeom prst="roundRect">
              <a:avLst>
                <a:gd name="adj" fmla="val 43861"/>
              </a:avLst>
            </a:prstGeom>
            <a:solidFill>
              <a:srgbClr val="9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400" b="1" dirty="0">
                  <a:latin typeface="AMX" pitchFamily="2" charset="0"/>
                </a:rPr>
                <a:t>Passo 8</a:t>
              </a:r>
            </a:p>
          </p:txBody>
        </p:sp>
      </p:grpSp>
    </p:spTree>
    <p:extLst>
      <p:ext uri="{BB962C8B-B14F-4D97-AF65-F5344CB8AC3E}">
        <p14:creationId xmlns:p14="http://schemas.microsoft.com/office/powerpoint/2010/main" val="52722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26DC-53A7-A07C-A86A-C9CA9B82715F}"/>
            </a:ext>
          </a:extLst>
        </p:cNvPr>
        <p:cNvGrpSpPr/>
        <p:nvPr/>
      </p:nvGrpSpPr>
      <p:grpSpPr>
        <a:xfrm>
          <a:off x="0" y="0"/>
          <a:ext cx="0" cy="0"/>
          <a:chOff x="0" y="0"/>
          <a:chExt cx="0" cy="0"/>
        </a:xfrm>
      </p:grpSpPr>
      <p:sp>
        <p:nvSpPr>
          <p:cNvPr id="16" name="Retângulo 15">
            <a:extLst>
              <a:ext uri="{FF2B5EF4-FFF2-40B4-BE49-F238E27FC236}">
                <a16:creationId xmlns:a16="http://schemas.microsoft.com/office/drawing/2014/main" id="{707A205A-4B76-77F9-5635-C3179455D2ED}"/>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3C9C220F-E053-9939-C7A5-058F36D7277D}"/>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26A6D4DD-AEF7-C368-63C6-E3D135478E56}"/>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60A96DF6-FE84-47E7-2A49-F35D0A2DF806}"/>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22451F99-1FDC-E43C-1DDF-20842E7D2BAC}"/>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10" name="Retângulo 9">
            <a:extLst>
              <a:ext uri="{FF2B5EF4-FFF2-40B4-BE49-F238E27FC236}">
                <a16:creationId xmlns:a16="http://schemas.microsoft.com/office/drawing/2014/main" id="{7ED5828A-A4E2-589C-8318-1D20E04A6C27}"/>
              </a:ext>
            </a:extLst>
          </p:cNvPr>
          <p:cNvSpPr/>
          <p:nvPr/>
        </p:nvSpPr>
        <p:spPr>
          <a:xfrm>
            <a:off x="-142809"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aixaDeTexto 8">
            <a:extLst>
              <a:ext uri="{FF2B5EF4-FFF2-40B4-BE49-F238E27FC236}">
                <a16:creationId xmlns:a16="http://schemas.microsoft.com/office/drawing/2014/main" id="{B4BFD4A9-067A-EB4E-D995-47CB74564580}"/>
              </a:ext>
            </a:extLst>
          </p:cNvPr>
          <p:cNvSpPr txBox="1"/>
          <p:nvPr/>
        </p:nvSpPr>
        <p:spPr>
          <a:xfrm>
            <a:off x="2963935" y="2297961"/>
            <a:ext cx="4133410" cy="1754326"/>
          </a:xfrm>
          <a:prstGeom prst="rect">
            <a:avLst/>
          </a:prstGeom>
          <a:noFill/>
        </p:spPr>
        <p:txBody>
          <a:bodyPr wrap="square" rtlCol="0">
            <a:spAutoFit/>
          </a:bodyPr>
          <a:lstStyle/>
          <a:p>
            <a:pPr algn="r"/>
            <a:r>
              <a:rPr lang="pt-BR" sz="5400" b="1" noProof="0" dirty="0">
                <a:solidFill>
                  <a:schemeClr val="bg1"/>
                </a:solidFill>
                <a:latin typeface="AMX Black" pitchFamily="2" charset="0"/>
              </a:rPr>
              <a:t>O QUE VOCÊ VERÁ AQUI</a:t>
            </a:r>
          </a:p>
        </p:txBody>
      </p:sp>
      <p:sp>
        <p:nvSpPr>
          <p:cNvPr id="3" name="CaixaDeTexto 2">
            <a:extLst>
              <a:ext uri="{FF2B5EF4-FFF2-40B4-BE49-F238E27FC236}">
                <a16:creationId xmlns:a16="http://schemas.microsoft.com/office/drawing/2014/main" id="{957F2130-285A-6767-1051-0503D834B811}"/>
              </a:ext>
            </a:extLst>
          </p:cNvPr>
          <p:cNvSpPr txBox="1"/>
          <p:nvPr/>
        </p:nvSpPr>
        <p:spPr>
          <a:xfrm>
            <a:off x="-8464940"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4" name="CaixaDeTexto 3">
            <a:extLst>
              <a:ext uri="{FF2B5EF4-FFF2-40B4-BE49-F238E27FC236}">
                <a16:creationId xmlns:a16="http://schemas.microsoft.com/office/drawing/2014/main" id="{D1AAB3FE-9DF4-A2CC-9B6F-ACF7C1AF1DD5}"/>
              </a:ext>
            </a:extLst>
          </p:cNvPr>
          <p:cNvSpPr txBox="1"/>
          <p:nvPr/>
        </p:nvSpPr>
        <p:spPr>
          <a:xfrm>
            <a:off x="-8464940"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5" name="Retângulo 4">
            <a:extLst>
              <a:ext uri="{FF2B5EF4-FFF2-40B4-BE49-F238E27FC236}">
                <a16:creationId xmlns:a16="http://schemas.microsoft.com/office/drawing/2014/main" id="{C7498018-CC55-66BC-8A60-2EBBC8745F94}"/>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1821581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1250"/>
                            </p:stCondLst>
                            <p:childTnLst>
                              <p:par>
                                <p:cTn id="12" presetID="22" presetClass="entr" presetSubtype="8" fill="hold" grpId="0" nodeType="afterEffect">
                                  <p:stCondLst>
                                    <p:cond delay="0"/>
                                  </p:stCondLst>
                                  <p:iterate type="lt">
                                    <p:tmPct val="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75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2250"/>
                            </p:stCondLst>
                            <p:childTnLst>
                              <p:par>
                                <p:cTn id="20" presetID="22" presetClass="entr" presetSubtype="8" fill="hold" grpId="0" nodeType="after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2750"/>
                            </p:stCondLst>
                            <p:childTnLst>
                              <p:par>
                                <p:cTn id="24" presetID="22" presetClass="entr" presetSubtype="8" fill="hold" grpId="0" nodeType="afterEffect">
                                  <p:stCondLst>
                                    <p:cond delay="0"/>
                                  </p:stCondLst>
                                  <p:iterate type="lt">
                                    <p:tmPct val="0"/>
                                  </p:iterate>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3" grpId="0" animBg="1"/>
      <p:bldP spid="12" grpId="0" animBg="1"/>
      <p:bldP spid="11"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B7EFE-28BF-B08B-B7D6-84E80CE85B7D}"/>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66504846-C087-B883-0F41-55A75E8EA14F}"/>
              </a:ext>
            </a:extLst>
          </p:cNvPr>
          <p:cNvSpPr/>
          <p:nvPr/>
        </p:nvSpPr>
        <p:spPr>
          <a:xfrm>
            <a:off x="-160510"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4" name="CaixaDeTexto 3">
            <a:extLst>
              <a:ext uri="{FF2B5EF4-FFF2-40B4-BE49-F238E27FC236}">
                <a16:creationId xmlns:a16="http://schemas.microsoft.com/office/drawing/2014/main" id="{1B162E01-95D5-2263-45CF-52FAD0608A39}"/>
              </a:ext>
            </a:extLst>
          </p:cNvPr>
          <p:cNvSpPr txBox="1"/>
          <p:nvPr/>
        </p:nvSpPr>
        <p:spPr>
          <a:xfrm>
            <a:off x="949569" y="2272556"/>
            <a:ext cx="6179307" cy="1446550"/>
          </a:xfrm>
          <a:prstGeom prst="rect">
            <a:avLst/>
          </a:prstGeom>
          <a:noFill/>
        </p:spPr>
        <p:txBody>
          <a:bodyPr wrap="square" rtlCol="0">
            <a:spAutoFit/>
          </a:bodyPr>
          <a:lstStyle/>
          <a:p>
            <a:pPr algn="r"/>
            <a:r>
              <a:rPr lang="pt-BR" sz="4400" b="1" dirty="0">
                <a:solidFill>
                  <a:schemeClr val="bg1">
                    <a:lumMod val="95000"/>
                  </a:schemeClr>
                </a:solidFill>
              </a:rPr>
              <a:t>O que já era bom,</a:t>
            </a:r>
          </a:p>
          <a:p>
            <a:pPr algn="r"/>
            <a:r>
              <a:rPr lang="pt-BR" sz="4400" b="1" dirty="0">
                <a:solidFill>
                  <a:schemeClr val="bg1">
                    <a:lumMod val="95000"/>
                  </a:schemeClr>
                </a:solidFill>
              </a:rPr>
              <a:t>a gente manteve!</a:t>
            </a:r>
            <a:endParaRPr lang="pt-BR" sz="4400" b="1" noProof="0" dirty="0">
              <a:solidFill>
                <a:schemeClr val="bg1">
                  <a:lumMod val="95000"/>
                </a:schemeClr>
              </a:solidFill>
            </a:endParaRPr>
          </a:p>
        </p:txBody>
      </p:sp>
      <p:sp>
        <p:nvSpPr>
          <p:cNvPr id="16" name="Retângulo 15">
            <a:extLst>
              <a:ext uri="{FF2B5EF4-FFF2-40B4-BE49-F238E27FC236}">
                <a16:creationId xmlns:a16="http://schemas.microsoft.com/office/drawing/2014/main" id="{1BEB26ED-799C-FAB1-8D70-783DF9B22DE5}"/>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B95B8FDE-EDFB-AC91-B600-081D44638054}"/>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278D2C03-CE89-8763-4980-B97F13A0C22A}"/>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BC29FF62-3819-4B33-1DB8-63305A2D397B}"/>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883A57DF-A574-97B6-CDC1-88DB39FD4471}"/>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Tree>
    <p:extLst>
      <p:ext uri="{BB962C8B-B14F-4D97-AF65-F5344CB8AC3E}">
        <p14:creationId xmlns:p14="http://schemas.microsoft.com/office/powerpoint/2010/main" val="20670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cTn>
                              </p:par>
                              <p:par>
                                <p:cTn id="10" presetID="25" presetClass="emph" presetSubtype="0" fill="hold" grpId="0" nodeType="withEffect">
                                  <p:stCondLst>
                                    <p:cond delay="0"/>
                                  </p:stCondLst>
                                  <p:iterate type="lt">
                                    <p:tmPct val="0"/>
                                  </p:iterate>
                                  <p:childTnLst>
                                    <p:animClr clrSpc="hsl" dir="cw">
                                      <p:cBhvr override="childStyle">
                                        <p:cTn id="11" dur="500" fill="hold"/>
                                        <p:tgtEl>
                                          <p:spTgt spid="13"/>
                                        </p:tgtEl>
                                        <p:attrNameLst>
                                          <p:attrName>style.color</p:attrName>
                                        </p:attrNameLst>
                                      </p:cBhvr>
                                      <p:by>
                                        <p:hsl h="0" s="-70588" l="0"/>
                                      </p:by>
                                    </p:animClr>
                                    <p:animClr clrSpc="hsl" dir="cw">
                                      <p:cBhvr>
                                        <p:cTn id="12" dur="500" fill="hold"/>
                                        <p:tgtEl>
                                          <p:spTgt spid="13"/>
                                        </p:tgtEl>
                                        <p:attrNameLst>
                                          <p:attrName>fillcolor</p:attrName>
                                        </p:attrNameLst>
                                      </p:cBhvr>
                                      <p:by>
                                        <p:hsl h="0" s="-70588" l="0"/>
                                      </p:by>
                                    </p:animClr>
                                    <p:animClr clrSpc="hsl" dir="cw">
                                      <p:cBhvr>
                                        <p:cTn id="13" dur="500" fill="hold"/>
                                        <p:tgtEl>
                                          <p:spTgt spid="13"/>
                                        </p:tgtEl>
                                        <p:attrNameLst>
                                          <p:attrName>stroke.color</p:attrName>
                                        </p:attrNameLst>
                                      </p:cBhvr>
                                      <p:by>
                                        <p:hsl h="0" s="-70588" l="0"/>
                                      </p:by>
                                    </p:animClr>
                                    <p:set>
                                      <p:cBhvr>
                                        <p:cTn id="14" dur="500" fill="hold"/>
                                        <p:tgtEl>
                                          <p:spTgt spid="13"/>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2"/>
                                        </p:tgtEl>
                                        <p:attrNameLst>
                                          <p:attrName>style.color</p:attrName>
                                        </p:attrNameLst>
                                      </p:cBhvr>
                                      <p:by>
                                        <p:hsl h="0" s="-70588" l="0"/>
                                      </p:by>
                                    </p:animClr>
                                    <p:animClr clrSpc="hsl" dir="cw">
                                      <p:cBhvr>
                                        <p:cTn id="17" dur="500" fill="hold"/>
                                        <p:tgtEl>
                                          <p:spTgt spid="12"/>
                                        </p:tgtEl>
                                        <p:attrNameLst>
                                          <p:attrName>fillcolor</p:attrName>
                                        </p:attrNameLst>
                                      </p:cBhvr>
                                      <p:by>
                                        <p:hsl h="0" s="-70588" l="0"/>
                                      </p:by>
                                    </p:animClr>
                                    <p:animClr clrSpc="hsl" dir="cw">
                                      <p:cBhvr>
                                        <p:cTn id="18" dur="500" fill="hold"/>
                                        <p:tgtEl>
                                          <p:spTgt spid="12"/>
                                        </p:tgtEl>
                                        <p:attrNameLst>
                                          <p:attrName>stroke.color</p:attrName>
                                        </p:attrNameLst>
                                      </p:cBhvr>
                                      <p:by>
                                        <p:hsl h="0" s="-70588" l="0"/>
                                      </p:by>
                                    </p:animClr>
                                    <p:set>
                                      <p:cBhvr>
                                        <p:cTn id="19" dur="500" fill="hold"/>
                                        <p:tgtEl>
                                          <p:spTgt spid="12"/>
                                        </p:tgtEl>
                                        <p:attrNameLst>
                                          <p:attrName>fill.type</p:attrName>
                                        </p:attrNameLst>
                                      </p:cBhvr>
                                      <p:to>
                                        <p:strVal val="solid"/>
                                      </p:to>
                                    </p:set>
                                  </p:childTnLst>
                                </p:cTn>
                              </p:par>
                              <p:par>
                                <p:cTn id="20" presetID="22" presetClass="entr" presetSubtype="2"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750"/>
                                        <p:tgtEl>
                                          <p:spTgt spid="4"/>
                                        </p:tgtEl>
                                      </p:cBhvr>
                                    </p:animEffect>
                                  </p:childTnLst>
                                </p:cTn>
                              </p:par>
                              <p:par>
                                <p:cTn id="23" presetID="25" presetClass="emph" presetSubtype="0" fill="hold" grpId="0" nodeType="withEffect">
                                  <p:stCondLst>
                                    <p:cond delay="0"/>
                                  </p:stCondLst>
                                  <p:childTnLst>
                                    <p:animClr clrSpc="hsl" dir="cw">
                                      <p:cBhvr override="childStyle">
                                        <p:cTn id="24" dur="500" fill="hold"/>
                                        <p:tgtEl>
                                          <p:spTgt spid="16"/>
                                        </p:tgtEl>
                                        <p:attrNameLst>
                                          <p:attrName>style.color</p:attrName>
                                        </p:attrNameLst>
                                      </p:cBhvr>
                                      <p:by>
                                        <p:hsl h="0" s="-70588" l="0"/>
                                      </p:by>
                                    </p:animClr>
                                    <p:animClr clrSpc="hsl" dir="cw">
                                      <p:cBhvr>
                                        <p:cTn id="25" dur="500" fill="hold"/>
                                        <p:tgtEl>
                                          <p:spTgt spid="16"/>
                                        </p:tgtEl>
                                        <p:attrNameLst>
                                          <p:attrName>fillcolor</p:attrName>
                                        </p:attrNameLst>
                                      </p:cBhvr>
                                      <p:by>
                                        <p:hsl h="0" s="-70588" l="0"/>
                                      </p:by>
                                    </p:animClr>
                                    <p:animClr clrSpc="hsl" dir="cw">
                                      <p:cBhvr>
                                        <p:cTn id="26" dur="500" fill="hold"/>
                                        <p:tgtEl>
                                          <p:spTgt spid="16"/>
                                        </p:tgtEl>
                                        <p:attrNameLst>
                                          <p:attrName>stroke.color</p:attrName>
                                        </p:attrNameLst>
                                      </p:cBhvr>
                                      <p:by>
                                        <p:hsl h="0" s="-70588" l="0"/>
                                      </p:by>
                                    </p:animClr>
                                    <p:set>
                                      <p:cBhvr>
                                        <p:cTn id="27"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3" grpId="0" animBg="1"/>
      <p:bldP spid="1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09E2DB07-1ED8-61EF-07DA-986CE24F8D0B}"/>
              </a:ext>
            </a:extLst>
          </p:cNvPr>
          <p:cNvSpPr txBox="1"/>
          <p:nvPr/>
        </p:nvSpPr>
        <p:spPr>
          <a:xfrm>
            <a:off x="4033758"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2" name="CaixaDeTexto 1">
            <a:extLst>
              <a:ext uri="{FF2B5EF4-FFF2-40B4-BE49-F238E27FC236}">
                <a16:creationId xmlns:a16="http://schemas.microsoft.com/office/drawing/2014/main" id="{2355E4CE-469A-8AF7-CC61-D3EBAA767223}"/>
              </a:ext>
            </a:extLst>
          </p:cNvPr>
          <p:cNvSpPr txBox="1"/>
          <p:nvPr/>
        </p:nvSpPr>
        <p:spPr>
          <a:xfrm>
            <a:off x="4033758"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3" name="Retângulo 2">
            <a:extLst>
              <a:ext uri="{FF2B5EF4-FFF2-40B4-BE49-F238E27FC236}">
                <a16:creationId xmlns:a16="http://schemas.microsoft.com/office/drawing/2014/main" id="{CFE27DF4-E14A-FC5E-5E4E-E7AA839E7A24}"/>
              </a:ext>
            </a:extLst>
          </p:cNvPr>
          <p:cNvSpPr/>
          <p:nvPr/>
        </p:nvSpPr>
        <p:spPr>
          <a:xfrm>
            <a:off x="-49193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9" name="Graphic 14">
            <a:extLst>
              <a:ext uri="{FF2B5EF4-FFF2-40B4-BE49-F238E27FC236}">
                <a16:creationId xmlns:a16="http://schemas.microsoft.com/office/drawing/2014/main" id="{9643BC0F-0D41-399B-1AE4-24236CC1B5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01643" y="-2875959"/>
            <a:ext cx="1169118" cy="1356178"/>
          </a:xfrm>
          <a:prstGeom prst="rect">
            <a:avLst/>
          </a:prstGeom>
        </p:spPr>
      </p:pic>
      <p:pic>
        <p:nvPicPr>
          <p:cNvPr id="10" name="Graphic 14" descr="Microfone de rádio estrutura de tópicos">
            <a:extLst>
              <a:ext uri="{FF2B5EF4-FFF2-40B4-BE49-F238E27FC236}">
                <a16:creationId xmlns:a16="http://schemas.microsoft.com/office/drawing/2014/main" id="{D2F58A1D-5A9E-6FCA-BA6C-65F84CB7FFF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401129" y="-2958323"/>
            <a:ext cx="1522477" cy="1522477"/>
          </a:xfrm>
          <a:prstGeom prst="rect">
            <a:avLst/>
          </a:prstGeom>
        </p:spPr>
      </p:pic>
      <p:cxnSp>
        <p:nvCxnSpPr>
          <p:cNvPr id="11" name="Conector reto 10">
            <a:extLst>
              <a:ext uri="{FF2B5EF4-FFF2-40B4-BE49-F238E27FC236}">
                <a16:creationId xmlns:a16="http://schemas.microsoft.com/office/drawing/2014/main" id="{5BC7D76E-AE8B-07A1-E5E5-8FAEF29A9373}"/>
              </a:ext>
            </a:extLst>
          </p:cNvPr>
          <p:cNvCxnSpPr>
            <a:cxnSpLocks/>
          </p:cNvCxnSpPr>
          <p:nvPr/>
        </p:nvCxnSpPr>
        <p:spPr>
          <a:xfrm flipH="1">
            <a:off x="6529321" y="-2937855"/>
            <a:ext cx="1266092" cy="1352855"/>
          </a:xfrm>
          <a:prstGeom prst="line">
            <a:avLst/>
          </a:prstGeom>
          <a:ln w="63500" cap="rnd">
            <a:solidFill>
              <a:srgbClr val="D70101"/>
            </a:solidFill>
            <a:round/>
          </a:ln>
        </p:spPr>
        <p:style>
          <a:lnRef idx="1">
            <a:schemeClr val="accent1"/>
          </a:lnRef>
          <a:fillRef idx="0">
            <a:schemeClr val="accent1"/>
          </a:fillRef>
          <a:effectRef idx="0">
            <a:schemeClr val="accent1"/>
          </a:effectRef>
          <a:fontRef idx="minor">
            <a:schemeClr val="tx1"/>
          </a:fontRef>
        </p:style>
      </p:cxnSp>
      <p:pic>
        <p:nvPicPr>
          <p:cNvPr id="12" name="Graphic 16">
            <a:extLst>
              <a:ext uri="{FF2B5EF4-FFF2-40B4-BE49-F238E27FC236}">
                <a16:creationId xmlns:a16="http://schemas.microsoft.com/office/drawing/2014/main" id="{B8E522ED-A39C-DC5F-1561-961FFDEA127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882095" y="-2875959"/>
            <a:ext cx="1073641" cy="1356178"/>
          </a:xfrm>
          <a:prstGeom prst="rect">
            <a:avLst/>
          </a:prstGeom>
        </p:spPr>
      </p:pic>
      <p:grpSp>
        <p:nvGrpSpPr>
          <p:cNvPr id="13" name="Agrupar 12">
            <a:extLst>
              <a:ext uri="{FF2B5EF4-FFF2-40B4-BE49-F238E27FC236}">
                <a16:creationId xmlns:a16="http://schemas.microsoft.com/office/drawing/2014/main" id="{E03EAD82-E4F0-89EB-80CB-6EE9DEF4590E}"/>
              </a:ext>
            </a:extLst>
          </p:cNvPr>
          <p:cNvGrpSpPr/>
          <p:nvPr/>
        </p:nvGrpSpPr>
        <p:grpSpPr>
          <a:xfrm>
            <a:off x="3448076" y="-2702694"/>
            <a:ext cx="876251" cy="852489"/>
            <a:chOff x="2319037" y="2734158"/>
            <a:chExt cx="973985" cy="947573"/>
          </a:xfrm>
        </p:grpSpPr>
        <p:cxnSp>
          <p:nvCxnSpPr>
            <p:cNvPr id="14" name="Conector reto 13">
              <a:extLst>
                <a:ext uri="{FF2B5EF4-FFF2-40B4-BE49-F238E27FC236}">
                  <a16:creationId xmlns:a16="http://schemas.microsoft.com/office/drawing/2014/main" id="{1900BCC4-BFCA-CD59-5327-4C960F41E314}"/>
                </a:ext>
              </a:extLst>
            </p:cNvPr>
            <p:cNvCxnSpPr>
              <a:cxnSpLocks/>
            </p:cNvCxnSpPr>
            <p:nvPr/>
          </p:nvCxnSpPr>
          <p:spPr>
            <a:xfrm flipH="1">
              <a:off x="2810560" y="2734158"/>
              <a:ext cx="3426" cy="286677"/>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44A50798-9148-7451-758D-C523E90336E6}"/>
                </a:ext>
              </a:extLst>
            </p:cNvPr>
            <p:cNvCxnSpPr>
              <a:cxnSpLocks/>
            </p:cNvCxnSpPr>
            <p:nvPr/>
          </p:nvCxnSpPr>
          <p:spPr>
            <a:xfrm>
              <a:off x="2810560" y="3385992"/>
              <a:ext cx="0" cy="295739"/>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D207033F-BD57-CC4A-0EC9-E49F5428C8F9}"/>
                </a:ext>
              </a:extLst>
            </p:cNvPr>
            <p:cNvCxnSpPr>
              <a:cxnSpLocks/>
            </p:cNvCxnSpPr>
            <p:nvPr/>
          </p:nvCxnSpPr>
          <p:spPr>
            <a:xfrm rot="16200000" flipH="1">
              <a:off x="3147971" y="3066541"/>
              <a:ext cx="3426" cy="286677"/>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F157BB27-5DF5-9E56-F3AC-483988516BCB}"/>
                </a:ext>
              </a:extLst>
            </p:cNvPr>
            <p:cNvCxnSpPr>
              <a:cxnSpLocks/>
            </p:cNvCxnSpPr>
            <p:nvPr/>
          </p:nvCxnSpPr>
          <p:spPr>
            <a:xfrm rot="16200000">
              <a:off x="2466907" y="3062010"/>
              <a:ext cx="0" cy="295739"/>
            </a:xfrm>
            <a:prstGeom prst="line">
              <a:avLst/>
            </a:prstGeom>
            <a:ln w="76200" cap="rnd">
              <a:solidFill>
                <a:srgbClr val="D70101"/>
              </a:solidFill>
              <a:round/>
            </a:ln>
          </p:spPr>
          <p:style>
            <a:lnRef idx="1">
              <a:schemeClr val="accent1"/>
            </a:lnRef>
            <a:fillRef idx="0">
              <a:schemeClr val="accent1"/>
            </a:fillRef>
            <a:effectRef idx="0">
              <a:schemeClr val="accent1"/>
            </a:effectRef>
            <a:fontRef idx="minor">
              <a:schemeClr val="tx1"/>
            </a:fontRef>
          </p:style>
        </p:cxnSp>
      </p:grpSp>
      <p:sp>
        <p:nvSpPr>
          <p:cNvPr id="5" name="Retângulo: Cantos Arredondados 4">
            <a:extLst>
              <a:ext uri="{FF2B5EF4-FFF2-40B4-BE49-F238E27FC236}">
                <a16:creationId xmlns:a16="http://schemas.microsoft.com/office/drawing/2014/main" id="{28D58C48-9EF6-B5A0-3532-5021B081FBBA}"/>
              </a:ext>
            </a:extLst>
          </p:cNvPr>
          <p:cNvSpPr/>
          <p:nvPr/>
        </p:nvSpPr>
        <p:spPr>
          <a:xfrm>
            <a:off x="1727391" y="-3498639"/>
            <a:ext cx="2550695" cy="25506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6" name="Retângulo: Cantos Arredondados 5">
            <a:extLst>
              <a:ext uri="{FF2B5EF4-FFF2-40B4-BE49-F238E27FC236}">
                <a16:creationId xmlns:a16="http://schemas.microsoft.com/office/drawing/2014/main" id="{A09150BB-A1FA-2BAA-2ABD-D443FC98E109}"/>
              </a:ext>
            </a:extLst>
          </p:cNvPr>
          <p:cNvSpPr/>
          <p:nvPr/>
        </p:nvSpPr>
        <p:spPr>
          <a:xfrm>
            <a:off x="4983938" y="-3498639"/>
            <a:ext cx="2550695" cy="25506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7" name="Retângulo: Cantos Arredondados 6">
            <a:extLst>
              <a:ext uri="{FF2B5EF4-FFF2-40B4-BE49-F238E27FC236}">
                <a16:creationId xmlns:a16="http://schemas.microsoft.com/office/drawing/2014/main" id="{1440D86B-DB1B-FC4B-AC91-01E4DCDD2194}"/>
              </a:ext>
            </a:extLst>
          </p:cNvPr>
          <p:cNvSpPr/>
          <p:nvPr/>
        </p:nvSpPr>
        <p:spPr>
          <a:xfrm>
            <a:off x="8240485" y="-3498639"/>
            <a:ext cx="2550695" cy="25506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4" name="Retângulo 3">
            <a:extLst>
              <a:ext uri="{FF2B5EF4-FFF2-40B4-BE49-F238E27FC236}">
                <a16:creationId xmlns:a16="http://schemas.microsoft.com/office/drawing/2014/main" id="{9927F716-1DEA-4AB6-8B3C-F393A4B99301}"/>
              </a:ext>
            </a:extLst>
          </p:cNvPr>
          <p:cNvSpPr/>
          <p:nvPr/>
        </p:nvSpPr>
        <p:spPr>
          <a:xfrm>
            <a:off x="-8865031"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54829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4FA47-4AA2-F6CF-5C97-CC0E6F24AB85}"/>
            </a:ext>
          </a:extLst>
        </p:cNvPr>
        <p:cNvGrpSpPr/>
        <p:nvPr/>
      </p:nvGrpSpPr>
      <p:grpSpPr>
        <a:xfrm>
          <a:off x="0" y="0"/>
          <a:ext cx="0" cy="0"/>
          <a:chOff x="0" y="0"/>
          <a:chExt cx="0" cy="0"/>
        </a:xfrm>
      </p:grpSpPr>
      <p:sp>
        <p:nvSpPr>
          <p:cNvPr id="17" name="CaixaDeTexto 16">
            <a:extLst>
              <a:ext uri="{FF2B5EF4-FFF2-40B4-BE49-F238E27FC236}">
                <a16:creationId xmlns:a16="http://schemas.microsoft.com/office/drawing/2014/main" id="{DE068B3A-7DAA-9564-7F6E-C394C2E8D6C0}"/>
              </a:ext>
            </a:extLst>
          </p:cNvPr>
          <p:cNvSpPr txBox="1"/>
          <p:nvPr/>
        </p:nvSpPr>
        <p:spPr>
          <a:xfrm rot="18861123">
            <a:off x="7543684" y="2476087"/>
            <a:ext cx="6336150" cy="5286728"/>
          </a:xfrm>
          <a:prstGeom prst="rect">
            <a:avLst/>
          </a:prstGeom>
          <a:noFill/>
        </p:spPr>
        <p:txBody>
          <a:bodyPr wrap="square" rtlCol="0">
            <a:prstTxWarp prst="textArchUp">
              <a:avLst>
                <a:gd name="adj" fmla="val 10699253"/>
              </a:avLst>
            </a:prstTxWarp>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t>Claro chamada segura</a:t>
            </a:r>
          </a:p>
        </p:txBody>
      </p:sp>
      <p:pic>
        <p:nvPicPr>
          <p:cNvPr id="56" name="Gráfico 55">
            <a:extLst>
              <a:ext uri="{FF2B5EF4-FFF2-40B4-BE49-F238E27FC236}">
                <a16:creationId xmlns:a16="http://schemas.microsoft.com/office/drawing/2014/main" id="{127A2B38-9076-E329-E729-4CC0F7085A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87192" y="3103609"/>
            <a:ext cx="2974955" cy="2964589"/>
          </a:xfrm>
          <a:prstGeom prst="rect">
            <a:avLst/>
          </a:prstGeom>
        </p:spPr>
      </p:pic>
      <p:sp>
        <p:nvSpPr>
          <p:cNvPr id="60" name="Forma Livre: Forma 59">
            <a:extLst>
              <a:ext uri="{FF2B5EF4-FFF2-40B4-BE49-F238E27FC236}">
                <a16:creationId xmlns:a16="http://schemas.microsoft.com/office/drawing/2014/main" id="{A9B7DB0D-EB50-2D32-3274-19CE7CD7068A}"/>
              </a:ext>
            </a:extLst>
          </p:cNvPr>
          <p:cNvSpPr/>
          <p:nvPr/>
        </p:nvSpPr>
        <p:spPr>
          <a:xfrm>
            <a:off x="9085080" y="3557648"/>
            <a:ext cx="2057959" cy="2056512"/>
          </a:xfrm>
          <a:custGeom>
            <a:avLst/>
            <a:gdLst>
              <a:gd name="csX0" fmla="*/ 389529 w 2057959"/>
              <a:gd name="csY0" fmla="*/ 2056513 h 2056512"/>
              <a:gd name="csX1" fmla="*/ 0 w 2057959"/>
              <a:gd name="csY1" fmla="*/ 2056513 h 2056512"/>
              <a:gd name="csX2" fmla="*/ 2057960 w 2057959"/>
              <a:gd name="csY2" fmla="*/ 0 h 2056512"/>
              <a:gd name="csX3" fmla="*/ 2057960 w 2057959"/>
              <a:gd name="csY3" fmla="*/ 389252 h 2056512"/>
              <a:gd name="csX4" fmla="*/ 389510 w 2057959"/>
              <a:gd name="csY4" fmla="*/ 2056513 h 2056512"/>
              <a:gd name="csX5" fmla="*/ 389510 w 2057959"/>
              <a:gd name="csY5" fmla="*/ 2056513 h 2056512"/>
            </a:gdLst>
            <a:ahLst/>
            <a:cxnLst>
              <a:cxn ang="0">
                <a:pos x="csX0" y="csY0"/>
              </a:cxn>
              <a:cxn ang="0">
                <a:pos x="csX1" y="csY1"/>
              </a:cxn>
              <a:cxn ang="0">
                <a:pos x="csX2" y="csY2"/>
              </a:cxn>
              <a:cxn ang="0">
                <a:pos x="csX3" y="csY3"/>
              </a:cxn>
              <a:cxn ang="0">
                <a:pos x="csX4" y="csY4"/>
              </a:cxn>
              <a:cxn ang="0">
                <a:pos x="csX5" y="csY5"/>
              </a:cxn>
            </a:cxnLst>
            <a:rect l="l" t="t" r="r" b="b"/>
            <a:pathLst>
              <a:path w="2057959" h="2056512">
                <a:moveTo>
                  <a:pt x="389529" y="2056513"/>
                </a:moveTo>
                <a:lnTo>
                  <a:pt x="0" y="2056513"/>
                </a:lnTo>
                <a:cubicBezTo>
                  <a:pt x="1427" y="921333"/>
                  <a:pt x="921967" y="1427"/>
                  <a:pt x="2057960" y="0"/>
                </a:cubicBezTo>
                <a:lnTo>
                  <a:pt x="2057960" y="389252"/>
                </a:lnTo>
                <a:cubicBezTo>
                  <a:pt x="1136944" y="390322"/>
                  <a:pt x="390580" y="1136151"/>
                  <a:pt x="389510" y="2056513"/>
                </a:cubicBezTo>
                <a:lnTo>
                  <a:pt x="389510" y="2056513"/>
                </a:lnTo>
                <a:close/>
              </a:path>
            </a:pathLst>
          </a:custGeom>
          <a:solidFill>
            <a:srgbClr val="D00000"/>
          </a:solidFill>
          <a:ln w="1980" cap="flat">
            <a:noFill/>
            <a:prstDash val="solid"/>
            <a:miter/>
          </a:ln>
        </p:spPr>
        <p:txBody>
          <a:bodyPr/>
          <a:lstStyle/>
          <a:p>
            <a:endParaRPr lang="pt-BR"/>
          </a:p>
        </p:txBody>
      </p:sp>
      <p:sp>
        <p:nvSpPr>
          <p:cNvPr id="61" name="Forma Livre: Forma 60">
            <a:extLst>
              <a:ext uri="{FF2B5EF4-FFF2-40B4-BE49-F238E27FC236}">
                <a16:creationId xmlns:a16="http://schemas.microsoft.com/office/drawing/2014/main" id="{B49A9B07-9277-1978-880D-DCFF6E965199}"/>
              </a:ext>
            </a:extLst>
          </p:cNvPr>
          <p:cNvSpPr/>
          <p:nvPr/>
        </p:nvSpPr>
        <p:spPr>
          <a:xfrm>
            <a:off x="8055538" y="2554995"/>
            <a:ext cx="3073871" cy="3069511"/>
          </a:xfrm>
          <a:custGeom>
            <a:avLst/>
            <a:gdLst>
              <a:gd name="csX0" fmla="*/ 389510 w 3073871"/>
              <a:gd name="csY0" fmla="*/ 3069512 h 3069511"/>
              <a:gd name="csX1" fmla="*/ 0 w 3073871"/>
              <a:gd name="csY1" fmla="*/ 3069512 h 3069511"/>
              <a:gd name="csX2" fmla="*/ 3073871 w 3073871"/>
              <a:gd name="csY2" fmla="*/ 0 h 3069511"/>
              <a:gd name="csX3" fmla="*/ 3073871 w 3073871"/>
              <a:gd name="csY3" fmla="*/ 389292 h 3069511"/>
              <a:gd name="csX4" fmla="*/ 389510 w 3073871"/>
              <a:gd name="csY4" fmla="*/ 3069512 h 3069511"/>
              <a:gd name="csX5" fmla="*/ 389510 w 3073871"/>
              <a:gd name="csY5" fmla="*/ 3069512 h 3069511"/>
            </a:gdLst>
            <a:ahLst/>
            <a:cxnLst>
              <a:cxn ang="0">
                <a:pos x="csX0" y="csY0"/>
              </a:cxn>
              <a:cxn ang="0">
                <a:pos x="csX1" y="csY1"/>
              </a:cxn>
              <a:cxn ang="0">
                <a:pos x="csX2" y="csY2"/>
              </a:cxn>
              <a:cxn ang="0">
                <a:pos x="csX3" y="csY3"/>
              </a:cxn>
              <a:cxn ang="0">
                <a:pos x="csX4" y="csY4"/>
              </a:cxn>
              <a:cxn ang="0">
                <a:pos x="csX5" y="csY5"/>
              </a:cxn>
            </a:cxnLst>
            <a:rect l="l" t="t" r="r" b="b"/>
            <a:pathLst>
              <a:path w="3073871" h="3069511">
                <a:moveTo>
                  <a:pt x="389510" y="3069512"/>
                </a:moveTo>
                <a:lnTo>
                  <a:pt x="0" y="3069512"/>
                </a:lnTo>
                <a:cubicBezTo>
                  <a:pt x="3230" y="1374589"/>
                  <a:pt x="1377977" y="1803"/>
                  <a:pt x="3073871" y="0"/>
                </a:cubicBezTo>
                <a:lnTo>
                  <a:pt x="3073871" y="389292"/>
                </a:lnTo>
                <a:cubicBezTo>
                  <a:pt x="1593092" y="391075"/>
                  <a:pt x="392740" y="1589585"/>
                  <a:pt x="389510" y="3069512"/>
                </a:cubicBezTo>
                <a:lnTo>
                  <a:pt x="389510" y="3069512"/>
                </a:lnTo>
                <a:close/>
              </a:path>
            </a:pathLst>
          </a:custGeom>
          <a:solidFill>
            <a:srgbClr val="D00000"/>
          </a:solidFill>
          <a:ln w="1980" cap="flat">
            <a:noFill/>
            <a:prstDash val="solid"/>
            <a:miter/>
          </a:ln>
        </p:spPr>
        <p:txBody>
          <a:bodyPr/>
          <a:lstStyle/>
          <a:p>
            <a:endParaRPr lang="pt-BR"/>
          </a:p>
        </p:txBody>
      </p:sp>
      <p:sp>
        <p:nvSpPr>
          <p:cNvPr id="62" name="Forma Livre: Forma 61">
            <a:extLst>
              <a:ext uri="{FF2B5EF4-FFF2-40B4-BE49-F238E27FC236}">
                <a16:creationId xmlns:a16="http://schemas.microsoft.com/office/drawing/2014/main" id="{91E44834-2D05-F13E-A45D-6872D39521D6}"/>
              </a:ext>
            </a:extLst>
          </p:cNvPr>
          <p:cNvSpPr/>
          <p:nvPr/>
        </p:nvSpPr>
        <p:spPr>
          <a:xfrm>
            <a:off x="7039647" y="1536191"/>
            <a:ext cx="4089762" cy="4088315"/>
          </a:xfrm>
          <a:custGeom>
            <a:avLst/>
            <a:gdLst>
              <a:gd name="csX0" fmla="*/ 389510 w 4089762"/>
              <a:gd name="csY0" fmla="*/ 4088316 h 4088315"/>
              <a:gd name="csX1" fmla="*/ 0 w 4089762"/>
              <a:gd name="csY1" fmla="*/ 4088316 h 4088315"/>
              <a:gd name="csX2" fmla="*/ 4089763 w 4089762"/>
              <a:gd name="csY2" fmla="*/ 0 h 4088315"/>
              <a:gd name="csX3" fmla="*/ 4089763 w 4089762"/>
              <a:gd name="csY3" fmla="*/ 389371 h 4088315"/>
              <a:gd name="csX4" fmla="*/ 389490 w 4089762"/>
              <a:gd name="csY4" fmla="*/ 4088316 h 4088315"/>
              <a:gd name="csX5" fmla="*/ 389490 w 4089762"/>
              <a:gd name="csY5" fmla="*/ 4088316 h 4088315"/>
            </a:gdLst>
            <a:ahLst/>
            <a:cxnLst>
              <a:cxn ang="0">
                <a:pos x="csX0" y="csY0"/>
              </a:cxn>
              <a:cxn ang="0">
                <a:pos x="csX1" y="csY1"/>
              </a:cxn>
              <a:cxn ang="0">
                <a:pos x="csX2" y="csY2"/>
              </a:cxn>
              <a:cxn ang="0">
                <a:pos x="csX3" y="csY3"/>
              </a:cxn>
              <a:cxn ang="0">
                <a:pos x="csX4" y="csY4"/>
              </a:cxn>
              <a:cxn ang="0">
                <a:pos x="csX5" y="csY5"/>
              </a:cxn>
            </a:cxnLst>
            <a:rect l="l" t="t" r="r" b="b"/>
            <a:pathLst>
              <a:path w="4089762" h="4088315">
                <a:moveTo>
                  <a:pt x="389510" y="4088316"/>
                </a:moveTo>
                <a:lnTo>
                  <a:pt x="0" y="4088316"/>
                </a:lnTo>
                <a:cubicBezTo>
                  <a:pt x="2497" y="1831451"/>
                  <a:pt x="1832085" y="2497"/>
                  <a:pt x="4089763" y="0"/>
                </a:cubicBezTo>
                <a:lnTo>
                  <a:pt x="4089763" y="389371"/>
                </a:lnTo>
                <a:cubicBezTo>
                  <a:pt x="2047061" y="391511"/>
                  <a:pt x="391650" y="2046328"/>
                  <a:pt x="389490" y="4088316"/>
                </a:cubicBezTo>
                <a:lnTo>
                  <a:pt x="389490" y="4088316"/>
                </a:lnTo>
                <a:close/>
              </a:path>
            </a:pathLst>
          </a:custGeom>
          <a:solidFill>
            <a:srgbClr val="D00000"/>
          </a:solidFill>
          <a:ln w="1980" cap="flat">
            <a:noFill/>
            <a:prstDash val="solid"/>
            <a:miter/>
          </a:ln>
        </p:spPr>
        <p:txBody>
          <a:bodyPr/>
          <a:lstStyle/>
          <a:p>
            <a:endParaRPr lang="pt-BR"/>
          </a:p>
        </p:txBody>
      </p:sp>
      <p:sp>
        <p:nvSpPr>
          <p:cNvPr id="63" name="Forma Livre: Forma 62">
            <a:extLst>
              <a:ext uri="{FF2B5EF4-FFF2-40B4-BE49-F238E27FC236}">
                <a16:creationId xmlns:a16="http://schemas.microsoft.com/office/drawing/2014/main" id="{48C23D14-D191-466A-2F50-8A951EF40A37}"/>
              </a:ext>
            </a:extLst>
          </p:cNvPr>
          <p:cNvSpPr/>
          <p:nvPr/>
        </p:nvSpPr>
        <p:spPr>
          <a:xfrm>
            <a:off x="10127148" y="4601162"/>
            <a:ext cx="1015891" cy="1015891"/>
          </a:xfrm>
          <a:custGeom>
            <a:avLst/>
            <a:gdLst>
              <a:gd name="csX0" fmla="*/ 0 w 1015891"/>
              <a:gd name="csY0" fmla="*/ 507946 h 1015891"/>
              <a:gd name="csX1" fmla="*/ 507946 w 1015891"/>
              <a:gd name="csY1" fmla="*/ 0 h 1015891"/>
              <a:gd name="csX2" fmla="*/ 1015892 w 1015891"/>
              <a:gd name="csY2" fmla="*/ 507946 h 1015891"/>
              <a:gd name="csX3" fmla="*/ 507946 w 1015891"/>
              <a:gd name="csY3" fmla="*/ 1015892 h 1015891"/>
              <a:gd name="csX4" fmla="*/ 0 w 1015891"/>
              <a:gd name="csY4" fmla="*/ 507946 h 1015891"/>
              <a:gd name="csX5" fmla="*/ 0 w 1015891"/>
              <a:gd name="csY5" fmla="*/ 507946 h 1015891"/>
            </a:gdLst>
            <a:ahLst/>
            <a:cxnLst>
              <a:cxn ang="0">
                <a:pos x="csX0" y="csY0"/>
              </a:cxn>
              <a:cxn ang="0">
                <a:pos x="csX1" y="csY1"/>
              </a:cxn>
              <a:cxn ang="0">
                <a:pos x="csX2" y="csY2"/>
              </a:cxn>
              <a:cxn ang="0">
                <a:pos x="csX3" y="csY3"/>
              </a:cxn>
              <a:cxn ang="0">
                <a:pos x="csX4" y="csY4"/>
              </a:cxn>
              <a:cxn ang="0">
                <a:pos x="csX5" y="csY5"/>
              </a:cxn>
            </a:cxnLst>
            <a:rect l="l" t="t" r="r" b="b"/>
            <a:pathLst>
              <a:path w="1015891" h="1015891">
                <a:moveTo>
                  <a:pt x="0" y="507946"/>
                </a:moveTo>
                <a:cubicBezTo>
                  <a:pt x="0" y="227420"/>
                  <a:pt x="227420" y="0"/>
                  <a:pt x="507946" y="0"/>
                </a:cubicBezTo>
                <a:cubicBezTo>
                  <a:pt x="788471" y="0"/>
                  <a:pt x="1015892" y="227420"/>
                  <a:pt x="1015892" y="507946"/>
                </a:cubicBezTo>
                <a:cubicBezTo>
                  <a:pt x="1015892" y="788471"/>
                  <a:pt x="788471" y="1015892"/>
                  <a:pt x="507946" y="1015892"/>
                </a:cubicBezTo>
                <a:cubicBezTo>
                  <a:pt x="227420" y="1015892"/>
                  <a:pt x="0" y="788471"/>
                  <a:pt x="0" y="507946"/>
                </a:cubicBezTo>
                <a:lnTo>
                  <a:pt x="0" y="507946"/>
                </a:lnTo>
                <a:close/>
              </a:path>
            </a:pathLst>
          </a:custGeom>
          <a:solidFill>
            <a:srgbClr val="D00000"/>
          </a:solidFill>
          <a:ln w="1980" cap="flat">
            <a:noFill/>
            <a:prstDash val="solid"/>
            <a:miter/>
          </a:ln>
        </p:spPr>
        <p:txBody>
          <a:bodyPr/>
          <a:lstStyle/>
          <a:p>
            <a:endParaRPr lang="pt-BR"/>
          </a:p>
        </p:txBody>
      </p:sp>
      <p:sp>
        <p:nvSpPr>
          <p:cNvPr id="4" name="CaixaDeTexto 3">
            <a:extLst>
              <a:ext uri="{FF2B5EF4-FFF2-40B4-BE49-F238E27FC236}">
                <a16:creationId xmlns:a16="http://schemas.microsoft.com/office/drawing/2014/main" id="{E7091C6F-37AF-31F7-1584-4E9015C3FBD9}"/>
              </a:ext>
            </a:extLst>
          </p:cNvPr>
          <p:cNvSpPr txBox="1"/>
          <p:nvPr/>
        </p:nvSpPr>
        <p:spPr>
          <a:xfrm>
            <a:off x="937573" y="942652"/>
            <a:ext cx="6336150"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200" b="1" noProof="0" dirty="0"/>
              <a:t>Além das novidades, mantivemos o conceito de conectividade que o cliente já conhece e valoriza:</a:t>
            </a:r>
          </a:p>
        </p:txBody>
      </p:sp>
      <p:sp>
        <p:nvSpPr>
          <p:cNvPr id="6" name="Retângulo: Cantos Arredondados 5">
            <a:extLst>
              <a:ext uri="{FF2B5EF4-FFF2-40B4-BE49-F238E27FC236}">
                <a16:creationId xmlns:a16="http://schemas.microsoft.com/office/drawing/2014/main" id="{3A469856-C7BD-FA80-8175-685B0D2EE844}"/>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a:t>Novo Pós-pago           |           O que muda?</a:t>
            </a:r>
            <a:r>
              <a:rPr lang="pt-BR" sz="1600" b="1"/>
              <a:t>            |           Ativações           |</a:t>
            </a:r>
            <a:r>
              <a:rPr lang="pt-BR" sz="1600" b="1" noProof="0"/>
              <a:t>           Benefícios            |           Estratégia de venda</a:t>
            </a:r>
          </a:p>
        </p:txBody>
      </p:sp>
      <p:sp>
        <p:nvSpPr>
          <p:cNvPr id="7" name="Retângulo: Cantos Arredondados 6">
            <a:extLst>
              <a:ext uri="{FF2B5EF4-FFF2-40B4-BE49-F238E27FC236}">
                <a16:creationId xmlns:a16="http://schemas.microsoft.com/office/drawing/2014/main" id="{5D59023F-A273-F653-9FAD-828B0A7BCBE4}"/>
              </a:ext>
            </a:extLst>
          </p:cNvPr>
          <p:cNvSpPr/>
          <p:nvPr/>
        </p:nvSpPr>
        <p:spPr>
          <a:xfrm>
            <a:off x="6722908"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a:t>Benefícios</a:t>
            </a:r>
            <a:endParaRPr lang="pt-BR" sz="1600" b="1" noProof="0"/>
          </a:p>
        </p:txBody>
      </p:sp>
      <p:pic>
        <p:nvPicPr>
          <p:cNvPr id="54" name="Gráfico 53">
            <a:extLst>
              <a:ext uri="{FF2B5EF4-FFF2-40B4-BE49-F238E27FC236}">
                <a16:creationId xmlns:a16="http://schemas.microsoft.com/office/drawing/2014/main" id="{0F7A4F90-461E-8DC4-FFE7-7E39FD7567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06228" y="698777"/>
            <a:ext cx="4909551" cy="4909551"/>
          </a:xfrm>
          <a:prstGeom prst="rect">
            <a:avLst/>
          </a:prstGeom>
        </p:spPr>
      </p:pic>
      <p:pic>
        <p:nvPicPr>
          <p:cNvPr id="58" name="Gráfico 57">
            <a:extLst>
              <a:ext uri="{FF2B5EF4-FFF2-40B4-BE49-F238E27FC236}">
                <a16:creationId xmlns:a16="http://schemas.microsoft.com/office/drawing/2014/main" id="{DFD691C5-6018-BF8F-041E-9BE3D6D542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485761" y="3973462"/>
            <a:ext cx="2057959" cy="2079816"/>
          </a:xfrm>
          <a:prstGeom prst="rect">
            <a:avLst/>
          </a:prstGeom>
        </p:spPr>
      </p:pic>
    </p:spTree>
    <p:extLst>
      <p:ext uri="{BB962C8B-B14F-4D97-AF65-F5344CB8AC3E}">
        <p14:creationId xmlns:p14="http://schemas.microsoft.com/office/powerpoint/2010/main" val="161059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6" presetClass="entr" presetSubtype="32"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out)">
                                      <p:cBhvr>
                                        <p:cTn id="21" dur="750"/>
                                        <p:tgtEl>
                                          <p:spTgt spid="63"/>
                                        </p:tgtEl>
                                      </p:cBhvr>
                                    </p:animEffect>
                                  </p:childTnLst>
                                </p:cTn>
                              </p:par>
                              <p:par>
                                <p:cTn id="22" presetID="6" presetClass="entr" presetSubtype="32" fill="hold" nodeType="withEffect">
                                  <p:stCondLst>
                                    <p:cond delay="500"/>
                                  </p:stCondLst>
                                  <p:childTnLst>
                                    <p:set>
                                      <p:cBhvr>
                                        <p:cTn id="23" dur="1" fill="hold">
                                          <p:stCondLst>
                                            <p:cond delay="0"/>
                                          </p:stCondLst>
                                        </p:cTn>
                                        <p:tgtEl>
                                          <p:spTgt spid="58"/>
                                        </p:tgtEl>
                                        <p:attrNameLst>
                                          <p:attrName>style.visibility</p:attrName>
                                        </p:attrNameLst>
                                      </p:cBhvr>
                                      <p:to>
                                        <p:strVal val="visible"/>
                                      </p:to>
                                    </p:set>
                                    <p:animEffect transition="in" filter="circle(out)">
                                      <p:cBhvr>
                                        <p:cTn id="24" dur="950"/>
                                        <p:tgtEl>
                                          <p:spTgt spid="58"/>
                                        </p:tgtEl>
                                      </p:cBhvr>
                                    </p:animEffect>
                                  </p:childTnLst>
                                </p:cTn>
                              </p:par>
                              <p:par>
                                <p:cTn id="25" presetID="6" presetClass="entr" presetSubtype="32" fill="hold" grpId="0" nodeType="withEffect">
                                  <p:stCondLst>
                                    <p:cond delay="800"/>
                                  </p:stCondLst>
                                  <p:childTnLst>
                                    <p:set>
                                      <p:cBhvr>
                                        <p:cTn id="26" dur="1" fill="hold">
                                          <p:stCondLst>
                                            <p:cond delay="0"/>
                                          </p:stCondLst>
                                        </p:cTn>
                                        <p:tgtEl>
                                          <p:spTgt spid="60"/>
                                        </p:tgtEl>
                                        <p:attrNameLst>
                                          <p:attrName>style.visibility</p:attrName>
                                        </p:attrNameLst>
                                      </p:cBhvr>
                                      <p:to>
                                        <p:strVal val="visible"/>
                                      </p:to>
                                    </p:set>
                                    <p:animEffect transition="in" filter="circle(out)">
                                      <p:cBhvr>
                                        <p:cTn id="27" dur="1000"/>
                                        <p:tgtEl>
                                          <p:spTgt spid="60"/>
                                        </p:tgtEl>
                                      </p:cBhvr>
                                    </p:animEffect>
                                  </p:childTnLst>
                                </p:cTn>
                              </p:par>
                              <p:par>
                                <p:cTn id="28" presetID="6" presetClass="entr" presetSubtype="32" fill="hold" nodeType="withEffect">
                                  <p:stCondLst>
                                    <p:cond delay="1200"/>
                                  </p:stCondLst>
                                  <p:childTnLst>
                                    <p:set>
                                      <p:cBhvr>
                                        <p:cTn id="29" dur="1" fill="hold">
                                          <p:stCondLst>
                                            <p:cond delay="0"/>
                                          </p:stCondLst>
                                        </p:cTn>
                                        <p:tgtEl>
                                          <p:spTgt spid="56"/>
                                        </p:tgtEl>
                                        <p:attrNameLst>
                                          <p:attrName>style.visibility</p:attrName>
                                        </p:attrNameLst>
                                      </p:cBhvr>
                                      <p:to>
                                        <p:strVal val="visible"/>
                                      </p:to>
                                    </p:set>
                                    <p:animEffect transition="in" filter="circle(out)">
                                      <p:cBhvr>
                                        <p:cTn id="30" dur="1100"/>
                                        <p:tgtEl>
                                          <p:spTgt spid="56"/>
                                        </p:tgtEl>
                                      </p:cBhvr>
                                    </p:animEffect>
                                  </p:childTnLst>
                                </p:cTn>
                              </p:par>
                              <p:par>
                                <p:cTn id="31" presetID="6" presetClass="entr" presetSubtype="32" fill="hold" grpId="0" nodeType="withEffect">
                                  <p:stCondLst>
                                    <p:cond delay="1700"/>
                                  </p:stCondLst>
                                  <p:childTnLst>
                                    <p:set>
                                      <p:cBhvr>
                                        <p:cTn id="32" dur="1" fill="hold">
                                          <p:stCondLst>
                                            <p:cond delay="0"/>
                                          </p:stCondLst>
                                        </p:cTn>
                                        <p:tgtEl>
                                          <p:spTgt spid="61"/>
                                        </p:tgtEl>
                                        <p:attrNameLst>
                                          <p:attrName>style.visibility</p:attrName>
                                        </p:attrNameLst>
                                      </p:cBhvr>
                                      <p:to>
                                        <p:strVal val="visible"/>
                                      </p:to>
                                    </p:set>
                                    <p:animEffect transition="in" filter="circle(out)">
                                      <p:cBhvr>
                                        <p:cTn id="33" dur="950"/>
                                        <p:tgtEl>
                                          <p:spTgt spid="61"/>
                                        </p:tgtEl>
                                      </p:cBhvr>
                                    </p:animEffect>
                                  </p:childTnLst>
                                </p:cTn>
                              </p:par>
                              <p:par>
                                <p:cTn id="34" presetID="6" presetClass="entr" presetSubtype="32" fill="hold" grpId="0" nodeType="withEffect">
                                  <p:stCondLst>
                                    <p:cond delay="210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circle(out)">
                                      <p:cBhvr>
                                        <p:cTn id="36" dur="1100"/>
                                        <p:tgtEl>
                                          <p:spTgt spid="17">
                                            <p:txEl>
                                              <p:pRg st="0" end="0"/>
                                            </p:txEl>
                                          </p:spTgt>
                                        </p:tgtEl>
                                      </p:cBhvr>
                                    </p:animEffect>
                                  </p:childTnLst>
                                </p:cTn>
                              </p:par>
                              <p:par>
                                <p:cTn id="37" presetID="6" presetClass="entr" presetSubtype="32" fill="hold" grpId="0" nodeType="withEffect">
                                  <p:stCondLst>
                                    <p:cond delay="2600"/>
                                  </p:stCondLst>
                                  <p:childTnLst>
                                    <p:set>
                                      <p:cBhvr>
                                        <p:cTn id="38" dur="1" fill="hold">
                                          <p:stCondLst>
                                            <p:cond delay="0"/>
                                          </p:stCondLst>
                                        </p:cTn>
                                        <p:tgtEl>
                                          <p:spTgt spid="62"/>
                                        </p:tgtEl>
                                        <p:attrNameLst>
                                          <p:attrName>style.visibility</p:attrName>
                                        </p:attrNameLst>
                                      </p:cBhvr>
                                      <p:to>
                                        <p:strVal val="visible"/>
                                      </p:to>
                                    </p:set>
                                    <p:animEffect transition="in" filter="circle(out)">
                                      <p:cBhvr>
                                        <p:cTn id="39" dur="1000"/>
                                        <p:tgtEl>
                                          <p:spTgt spid="62"/>
                                        </p:tgtEl>
                                      </p:cBhvr>
                                    </p:animEffect>
                                  </p:childTnLst>
                                </p:cTn>
                              </p:par>
                              <p:par>
                                <p:cTn id="40" presetID="6" presetClass="entr" presetSubtype="32" fill="hold" nodeType="withEffect">
                                  <p:stCondLst>
                                    <p:cond delay="3000"/>
                                  </p:stCondLst>
                                  <p:childTnLst>
                                    <p:set>
                                      <p:cBhvr>
                                        <p:cTn id="41" dur="1" fill="hold">
                                          <p:stCondLst>
                                            <p:cond delay="0"/>
                                          </p:stCondLst>
                                        </p:cTn>
                                        <p:tgtEl>
                                          <p:spTgt spid="54"/>
                                        </p:tgtEl>
                                        <p:attrNameLst>
                                          <p:attrName>style.visibility</p:attrName>
                                        </p:attrNameLst>
                                      </p:cBhvr>
                                      <p:to>
                                        <p:strVal val="visible"/>
                                      </p:to>
                                    </p:set>
                                    <p:animEffect transition="in" filter="circle(out)">
                                      <p:cBhvr>
                                        <p:cTn id="42"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60" grpId="0" animBg="1"/>
      <p:bldP spid="61" grpId="0" animBg="1"/>
      <p:bldP spid="62" grpId="0" animBg="1"/>
      <p:bldP spid="63" grpId="0" animBg="1"/>
      <p:bldP spid="4" grpId="0"/>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A68A-B887-C49D-B28C-7B3DF439D979}"/>
            </a:ext>
          </a:extLst>
        </p:cNvPr>
        <p:cNvGrpSpPr/>
        <p:nvPr/>
      </p:nvGrpSpPr>
      <p:grpSpPr>
        <a:xfrm>
          <a:off x="0" y="0"/>
          <a:ext cx="0" cy="0"/>
          <a:chOff x="0" y="0"/>
          <a:chExt cx="0" cy="0"/>
        </a:xfrm>
      </p:grpSpPr>
      <p:sp>
        <p:nvSpPr>
          <p:cNvPr id="16" name="Retângulo 15">
            <a:extLst>
              <a:ext uri="{FF2B5EF4-FFF2-40B4-BE49-F238E27FC236}">
                <a16:creationId xmlns:a16="http://schemas.microsoft.com/office/drawing/2014/main" id="{46F09743-BF0F-935F-94C6-4600E3FFDF38}"/>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FFD55C7D-EB7C-9EE8-E892-9CEA7A9CB73C}"/>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9FE5DE39-D58B-0FDB-D37C-EFBD7C46D5BB}"/>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453174CB-2ED9-0273-6ED6-8EFB407E9105}"/>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2B150F22-D202-B832-D40F-E501AC5F74E3}"/>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10" name="Retângulo 9">
            <a:extLst>
              <a:ext uri="{FF2B5EF4-FFF2-40B4-BE49-F238E27FC236}">
                <a16:creationId xmlns:a16="http://schemas.microsoft.com/office/drawing/2014/main" id="{F3299F0E-DCC7-9290-DD13-2572C00A3C42}"/>
              </a:ext>
            </a:extLst>
          </p:cNvPr>
          <p:cNvSpPr/>
          <p:nvPr/>
        </p:nvSpPr>
        <p:spPr>
          <a:xfrm>
            <a:off x="-155335"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aixaDeTexto 8">
            <a:extLst>
              <a:ext uri="{FF2B5EF4-FFF2-40B4-BE49-F238E27FC236}">
                <a16:creationId xmlns:a16="http://schemas.microsoft.com/office/drawing/2014/main" id="{94A30532-C61D-1FB5-4F70-ADEB6E069926}"/>
              </a:ext>
            </a:extLst>
          </p:cNvPr>
          <p:cNvSpPr txBox="1"/>
          <p:nvPr/>
        </p:nvSpPr>
        <p:spPr>
          <a:xfrm>
            <a:off x="2963935" y="2297961"/>
            <a:ext cx="4133410" cy="1754326"/>
          </a:xfrm>
          <a:prstGeom prst="rect">
            <a:avLst/>
          </a:prstGeom>
          <a:noFill/>
        </p:spPr>
        <p:txBody>
          <a:bodyPr wrap="square" rtlCol="0">
            <a:spAutoFit/>
          </a:bodyPr>
          <a:lstStyle/>
          <a:p>
            <a:pPr algn="r"/>
            <a:r>
              <a:rPr lang="pt-BR" sz="5400" b="1" noProof="0" dirty="0">
                <a:solidFill>
                  <a:schemeClr val="bg1"/>
                </a:solidFill>
                <a:latin typeface="AMX Black" pitchFamily="2" charset="0"/>
              </a:rPr>
              <a:t>O QUE VOCÊ VERÁ AQUI</a:t>
            </a:r>
          </a:p>
        </p:txBody>
      </p:sp>
      <p:sp>
        <p:nvSpPr>
          <p:cNvPr id="3" name="CaixaDeTexto 2">
            <a:extLst>
              <a:ext uri="{FF2B5EF4-FFF2-40B4-BE49-F238E27FC236}">
                <a16:creationId xmlns:a16="http://schemas.microsoft.com/office/drawing/2014/main" id="{E25C6979-1943-8DC9-5183-0060765F7555}"/>
              </a:ext>
            </a:extLst>
          </p:cNvPr>
          <p:cNvSpPr txBox="1"/>
          <p:nvPr/>
        </p:nvSpPr>
        <p:spPr>
          <a:xfrm>
            <a:off x="-8464940"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4" name="CaixaDeTexto 3">
            <a:extLst>
              <a:ext uri="{FF2B5EF4-FFF2-40B4-BE49-F238E27FC236}">
                <a16:creationId xmlns:a16="http://schemas.microsoft.com/office/drawing/2014/main" id="{2036D870-AFB2-CC1C-9EF8-257096D682BF}"/>
              </a:ext>
            </a:extLst>
          </p:cNvPr>
          <p:cNvSpPr txBox="1"/>
          <p:nvPr/>
        </p:nvSpPr>
        <p:spPr>
          <a:xfrm>
            <a:off x="-8464940"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5" name="Retângulo 4">
            <a:extLst>
              <a:ext uri="{FF2B5EF4-FFF2-40B4-BE49-F238E27FC236}">
                <a16:creationId xmlns:a16="http://schemas.microsoft.com/office/drawing/2014/main" id="{680D3C65-312F-5CD7-7EFD-5C29F6FDB19A}"/>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289813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1250"/>
                            </p:stCondLst>
                            <p:childTnLst>
                              <p:par>
                                <p:cTn id="12" presetID="22" presetClass="entr" presetSubtype="8" fill="hold" grpId="0" nodeType="afterEffect">
                                  <p:stCondLst>
                                    <p:cond delay="0"/>
                                  </p:stCondLst>
                                  <p:iterate type="lt">
                                    <p:tmPct val="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75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2250"/>
                            </p:stCondLst>
                            <p:childTnLst>
                              <p:par>
                                <p:cTn id="20" presetID="22" presetClass="entr" presetSubtype="8" fill="hold" grpId="0" nodeType="after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2750"/>
                            </p:stCondLst>
                            <p:childTnLst>
                              <p:par>
                                <p:cTn id="24" presetID="22" presetClass="entr" presetSubtype="8" fill="hold" grpId="0" nodeType="afterEffect">
                                  <p:stCondLst>
                                    <p:cond delay="0"/>
                                  </p:stCondLst>
                                  <p:iterate type="lt">
                                    <p:tmPct val="0"/>
                                  </p:iterate>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3" grpId="0" animBg="1"/>
      <p:bldP spid="12" grpId="0" animBg="1"/>
      <p:bldP spid="11"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A13C2-B5E2-5599-11BF-89545F35C849}"/>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11143196-A5D3-3446-9E58-915DEC8C337F}"/>
              </a:ext>
            </a:extLst>
          </p:cNvPr>
          <p:cNvSpPr/>
          <p:nvPr/>
        </p:nvSpPr>
        <p:spPr>
          <a:xfrm>
            <a:off x="-160510"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5" name="CaixaDeTexto 4">
            <a:extLst>
              <a:ext uri="{FF2B5EF4-FFF2-40B4-BE49-F238E27FC236}">
                <a16:creationId xmlns:a16="http://schemas.microsoft.com/office/drawing/2014/main" id="{D5A5F556-39DF-B5E8-979F-EDFD0CC10600}"/>
              </a:ext>
            </a:extLst>
          </p:cNvPr>
          <p:cNvSpPr txBox="1"/>
          <p:nvPr/>
        </p:nvSpPr>
        <p:spPr>
          <a:xfrm>
            <a:off x="314654" y="2198219"/>
            <a:ext cx="7082008" cy="1754326"/>
          </a:xfrm>
          <a:prstGeom prst="rect">
            <a:avLst/>
          </a:prstGeom>
          <a:noFill/>
        </p:spPr>
        <p:txBody>
          <a:bodyPr wrap="square" rtlCol="0">
            <a:spAutoFit/>
          </a:bodyPr>
          <a:lstStyle/>
          <a:p>
            <a:pPr algn="r"/>
            <a:r>
              <a:rPr lang="pt-BR" sz="3600" b="1" dirty="0">
                <a:solidFill>
                  <a:schemeClr val="bg1">
                    <a:lumMod val="95000"/>
                  </a:schemeClr>
                </a:solidFill>
              </a:rPr>
              <a:t>Para fechar mais negócios, o seu foco deve estar em dois pilares: </a:t>
            </a:r>
            <a:r>
              <a:rPr lang="pt-BR" sz="3600" dirty="0">
                <a:solidFill>
                  <a:schemeClr val="bg1">
                    <a:lumMod val="95000"/>
                  </a:schemeClr>
                </a:solidFill>
                <a:latin typeface="AMX Black" pitchFamily="2" charset="0"/>
              </a:rPr>
              <a:t>simplicidade e segurança.</a:t>
            </a:r>
            <a:endParaRPr lang="pt-BR" sz="3600" noProof="0" dirty="0">
              <a:solidFill>
                <a:schemeClr val="bg1">
                  <a:lumMod val="95000"/>
                </a:schemeClr>
              </a:solidFill>
              <a:latin typeface="AMX Black" pitchFamily="2" charset="0"/>
            </a:endParaRPr>
          </a:p>
        </p:txBody>
      </p:sp>
      <p:sp>
        <p:nvSpPr>
          <p:cNvPr id="16" name="Retângulo 15">
            <a:extLst>
              <a:ext uri="{FF2B5EF4-FFF2-40B4-BE49-F238E27FC236}">
                <a16:creationId xmlns:a16="http://schemas.microsoft.com/office/drawing/2014/main" id="{B67F789D-FDC5-E89B-46B3-B86D37F8419F}"/>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3A400362-73F5-1009-6839-AD8560643EC0}"/>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D7255E58-B357-55B0-A861-ADE750BCF4A9}"/>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1BA9B0CF-963C-38C7-37F8-D4DA558203D5}"/>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DDCA16C8-583D-7E4E-80A8-B23AD76B3150}"/>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6" name="Retângulo 5">
            <a:extLst>
              <a:ext uri="{FF2B5EF4-FFF2-40B4-BE49-F238E27FC236}">
                <a16:creationId xmlns:a16="http://schemas.microsoft.com/office/drawing/2014/main" id="{AEAA0AC8-46F2-7FAD-9E06-45BBA4B79784}"/>
              </a:ext>
            </a:extLst>
          </p:cNvPr>
          <p:cNvSpPr/>
          <p:nvPr/>
        </p:nvSpPr>
        <p:spPr>
          <a:xfrm rot="10800000">
            <a:off x="13315950" y="763151"/>
            <a:ext cx="6877050"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7" name="Imagem 6">
            <a:extLst>
              <a:ext uri="{FF2B5EF4-FFF2-40B4-BE49-F238E27FC236}">
                <a16:creationId xmlns:a16="http://schemas.microsoft.com/office/drawing/2014/main" id="{DC30A2D9-C29D-2320-49DD-A93C530AB429}"/>
              </a:ext>
            </a:extLst>
          </p:cNvPr>
          <p:cNvPicPr>
            <a:picLocks noChangeAspect="1"/>
          </p:cNvPicPr>
          <p:nvPr/>
        </p:nvPicPr>
        <p:blipFill>
          <a:blip r:embed="rId2"/>
          <a:srcRect l="13376" r="9028"/>
          <a:stretch>
            <a:fillRect/>
          </a:stretch>
        </p:blipFill>
        <p:spPr>
          <a:xfrm>
            <a:off x="14135100" y="1030705"/>
            <a:ext cx="6057900" cy="4391469"/>
          </a:xfrm>
          <a:prstGeom prst="rect">
            <a:avLst/>
          </a:prstGeom>
        </p:spPr>
      </p:pic>
    </p:spTree>
    <p:extLst>
      <p:ext uri="{BB962C8B-B14F-4D97-AF65-F5344CB8AC3E}">
        <p14:creationId xmlns:p14="http://schemas.microsoft.com/office/powerpoint/2010/main" val="286387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after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2"/>
                                        </p:tgtEl>
                                        <p:attrNameLst>
                                          <p:attrName>style.color</p:attrName>
                                        </p:attrNameLst>
                                      </p:cBhvr>
                                      <p:by>
                                        <p:hsl h="0" s="-70588" l="0"/>
                                      </p:by>
                                    </p:animClr>
                                    <p:animClr clrSpc="hsl" dir="cw">
                                      <p:cBhvr>
                                        <p:cTn id="12" dur="500" fill="hold"/>
                                        <p:tgtEl>
                                          <p:spTgt spid="12"/>
                                        </p:tgtEl>
                                        <p:attrNameLst>
                                          <p:attrName>fillcolor</p:attrName>
                                        </p:attrNameLst>
                                      </p:cBhvr>
                                      <p:by>
                                        <p:hsl h="0" s="-70588" l="0"/>
                                      </p:by>
                                    </p:animClr>
                                    <p:animClr clrSpc="hsl" dir="cw">
                                      <p:cBhvr>
                                        <p:cTn id="13" dur="500" fill="hold"/>
                                        <p:tgtEl>
                                          <p:spTgt spid="12"/>
                                        </p:tgtEl>
                                        <p:attrNameLst>
                                          <p:attrName>stroke.color</p:attrName>
                                        </p:attrNameLst>
                                      </p:cBhvr>
                                      <p:by>
                                        <p:hsl h="0" s="-70588" l="0"/>
                                      </p:by>
                                    </p:animClr>
                                    <p:set>
                                      <p:cBhvr>
                                        <p:cTn id="14" dur="500" fill="hold"/>
                                        <p:tgtEl>
                                          <p:spTgt spid="1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6"/>
                                        </p:tgtEl>
                                        <p:attrNameLst>
                                          <p:attrName>style.color</p:attrName>
                                        </p:attrNameLst>
                                      </p:cBhvr>
                                      <p:by>
                                        <p:hsl h="0" s="-70588" l="0"/>
                                      </p:by>
                                    </p:animClr>
                                    <p:animClr clrSpc="hsl" dir="cw">
                                      <p:cBhvr>
                                        <p:cTn id="17" dur="500" fill="hold"/>
                                        <p:tgtEl>
                                          <p:spTgt spid="16"/>
                                        </p:tgtEl>
                                        <p:attrNameLst>
                                          <p:attrName>fillcolor</p:attrName>
                                        </p:attrNameLst>
                                      </p:cBhvr>
                                      <p:by>
                                        <p:hsl h="0" s="-70588" l="0"/>
                                      </p:by>
                                    </p:animClr>
                                    <p:animClr clrSpc="hsl" dir="cw">
                                      <p:cBhvr>
                                        <p:cTn id="18" dur="500" fill="hold"/>
                                        <p:tgtEl>
                                          <p:spTgt spid="16"/>
                                        </p:tgtEl>
                                        <p:attrNameLst>
                                          <p:attrName>stroke.color</p:attrName>
                                        </p:attrNameLst>
                                      </p:cBhvr>
                                      <p:by>
                                        <p:hsl h="0" s="-70588" l="0"/>
                                      </p:by>
                                    </p:animClr>
                                    <p:set>
                                      <p:cBhvr>
                                        <p:cTn id="19" dur="500" fill="hold"/>
                                        <p:tgtEl>
                                          <p:spTgt spid="16"/>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2"/>
                                        </p:tgtEl>
                                        <p:attrNameLst>
                                          <p:attrName>style.color</p:attrName>
                                        </p:attrNameLst>
                                      </p:cBhvr>
                                      <p:by>
                                        <p:hsl h="0" s="-70588" l="0"/>
                                      </p:by>
                                    </p:animClr>
                                    <p:animClr clrSpc="hsl" dir="cw">
                                      <p:cBhvr>
                                        <p:cTn id="22" dur="500" fill="hold"/>
                                        <p:tgtEl>
                                          <p:spTgt spid="2"/>
                                        </p:tgtEl>
                                        <p:attrNameLst>
                                          <p:attrName>fillcolor</p:attrName>
                                        </p:attrNameLst>
                                      </p:cBhvr>
                                      <p:by>
                                        <p:hsl h="0" s="-70588" l="0"/>
                                      </p:by>
                                    </p:animClr>
                                    <p:animClr clrSpc="hsl" dir="cw">
                                      <p:cBhvr>
                                        <p:cTn id="23" dur="500" fill="hold"/>
                                        <p:tgtEl>
                                          <p:spTgt spid="2"/>
                                        </p:tgtEl>
                                        <p:attrNameLst>
                                          <p:attrName>stroke.color</p:attrName>
                                        </p:attrNameLst>
                                      </p:cBhvr>
                                      <p:by>
                                        <p:hsl h="0" s="-70588" l="0"/>
                                      </p:by>
                                    </p:animClr>
                                    <p:set>
                                      <p:cBhvr>
                                        <p:cTn id="24" dur="500" fill="hold"/>
                                        <p:tgtEl>
                                          <p:spTgt spid="2"/>
                                        </p:tgtEl>
                                        <p:attrNameLst>
                                          <p:attrName>fill.type</p:attrName>
                                        </p:attrNameLst>
                                      </p:cBhvr>
                                      <p:to>
                                        <p:strVal val="solid"/>
                                      </p:to>
                                    </p:se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 grpId="0" animBg="1"/>
      <p:bldP spid="12"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D29C-25CB-5AF4-CD86-C187B49DF886}"/>
            </a:ext>
          </a:extLst>
        </p:cNvPr>
        <p:cNvGrpSpPr/>
        <p:nvPr/>
      </p:nvGrpSpPr>
      <p:grpSpPr>
        <a:xfrm>
          <a:off x="0" y="0"/>
          <a:ext cx="0" cy="0"/>
          <a:chOff x="0" y="0"/>
          <a:chExt cx="0" cy="0"/>
        </a:xfrm>
      </p:grpSpPr>
      <p:sp>
        <p:nvSpPr>
          <p:cNvPr id="28" name="Retângulo: Cantos Arredondados 27">
            <a:extLst>
              <a:ext uri="{FF2B5EF4-FFF2-40B4-BE49-F238E27FC236}">
                <a16:creationId xmlns:a16="http://schemas.microsoft.com/office/drawing/2014/main" id="{1DD2C194-26AA-E25C-084B-60ED49155B6F}"/>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4" name="Retângulo 13">
            <a:extLst>
              <a:ext uri="{FF2B5EF4-FFF2-40B4-BE49-F238E27FC236}">
                <a16:creationId xmlns:a16="http://schemas.microsoft.com/office/drawing/2014/main" id="{572A02B1-D902-4CFF-6C51-8BF9672644CD}"/>
              </a:ext>
            </a:extLst>
          </p:cNvPr>
          <p:cNvSpPr/>
          <p:nvPr/>
        </p:nvSpPr>
        <p:spPr>
          <a:xfrm rot="10800000">
            <a:off x="5314950" y="933627"/>
            <a:ext cx="6877050"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2" name="Retângulo: Cantos Arredondados 11">
            <a:extLst>
              <a:ext uri="{FF2B5EF4-FFF2-40B4-BE49-F238E27FC236}">
                <a16:creationId xmlns:a16="http://schemas.microsoft.com/office/drawing/2014/main" id="{52DF3A43-46B0-FE29-CC55-7BFB1E616270}"/>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pic>
        <p:nvPicPr>
          <p:cNvPr id="13" name="Imagem 12">
            <a:extLst>
              <a:ext uri="{FF2B5EF4-FFF2-40B4-BE49-F238E27FC236}">
                <a16:creationId xmlns:a16="http://schemas.microsoft.com/office/drawing/2014/main" id="{F05B5521-56F5-6EC2-C3F8-C34038540ED0}"/>
              </a:ext>
            </a:extLst>
          </p:cNvPr>
          <p:cNvPicPr>
            <a:picLocks noChangeAspect="1"/>
          </p:cNvPicPr>
          <p:nvPr/>
        </p:nvPicPr>
        <p:blipFill>
          <a:blip r:embed="rId3">
            <a:extLst>
              <a:ext uri="{28A0092B-C50C-407E-A947-70E740481C1C}">
                <a14:useLocalDpi xmlns:a14="http://schemas.microsoft.com/office/drawing/2010/main" val="0"/>
              </a:ext>
            </a:extLst>
          </a:blip>
          <a:srcRect l="4018" r="4018"/>
          <a:stretch/>
        </p:blipFill>
        <p:spPr>
          <a:xfrm>
            <a:off x="6134100" y="1201181"/>
            <a:ext cx="6057900" cy="4391469"/>
          </a:xfrm>
          <a:prstGeom prst="rect">
            <a:avLst/>
          </a:prstGeom>
        </p:spPr>
      </p:pic>
      <p:sp>
        <p:nvSpPr>
          <p:cNvPr id="15" name="CaixaDeTexto 14">
            <a:extLst>
              <a:ext uri="{FF2B5EF4-FFF2-40B4-BE49-F238E27FC236}">
                <a16:creationId xmlns:a16="http://schemas.microsoft.com/office/drawing/2014/main" id="{946625A3-BA52-E4FB-604D-4E3C2CF8029C}"/>
              </a:ext>
            </a:extLst>
          </p:cNvPr>
          <p:cNvSpPr txBox="1"/>
          <p:nvPr/>
        </p:nvSpPr>
        <p:spPr>
          <a:xfrm>
            <a:off x="670572" y="928129"/>
            <a:ext cx="5530433" cy="1077218"/>
          </a:xfrm>
          <a:prstGeom prst="rect">
            <a:avLst/>
          </a:prstGeom>
          <a:noFill/>
        </p:spPr>
        <p:txBody>
          <a:bodyPr wrap="square">
            <a:spAutoFit/>
          </a:bodyPr>
          <a:lstStyle/>
          <a:p>
            <a:r>
              <a:rPr lang="pt-BR" sz="3200" b="1" noProof="0" dirty="0">
                <a:latin typeface="AMX Black" pitchFamily="2" charset="0"/>
              </a:rPr>
              <a:t>Convertendo curiosidade em venda</a:t>
            </a:r>
          </a:p>
        </p:txBody>
      </p:sp>
      <p:pic>
        <p:nvPicPr>
          <p:cNvPr id="16" name="Gráfico 15" descr="Selo Tick1 com preenchimento sólido">
            <a:extLst>
              <a:ext uri="{FF2B5EF4-FFF2-40B4-BE49-F238E27FC236}">
                <a16:creationId xmlns:a16="http://schemas.microsoft.com/office/drawing/2014/main" id="{F7EE32C1-F038-0BF6-8F90-281E2C7264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435" y="1994461"/>
            <a:ext cx="642325" cy="642325"/>
          </a:xfrm>
          <a:prstGeom prst="rect">
            <a:avLst/>
          </a:prstGeom>
        </p:spPr>
      </p:pic>
      <p:sp>
        <p:nvSpPr>
          <p:cNvPr id="17" name="CaixaDeTexto 16">
            <a:extLst>
              <a:ext uri="{FF2B5EF4-FFF2-40B4-BE49-F238E27FC236}">
                <a16:creationId xmlns:a16="http://schemas.microsoft.com/office/drawing/2014/main" id="{5571DE28-221A-870F-9F95-F03B9FD8ABA4}"/>
              </a:ext>
            </a:extLst>
          </p:cNvPr>
          <p:cNvSpPr txBox="1"/>
          <p:nvPr/>
        </p:nvSpPr>
        <p:spPr>
          <a:xfrm>
            <a:off x="1336726" y="2039640"/>
            <a:ext cx="3523463"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noProof="0" dirty="0"/>
              <a:t>Abordagem</a:t>
            </a:r>
            <a:r>
              <a:rPr lang="pt-BR" noProof="0" dirty="0"/>
              <a:t>:</a:t>
            </a:r>
          </a:p>
          <a:p>
            <a:r>
              <a:rPr lang="pt-BR" noProof="0" dirty="0"/>
              <a:t>Plano mais simples. </a:t>
            </a:r>
          </a:p>
        </p:txBody>
      </p:sp>
      <p:sp>
        <p:nvSpPr>
          <p:cNvPr id="20" name="CaixaDeTexto 19">
            <a:extLst>
              <a:ext uri="{FF2B5EF4-FFF2-40B4-BE49-F238E27FC236}">
                <a16:creationId xmlns:a16="http://schemas.microsoft.com/office/drawing/2014/main" id="{802D016E-1586-DF40-6070-ECD49E91F967}"/>
              </a:ext>
            </a:extLst>
          </p:cNvPr>
          <p:cNvSpPr txBox="1"/>
          <p:nvPr/>
        </p:nvSpPr>
        <p:spPr>
          <a:xfrm>
            <a:off x="1312760" y="2916466"/>
            <a:ext cx="4107144"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noProof="0" dirty="0"/>
              <a:t>Valor agregado: </a:t>
            </a:r>
            <a:r>
              <a:rPr lang="pt-BR" noProof="0" dirty="0"/>
              <a:t>Armazenamento Google ou Apple sem custos adicionais.</a:t>
            </a:r>
          </a:p>
        </p:txBody>
      </p:sp>
      <p:pic>
        <p:nvPicPr>
          <p:cNvPr id="21" name="Gráfico 20" descr="Selo Tick1 com preenchimento sólido">
            <a:extLst>
              <a:ext uri="{FF2B5EF4-FFF2-40B4-BE49-F238E27FC236}">
                <a16:creationId xmlns:a16="http://schemas.microsoft.com/office/drawing/2014/main" id="{F339027E-5F5D-2E03-1A94-7CA191E659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6469" y="2871286"/>
            <a:ext cx="642325" cy="642325"/>
          </a:xfrm>
          <a:prstGeom prst="rect">
            <a:avLst/>
          </a:prstGeom>
        </p:spPr>
      </p:pic>
      <p:pic>
        <p:nvPicPr>
          <p:cNvPr id="7" name="Gráfico 6" descr="Selo Tick1 com preenchimento sólido">
            <a:extLst>
              <a:ext uri="{FF2B5EF4-FFF2-40B4-BE49-F238E27FC236}">
                <a16:creationId xmlns:a16="http://schemas.microsoft.com/office/drawing/2014/main" id="{F2798228-0E92-9B4F-7B3F-6734E20549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6469" y="3832556"/>
            <a:ext cx="642325" cy="642325"/>
          </a:xfrm>
          <a:prstGeom prst="rect">
            <a:avLst/>
          </a:prstGeom>
        </p:spPr>
      </p:pic>
      <p:sp>
        <p:nvSpPr>
          <p:cNvPr id="8" name="CaixaDeTexto 7">
            <a:extLst>
              <a:ext uri="{FF2B5EF4-FFF2-40B4-BE49-F238E27FC236}">
                <a16:creationId xmlns:a16="http://schemas.microsoft.com/office/drawing/2014/main" id="{6DFBE793-1504-E6BC-C963-8562ECEDA716}"/>
              </a:ext>
            </a:extLst>
          </p:cNvPr>
          <p:cNvSpPr txBox="1"/>
          <p:nvPr/>
        </p:nvSpPr>
        <p:spPr>
          <a:xfrm>
            <a:off x="1312760" y="3877735"/>
            <a:ext cx="4107144"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noProof="0" dirty="0"/>
              <a:t>Planos</a:t>
            </a:r>
            <a:r>
              <a:rPr lang="pt-BR" noProof="0" dirty="0"/>
              <a:t>: Nos planos pós 150GB você pode contar com a linha adicional já inclusa na versão single e </a:t>
            </a:r>
            <a:r>
              <a:rPr lang="pt-BR" noProof="0" dirty="0" err="1"/>
              <a:t>multi</a:t>
            </a:r>
            <a:r>
              <a:rPr lang="pt-BR" noProof="0" dirty="0"/>
              <a:t>. </a:t>
            </a:r>
          </a:p>
        </p:txBody>
      </p:sp>
      <p:sp>
        <p:nvSpPr>
          <p:cNvPr id="9" name="CaixaDeTexto 8">
            <a:extLst>
              <a:ext uri="{FF2B5EF4-FFF2-40B4-BE49-F238E27FC236}">
                <a16:creationId xmlns:a16="http://schemas.microsoft.com/office/drawing/2014/main" id="{69C8D1EC-C188-2B6D-2454-B48F25FBEBDC}"/>
              </a:ext>
            </a:extLst>
          </p:cNvPr>
          <p:cNvSpPr txBox="1"/>
          <p:nvPr/>
        </p:nvSpPr>
        <p:spPr>
          <a:xfrm>
            <a:off x="1312759" y="4914204"/>
            <a:ext cx="4002191"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noProof="0" dirty="0"/>
              <a:t>No plano de 500GB </a:t>
            </a:r>
            <a:r>
              <a:rPr lang="pt-BR" noProof="0" dirty="0"/>
              <a:t>você conta a assinatura do app Claro tv+ com mais de 120 canais e streamings inclusos.</a:t>
            </a:r>
          </a:p>
        </p:txBody>
      </p:sp>
      <p:pic>
        <p:nvPicPr>
          <p:cNvPr id="10" name="Gráfico 9" descr="Selo Tick1 com preenchimento sólido">
            <a:extLst>
              <a:ext uri="{FF2B5EF4-FFF2-40B4-BE49-F238E27FC236}">
                <a16:creationId xmlns:a16="http://schemas.microsoft.com/office/drawing/2014/main" id="{04AD97DA-85AA-6C9E-811D-48EF77D0F0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6469" y="4869024"/>
            <a:ext cx="642325" cy="642325"/>
          </a:xfrm>
          <a:prstGeom prst="rect">
            <a:avLst/>
          </a:prstGeom>
        </p:spPr>
      </p:pic>
      <p:sp>
        <p:nvSpPr>
          <p:cNvPr id="30" name="Retângulo 29">
            <a:extLst>
              <a:ext uri="{FF2B5EF4-FFF2-40B4-BE49-F238E27FC236}">
                <a16:creationId xmlns:a16="http://schemas.microsoft.com/office/drawing/2014/main" id="{88EC980D-EACE-3600-29FE-239D0D163780}"/>
              </a:ext>
            </a:extLst>
          </p:cNvPr>
          <p:cNvSpPr/>
          <p:nvPr/>
        </p:nvSpPr>
        <p:spPr>
          <a:xfrm>
            <a:off x="-5967139"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31" name="Retângulo 30">
            <a:extLst>
              <a:ext uri="{FF2B5EF4-FFF2-40B4-BE49-F238E27FC236}">
                <a16:creationId xmlns:a16="http://schemas.microsoft.com/office/drawing/2014/main" id="{9C9BA2D1-03C4-F3CC-1917-D8F3E7D1C0B8}"/>
              </a:ext>
            </a:extLst>
          </p:cNvPr>
          <p:cNvSpPr/>
          <p:nvPr/>
        </p:nvSpPr>
        <p:spPr>
          <a:xfrm>
            <a:off x="-5967139"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32" name="Retângulo 31">
            <a:extLst>
              <a:ext uri="{FF2B5EF4-FFF2-40B4-BE49-F238E27FC236}">
                <a16:creationId xmlns:a16="http://schemas.microsoft.com/office/drawing/2014/main" id="{A2B3180C-7F7C-FEE8-E2EA-0617CBB28C14}"/>
              </a:ext>
            </a:extLst>
          </p:cNvPr>
          <p:cNvSpPr/>
          <p:nvPr/>
        </p:nvSpPr>
        <p:spPr>
          <a:xfrm>
            <a:off x="-5967138"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33" name="Retângulo 32">
            <a:extLst>
              <a:ext uri="{FF2B5EF4-FFF2-40B4-BE49-F238E27FC236}">
                <a16:creationId xmlns:a16="http://schemas.microsoft.com/office/drawing/2014/main" id="{1648E8D8-B71F-714C-3DCD-7079C478438D}"/>
              </a:ext>
            </a:extLst>
          </p:cNvPr>
          <p:cNvSpPr/>
          <p:nvPr/>
        </p:nvSpPr>
        <p:spPr>
          <a:xfrm>
            <a:off x="-5967139"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34" name="Retângulo 33">
            <a:extLst>
              <a:ext uri="{FF2B5EF4-FFF2-40B4-BE49-F238E27FC236}">
                <a16:creationId xmlns:a16="http://schemas.microsoft.com/office/drawing/2014/main" id="{BE7F9C44-CBC2-FE15-17D5-BF95C702127B}"/>
              </a:ext>
            </a:extLst>
          </p:cNvPr>
          <p:cNvSpPr/>
          <p:nvPr/>
        </p:nvSpPr>
        <p:spPr>
          <a:xfrm>
            <a:off x="-5967138"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35" name="Retângulo 34">
            <a:extLst>
              <a:ext uri="{FF2B5EF4-FFF2-40B4-BE49-F238E27FC236}">
                <a16:creationId xmlns:a16="http://schemas.microsoft.com/office/drawing/2014/main" id="{310A2051-F923-6469-B36D-11F5FB4C8EF1}"/>
              </a:ext>
            </a:extLst>
          </p:cNvPr>
          <p:cNvSpPr/>
          <p:nvPr/>
        </p:nvSpPr>
        <p:spPr>
          <a:xfrm>
            <a:off x="-9547545"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6" name="CaixaDeTexto 35">
            <a:extLst>
              <a:ext uri="{FF2B5EF4-FFF2-40B4-BE49-F238E27FC236}">
                <a16:creationId xmlns:a16="http://schemas.microsoft.com/office/drawing/2014/main" id="{9EEF70EE-8214-E9CD-6481-11FAFAD1375B}"/>
              </a:ext>
            </a:extLst>
          </p:cNvPr>
          <p:cNvSpPr txBox="1"/>
          <p:nvPr/>
        </p:nvSpPr>
        <p:spPr>
          <a:xfrm>
            <a:off x="-9232891" y="2198219"/>
            <a:ext cx="7082008" cy="1754326"/>
          </a:xfrm>
          <a:prstGeom prst="rect">
            <a:avLst/>
          </a:prstGeom>
          <a:noFill/>
        </p:spPr>
        <p:txBody>
          <a:bodyPr wrap="square" rtlCol="0">
            <a:spAutoFit/>
          </a:bodyPr>
          <a:lstStyle/>
          <a:p>
            <a:pPr algn="r"/>
            <a:r>
              <a:rPr lang="pt-BR" sz="3600" b="1" dirty="0">
                <a:solidFill>
                  <a:schemeClr val="bg1">
                    <a:lumMod val="95000"/>
                  </a:schemeClr>
                </a:solidFill>
              </a:rPr>
              <a:t>Para fechar mais negócios, o seu foco deve estar em dois pilares: </a:t>
            </a:r>
            <a:r>
              <a:rPr lang="pt-BR" sz="3600" dirty="0">
                <a:solidFill>
                  <a:schemeClr val="bg1">
                    <a:lumMod val="95000"/>
                  </a:schemeClr>
                </a:solidFill>
                <a:latin typeface="AMX Black" pitchFamily="2" charset="0"/>
              </a:rPr>
              <a:t>simplicidade e segurança.</a:t>
            </a:r>
            <a:endParaRPr lang="pt-BR" sz="3600" noProof="0" dirty="0">
              <a:solidFill>
                <a:schemeClr val="bg1">
                  <a:lumMod val="95000"/>
                </a:schemeClr>
              </a:solidFill>
              <a:latin typeface="AMX Black" pitchFamily="2" charset="0"/>
            </a:endParaRPr>
          </a:p>
        </p:txBody>
      </p:sp>
    </p:spTree>
    <p:extLst>
      <p:ext uri="{BB962C8B-B14F-4D97-AF65-F5344CB8AC3E}">
        <p14:creationId xmlns:p14="http://schemas.microsoft.com/office/powerpoint/2010/main" val="173419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childTnLst>
                          </p:cTn>
                        </p:par>
                        <p:par>
                          <p:cTn id="18" fill="hold">
                            <p:stCondLst>
                              <p:cond delay="175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22" presetClass="entr" presetSubtype="8" fill="hold" grpId="0" nodeType="withEffect">
                                  <p:stCondLst>
                                    <p:cond delay="25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left)">
                                      <p:cBhvr>
                                        <p:cTn id="26" dur="750"/>
                                        <p:tgtEl>
                                          <p:spTgt spid="17">
                                            <p:txEl>
                                              <p:pRg st="0" end="0"/>
                                            </p:txEl>
                                          </p:spTgt>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left)">
                                      <p:cBhvr>
                                        <p:cTn id="29" dur="750"/>
                                        <p:tgtEl>
                                          <p:spTgt spid="17">
                                            <p:txEl>
                                              <p:pRg st="1" end="1"/>
                                            </p:txEl>
                                          </p:spTgt>
                                        </p:tgtEl>
                                      </p:cBhvr>
                                    </p:animEffect>
                                  </p:childTnLst>
                                </p:cTn>
                              </p:par>
                            </p:childTnLst>
                          </p:cTn>
                        </p:par>
                        <p:par>
                          <p:cTn id="30" fill="hold">
                            <p:stCondLst>
                              <p:cond delay="2750"/>
                            </p:stCondLst>
                            <p:childTnLst>
                              <p:par>
                                <p:cTn id="31" presetID="53" presetClass="entr" presetSubtype="16"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000"/>
                                        <p:tgtEl>
                                          <p:spTgt spid="20"/>
                                        </p:tgtEl>
                                      </p:cBhvr>
                                    </p:animEffect>
                                  </p:childTnLst>
                                </p:cTn>
                              </p:par>
                            </p:childTnLst>
                          </p:cTn>
                        </p:par>
                        <p:par>
                          <p:cTn id="39" fill="hold">
                            <p:stCondLst>
                              <p:cond delay="4000"/>
                            </p:stCondLst>
                            <p:childTnLst>
                              <p:par>
                                <p:cTn id="40" presetID="5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750"/>
                                        <p:tgtEl>
                                          <p:spTgt spid="8">
                                            <p:txEl>
                                              <p:pRg st="0" end="0"/>
                                            </p:txEl>
                                          </p:spTgt>
                                        </p:tgtEl>
                                      </p:cBhvr>
                                    </p:animEffect>
                                  </p:childTnLst>
                                </p:cTn>
                              </p:par>
                            </p:childTnLst>
                          </p:cTn>
                        </p:par>
                        <p:par>
                          <p:cTn id="48" fill="hold">
                            <p:stCondLst>
                              <p:cond delay="5000"/>
                            </p:stCondLst>
                            <p:childTnLst>
                              <p:par>
                                <p:cTn id="49" presetID="53"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22" presetClass="entr" presetSubtype="8" fill="hold" grpId="0" nodeType="withEffect">
                                  <p:stCondLst>
                                    <p:cond delay="25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P spid="15" grpId="0"/>
      <p:bldP spid="17" grpId="0" uiExpand="1" build="allAtOnce"/>
      <p:bldP spid="20" grpId="0"/>
      <p:bldP spid="8" grpId="0" uiExpand="1" build="allAtOnce"/>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B7CD7-3CCC-719B-7A75-0A9DC5DA99C1}"/>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493272CF-071C-1E14-D4CE-540A24F1194C}"/>
              </a:ext>
            </a:extLst>
          </p:cNvPr>
          <p:cNvSpPr/>
          <p:nvPr/>
        </p:nvSpPr>
        <p:spPr>
          <a:xfrm rot="10800000">
            <a:off x="12469794" y="933627"/>
            <a:ext cx="6877050"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a:extLst>
              <a:ext uri="{FF2B5EF4-FFF2-40B4-BE49-F238E27FC236}">
                <a16:creationId xmlns:a16="http://schemas.microsoft.com/office/drawing/2014/main" id="{DB931070-99CC-AE07-7D0A-DD72A08BFADE}"/>
              </a:ext>
            </a:extLst>
          </p:cNvPr>
          <p:cNvPicPr>
            <a:picLocks noChangeAspect="1"/>
          </p:cNvPicPr>
          <p:nvPr/>
        </p:nvPicPr>
        <p:blipFill>
          <a:blip r:embed="rId3"/>
          <a:srcRect l="13376" r="9028"/>
          <a:stretch>
            <a:fillRect/>
          </a:stretch>
        </p:blipFill>
        <p:spPr>
          <a:xfrm>
            <a:off x="12727471" y="1201181"/>
            <a:ext cx="6057900" cy="4391469"/>
          </a:xfrm>
          <a:prstGeom prst="rect">
            <a:avLst/>
          </a:prstGeom>
        </p:spPr>
      </p:pic>
      <p:pic>
        <p:nvPicPr>
          <p:cNvPr id="17" name="Imagem 16">
            <a:extLst>
              <a:ext uri="{FF2B5EF4-FFF2-40B4-BE49-F238E27FC236}">
                <a16:creationId xmlns:a16="http://schemas.microsoft.com/office/drawing/2014/main" id="{93A45FB9-B76A-1408-EE7B-CB42A2CB9599}"/>
              </a:ext>
            </a:extLst>
          </p:cNvPr>
          <p:cNvPicPr>
            <a:picLocks noChangeAspect="1"/>
          </p:cNvPicPr>
          <p:nvPr/>
        </p:nvPicPr>
        <p:blipFill>
          <a:blip r:embed="rId4">
            <a:extLst>
              <a:ext uri="{28A0092B-C50C-407E-A947-70E740481C1C}">
                <a14:useLocalDpi xmlns:a14="http://schemas.microsoft.com/office/drawing/2010/main" val="0"/>
              </a:ext>
            </a:extLst>
          </a:blip>
          <a:srcRect l="1238" t="3090" r="3578" b="15404"/>
          <a:stretch>
            <a:fillRect/>
          </a:stretch>
        </p:blipFill>
        <p:spPr>
          <a:xfrm>
            <a:off x="447675" y="419100"/>
            <a:ext cx="11296650" cy="5527550"/>
          </a:xfrm>
          <a:custGeom>
            <a:avLst/>
            <a:gdLst>
              <a:gd name="csX0" fmla="*/ 554137 w 11296650"/>
              <a:gd name="csY0" fmla="*/ 0 h 5527550"/>
              <a:gd name="csX1" fmla="*/ 10742513 w 11296650"/>
              <a:gd name="csY1" fmla="*/ 0 h 5527550"/>
              <a:gd name="csX2" fmla="*/ 11296650 w 11296650"/>
              <a:gd name="csY2" fmla="*/ 554137 h 5527550"/>
              <a:gd name="csX3" fmla="*/ 11296650 w 11296650"/>
              <a:gd name="csY3" fmla="*/ 4973413 h 5527550"/>
              <a:gd name="csX4" fmla="*/ 10742513 w 11296650"/>
              <a:gd name="csY4" fmla="*/ 5527550 h 5527550"/>
              <a:gd name="csX5" fmla="*/ 554137 w 11296650"/>
              <a:gd name="csY5" fmla="*/ 5527550 h 5527550"/>
              <a:gd name="csX6" fmla="*/ 0 w 11296650"/>
              <a:gd name="csY6" fmla="*/ 4973413 h 5527550"/>
              <a:gd name="csX7" fmla="*/ 0 w 11296650"/>
              <a:gd name="csY7" fmla="*/ 554137 h 5527550"/>
              <a:gd name="csX8" fmla="*/ 554137 w 11296650"/>
              <a:gd name="csY8" fmla="*/ 0 h 55275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96650" h="5527550">
                <a:moveTo>
                  <a:pt x="554137" y="0"/>
                </a:moveTo>
                <a:lnTo>
                  <a:pt x="10742513" y="0"/>
                </a:lnTo>
                <a:cubicBezTo>
                  <a:pt x="11048554" y="0"/>
                  <a:pt x="11296650" y="248096"/>
                  <a:pt x="11296650" y="554137"/>
                </a:cubicBezTo>
                <a:lnTo>
                  <a:pt x="11296650" y="4973413"/>
                </a:lnTo>
                <a:cubicBezTo>
                  <a:pt x="11296650" y="5279454"/>
                  <a:pt x="11048554" y="5527550"/>
                  <a:pt x="10742513" y="5527550"/>
                </a:cubicBezTo>
                <a:lnTo>
                  <a:pt x="554137" y="5527550"/>
                </a:lnTo>
                <a:cubicBezTo>
                  <a:pt x="248096" y="5527550"/>
                  <a:pt x="0" y="5279454"/>
                  <a:pt x="0" y="4973413"/>
                </a:cubicBezTo>
                <a:lnTo>
                  <a:pt x="0" y="554137"/>
                </a:lnTo>
                <a:cubicBezTo>
                  <a:pt x="0" y="248096"/>
                  <a:pt x="248096" y="0"/>
                  <a:pt x="554137" y="0"/>
                </a:cubicBezTo>
                <a:close/>
              </a:path>
            </a:pathLst>
          </a:custGeom>
        </p:spPr>
      </p:pic>
      <p:sp>
        <p:nvSpPr>
          <p:cNvPr id="18" name="Retângulo: Cantos Arredondados 17">
            <a:extLst>
              <a:ext uri="{FF2B5EF4-FFF2-40B4-BE49-F238E27FC236}">
                <a16:creationId xmlns:a16="http://schemas.microsoft.com/office/drawing/2014/main" id="{4E772AF3-81ED-CE5E-B31F-DA286909D933}"/>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9" name="Retângulo: Cantos Arredondados 18">
            <a:extLst>
              <a:ext uri="{FF2B5EF4-FFF2-40B4-BE49-F238E27FC236}">
                <a16:creationId xmlns:a16="http://schemas.microsoft.com/office/drawing/2014/main" id="{4DE035D6-3174-B3D3-9548-2FF3B67F951C}"/>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grpSp>
        <p:nvGrpSpPr>
          <p:cNvPr id="24" name="Agrupar 23">
            <a:extLst>
              <a:ext uri="{FF2B5EF4-FFF2-40B4-BE49-F238E27FC236}">
                <a16:creationId xmlns:a16="http://schemas.microsoft.com/office/drawing/2014/main" id="{9ACB0CBC-97A0-A419-7A72-16AE16D8384A}"/>
              </a:ext>
            </a:extLst>
          </p:cNvPr>
          <p:cNvGrpSpPr/>
          <p:nvPr/>
        </p:nvGrpSpPr>
        <p:grpSpPr>
          <a:xfrm>
            <a:off x="1842052" y="1815011"/>
            <a:ext cx="4253948" cy="1904537"/>
            <a:chOff x="1842052" y="1815011"/>
            <a:chExt cx="4253948" cy="1904537"/>
          </a:xfrm>
        </p:grpSpPr>
        <p:sp>
          <p:nvSpPr>
            <p:cNvPr id="22" name="Balão de Fala: Retângulo com Cantos Arredondados 21">
              <a:extLst>
                <a:ext uri="{FF2B5EF4-FFF2-40B4-BE49-F238E27FC236}">
                  <a16:creationId xmlns:a16="http://schemas.microsoft.com/office/drawing/2014/main" id="{495B73D4-5B5E-FD43-6E94-012457E9DDD0}"/>
                </a:ext>
              </a:extLst>
            </p:cNvPr>
            <p:cNvSpPr/>
            <p:nvPr/>
          </p:nvSpPr>
          <p:spPr>
            <a:xfrm>
              <a:off x="1842052" y="1815011"/>
              <a:ext cx="4253948" cy="1904537"/>
            </a:xfrm>
            <a:prstGeom prst="wedgeRoundRectCallout">
              <a:avLst>
                <a:gd name="adj1" fmla="val 68283"/>
                <a:gd name="adj2" fmla="val 2485"/>
                <a:gd name="adj3" fmla="val 16667"/>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CaixaDeTexto 22">
              <a:extLst>
                <a:ext uri="{FF2B5EF4-FFF2-40B4-BE49-F238E27FC236}">
                  <a16:creationId xmlns:a16="http://schemas.microsoft.com/office/drawing/2014/main" id="{8F998FE4-9367-EC02-17A0-E4630DA634DE}"/>
                </a:ext>
              </a:extLst>
            </p:cNvPr>
            <p:cNvSpPr txBox="1"/>
            <p:nvPr/>
          </p:nvSpPr>
          <p:spPr>
            <a:xfrm>
              <a:off x="2006048" y="2090569"/>
              <a:ext cx="3925956" cy="1323439"/>
            </a:xfrm>
            <a:prstGeom prst="rect">
              <a:avLst/>
            </a:prstGeom>
            <a:noFill/>
          </p:spPr>
          <p:txBody>
            <a:bodyPr wrap="square" rtlCol="0">
              <a:spAutoFit/>
            </a:bodyPr>
            <a:lstStyle/>
            <a:p>
              <a:pPr algn="ctr"/>
              <a:r>
                <a:rPr lang="pt-BR" sz="2000" b="1" dirty="0">
                  <a:solidFill>
                    <a:srgbClr val="262626"/>
                  </a:solidFill>
                </a:rPr>
                <a:t>Agora vou te mostrar como analisar os perfis de diferentes clientes e aumentar as suas vendas. </a:t>
              </a:r>
              <a:r>
                <a:rPr lang="pt-BR" sz="2000" b="1" dirty="0">
                  <a:solidFill>
                    <a:srgbClr val="E70000"/>
                  </a:solidFill>
                </a:rPr>
                <a:t>Vamos lá?</a:t>
              </a:r>
            </a:p>
          </p:txBody>
        </p:sp>
      </p:grpSp>
    </p:spTree>
    <p:extLst>
      <p:ext uri="{BB962C8B-B14F-4D97-AF65-F5344CB8AC3E}">
        <p14:creationId xmlns:p14="http://schemas.microsoft.com/office/powerpoint/2010/main" val="3003337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91CC-B416-C81E-04B7-97E15A759D56}"/>
            </a:ext>
          </a:extLst>
        </p:cNvPr>
        <p:cNvGrpSpPr/>
        <p:nvPr/>
      </p:nvGrpSpPr>
      <p:grpSpPr>
        <a:xfrm>
          <a:off x="0" y="0"/>
          <a:ext cx="0" cy="0"/>
          <a:chOff x="0" y="0"/>
          <a:chExt cx="0" cy="0"/>
        </a:xfrm>
      </p:grpSpPr>
      <p:pic>
        <p:nvPicPr>
          <p:cNvPr id="17" name="Imagem 16">
            <a:extLst>
              <a:ext uri="{FF2B5EF4-FFF2-40B4-BE49-F238E27FC236}">
                <a16:creationId xmlns:a16="http://schemas.microsoft.com/office/drawing/2014/main" id="{EB25F935-1FF2-9903-56A3-5B5348E15143}"/>
              </a:ext>
            </a:extLst>
          </p:cNvPr>
          <p:cNvPicPr>
            <a:picLocks noChangeAspect="1"/>
          </p:cNvPicPr>
          <p:nvPr/>
        </p:nvPicPr>
        <p:blipFill>
          <a:blip r:embed="rId3">
            <a:extLst>
              <a:ext uri="{28A0092B-C50C-407E-A947-70E740481C1C}">
                <a14:useLocalDpi xmlns:a14="http://schemas.microsoft.com/office/drawing/2010/main" val="0"/>
              </a:ext>
            </a:extLst>
          </a:blip>
          <a:srcRect l="7958" t="11876" r="7958" b="33023"/>
          <a:stretch>
            <a:fillRect/>
          </a:stretch>
        </p:blipFill>
        <p:spPr>
          <a:xfrm>
            <a:off x="447675" y="419100"/>
            <a:ext cx="11296650" cy="5527550"/>
          </a:xfrm>
          <a:custGeom>
            <a:avLst/>
            <a:gdLst>
              <a:gd name="csX0" fmla="*/ 554137 w 11296650"/>
              <a:gd name="csY0" fmla="*/ 0 h 5527550"/>
              <a:gd name="csX1" fmla="*/ 10742513 w 11296650"/>
              <a:gd name="csY1" fmla="*/ 0 h 5527550"/>
              <a:gd name="csX2" fmla="*/ 11296650 w 11296650"/>
              <a:gd name="csY2" fmla="*/ 554137 h 5527550"/>
              <a:gd name="csX3" fmla="*/ 11296650 w 11296650"/>
              <a:gd name="csY3" fmla="*/ 4973413 h 5527550"/>
              <a:gd name="csX4" fmla="*/ 10742513 w 11296650"/>
              <a:gd name="csY4" fmla="*/ 5527550 h 5527550"/>
              <a:gd name="csX5" fmla="*/ 554137 w 11296650"/>
              <a:gd name="csY5" fmla="*/ 5527550 h 5527550"/>
              <a:gd name="csX6" fmla="*/ 0 w 11296650"/>
              <a:gd name="csY6" fmla="*/ 4973413 h 5527550"/>
              <a:gd name="csX7" fmla="*/ 0 w 11296650"/>
              <a:gd name="csY7" fmla="*/ 554137 h 5527550"/>
              <a:gd name="csX8" fmla="*/ 554137 w 11296650"/>
              <a:gd name="csY8" fmla="*/ 0 h 55275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96650" h="5527550">
                <a:moveTo>
                  <a:pt x="554137" y="0"/>
                </a:moveTo>
                <a:lnTo>
                  <a:pt x="10742513" y="0"/>
                </a:lnTo>
                <a:cubicBezTo>
                  <a:pt x="11048554" y="0"/>
                  <a:pt x="11296650" y="248096"/>
                  <a:pt x="11296650" y="554137"/>
                </a:cubicBezTo>
                <a:lnTo>
                  <a:pt x="11296650" y="4973413"/>
                </a:lnTo>
                <a:cubicBezTo>
                  <a:pt x="11296650" y="5279454"/>
                  <a:pt x="11048554" y="5527550"/>
                  <a:pt x="10742513" y="5527550"/>
                </a:cubicBezTo>
                <a:lnTo>
                  <a:pt x="554137" y="5527550"/>
                </a:lnTo>
                <a:cubicBezTo>
                  <a:pt x="248096" y="5527550"/>
                  <a:pt x="0" y="5279454"/>
                  <a:pt x="0" y="4973413"/>
                </a:cubicBezTo>
                <a:lnTo>
                  <a:pt x="0" y="554137"/>
                </a:lnTo>
                <a:cubicBezTo>
                  <a:pt x="0" y="248096"/>
                  <a:pt x="248096" y="0"/>
                  <a:pt x="554137" y="0"/>
                </a:cubicBezTo>
                <a:close/>
              </a:path>
            </a:pathLst>
          </a:custGeom>
        </p:spPr>
      </p:pic>
      <p:grpSp>
        <p:nvGrpSpPr>
          <p:cNvPr id="10" name="Agrupar 9">
            <a:extLst>
              <a:ext uri="{FF2B5EF4-FFF2-40B4-BE49-F238E27FC236}">
                <a16:creationId xmlns:a16="http://schemas.microsoft.com/office/drawing/2014/main" id="{5E4484E5-8E64-E8AB-5775-AB4246273AAD}"/>
              </a:ext>
            </a:extLst>
          </p:cNvPr>
          <p:cNvGrpSpPr/>
          <p:nvPr/>
        </p:nvGrpSpPr>
        <p:grpSpPr>
          <a:xfrm>
            <a:off x="447675" y="419100"/>
            <a:ext cx="11296650" cy="2662303"/>
            <a:chOff x="447675" y="419100"/>
            <a:chExt cx="11296650" cy="2662303"/>
          </a:xfrm>
        </p:grpSpPr>
        <p:sp>
          <p:nvSpPr>
            <p:cNvPr id="3" name="Retângulo: Cantos Arredondados 2">
              <a:extLst>
                <a:ext uri="{FF2B5EF4-FFF2-40B4-BE49-F238E27FC236}">
                  <a16:creationId xmlns:a16="http://schemas.microsoft.com/office/drawing/2014/main" id="{6389A1F1-1DEF-9B28-42B7-62AB7685A45A}"/>
                </a:ext>
              </a:extLst>
            </p:cNvPr>
            <p:cNvSpPr/>
            <p:nvPr/>
          </p:nvSpPr>
          <p:spPr>
            <a:xfrm>
              <a:off x="447675" y="419100"/>
              <a:ext cx="11296650" cy="2662303"/>
            </a:xfrm>
            <a:prstGeom prst="roundRect">
              <a:avLst>
                <a:gd name="adj" fmla="val 20146"/>
              </a:avLst>
            </a:prstGeom>
            <a:gradFill flip="none" rotWithShape="1">
              <a:gsLst>
                <a:gs pos="31000">
                  <a:srgbClr val="D70101">
                    <a:shade val="30000"/>
                    <a:satMod val="115000"/>
                    <a:alpha val="0"/>
                  </a:srgbClr>
                </a:gs>
                <a:gs pos="100000">
                  <a:srgbClr val="E7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extBox 6">
              <a:extLst>
                <a:ext uri="{FF2B5EF4-FFF2-40B4-BE49-F238E27FC236}">
                  <a16:creationId xmlns:a16="http://schemas.microsoft.com/office/drawing/2014/main" id="{E6DED5EF-05DC-EF57-290F-2300CCC7D872}"/>
                </a:ext>
              </a:extLst>
            </p:cNvPr>
            <p:cNvSpPr txBox="1"/>
            <p:nvPr/>
          </p:nvSpPr>
          <p:spPr>
            <a:xfrm>
              <a:off x="2497971" y="631678"/>
              <a:ext cx="719605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chemeClr val="bg1"/>
                  </a:solidFill>
                  <a:latin typeface="AMX Black" pitchFamily="2" charset="77"/>
                </a:rPr>
                <a:t>O jovem conectado</a:t>
              </a:r>
              <a:endParaRPr lang="pt-BR" sz="3600" b="1" noProof="0" dirty="0">
                <a:solidFill>
                  <a:schemeClr val="bg1"/>
                </a:solidFill>
                <a:latin typeface="AMX Black" pitchFamily="2" charset="77"/>
              </a:endParaRPr>
            </a:p>
          </p:txBody>
        </p:sp>
      </p:grpSp>
      <p:grpSp>
        <p:nvGrpSpPr>
          <p:cNvPr id="24" name="Agrupar 23">
            <a:extLst>
              <a:ext uri="{FF2B5EF4-FFF2-40B4-BE49-F238E27FC236}">
                <a16:creationId xmlns:a16="http://schemas.microsoft.com/office/drawing/2014/main" id="{0920EAB2-C59E-BAAE-1E01-D2C788A7B26B}"/>
              </a:ext>
            </a:extLst>
          </p:cNvPr>
          <p:cNvGrpSpPr/>
          <p:nvPr/>
        </p:nvGrpSpPr>
        <p:grpSpPr>
          <a:xfrm>
            <a:off x="4220463" y="1534306"/>
            <a:ext cx="3404157" cy="1524077"/>
            <a:chOff x="1842052" y="1815011"/>
            <a:chExt cx="4253948" cy="1904537"/>
          </a:xfrm>
        </p:grpSpPr>
        <p:sp>
          <p:nvSpPr>
            <p:cNvPr id="22" name="Balão de Fala: Retângulo com Cantos Arredondados 21">
              <a:extLst>
                <a:ext uri="{FF2B5EF4-FFF2-40B4-BE49-F238E27FC236}">
                  <a16:creationId xmlns:a16="http://schemas.microsoft.com/office/drawing/2014/main" id="{CB664048-5A77-83CC-B52B-9C8E590046EF}"/>
                </a:ext>
              </a:extLst>
            </p:cNvPr>
            <p:cNvSpPr/>
            <p:nvPr/>
          </p:nvSpPr>
          <p:spPr>
            <a:xfrm>
              <a:off x="1842052" y="1815011"/>
              <a:ext cx="4253948" cy="1904537"/>
            </a:xfrm>
            <a:prstGeom prst="wedgeRoundRectCallout">
              <a:avLst>
                <a:gd name="adj1" fmla="val 64030"/>
                <a:gd name="adj2" fmla="val 44183"/>
                <a:gd name="adj3" fmla="val 16667"/>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CaixaDeTexto 22">
              <a:extLst>
                <a:ext uri="{FF2B5EF4-FFF2-40B4-BE49-F238E27FC236}">
                  <a16:creationId xmlns:a16="http://schemas.microsoft.com/office/drawing/2014/main" id="{D9B6BDA4-812B-F365-DBF5-347AFB85A46F}"/>
                </a:ext>
              </a:extLst>
            </p:cNvPr>
            <p:cNvSpPr txBox="1"/>
            <p:nvPr/>
          </p:nvSpPr>
          <p:spPr>
            <a:xfrm>
              <a:off x="1842052" y="1989688"/>
              <a:ext cx="4253948" cy="1538431"/>
            </a:xfrm>
            <a:prstGeom prst="rect">
              <a:avLst/>
            </a:prstGeom>
            <a:noFill/>
          </p:spPr>
          <p:txBody>
            <a:bodyPr wrap="square" rtlCol="0">
              <a:spAutoFit/>
            </a:bodyPr>
            <a:lstStyle/>
            <a:p>
              <a:pPr algn="ctr"/>
              <a:r>
                <a:rPr lang="pt-BR" b="1" dirty="0">
                  <a:solidFill>
                    <a:srgbClr val="262626"/>
                  </a:solidFill>
                </a:rPr>
                <a:t>Luiz, 23 anos, é um usuário muito conectado às redes sociais, apps, fotos e valoriza velocidade e liberdade</a:t>
              </a:r>
              <a:r>
                <a:rPr lang="pt-BR" sz="2000" b="1" dirty="0">
                  <a:solidFill>
                    <a:srgbClr val="262626"/>
                  </a:solidFill>
                </a:rPr>
                <a:t>. </a:t>
              </a:r>
            </a:p>
          </p:txBody>
        </p:sp>
      </p:grpSp>
      <p:grpSp>
        <p:nvGrpSpPr>
          <p:cNvPr id="7" name="Agrupar 6">
            <a:extLst>
              <a:ext uri="{FF2B5EF4-FFF2-40B4-BE49-F238E27FC236}">
                <a16:creationId xmlns:a16="http://schemas.microsoft.com/office/drawing/2014/main" id="{05BF9581-0709-0716-78D3-73060CBBDC8D}"/>
              </a:ext>
            </a:extLst>
          </p:cNvPr>
          <p:cNvGrpSpPr/>
          <p:nvPr/>
        </p:nvGrpSpPr>
        <p:grpSpPr>
          <a:xfrm>
            <a:off x="4220463" y="3858576"/>
            <a:ext cx="3404157" cy="1160685"/>
            <a:chOff x="1842052" y="1815011"/>
            <a:chExt cx="4253948" cy="1904537"/>
          </a:xfrm>
        </p:grpSpPr>
        <p:sp>
          <p:nvSpPr>
            <p:cNvPr id="8" name="Balão de Fala: Retângulo com Cantos Arredondados 7">
              <a:extLst>
                <a:ext uri="{FF2B5EF4-FFF2-40B4-BE49-F238E27FC236}">
                  <a16:creationId xmlns:a16="http://schemas.microsoft.com/office/drawing/2014/main" id="{2FD177A8-31E5-EE62-2758-5AACCA0231AD}"/>
                </a:ext>
              </a:extLst>
            </p:cNvPr>
            <p:cNvSpPr/>
            <p:nvPr/>
          </p:nvSpPr>
          <p:spPr>
            <a:xfrm>
              <a:off x="1842052" y="1815011"/>
              <a:ext cx="4253948" cy="1904537"/>
            </a:xfrm>
            <a:prstGeom prst="wedgeRoundRectCallout">
              <a:avLst>
                <a:gd name="adj1" fmla="val -63934"/>
                <a:gd name="adj2" fmla="val -41646"/>
                <a:gd name="adj3" fmla="val 16667"/>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B2885BF1-0E12-F7F2-D419-B79E8F55CF9C}"/>
                </a:ext>
              </a:extLst>
            </p:cNvPr>
            <p:cNvSpPr txBox="1"/>
            <p:nvPr/>
          </p:nvSpPr>
          <p:spPr>
            <a:xfrm>
              <a:off x="1842052" y="1989688"/>
              <a:ext cx="4253948" cy="1153823"/>
            </a:xfrm>
            <a:prstGeom prst="rect">
              <a:avLst/>
            </a:prstGeom>
            <a:noFill/>
          </p:spPr>
          <p:txBody>
            <a:bodyPr wrap="square" rtlCol="0">
              <a:spAutoFit/>
            </a:bodyPr>
            <a:lstStyle/>
            <a:p>
              <a:pPr algn="ctr"/>
              <a:r>
                <a:rPr lang="pt-BR" b="1" dirty="0">
                  <a:solidFill>
                    <a:srgbClr val="262626"/>
                  </a:solidFill>
                </a:rPr>
                <a:t>Meu celular trava e vive sem espaço, então nem consigo usar tudo o que preciso.</a:t>
              </a:r>
              <a:endParaRPr lang="pt-BR" sz="2000" b="1" dirty="0">
                <a:solidFill>
                  <a:srgbClr val="262626"/>
                </a:solidFill>
              </a:endParaRPr>
            </a:p>
          </p:txBody>
        </p:sp>
      </p:grpSp>
      <p:sp>
        <p:nvSpPr>
          <p:cNvPr id="18" name="Retângulo: Cantos Arredondados 17">
            <a:extLst>
              <a:ext uri="{FF2B5EF4-FFF2-40B4-BE49-F238E27FC236}">
                <a16:creationId xmlns:a16="http://schemas.microsoft.com/office/drawing/2014/main" id="{476E8F84-C20E-E1C7-B93E-23DD9C62017E}"/>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9" name="Retângulo: Cantos Arredondados 18">
            <a:extLst>
              <a:ext uri="{FF2B5EF4-FFF2-40B4-BE49-F238E27FC236}">
                <a16:creationId xmlns:a16="http://schemas.microsoft.com/office/drawing/2014/main" id="{09E8E127-9A24-9C8B-28F6-4EAC4CB6E9C5}"/>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spTree>
    <p:extLst>
      <p:ext uri="{BB962C8B-B14F-4D97-AF65-F5344CB8AC3E}">
        <p14:creationId xmlns:p14="http://schemas.microsoft.com/office/powerpoint/2010/main" val="363454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20C1-5EFA-E3AB-07FE-F7C3F682CF22}"/>
            </a:ext>
          </a:extLst>
        </p:cNvPr>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8BC3E2FE-0C95-D2CD-59FC-F3BACC4D09AE}"/>
              </a:ext>
            </a:extLst>
          </p:cNvPr>
          <p:cNvSpPr/>
          <p:nvPr/>
        </p:nvSpPr>
        <p:spPr>
          <a:xfrm>
            <a:off x="2554792" y="1254419"/>
            <a:ext cx="7082416" cy="2188777"/>
          </a:xfrm>
          <a:prstGeom prst="roundRect">
            <a:avLst>
              <a:gd name="adj" fmla="val 50000"/>
            </a:avLst>
          </a:prstGeom>
          <a:solidFill>
            <a:schemeClr val="bg1"/>
          </a:solidFill>
          <a:ln>
            <a:noFill/>
          </a:ln>
          <a:effectLst>
            <a:outerShdw blurRad="292100" dist="101600" dir="19200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358CDC83-0DA5-35CC-71FC-0C05FD65E954}"/>
              </a:ext>
            </a:extLst>
          </p:cNvPr>
          <p:cNvSpPr txBox="1"/>
          <p:nvPr/>
        </p:nvSpPr>
        <p:spPr>
          <a:xfrm>
            <a:off x="3330783" y="572465"/>
            <a:ext cx="5530433" cy="646331"/>
          </a:xfrm>
          <a:prstGeom prst="rect">
            <a:avLst/>
          </a:prstGeom>
          <a:noFill/>
        </p:spPr>
        <p:txBody>
          <a:bodyPr wrap="square">
            <a:spAutoFit/>
          </a:bodyPr>
          <a:lstStyle/>
          <a:p>
            <a:pPr algn="ctr"/>
            <a:r>
              <a:rPr lang="pt-BR" sz="3600" b="1" noProof="0" dirty="0">
                <a:solidFill>
                  <a:srgbClr val="262626"/>
                </a:solidFill>
                <a:latin typeface="AMX Black" pitchFamily="2" charset="0"/>
              </a:rPr>
              <a:t>Perfil</a:t>
            </a:r>
          </a:p>
        </p:txBody>
      </p:sp>
      <p:pic>
        <p:nvPicPr>
          <p:cNvPr id="4" name="Imagem 3">
            <a:extLst>
              <a:ext uri="{FF2B5EF4-FFF2-40B4-BE49-F238E27FC236}">
                <a16:creationId xmlns:a16="http://schemas.microsoft.com/office/drawing/2014/main" id="{F16DCF93-E36C-C505-7119-0C9C5F071AA8}"/>
              </a:ext>
            </a:extLst>
          </p:cNvPr>
          <p:cNvPicPr>
            <a:picLocks noChangeAspect="1"/>
          </p:cNvPicPr>
          <p:nvPr/>
        </p:nvPicPr>
        <p:blipFill>
          <a:blip r:embed="rId3">
            <a:extLst>
              <a:ext uri="{28A0092B-C50C-407E-A947-70E740481C1C}">
                <a14:useLocalDpi xmlns:a14="http://schemas.microsoft.com/office/drawing/2010/main" val="0"/>
              </a:ext>
            </a:extLst>
          </a:blip>
          <a:srcRect l="10513" t="23663" r="61920" b="39418"/>
          <a:stretch>
            <a:fillRect/>
          </a:stretch>
        </p:blipFill>
        <p:spPr>
          <a:xfrm>
            <a:off x="2754247" y="1429490"/>
            <a:ext cx="1659834" cy="1659834"/>
          </a:xfrm>
          <a:prstGeom prst="ellipse">
            <a:avLst/>
          </a:prstGeom>
          <a:effectLst>
            <a:outerShdw blurRad="114300" dist="88900" dir="2700000" algn="tl" rotWithShape="0">
              <a:prstClr val="black">
                <a:alpha val="30000"/>
              </a:prstClr>
            </a:outerShdw>
          </a:effectLst>
        </p:spPr>
      </p:pic>
      <p:sp>
        <p:nvSpPr>
          <p:cNvPr id="8" name="CaixaDeTexto 7">
            <a:extLst>
              <a:ext uri="{FF2B5EF4-FFF2-40B4-BE49-F238E27FC236}">
                <a16:creationId xmlns:a16="http://schemas.microsoft.com/office/drawing/2014/main" id="{7EBFBA78-53C0-9920-84BB-10A216A7FB1F}"/>
              </a:ext>
            </a:extLst>
          </p:cNvPr>
          <p:cNvSpPr txBox="1"/>
          <p:nvPr/>
        </p:nvSpPr>
        <p:spPr>
          <a:xfrm>
            <a:off x="4704553" y="1481145"/>
            <a:ext cx="4069756" cy="400110"/>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Tipo:</a:t>
            </a:r>
            <a:r>
              <a:rPr lang="pt-BR" altLang="pt-BR" sz="2000" dirty="0">
                <a:latin typeface="AMX" pitchFamily="2" charset="0"/>
              </a:rPr>
              <a:t> digitalmente conectado;</a:t>
            </a:r>
          </a:p>
        </p:txBody>
      </p:sp>
      <p:sp>
        <p:nvSpPr>
          <p:cNvPr id="15" name="CaixaDeTexto 14">
            <a:extLst>
              <a:ext uri="{FF2B5EF4-FFF2-40B4-BE49-F238E27FC236}">
                <a16:creationId xmlns:a16="http://schemas.microsoft.com/office/drawing/2014/main" id="{02DFCFB0-A586-AA3C-92BA-CDD950E3BE71}"/>
              </a:ext>
            </a:extLst>
          </p:cNvPr>
          <p:cNvSpPr txBox="1"/>
          <p:nvPr/>
        </p:nvSpPr>
        <p:spPr>
          <a:xfrm>
            <a:off x="4704552" y="1903934"/>
            <a:ext cx="4625717" cy="707886"/>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Comportamento:</a:t>
            </a:r>
            <a:r>
              <a:rPr lang="pt-BR" altLang="pt-BR" sz="2000" dirty="0">
                <a:latin typeface="AMX" pitchFamily="2" charset="0"/>
              </a:rPr>
              <a:t> usa intensamente     o celular para apps, redes sociais e fotos;</a:t>
            </a:r>
          </a:p>
        </p:txBody>
      </p:sp>
      <p:sp>
        <p:nvSpPr>
          <p:cNvPr id="16" name="CaixaDeTexto 15">
            <a:extLst>
              <a:ext uri="{FF2B5EF4-FFF2-40B4-BE49-F238E27FC236}">
                <a16:creationId xmlns:a16="http://schemas.microsoft.com/office/drawing/2014/main" id="{0CC77C6F-6E5B-8189-1107-BA3E8F492218}"/>
              </a:ext>
            </a:extLst>
          </p:cNvPr>
          <p:cNvSpPr txBox="1"/>
          <p:nvPr/>
        </p:nvSpPr>
        <p:spPr>
          <a:xfrm>
            <a:off x="4704552" y="2603722"/>
            <a:ext cx="4428929" cy="707886"/>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Problema:</a:t>
            </a:r>
            <a:r>
              <a:rPr lang="pt-BR" altLang="pt-BR" sz="2000" dirty="0">
                <a:latin typeface="AMX" pitchFamily="2" charset="0"/>
              </a:rPr>
              <a:t> travamentos constantes no aparelho por falta de espaço.</a:t>
            </a:r>
          </a:p>
        </p:txBody>
      </p:sp>
      <p:sp>
        <p:nvSpPr>
          <p:cNvPr id="2" name="Retângulo: Cantos Arredondados 1">
            <a:extLst>
              <a:ext uri="{FF2B5EF4-FFF2-40B4-BE49-F238E27FC236}">
                <a16:creationId xmlns:a16="http://schemas.microsoft.com/office/drawing/2014/main" id="{F915DAE1-BF34-5717-34F3-0A27E4A1624A}"/>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3" name="Retângulo: Cantos Arredondados 2">
            <a:extLst>
              <a:ext uri="{FF2B5EF4-FFF2-40B4-BE49-F238E27FC236}">
                <a16:creationId xmlns:a16="http://schemas.microsoft.com/office/drawing/2014/main" id="{FB697D7A-A20C-01F7-04E3-F96C8523F54F}"/>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grpSp>
        <p:nvGrpSpPr>
          <p:cNvPr id="11" name="Agrupar 10">
            <a:extLst>
              <a:ext uri="{FF2B5EF4-FFF2-40B4-BE49-F238E27FC236}">
                <a16:creationId xmlns:a16="http://schemas.microsoft.com/office/drawing/2014/main" id="{46339BA9-278C-3148-2CE1-C418DE8CAF5F}"/>
              </a:ext>
            </a:extLst>
          </p:cNvPr>
          <p:cNvGrpSpPr/>
          <p:nvPr/>
        </p:nvGrpSpPr>
        <p:grpSpPr>
          <a:xfrm>
            <a:off x="1239577" y="3646929"/>
            <a:ext cx="3058858" cy="750920"/>
            <a:chOff x="1090954" y="3689752"/>
            <a:chExt cx="3058858" cy="750920"/>
          </a:xfrm>
        </p:grpSpPr>
        <p:sp>
          <p:nvSpPr>
            <p:cNvPr id="9" name="Retângulo: Cantos Arredondados 8">
              <a:extLst>
                <a:ext uri="{FF2B5EF4-FFF2-40B4-BE49-F238E27FC236}">
                  <a16:creationId xmlns:a16="http://schemas.microsoft.com/office/drawing/2014/main" id="{E0B2CCC7-79DB-8AA1-43A2-73AD9E645087}"/>
                </a:ext>
              </a:extLst>
            </p:cNvPr>
            <p:cNvSpPr/>
            <p:nvPr/>
          </p:nvSpPr>
          <p:spPr>
            <a:xfrm>
              <a:off x="1090954" y="3689752"/>
              <a:ext cx="3058858" cy="750920"/>
            </a:xfrm>
            <a:prstGeom prst="roundRect">
              <a:avLst>
                <a:gd name="adj" fmla="val 36962"/>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42CCEB0B-A97B-371B-5E97-E9E0E44249E4}"/>
                </a:ext>
              </a:extLst>
            </p:cNvPr>
            <p:cNvSpPr txBox="1"/>
            <p:nvPr/>
          </p:nvSpPr>
          <p:spPr>
            <a:xfrm>
              <a:off x="1090954" y="3765205"/>
              <a:ext cx="3058858" cy="430887"/>
            </a:xfrm>
            <a:prstGeom prst="rect">
              <a:avLst/>
            </a:prstGeom>
            <a:noFill/>
          </p:spPr>
          <p:txBody>
            <a:bodyPr wrap="square">
              <a:spAutoFit/>
            </a:bodyPr>
            <a:lstStyle/>
            <a:p>
              <a:pPr algn="ctr"/>
              <a:r>
                <a:rPr lang="pt-BR" sz="2200" b="1" noProof="0" dirty="0">
                  <a:solidFill>
                    <a:schemeClr val="bg1"/>
                  </a:solidFill>
                  <a:latin typeface="AMX Black" pitchFamily="2" charset="0"/>
                </a:rPr>
                <a:t>Pergunta de milhões</a:t>
              </a:r>
            </a:p>
          </p:txBody>
        </p:sp>
      </p:grpSp>
      <p:grpSp>
        <p:nvGrpSpPr>
          <p:cNvPr id="7" name="Agrupar 6">
            <a:extLst>
              <a:ext uri="{FF2B5EF4-FFF2-40B4-BE49-F238E27FC236}">
                <a16:creationId xmlns:a16="http://schemas.microsoft.com/office/drawing/2014/main" id="{3D061E29-EFA7-9189-AEF0-32DE489F1EC7}"/>
              </a:ext>
            </a:extLst>
          </p:cNvPr>
          <p:cNvGrpSpPr/>
          <p:nvPr/>
        </p:nvGrpSpPr>
        <p:grpSpPr>
          <a:xfrm>
            <a:off x="835569" y="4194117"/>
            <a:ext cx="3866875" cy="1330793"/>
            <a:chOff x="1712059" y="4494874"/>
            <a:chExt cx="3440853" cy="1330793"/>
          </a:xfrm>
        </p:grpSpPr>
        <p:sp>
          <p:nvSpPr>
            <p:cNvPr id="20" name="Retângulo: Cantos Arredondados 19">
              <a:extLst>
                <a:ext uri="{FF2B5EF4-FFF2-40B4-BE49-F238E27FC236}">
                  <a16:creationId xmlns:a16="http://schemas.microsoft.com/office/drawing/2014/main" id="{342119F1-6AD1-4CF2-5F12-ECA37679811A}"/>
                </a:ext>
              </a:extLst>
            </p:cNvPr>
            <p:cNvSpPr/>
            <p:nvPr/>
          </p:nvSpPr>
          <p:spPr>
            <a:xfrm>
              <a:off x="1712059" y="4494874"/>
              <a:ext cx="3440853" cy="1330793"/>
            </a:xfrm>
            <a:prstGeom prst="roundRect">
              <a:avLst>
                <a:gd name="adj" fmla="val 25559"/>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E4EE4ED0-6EBE-0749-02E2-D04C2DAEB4BA}"/>
                </a:ext>
              </a:extLst>
            </p:cNvPr>
            <p:cNvSpPr txBox="1"/>
            <p:nvPr/>
          </p:nvSpPr>
          <p:spPr>
            <a:xfrm>
              <a:off x="1712060" y="4698605"/>
              <a:ext cx="3440851" cy="923330"/>
            </a:xfrm>
            <a:prstGeom prst="rect">
              <a:avLst/>
            </a:prstGeom>
            <a:noFill/>
          </p:spPr>
          <p:txBody>
            <a:bodyPr wrap="square" rtlCol="0">
              <a:spAutoFit/>
            </a:bodyPr>
            <a:lstStyle/>
            <a:p>
              <a:pPr lvl="0" algn="ctr" eaLnBrk="0" fontAlgn="base" hangingPunct="0">
                <a:spcBef>
                  <a:spcPct val="0"/>
                </a:spcBef>
                <a:spcAft>
                  <a:spcPct val="0"/>
                </a:spcAft>
              </a:pPr>
              <a:r>
                <a:rPr lang="pt-BR" dirty="0">
                  <a:latin typeface="AMX" pitchFamily="2" charset="0"/>
                  <a:cs typeface="Arial" panose="020B0604020202020204" pitchFamily="34" charset="0"/>
                </a:rPr>
                <a:t>Seu celular anda lento,</a:t>
              </a:r>
            </a:p>
            <a:p>
              <a:pPr lvl="0" algn="ctr" eaLnBrk="0" fontAlgn="base" hangingPunct="0">
                <a:spcBef>
                  <a:spcPct val="0"/>
                </a:spcBef>
                <a:spcAft>
                  <a:spcPct val="0"/>
                </a:spcAft>
              </a:pPr>
              <a:r>
                <a:rPr lang="pt-BR" dirty="0">
                  <a:latin typeface="AMX" pitchFamily="2" charset="0"/>
                  <a:cs typeface="Arial" panose="020B0604020202020204" pitchFamily="34" charset="0"/>
                </a:rPr>
                <a:t> sem espaço ou você tem</a:t>
              </a:r>
            </a:p>
            <a:p>
              <a:pPr lvl="0" algn="ctr" eaLnBrk="0" fontAlgn="base" hangingPunct="0">
                <a:spcBef>
                  <a:spcPct val="0"/>
                </a:spcBef>
                <a:spcAft>
                  <a:spcPct val="0"/>
                </a:spcAft>
              </a:pPr>
              <a:r>
                <a:rPr lang="pt-BR" dirty="0">
                  <a:latin typeface="AMX" pitchFamily="2" charset="0"/>
                  <a:cs typeface="Arial" panose="020B0604020202020204" pitchFamily="34" charset="0"/>
                </a:rPr>
                <a:t>medo de perder suas fotos?</a:t>
              </a:r>
              <a:endParaRPr lang="pt-BR" altLang="pt-BR" dirty="0">
                <a:latin typeface="AMX" pitchFamily="2" charset="0"/>
                <a:cs typeface="Arial" panose="020B0604020202020204" pitchFamily="34" charset="0"/>
              </a:endParaRPr>
            </a:p>
          </p:txBody>
        </p:sp>
      </p:grpSp>
      <p:grpSp>
        <p:nvGrpSpPr>
          <p:cNvPr id="12" name="Agrupar 11">
            <a:extLst>
              <a:ext uri="{FF2B5EF4-FFF2-40B4-BE49-F238E27FC236}">
                <a16:creationId xmlns:a16="http://schemas.microsoft.com/office/drawing/2014/main" id="{CAAB3714-9E6D-A194-85BF-479405B58011}"/>
              </a:ext>
            </a:extLst>
          </p:cNvPr>
          <p:cNvGrpSpPr/>
          <p:nvPr/>
        </p:nvGrpSpPr>
        <p:grpSpPr>
          <a:xfrm>
            <a:off x="7127530" y="3646929"/>
            <a:ext cx="3761814" cy="750920"/>
            <a:chOff x="769992" y="3689752"/>
            <a:chExt cx="3761814" cy="750920"/>
          </a:xfrm>
        </p:grpSpPr>
        <p:sp>
          <p:nvSpPr>
            <p:cNvPr id="13" name="Retângulo: Cantos Arredondados 12">
              <a:extLst>
                <a:ext uri="{FF2B5EF4-FFF2-40B4-BE49-F238E27FC236}">
                  <a16:creationId xmlns:a16="http://schemas.microsoft.com/office/drawing/2014/main" id="{C4064628-AB43-6EC0-2E45-301A0A9482AF}"/>
                </a:ext>
              </a:extLst>
            </p:cNvPr>
            <p:cNvSpPr/>
            <p:nvPr/>
          </p:nvSpPr>
          <p:spPr>
            <a:xfrm>
              <a:off x="769992" y="3689752"/>
              <a:ext cx="3761814" cy="750920"/>
            </a:xfrm>
            <a:prstGeom prst="roundRect">
              <a:avLst>
                <a:gd name="adj" fmla="val 34215"/>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CaixaDeTexto 13">
              <a:extLst>
                <a:ext uri="{FF2B5EF4-FFF2-40B4-BE49-F238E27FC236}">
                  <a16:creationId xmlns:a16="http://schemas.microsoft.com/office/drawing/2014/main" id="{EA1AAA1A-DD38-CCE2-4E97-FAC1085BE8DB}"/>
                </a:ext>
              </a:extLst>
            </p:cNvPr>
            <p:cNvSpPr txBox="1"/>
            <p:nvPr/>
          </p:nvSpPr>
          <p:spPr>
            <a:xfrm>
              <a:off x="1121470" y="3765205"/>
              <a:ext cx="3058858" cy="430887"/>
            </a:xfrm>
            <a:prstGeom prst="rect">
              <a:avLst/>
            </a:prstGeom>
            <a:noFill/>
          </p:spPr>
          <p:txBody>
            <a:bodyPr wrap="square">
              <a:spAutoFit/>
            </a:bodyPr>
            <a:lstStyle/>
            <a:p>
              <a:pPr algn="ctr"/>
              <a:r>
                <a:rPr lang="pt-BR" sz="2200" b="1" dirty="0">
                  <a:solidFill>
                    <a:schemeClr val="bg1"/>
                  </a:solidFill>
                  <a:latin typeface="AMX Black" pitchFamily="2" charset="0"/>
                </a:rPr>
                <a:t>Argumento nota 10</a:t>
              </a:r>
              <a:endParaRPr lang="pt-BR" sz="2200" b="1" noProof="0" dirty="0">
                <a:solidFill>
                  <a:schemeClr val="bg1"/>
                </a:solidFill>
                <a:latin typeface="AMX Black" pitchFamily="2" charset="0"/>
              </a:endParaRPr>
            </a:p>
          </p:txBody>
        </p:sp>
      </p:grpSp>
      <p:grpSp>
        <p:nvGrpSpPr>
          <p:cNvPr id="17" name="Agrupar 16">
            <a:extLst>
              <a:ext uri="{FF2B5EF4-FFF2-40B4-BE49-F238E27FC236}">
                <a16:creationId xmlns:a16="http://schemas.microsoft.com/office/drawing/2014/main" id="{B3C6F585-5120-F604-0651-E672E8C17FF7}"/>
              </a:ext>
            </a:extLst>
          </p:cNvPr>
          <p:cNvGrpSpPr/>
          <p:nvPr/>
        </p:nvGrpSpPr>
        <p:grpSpPr>
          <a:xfrm>
            <a:off x="6660445" y="4194117"/>
            <a:ext cx="4695985" cy="1330793"/>
            <a:chOff x="1132643" y="4494874"/>
            <a:chExt cx="4695985" cy="1330793"/>
          </a:xfrm>
        </p:grpSpPr>
        <p:sp>
          <p:nvSpPr>
            <p:cNvPr id="18" name="Retângulo: Cantos Arredondados 17">
              <a:extLst>
                <a:ext uri="{FF2B5EF4-FFF2-40B4-BE49-F238E27FC236}">
                  <a16:creationId xmlns:a16="http://schemas.microsoft.com/office/drawing/2014/main" id="{C6D7014D-AE71-A337-82CC-56D19270EF1F}"/>
                </a:ext>
              </a:extLst>
            </p:cNvPr>
            <p:cNvSpPr/>
            <p:nvPr/>
          </p:nvSpPr>
          <p:spPr>
            <a:xfrm>
              <a:off x="1132643" y="4494874"/>
              <a:ext cx="4695985" cy="1330793"/>
            </a:xfrm>
            <a:prstGeom prst="roundRect">
              <a:avLst>
                <a:gd name="adj" fmla="val 25559"/>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14FD3BAA-CC10-E0EB-AA13-83BACED41AE2}"/>
                </a:ext>
              </a:extLst>
            </p:cNvPr>
            <p:cNvSpPr txBox="1"/>
            <p:nvPr/>
          </p:nvSpPr>
          <p:spPr>
            <a:xfrm>
              <a:off x="1366536" y="4698605"/>
              <a:ext cx="4116569" cy="923330"/>
            </a:xfrm>
            <a:prstGeom prst="rect">
              <a:avLst/>
            </a:prstGeom>
            <a:noFill/>
          </p:spPr>
          <p:txBody>
            <a:bodyPr wrap="square" rtlCol="0">
              <a:spAutoFit/>
            </a:bodyPr>
            <a:lstStyle/>
            <a:p>
              <a:pPr lvl="0" algn="ctr" eaLnBrk="0" fontAlgn="base" hangingPunct="0">
                <a:spcBef>
                  <a:spcPct val="0"/>
                </a:spcBef>
                <a:spcAft>
                  <a:spcPct val="0"/>
                </a:spcAft>
              </a:pPr>
              <a:r>
                <a:rPr lang="pt-BR" dirty="0">
                  <a:latin typeface="AMX" pitchFamily="2" charset="0"/>
                  <a:cs typeface="Arial" panose="020B0604020202020204" pitchFamily="34" charset="0"/>
                </a:rPr>
                <a:t>O serviço mantém arquivos na nuvem para liberar espaço, acelerar o celular e proteger fotos e contatos.</a:t>
              </a:r>
              <a:endParaRPr lang="pt-BR" altLang="pt-BR" dirty="0">
                <a:latin typeface="AMX" pitchFamily="2" charset="0"/>
                <a:cs typeface="Arial" panose="020B0604020202020204" pitchFamily="34" charset="0"/>
              </a:endParaRPr>
            </a:p>
          </p:txBody>
        </p:sp>
      </p:grpSp>
    </p:spTree>
    <p:extLst>
      <p:ext uri="{BB962C8B-B14F-4D97-AF65-F5344CB8AC3E}">
        <p14:creationId xmlns:p14="http://schemas.microsoft.com/office/powerpoint/2010/main" val="283364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par>
                          <p:cTn id="48" fill="hold">
                            <p:stCondLst>
                              <p:cond delay="4000"/>
                            </p:stCondLst>
                            <p:childTnLst>
                              <p:par>
                                <p:cTn id="49" presetID="22" presetClass="entr" presetSubtype="1"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5A3-DA9D-74BF-4D25-59F84646A752}"/>
            </a:ext>
          </a:extLst>
        </p:cNvPr>
        <p:cNvGrpSpPr/>
        <p:nvPr/>
      </p:nvGrpSpPr>
      <p:grpSpPr>
        <a:xfrm>
          <a:off x="0" y="0"/>
          <a:ext cx="0" cy="0"/>
          <a:chOff x="0" y="0"/>
          <a:chExt cx="0" cy="0"/>
        </a:xfrm>
      </p:grpSpPr>
      <p:pic>
        <p:nvPicPr>
          <p:cNvPr id="17" name="Imagem 16">
            <a:extLst>
              <a:ext uri="{FF2B5EF4-FFF2-40B4-BE49-F238E27FC236}">
                <a16:creationId xmlns:a16="http://schemas.microsoft.com/office/drawing/2014/main" id="{C644A779-8275-815E-D1AF-7C1BBFCD8F2C}"/>
              </a:ext>
            </a:extLst>
          </p:cNvPr>
          <p:cNvPicPr>
            <a:picLocks noChangeAspect="1"/>
          </p:cNvPicPr>
          <p:nvPr/>
        </p:nvPicPr>
        <p:blipFill>
          <a:blip r:embed="rId3">
            <a:extLst>
              <a:ext uri="{28A0092B-C50C-407E-A947-70E740481C1C}">
                <a14:useLocalDpi xmlns:a14="http://schemas.microsoft.com/office/drawing/2010/main" val="0"/>
              </a:ext>
            </a:extLst>
          </a:blip>
          <a:srcRect t="17234" b="17234"/>
          <a:stretch/>
        </p:blipFill>
        <p:spPr>
          <a:xfrm>
            <a:off x="447675" y="419100"/>
            <a:ext cx="11296650" cy="5527550"/>
          </a:xfrm>
          <a:custGeom>
            <a:avLst/>
            <a:gdLst>
              <a:gd name="csX0" fmla="*/ 554137 w 11296650"/>
              <a:gd name="csY0" fmla="*/ 0 h 5527550"/>
              <a:gd name="csX1" fmla="*/ 10742513 w 11296650"/>
              <a:gd name="csY1" fmla="*/ 0 h 5527550"/>
              <a:gd name="csX2" fmla="*/ 11296650 w 11296650"/>
              <a:gd name="csY2" fmla="*/ 554137 h 5527550"/>
              <a:gd name="csX3" fmla="*/ 11296650 w 11296650"/>
              <a:gd name="csY3" fmla="*/ 4973413 h 5527550"/>
              <a:gd name="csX4" fmla="*/ 10742513 w 11296650"/>
              <a:gd name="csY4" fmla="*/ 5527550 h 5527550"/>
              <a:gd name="csX5" fmla="*/ 554137 w 11296650"/>
              <a:gd name="csY5" fmla="*/ 5527550 h 5527550"/>
              <a:gd name="csX6" fmla="*/ 0 w 11296650"/>
              <a:gd name="csY6" fmla="*/ 4973413 h 5527550"/>
              <a:gd name="csX7" fmla="*/ 0 w 11296650"/>
              <a:gd name="csY7" fmla="*/ 554137 h 5527550"/>
              <a:gd name="csX8" fmla="*/ 554137 w 11296650"/>
              <a:gd name="csY8" fmla="*/ 0 h 55275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96650" h="5527550">
                <a:moveTo>
                  <a:pt x="554137" y="0"/>
                </a:moveTo>
                <a:lnTo>
                  <a:pt x="10742513" y="0"/>
                </a:lnTo>
                <a:cubicBezTo>
                  <a:pt x="11048554" y="0"/>
                  <a:pt x="11296650" y="248096"/>
                  <a:pt x="11296650" y="554137"/>
                </a:cubicBezTo>
                <a:lnTo>
                  <a:pt x="11296650" y="4973413"/>
                </a:lnTo>
                <a:cubicBezTo>
                  <a:pt x="11296650" y="5279454"/>
                  <a:pt x="11048554" y="5527550"/>
                  <a:pt x="10742513" y="5527550"/>
                </a:cubicBezTo>
                <a:lnTo>
                  <a:pt x="554137" y="5527550"/>
                </a:lnTo>
                <a:cubicBezTo>
                  <a:pt x="248096" y="5527550"/>
                  <a:pt x="0" y="5279454"/>
                  <a:pt x="0" y="4973413"/>
                </a:cubicBezTo>
                <a:lnTo>
                  <a:pt x="0" y="554137"/>
                </a:lnTo>
                <a:cubicBezTo>
                  <a:pt x="0" y="248096"/>
                  <a:pt x="248096" y="0"/>
                  <a:pt x="554137" y="0"/>
                </a:cubicBezTo>
                <a:close/>
              </a:path>
            </a:pathLst>
          </a:custGeom>
        </p:spPr>
      </p:pic>
      <p:grpSp>
        <p:nvGrpSpPr>
          <p:cNvPr id="10" name="Agrupar 9">
            <a:extLst>
              <a:ext uri="{FF2B5EF4-FFF2-40B4-BE49-F238E27FC236}">
                <a16:creationId xmlns:a16="http://schemas.microsoft.com/office/drawing/2014/main" id="{2E015160-2F75-4E25-28FA-659E9C3FD398}"/>
              </a:ext>
            </a:extLst>
          </p:cNvPr>
          <p:cNvGrpSpPr/>
          <p:nvPr/>
        </p:nvGrpSpPr>
        <p:grpSpPr>
          <a:xfrm>
            <a:off x="447675" y="419100"/>
            <a:ext cx="11296650" cy="2662303"/>
            <a:chOff x="447675" y="419100"/>
            <a:chExt cx="11296650" cy="2662303"/>
          </a:xfrm>
        </p:grpSpPr>
        <p:sp>
          <p:nvSpPr>
            <p:cNvPr id="3" name="Retângulo: Cantos Arredondados 2">
              <a:extLst>
                <a:ext uri="{FF2B5EF4-FFF2-40B4-BE49-F238E27FC236}">
                  <a16:creationId xmlns:a16="http://schemas.microsoft.com/office/drawing/2014/main" id="{E36A80DD-917E-1098-C0F2-D9A67FEC04EF}"/>
                </a:ext>
              </a:extLst>
            </p:cNvPr>
            <p:cNvSpPr/>
            <p:nvPr/>
          </p:nvSpPr>
          <p:spPr>
            <a:xfrm>
              <a:off x="447675" y="419100"/>
              <a:ext cx="11296650" cy="2662303"/>
            </a:xfrm>
            <a:prstGeom prst="roundRect">
              <a:avLst>
                <a:gd name="adj" fmla="val 20146"/>
              </a:avLst>
            </a:prstGeom>
            <a:gradFill flip="none" rotWithShape="1">
              <a:gsLst>
                <a:gs pos="31000">
                  <a:srgbClr val="D70101">
                    <a:shade val="30000"/>
                    <a:satMod val="115000"/>
                    <a:alpha val="0"/>
                  </a:srgbClr>
                </a:gs>
                <a:gs pos="100000">
                  <a:srgbClr val="E7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extBox 6">
              <a:extLst>
                <a:ext uri="{FF2B5EF4-FFF2-40B4-BE49-F238E27FC236}">
                  <a16:creationId xmlns:a16="http://schemas.microsoft.com/office/drawing/2014/main" id="{15C55505-16FD-E114-3C76-7B00D0965819}"/>
                </a:ext>
              </a:extLst>
            </p:cNvPr>
            <p:cNvSpPr txBox="1"/>
            <p:nvPr/>
          </p:nvSpPr>
          <p:spPr>
            <a:xfrm>
              <a:off x="2497971" y="631678"/>
              <a:ext cx="719605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chemeClr val="bg1"/>
                  </a:solidFill>
                  <a:latin typeface="AMX Black" pitchFamily="2" charset="77"/>
                </a:rPr>
                <a:t>O casal de idosos</a:t>
              </a:r>
              <a:endParaRPr lang="pt-BR" sz="3600" b="1" noProof="0" dirty="0">
                <a:solidFill>
                  <a:schemeClr val="bg1"/>
                </a:solidFill>
                <a:latin typeface="AMX Black" pitchFamily="2" charset="77"/>
              </a:endParaRPr>
            </a:p>
          </p:txBody>
        </p:sp>
      </p:grpSp>
      <p:grpSp>
        <p:nvGrpSpPr>
          <p:cNvPr id="20" name="Agrupar 19">
            <a:extLst>
              <a:ext uri="{FF2B5EF4-FFF2-40B4-BE49-F238E27FC236}">
                <a16:creationId xmlns:a16="http://schemas.microsoft.com/office/drawing/2014/main" id="{8FC8E72D-EF3A-2216-0028-5D31DC679C64}"/>
              </a:ext>
            </a:extLst>
          </p:cNvPr>
          <p:cNvGrpSpPr/>
          <p:nvPr/>
        </p:nvGrpSpPr>
        <p:grpSpPr>
          <a:xfrm>
            <a:off x="6825021" y="2817238"/>
            <a:ext cx="4548901" cy="2537174"/>
            <a:chOff x="6825021" y="2831151"/>
            <a:chExt cx="4548901" cy="2537174"/>
          </a:xfrm>
        </p:grpSpPr>
        <p:sp>
          <p:nvSpPr>
            <p:cNvPr id="16" name="Forma Livre: Forma 15">
              <a:extLst>
                <a:ext uri="{FF2B5EF4-FFF2-40B4-BE49-F238E27FC236}">
                  <a16:creationId xmlns:a16="http://schemas.microsoft.com/office/drawing/2014/main" id="{251F642A-CFF4-9FDE-7679-A4B7EA585C21}"/>
                </a:ext>
              </a:extLst>
            </p:cNvPr>
            <p:cNvSpPr/>
            <p:nvPr/>
          </p:nvSpPr>
          <p:spPr>
            <a:xfrm rot="934525" flipH="1">
              <a:off x="6825021" y="2831151"/>
              <a:ext cx="4548901" cy="2537174"/>
            </a:xfrm>
            <a:custGeom>
              <a:avLst/>
              <a:gdLst>
                <a:gd name="csX0" fmla="*/ 3492688 w 4548901"/>
                <a:gd name="csY0" fmla="*/ 472247 h 2537174"/>
                <a:gd name="csX1" fmla="*/ 3492688 w 4548901"/>
                <a:gd name="csY1" fmla="*/ 817073 h 2537174"/>
                <a:gd name="csX2" fmla="*/ 2124288 w 4548901"/>
                <a:gd name="csY2" fmla="*/ 435641 h 2537174"/>
                <a:gd name="csX3" fmla="*/ 1645227 w 4548901"/>
                <a:gd name="csY3" fmla="*/ 302107 h 2537174"/>
                <a:gd name="csX4" fmla="*/ 1059962 w 4548901"/>
                <a:gd name="csY4" fmla="*/ 138969 h 2537174"/>
                <a:gd name="csX5" fmla="*/ 595101 w 4548901"/>
                <a:gd name="csY5" fmla="*/ 9392 h 2537174"/>
                <a:gd name="csX6" fmla="*/ 282206 w 4548901"/>
                <a:gd name="csY6" fmla="*/ 185877 h 2537174"/>
                <a:gd name="csX7" fmla="*/ 179901 w 4548901"/>
                <a:gd name="csY7" fmla="*/ 552899 h 2537174"/>
                <a:gd name="csX8" fmla="*/ 9392 w 4548901"/>
                <a:gd name="csY8" fmla="*/ 1164606 h 2537174"/>
                <a:gd name="csX9" fmla="*/ 185877 w 4548901"/>
                <a:gd name="csY9" fmla="*/ 1477502 h 2537174"/>
                <a:gd name="csX10" fmla="*/ 650737 w 4548901"/>
                <a:gd name="csY10" fmla="*/ 1607078 h 2537174"/>
                <a:gd name="csX11" fmla="*/ 1715063 w 4548901"/>
                <a:gd name="csY11" fmla="*/ 1903751 h 2537174"/>
                <a:gd name="csX12" fmla="*/ 3953800 w 4548901"/>
                <a:gd name="csY12" fmla="*/ 2527782 h 2537174"/>
                <a:gd name="csX13" fmla="*/ 4266695 w 4548901"/>
                <a:gd name="csY13" fmla="*/ 2351298 h 2537174"/>
                <a:gd name="csX14" fmla="*/ 4437204 w 4548901"/>
                <a:gd name="csY14" fmla="*/ 1739590 h 2537174"/>
                <a:gd name="csX15" fmla="*/ 4539509 w 4548901"/>
                <a:gd name="csY15" fmla="*/ 1372568 h 2537174"/>
                <a:gd name="csX16" fmla="*/ 4363024 w 4548901"/>
                <a:gd name="csY16" fmla="*/ 1059673 h 2537174"/>
                <a:gd name="csX17" fmla="*/ 3909337 w 4548901"/>
                <a:gd name="csY17" fmla="*/ 933211 h 25371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548901" h="2537174">
                  <a:moveTo>
                    <a:pt x="3492688" y="472247"/>
                  </a:moveTo>
                  <a:lnTo>
                    <a:pt x="3492688" y="817073"/>
                  </a:lnTo>
                  <a:lnTo>
                    <a:pt x="2124288" y="435641"/>
                  </a:lnTo>
                  <a:lnTo>
                    <a:pt x="1645227" y="302107"/>
                  </a:lnTo>
                  <a:lnTo>
                    <a:pt x="1059962" y="138969"/>
                  </a:lnTo>
                  <a:lnTo>
                    <a:pt x="595101" y="9392"/>
                  </a:lnTo>
                  <a:cubicBezTo>
                    <a:pt x="459963" y="-28277"/>
                    <a:pt x="319875" y="50738"/>
                    <a:pt x="282206" y="185877"/>
                  </a:cubicBezTo>
                  <a:lnTo>
                    <a:pt x="179901" y="552899"/>
                  </a:lnTo>
                  <a:lnTo>
                    <a:pt x="9392" y="1164606"/>
                  </a:lnTo>
                  <a:cubicBezTo>
                    <a:pt x="-28276" y="1299745"/>
                    <a:pt x="50739" y="1439833"/>
                    <a:pt x="185877" y="1477502"/>
                  </a:cubicBezTo>
                  <a:lnTo>
                    <a:pt x="650737" y="1607078"/>
                  </a:lnTo>
                  <a:lnTo>
                    <a:pt x="1715063" y="1903751"/>
                  </a:lnTo>
                  <a:lnTo>
                    <a:pt x="3953800" y="2527782"/>
                  </a:lnTo>
                  <a:cubicBezTo>
                    <a:pt x="4088938" y="2565451"/>
                    <a:pt x="4229026" y="2486436"/>
                    <a:pt x="4266695" y="2351298"/>
                  </a:cubicBezTo>
                  <a:lnTo>
                    <a:pt x="4437204" y="1739590"/>
                  </a:lnTo>
                  <a:lnTo>
                    <a:pt x="4539509" y="1372568"/>
                  </a:lnTo>
                  <a:cubicBezTo>
                    <a:pt x="4577178" y="1237430"/>
                    <a:pt x="4498163" y="1097341"/>
                    <a:pt x="4363024" y="1059673"/>
                  </a:cubicBezTo>
                  <a:lnTo>
                    <a:pt x="3909337" y="933211"/>
                  </a:lnTo>
                  <a:close/>
                </a:path>
              </a:pathLst>
            </a:custGeom>
            <a:solidFill>
              <a:schemeClr val="bg1"/>
            </a:solidFill>
            <a:ln>
              <a:noFill/>
            </a:ln>
            <a:effectLst>
              <a:outerShdw blurRad="50800" dist="381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p>
          </p:txBody>
        </p:sp>
        <p:sp>
          <p:nvSpPr>
            <p:cNvPr id="23" name="CaixaDeTexto 22">
              <a:extLst>
                <a:ext uri="{FF2B5EF4-FFF2-40B4-BE49-F238E27FC236}">
                  <a16:creationId xmlns:a16="http://schemas.microsoft.com/office/drawing/2014/main" id="{16052576-A559-34EE-5463-C677EF53ACB2}"/>
                </a:ext>
              </a:extLst>
            </p:cNvPr>
            <p:cNvSpPr txBox="1"/>
            <p:nvPr/>
          </p:nvSpPr>
          <p:spPr>
            <a:xfrm>
              <a:off x="7025138" y="3472911"/>
              <a:ext cx="4148667" cy="1200329"/>
            </a:xfrm>
            <a:prstGeom prst="rect">
              <a:avLst/>
            </a:prstGeom>
            <a:noFill/>
          </p:spPr>
          <p:txBody>
            <a:bodyPr wrap="square" rtlCol="0">
              <a:spAutoFit/>
            </a:bodyPr>
            <a:lstStyle/>
            <a:p>
              <a:pPr algn="ctr"/>
              <a:r>
                <a:rPr lang="pt-BR" b="1" dirty="0">
                  <a:solidFill>
                    <a:srgbClr val="262626"/>
                  </a:solidFill>
                </a:rPr>
                <a:t>Amália e Joel, 75 anos, são um casal com  pouca familiaridade tecnológica e muito receio de perder as fotos e contatos. Eles valorizam a segurança.</a:t>
              </a:r>
              <a:endParaRPr lang="pt-BR" sz="2000" b="1" dirty="0">
                <a:solidFill>
                  <a:srgbClr val="262626"/>
                </a:solidFill>
              </a:endParaRPr>
            </a:p>
          </p:txBody>
        </p:sp>
      </p:grpSp>
      <p:grpSp>
        <p:nvGrpSpPr>
          <p:cNvPr id="27" name="Agrupar 26">
            <a:extLst>
              <a:ext uri="{FF2B5EF4-FFF2-40B4-BE49-F238E27FC236}">
                <a16:creationId xmlns:a16="http://schemas.microsoft.com/office/drawing/2014/main" id="{7C8AE349-010D-9E48-6D00-7B3376E47AF9}"/>
              </a:ext>
            </a:extLst>
          </p:cNvPr>
          <p:cNvGrpSpPr/>
          <p:nvPr/>
        </p:nvGrpSpPr>
        <p:grpSpPr>
          <a:xfrm>
            <a:off x="3222237" y="3776598"/>
            <a:ext cx="3232381" cy="2465832"/>
            <a:chOff x="3340677" y="3892207"/>
            <a:chExt cx="3232381" cy="2465832"/>
          </a:xfrm>
        </p:grpSpPr>
        <p:sp>
          <p:nvSpPr>
            <p:cNvPr id="26" name="Forma Livre: Forma 25">
              <a:extLst>
                <a:ext uri="{FF2B5EF4-FFF2-40B4-BE49-F238E27FC236}">
                  <a16:creationId xmlns:a16="http://schemas.microsoft.com/office/drawing/2014/main" id="{B2FBF5EA-2052-03E1-8348-109952FBB904}"/>
                </a:ext>
              </a:extLst>
            </p:cNvPr>
            <p:cNvSpPr/>
            <p:nvPr/>
          </p:nvSpPr>
          <p:spPr>
            <a:xfrm rot="1785321">
              <a:off x="3340677" y="3892207"/>
              <a:ext cx="3232381" cy="2465832"/>
            </a:xfrm>
            <a:custGeom>
              <a:avLst/>
              <a:gdLst>
                <a:gd name="csX0" fmla="*/ 1681521 w 3232381"/>
                <a:gd name="csY0" fmla="*/ 9353 h 2465832"/>
                <a:gd name="csX1" fmla="*/ 1891780 w 3232381"/>
                <a:gd name="csY1" fmla="*/ 406889 h 2465832"/>
                <a:gd name="csX2" fmla="*/ 2558862 w 3232381"/>
                <a:gd name="csY2" fmla="*/ 25538 h 2465832"/>
                <a:gd name="csX3" fmla="*/ 2822816 w 3232381"/>
                <a:gd name="csY3" fmla="*/ 97474 h 2465832"/>
                <a:gd name="csX4" fmla="*/ 2966826 w 3232381"/>
                <a:gd name="csY4" fmla="*/ 349384 h 2465832"/>
                <a:gd name="csX5" fmla="*/ 3206843 w 3232381"/>
                <a:gd name="csY5" fmla="*/ 769235 h 2465832"/>
                <a:gd name="csX6" fmla="*/ 3134907 w 3232381"/>
                <a:gd name="csY6" fmla="*/ 1033190 h 2465832"/>
                <a:gd name="csX7" fmla="*/ 1671107 w 3232381"/>
                <a:gd name="csY7" fmla="*/ 1870002 h 2465832"/>
                <a:gd name="csX8" fmla="*/ 971787 w 3232381"/>
                <a:gd name="csY8" fmla="*/ 2269782 h 2465832"/>
                <a:gd name="csX9" fmla="*/ 673519 w 3232381"/>
                <a:gd name="csY9" fmla="*/ 2440293 h 2465832"/>
                <a:gd name="csX10" fmla="*/ 409565 w 3232381"/>
                <a:gd name="csY10" fmla="*/ 2368358 h 2465832"/>
                <a:gd name="csX11" fmla="*/ 169548 w 3232381"/>
                <a:gd name="csY11" fmla="*/ 1948506 h 2465832"/>
                <a:gd name="csX12" fmla="*/ 25539 w 3232381"/>
                <a:gd name="csY12" fmla="*/ 1696596 h 2465832"/>
                <a:gd name="csX13" fmla="*/ 97474 w 3232381"/>
                <a:gd name="csY13" fmla="*/ 1432642 h 2465832"/>
                <a:gd name="csX14" fmla="*/ 395742 w 3232381"/>
                <a:gd name="csY14" fmla="*/ 1262131 h 2465832"/>
                <a:gd name="csX15" fmla="*/ 705324 w 3232381"/>
                <a:gd name="csY15" fmla="*/ 1085152 h 2465832"/>
                <a:gd name="csX16" fmla="*/ 399210 w 3232381"/>
                <a:gd name="csY16" fmla="*/ 808700 h 2465832"/>
                <a:gd name="csX17" fmla="*/ 946482 w 3232381"/>
                <a:gd name="csY17" fmla="*/ 947289 h 2465832"/>
                <a:gd name="csX18" fmla="*/ 1095061 w 3232381"/>
                <a:gd name="csY18" fmla="*/ 862350 h 2465832"/>
                <a:gd name="csX19" fmla="*/ 1681521 w 3232381"/>
                <a:gd name="csY19" fmla="*/ 527088 h 2465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232381" h="2465832">
                  <a:moveTo>
                    <a:pt x="1681521" y="9353"/>
                  </a:moveTo>
                  <a:lnTo>
                    <a:pt x="1891780" y="406889"/>
                  </a:lnTo>
                  <a:lnTo>
                    <a:pt x="2558862" y="25538"/>
                  </a:lnTo>
                  <a:cubicBezTo>
                    <a:pt x="2651615" y="-27486"/>
                    <a:pt x="2769792" y="4720"/>
                    <a:pt x="2822816" y="97474"/>
                  </a:cubicBezTo>
                  <a:lnTo>
                    <a:pt x="2966826" y="349384"/>
                  </a:lnTo>
                  <a:lnTo>
                    <a:pt x="3206843" y="769235"/>
                  </a:lnTo>
                  <a:cubicBezTo>
                    <a:pt x="3259867" y="861989"/>
                    <a:pt x="3227661" y="980165"/>
                    <a:pt x="3134907" y="1033190"/>
                  </a:cubicBezTo>
                  <a:lnTo>
                    <a:pt x="1671107" y="1870002"/>
                  </a:lnTo>
                  <a:lnTo>
                    <a:pt x="971787" y="2269782"/>
                  </a:lnTo>
                  <a:lnTo>
                    <a:pt x="673519" y="2440293"/>
                  </a:lnTo>
                  <a:cubicBezTo>
                    <a:pt x="580766" y="2493318"/>
                    <a:pt x="462590" y="2461111"/>
                    <a:pt x="409565" y="2368358"/>
                  </a:cubicBezTo>
                  <a:lnTo>
                    <a:pt x="169548" y="1948506"/>
                  </a:lnTo>
                  <a:lnTo>
                    <a:pt x="25539" y="1696596"/>
                  </a:lnTo>
                  <a:cubicBezTo>
                    <a:pt x="-27486" y="1603843"/>
                    <a:pt x="4721" y="1485666"/>
                    <a:pt x="97474" y="1432642"/>
                  </a:cubicBezTo>
                  <a:lnTo>
                    <a:pt x="395742" y="1262131"/>
                  </a:lnTo>
                  <a:lnTo>
                    <a:pt x="705324" y="1085152"/>
                  </a:lnTo>
                  <a:lnTo>
                    <a:pt x="399210" y="808700"/>
                  </a:lnTo>
                  <a:lnTo>
                    <a:pt x="946482" y="947289"/>
                  </a:lnTo>
                  <a:lnTo>
                    <a:pt x="1095061" y="862350"/>
                  </a:lnTo>
                  <a:lnTo>
                    <a:pt x="1681521" y="527088"/>
                  </a:lnTo>
                  <a:close/>
                </a:path>
              </a:pathLst>
            </a:custGeom>
            <a:solidFill>
              <a:schemeClr val="bg1"/>
            </a:solidFill>
            <a:ln>
              <a:noFill/>
            </a:ln>
            <a:effectLst>
              <a:outerShdw blurRad="50800" dist="381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9" name="CaixaDeTexto 8">
              <a:extLst>
                <a:ext uri="{FF2B5EF4-FFF2-40B4-BE49-F238E27FC236}">
                  <a16:creationId xmlns:a16="http://schemas.microsoft.com/office/drawing/2014/main" id="{71221B25-6FCF-38B2-793B-B86DF7167829}"/>
                </a:ext>
              </a:extLst>
            </p:cNvPr>
            <p:cNvSpPr txBox="1"/>
            <p:nvPr/>
          </p:nvSpPr>
          <p:spPr>
            <a:xfrm>
              <a:off x="3490747" y="4668169"/>
              <a:ext cx="2946938" cy="923330"/>
            </a:xfrm>
            <a:prstGeom prst="rect">
              <a:avLst/>
            </a:prstGeom>
            <a:noFill/>
          </p:spPr>
          <p:txBody>
            <a:bodyPr wrap="square" rtlCol="0">
              <a:spAutoFit/>
            </a:bodyPr>
            <a:lstStyle/>
            <a:p>
              <a:pPr algn="ctr"/>
              <a:r>
                <a:rPr lang="pt-BR" b="1" dirty="0">
                  <a:solidFill>
                    <a:srgbClr val="262626"/>
                  </a:solidFill>
                </a:rPr>
                <a:t>Temos medo de perder nossas fotos e contatos,</a:t>
              </a:r>
            </a:p>
            <a:p>
              <a:pPr algn="ctr"/>
              <a:r>
                <a:rPr lang="pt-BR" b="1" dirty="0">
                  <a:solidFill>
                    <a:srgbClr val="262626"/>
                  </a:solidFill>
                </a:rPr>
                <a:t>e o celular ainda fica lento.</a:t>
              </a:r>
              <a:endParaRPr lang="pt-BR" sz="2000" b="1" dirty="0">
                <a:solidFill>
                  <a:srgbClr val="262626"/>
                </a:solidFill>
              </a:endParaRPr>
            </a:p>
          </p:txBody>
        </p:sp>
      </p:grpSp>
      <p:sp>
        <p:nvSpPr>
          <p:cNvPr id="18" name="Retângulo: Cantos Arredondados 17">
            <a:extLst>
              <a:ext uri="{FF2B5EF4-FFF2-40B4-BE49-F238E27FC236}">
                <a16:creationId xmlns:a16="http://schemas.microsoft.com/office/drawing/2014/main" id="{EFDE5E27-5A43-8D9E-5459-7329CF108E3F}"/>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9" name="Retângulo: Cantos Arredondados 18">
            <a:extLst>
              <a:ext uri="{FF2B5EF4-FFF2-40B4-BE49-F238E27FC236}">
                <a16:creationId xmlns:a16="http://schemas.microsoft.com/office/drawing/2014/main" id="{2BC9DE0E-E2CE-3723-F45C-4EC90E2A8A19}"/>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spTree>
    <p:extLst>
      <p:ext uri="{BB962C8B-B14F-4D97-AF65-F5344CB8AC3E}">
        <p14:creationId xmlns:p14="http://schemas.microsoft.com/office/powerpoint/2010/main" val="367374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20DC6-11C7-F0EB-01B3-A0F52F9E9757}"/>
            </a:ext>
          </a:extLst>
        </p:cNvPr>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74F4E517-F06F-0B4A-E783-DFA56DADFA6F}"/>
              </a:ext>
            </a:extLst>
          </p:cNvPr>
          <p:cNvSpPr/>
          <p:nvPr/>
        </p:nvSpPr>
        <p:spPr>
          <a:xfrm>
            <a:off x="2554792" y="1254420"/>
            <a:ext cx="7082416" cy="2009974"/>
          </a:xfrm>
          <a:prstGeom prst="roundRect">
            <a:avLst>
              <a:gd name="adj" fmla="val 50000"/>
            </a:avLst>
          </a:prstGeom>
          <a:solidFill>
            <a:schemeClr val="bg1"/>
          </a:solidFill>
          <a:ln>
            <a:noFill/>
          </a:ln>
          <a:effectLst>
            <a:outerShdw blurRad="292100" dist="101600" dir="19200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CF91AAE6-9FC9-3D6B-8717-16F3514B185C}"/>
              </a:ext>
            </a:extLst>
          </p:cNvPr>
          <p:cNvSpPr txBox="1"/>
          <p:nvPr/>
        </p:nvSpPr>
        <p:spPr>
          <a:xfrm>
            <a:off x="3330783" y="572465"/>
            <a:ext cx="5530433" cy="646331"/>
          </a:xfrm>
          <a:prstGeom prst="rect">
            <a:avLst/>
          </a:prstGeom>
          <a:noFill/>
        </p:spPr>
        <p:txBody>
          <a:bodyPr wrap="square">
            <a:spAutoFit/>
          </a:bodyPr>
          <a:lstStyle/>
          <a:p>
            <a:pPr algn="ctr"/>
            <a:r>
              <a:rPr lang="pt-BR" sz="3600" b="1" noProof="0" dirty="0">
                <a:solidFill>
                  <a:srgbClr val="262626"/>
                </a:solidFill>
                <a:latin typeface="AMX Black" pitchFamily="2" charset="0"/>
              </a:rPr>
              <a:t>Perfil</a:t>
            </a:r>
          </a:p>
        </p:txBody>
      </p:sp>
      <p:pic>
        <p:nvPicPr>
          <p:cNvPr id="9" name="Imagem 8">
            <a:extLst>
              <a:ext uri="{FF2B5EF4-FFF2-40B4-BE49-F238E27FC236}">
                <a16:creationId xmlns:a16="http://schemas.microsoft.com/office/drawing/2014/main" id="{F183FC96-5BC1-4C0B-D6D4-F8D8152720B0}"/>
              </a:ext>
            </a:extLst>
          </p:cNvPr>
          <p:cNvPicPr>
            <a:picLocks noChangeAspect="1"/>
          </p:cNvPicPr>
          <p:nvPr/>
        </p:nvPicPr>
        <p:blipFill>
          <a:blip r:embed="rId3" cstate="print">
            <a:extLst>
              <a:ext uri="{28A0092B-C50C-407E-A947-70E740481C1C}">
                <a14:useLocalDpi xmlns:a14="http://schemas.microsoft.com/office/drawing/2010/main" val="0"/>
              </a:ext>
            </a:extLst>
          </a:blip>
          <a:srcRect l="16134" t="21588" r="45007" b="26368"/>
          <a:stretch>
            <a:fillRect/>
          </a:stretch>
        </p:blipFill>
        <p:spPr>
          <a:xfrm>
            <a:off x="2754247" y="1429490"/>
            <a:ext cx="1659834" cy="1659834"/>
          </a:xfrm>
          <a:prstGeom prst="ellipse">
            <a:avLst/>
          </a:prstGeom>
          <a:effectLst>
            <a:outerShdw blurRad="114300" dist="88900" dir="2700000" algn="tl" rotWithShape="0">
              <a:prstClr val="black">
                <a:alpha val="30000"/>
              </a:prstClr>
            </a:outerShdw>
          </a:effectLst>
        </p:spPr>
      </p:pic>
      <p:sp>
        <p:nvSpPr>
          <p:cNvPr id="11" name="CaixaDeTexto 10">
            <a:extLst>
              <a:ext uri="{FF2B5EF4-FFF2-40B4-BE49-F238E27FC236}">
                <a16:creationId xmlns:a16="http://schemas.microsoft.com/office/drawing/2014/main" id="{13EEDBDE-CD0C-30A1-2438-5C2E5EDB519A}"/>
              </a:ext>
            </a:extLst>
          </p:cNvPr>
          <p:cNvSpPr txBox="1"/>
          <p:nvPr/>
        </p:nvSpPr>
        <p:spPr>
          <a:xfrm>
            <a:off x="4704553" y="1481145"/>
            <a:ext cx="4069756" cy="400110"/>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Tipo:</a:t>
            </a:r>
            <a:r>
              <a:rPr lang="pt-BR" altLang="pt-BR" sz="2000" dirty="0">
                <a:latin typeface="AMX" pitchFamily="2" charset="0"/>
              </a:rPr>
              <a:t> baixa fluência digital;</a:t>
            </a:r>
          </a:p>
        </p:txBody>
      </p:sp>
      <p:sp>
        <p:nvSpPr>
          <p:cNvPr id="12" name="CaixaDeTexto 11">
            <a:extLst>
              <a:ext uri="{FF2B5EF4-FFF2-40B4-BE49-F238E27FC236}">
                <a16:creationId xmlns:a16="http://schemas.microsoft.com/office/drawing/2014/main" id="{0A9A3AED-1338-22F7-EBE8-149DACECEA29}"/>
              </a:ext>
            </a:extLst>
          </p:cNvPr>
          <p:cNvSpPr txBox="1"/>
          <p:nvPr/>
        </p:nvSpPr>
        <p:spPr>
          <a:xfrm>
            <a:off x="4704552" y="1903934"/>
            <a:ext cx="4625717" cy="707886"/>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Comportamento:</a:t>
            </a:r>
            <a:r>
              <a:rPr lang="pt-BR" altLang="pt-BR" sz="2000" dirty="0">
                <a:latin typeface="AMX" pitchFamily="2" charset="0"/>
              </a:rPr>
              <a:t> usam o celular para tirar fotos e falar com conhecidos;</a:t>
            </a:r>
          </a:p>
        </p:txBody>
      </p:sp>
      <p:sp>
        <p:nvSpPr>
          <p:cNvPr id="13" name="CaixaDeTexto 12">
            <a:extLst>
              <a:ext uri="{FF2B5EF4-FFF2-40B4-BE49-F238E27FC236}">
                <a16:creationId xmlns:a16="http://schemas.microsoft.com/office/drawing/2014/main" id="{1978720E-30F0-FC8F-BE19-279D189342FF}"/>
              </a:ext>
            </a:extLst>
          </p:cNvPr>
          <p:cNvSpPr txBox="1"/>
          <p:nvPr/>
        </p:nvSpPr>
        <p:spPr>
          <a:xfrm>
            <a:off x="4704552" y="2603722"/>
            <a:ext cx="4428929" cy="400110"/>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Problema:</a:t>
            </a:r>
            <a:r>
              <a:rPr lang="pt-BR" altLang="pt-BR" sz="2000" dirty="0">
                <a:latin typeface="AMX" pitchFamily="2" charset="0"/>
              </a:rPr>
              <a:t> armazenamento cheio.</a:t>
            </a:r>
          </a:p>
        </p:txBody>
      </p:sp>
      <p:sp>
        <p:nvSpPr>
          <p:cNvPr id="14" name="Retângulo: Cantos Arredondados 13">
            <a:extLst>
              <a:ext uri="{FF2B5EF4-FFF2-40B4-BE49-F238E27FC236}">
                <a16:creationId xmlns:a16="http://schemas.microsoft.com/office/drawing/2014/main" id="{D77AE27C-7BE6-0C4F-43C2-0480BE543005}"/>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7" name="Retângulo: Cantos Arredondados 16">
            <a:extLst>
              <a:ext uri="{FF2B5EF4-FFF2-40B4-BE49-F238E27FC236}">
                <a16:creationId xmlns:a16="http://schemas.microsoft.com/office/drawing/2014/main" id="{E7EDB6A1-E6DA-D0C4-1E00-A4A22D4E44D4}"/>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grpSp>
        <p:nvGrpSpPr>
          <p:cNvPr id="18" name="Agrupar 17">
            <a:extLst>
              <a:ext uri="{FF2B5EF4-FFF2-40B4-BE49-F238E27FC236}">
                <a16:creationId xmlns:a16="http://schemas.microsoft.com/office/drawing/2014/main" id="{FC79AB98-96FD-99B2-CCE1-4CA04E56F4DD}"/>
              </a:ext>
            </a:extLst>
          </p:cNvPr>
          <p:cNvGrpSpPr/>
          <p:nvPr/>
        </p:nvGrpSpPr>
        <p:grpSpPr>
          <a:xfrm>
            <a:off x="1498828" y="3646929"/>
            <a:ext cx="3058858" cy="750920"/>
            <a:chOff x="1090954" y="3689752"/>
            <a:chExt cx="3058858" cy="750920"/>
          </a:xfrm>
        </p:grpSpPr>
        <p:sp>
          <p:nvSpPr>
            <p:cNvPr id="19" name="Retângulo: Cantos Arredondados 18">
              <a:extLst>
                <a:ext uri="{FF2B5EF4-FFF2-40B4-BE49-F238E27FC236}">
                  <a16:creationId xmlns:a16="http://schemas.microsoft.com/office/drawing/2014/main" id="{94CF68D9-37BC-9058-49DF-D9317CDA6138}"/>
                </a:ext>
              </a:extLst>
            </p:cNvPr>
            <p:cNvSpPr/>
            <p:nvPr/>
          </p:nvSpPr>
          <p:spPr>
            <a:xfrm>
              <a:off x="1090954" y="3689752"/>
              <a:ext cx="3058858" cy="750920"/>
            </a:xfrm>
            <a:prstGeom prst="roundRect">
              <a:avLst>
                <a:gd name="adj" fmla="val 36962"/>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CaixaDeTexto 25">
              <a:extLst>
                <a:ext uri="{FF2B5EF4-FFF2-40B4-BE49-F238E27FC236}">
                  <a16:creationId xmlns:a16="http://schemas.microsoft.com/office/drawing/2014/main" id="{1E5462D8-C32D-5D1E-8E25-D24078C1CAD8}"/>
                </a:ext>
              </a:extLst>
            </p:cNvPr>
            <p:cNvSpPr txBox="1"/>
            <p:nvPr/>
          </p:nvSpPr>
          <p:spPr>
            <a:xfrm>
              <a:off x="1090954" y="3765205"/>
              <a:ext cx="3058858" cy="430887"/>
            </a:xfrm>
            <a:prstGeom prst="rect">
              <a:avLst/>
            </a:prstGeom>
            <a:noFill/>
          </p:spPr>
          <p:txBody>
            <a:bodyPr wrap="square">
              <a:spAutoFit/>
            </a:bodyPr>
            <a:lstStyle/>
            <a:p>
              <a:pPr algn="ctr"/>
              <a:r>
                <a:rPr lang="pt-BR" sz="2200" b="1" noProof="0" dirty="0">
                  <a:solidFill>
                    <a:schemeClr val="bg1"/>
                  </a:solidFill>
                  <a:latin typeface="AMX Black" pitchFamily="2" charset="0"/>
                </a:rPr>
                <a:t>Pergunta de milhões</a:t>
              </a:r>
            </a:p>
          </p:txBody>
        </p:sp>
      </p:grpSp>
      <p:grpSp>
        <p:nvGrpSpPr>
          <p:cNvPr id="27" name="Agrupar 26">
            <a:extLst>
              <a:ext uri="{FF2B5EF4-FFF2-40B4-BE49-F238E27FC236}">
                <a16:creationId xmlns:a16="http://schemas.microsoft.com/office/drawing/2014/main" id="{BBB01918-804F-DE2C-EA35-CB542A7E46E2}"/>
              </a:ext>
            </a:extLst>
          </p:cNvPr>
          <p:cNvGrpSpPr/>
          <p:nvPr/>
        </p:nvGrpSpPr>
        <p:grpSpPr>
          <a:xfrm>
            <a:off x="835569" y="4194117"/>
            <a:ext cx="4385376" cy="1330793"/>
            <a:chOff x="1712059" y="4494874"/>
            <a:chExt cx="3902229" cy="1330793"/>
          </a:xfrm>
        </p:grpSpPr>
        <p:sp>
          <p:nvSpPr>
            <p:cNvPr id="28" name="Retângulo: Cantos Arredondados 27">
              <a:extLst>
                <a:ext uri="{FF2B5EF4-FFF2-40B4-BE49-F238E27FC236}">
                  <a16:creationId xmlns:a16="http://schemas.microsoft.com/office/drawing/2014/main" id="{0B8A54E7-9A88-8B26-CD41-39D15FC5341E}"/>
                </a:ext>
              </a:extLst>
            </p:cNvPr>
            <p:cNvSpPr/>
            <p:nvPr/>
          </p:nvSpPr>
          <p:spPr>
            <a:xfrm>
              <a:off x="1712059" y="4494874"/>
              <a:ext cx="3902229" cy="1330793"/>
            </a:xfrm>
            <a:prstGeom prst="roundRect">
              <a:avLst>
                <a:gd name="adj" fmla="val 25559"/>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a:extLst>
                <a:ext uri="{FF2B5EF4-FFF2-40B4-BE49-F238E27FC236}">
                  <a16:creationId xmlns:a16="http://schemas.microsoft.com/office/drawing/2014/main" id="{94309FD0-80DE-1555-51E0-F82D3CF78322}"/>
                </a:ext>
              </a:extLst>
            </p:cNvPr>
            <p:cNvSpPr txBox="1"/>
            <p:nvPr/>
          </p:nvSpPr>
          <p:spPr>
            <a:xfrm>
              <a:off x="1712060" y="4698605"/>
              <a:ext cx="3902228" cy="923330"/>
            </a:xfrm>
            <a:prstGeom prst="rect">
              <a:avLst/>
            </a:prstGeom>
            <a:noFill/>
          </p:spPr>
          <p:txBody>
            <a:bodyPr wrap="square" rtlCol="0">
              <a:spAutoFit/>
            </a:bodyPr>
            <a:lstStyle/>
            <a:p>
              <a:pPr lvl="0" algn="ctr" eaLnBrk="0" fontAlgn="base" hangingPunct="0">
                <a:spcBef>
                  <a:spcPct val="0"/>
                </a:spcBef>
                <a:spcAft>
                  <a:spcPct val="0"/>
                </a:spcAft>
              </a:pPr>
              <a:r>
                <a:rPr lang="pt-BR" dirty="0">
                  <a:latin typeface="AMX" pitchFamily="2" charset="0"/>
                  <a:cs typeface="Arial" panose="020B0604020202020204" pitchFamily="34" charset="0"/>
                </a:rPr>
                <a:t>Se precisarem trocar de celular ou ele quebrar, vocês conseguiriam recuperar suas fotos e arquivos importantes?</a:t>
              </a:r>
              <a:endParaRPr lang="pt-BR" altLang="pt-BR" dirty="0">
                <a:latin typeface="AMX" pitchFamily="2" charset="0"/>
                <a:cs typeface="Arial" panose="020B0604020202020204" pitchFamily="34" charset="0"/>
              </a:endParaRPr>
            </a:p>
          </p:txBody>
        </p:sp>
      </p:grpSp>
      <p:grpSp>
        <p:nvGrpSpPr>
          <p:cNvPr id="30" name="Agrupar 29">
            <a:extLst>
              <a:ext uri="{FF2B5EF4-FFF2-40B4-BE49-F238E27FC236}">
                <a16:creationId xmlns:a16="http://schemas.microsoft.com/office/drawing/2014/main" id="{F0268852-3E77-A745-BC30-8FD32B108C68}"/>
              </a:ext>
            </a:extLst>
          </p:cNvPr>
          <p:cNvGrpSpPr/>
          <p:nvPr/>
        </p:nvGrpSpPr>
        <p:grpSpPr>
          <a:xfrm>
            <a:off x="7269641" y="3646929"/>
            <a:ext cx="3761814" cy="750920"/>
            <a:chOff x="769992" y="3689752"/>
            <a:chExt cx="3761814" cy="750920"/>
          </a:xfrm>
        </p:grpSpPr>
        <p:sp>
          <p:nvSpPr>
            <p:cNvPr id="31" name="Retângulo: Cantos Arredondados 30">
              <a:extLst>
                <a:ext uri="{FF2B5EF4-FFF2-40B4-BE49-F238E27FC236}">
                  <a16:creationId xmlns:a16="http://schemas.microsoft.com/office/drawing/2014/main" id="{F4890493-5826-A999-51EE-279E7DCFB842}"/>
                </a:ext>
              </a:extLst>
            </p:cNvPr>
            <p:cNvSpPr/>
            <p:nvPr/>
          </p:nvSpPr>
          <p:spPr>
            <a:xfrm>
              <a:off x="769992" y="3689752"/>
              <a:ext cx="3761814" cy="750920"/>
            </a:xfrm>
            <a:prstGeom prst="roundRect">
              <a:avLst>
                <a:gd name="adj" fmla="val 34215"/>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CaixaDeTexto 31">
              <a:extLst>
                <a:ext uri="{FF2B5EF4-FFF2-40B4-BE49-F238E27FC236}">
                  <a16:creationId xmlns:a16="http://schemas.microsoft.com/office/drawing/2014/main" id="{35805F41-6194-C9B5-63AD-36351F18D6BB}"/>
                </a:ext>
              </a:extLst>
            </p:cNvPr>
            <p:cNvSpPr txBox="1"/>
            <p:nvPr/>
          </p:nvSpPr>
          <p:spPr>
            <a:xfrm>
              <a:off x="1121470" y="3765205"/>
              <a:ext cx="3058858" cy="430887"/>
            </a:xfrm>
            <a:prstGeom prst="rect">
              <a:avLst/>
            </a:prstGeom>
            <a:noFill/>
          </p:spPr>
          <p:txBody>
            <a:bodyPr wrap="square">
              <a:spAutoFit/>
            </a:bodyPr>
            <a:lstStyle/>
            <a:p>
              <a:pPr algn="ctr"/>
              <a:r>
                <a:rPr lang="pt-BR" sz="2200" b="1" dirty="0">
                  <a:solidFill>
                    <a:schemeClr val="bg1"/>
                  </a:solidFill>
                  <a:latin typeface="AMX Black" pitchFamily="2" charset="0"/>
                </a:rPr>
                <a:t>Argumento nota 10</a:t>
              </a:r>
              <a:endParaRPr lang="pt-BR" sz="2200" b="1" noProof="0" dirty="0">
                <a:solidFill>
                  <a:schemeClr val="bg1"/>
                </a:solidFill>
                <a:latin typeface="AMX Black" pitchFamily="2" charset="0"/>
              </a:endParaRPr>
            </a:p>
          </p:txBody>
        </p:sp>
      </p:grpSp>
      <p:grpSp>
        <p:nvGrpSpPr>
          <p:cNvPr id="33" name="Agrupar 32">
            <a:extLst>
              <a:ext uri="{FF2B5EF4-FFF2-40B4-BE49-F238E27FC236}">
                <a16:creationId xmlns:a16="http://schemas.microsoft.com/office/drawing/2014/main" id="{4822687B-28F5-F940-7475-EDA06DA5D60E}"/>
              </a:ext>
            </a:extLst>
          </p:cNvPr>
          <p:cNvGrpSpPr/>
          <p:nvPr/>
        </p:nvGrpSpPr>
        <p:grpSpPr>
          <a:xfrm>
            <a:off x="6944667" y="4194117"/>
            <a:ext cx="4411763" cy="1330793"/>
            <a:chOff x="1416865" y="4494874"/>
            <a:chExt cx="4411763" cy="1330793"/>
          </a:xfrm>
        </p:grpSpPr>
        <p:sp>
          <p:nvSpPr>
            <p:cNvPr id="34" name="Retângulo: Cantos Arredondados 33">
              <a:extLst>
                <a:ext uri="{FF2B5EF4-FFF2-40B4-BE49-F238E27FC236}">
                  <a16:creationId xmlns:a16="http://schemas.microsoft.com/office/drawing/2014/main" id="{EC33CE59-1FCB-0BCF-1F1F-FCED3925AB4B}"/>
                </a:ext>
              </a:extLst>
            </p:cNvPr>
            <p:cNvSpPr/>
            <p:nvPr/>
          </p:nvSpPr>
          <p:spPr>
            <a:xfrm>
              <a:off x="1416867" y="4494874"/>
              <a:ext cx="4411761" cy="1330793"/>
            </a:xfrm>
            <a:prstGeom prst="roundRect">
              <a:avLst>
                <a:gd name="adj" fmla="val 25559"/>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CaixaDeTexto 34">
              <a:extLst>
                <a:ext uri="{FF2B5EF4-FFF2-40B4-BE49-F238E27FC236}">
                  <a16:creationId xmlns:a16="http://schemas.microsoft.com/office/drawing/2014/main" id="{A4676E3B-B296-915E-30DF-7BD405FDA07A}"/>
                </a:ext>
              </a:extLst>
            </p:cNvPr>
            <p:cNvSpPr txBox="1"/>
            <p:nvPr/>
          </p:nvSpPr>
          <p:spPr>
            <a:xfrm>
              <a:off x="1416865" y="4698605"/>
              <a:ext cx="4411761" cy="923330"/>
            </a:xfrm>
            <a:prstGeom prst="rect">
              <a:avLst/>
            </a:prstGeom>
            <a:noFill/>
          </p:spPr>
          <p:txBody>
            <a:bodyPr wrap="square" rtlCol="0">
              <a:spAutoFit/>
            </a:bodyPr>
            <a:lstStyle/>
            <a:p>
              <a:pPr lvl="0" algn="ctr" eaLnBrk="0" fontAlgn="base" hangingPunct="0">
                <a:spcBef>
                  <a:spcPct val="0"/>
                </a:spcBef>
                <a:spcAft>
                  <a:spcPct val="0"/>
                </a:spcAft>
              </a:pPr>
              <a:r>
                <a:rPr lang="pt-BR" dirty="0">
                  <a:latin typeface="AMX" pitchFamily="2" charset="0"/>
                  <a:cs typeface="Arial" panose="020B0604020202020204" pitchFamily="34" charset="0"/>
                </a:rPr>
                <a:t>Seus dados ficam protegidos e</a:t>
              </a:r>
            </a:p>
            <a:p>
              <a:pPr lvl="0" algn="ctr" eaLnBrk="0" fontAlgn="base" hangingPunct="0">
                <a:spcBef>
                  <a:spcPct val="0"/>
                </a:spcBef>
                <a:spcAft>
                  <a:spcPct val="0"/>
                </a:spcAft>
              </a:pPr>
              <a:r>
                <a:rPr lang="pt-BR" dirty="0">
                  <a:latin typeface="AMX" pitchFamily="2" charset="0"/>
                  <a:cs typeface="Arial" panose="020B0604020202020204" pitchFamily="34" charset="0"/>
                </a:rPr>
                <a:t> podem ser recuperados facilmente</a:t>
              </a:r>
            </a:p>
            <a:p>
              <a:pPr lvl="0" algn="ctr" eaLnBrk="0" fontAlgn="base" hangingPunct="0">
                <a:spcBef>
                  <a:spcPct val="0"/>
                </a:spcBef>
                <a:spcAft>
                  <a:spcPct val="0"/>
                </a:spcAft>
              </a:pPr>
              <a:r>
                <a:rPr lang="pt-BR" dirty="0">
                  <a:latin typeface="AMX" pitchFamily="2" charset="0"/>
                  <a:cs typeface="Arial" panose="020B0604020202020204" pitchFamily="34" charset="0"/>
                </a:rPr>
                <a:t>em caso de troca ou problema.</a:t>
              </a:r>
              <a:endParaRPr lang="pt-BR" altLang="pt-BR" dirty="0">
                <a:latin typeface="AMX" pitchFamily="2" charset="0"/>
                <a:cs typeface="Arial" panose="020B0604020202020204" pitchFamily="34" charset="0"/>
              </a:endParaRPr>
            </a:p>
          </p:txBody>
        </p:sp>
      </p:grpSp>
    </p:spTree>
    <p:extLst>
      <p:ext uri="{BB962C8B-B14F-4D97-AF65-F5344CB8AC3E}">
        <p14:creationId xmlns:p14="http://schemas.microsoft.com/office/powerpoint/2010/main" val="159098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4000"/>
                            </p:stCondLst>
                            <p:childTnLst>
                              <p:par>
                                <p:cTn id="49" presetID="22" presetClass="entr" presetSubtype="1"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up)">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9228-9915-E7AD-6B56-0A1B08FD8DE3}"/>
            </a:ext>
          </a:extLst>
        </p:cNvPr>
        <p:cNvGrpSpPr/>
        <p:nvPr/>
      </p:nvGrpSpPr>
      <p:grpSpPr>
        <a:xfrm>
          <a:off x="0" y="0"/>
          <a:ext cx="0" cy="0"/>
          <a:chOff x="0" y="0"/>
          <a:chExt cx="0" cy="0"/>
        </a:xfrm>
      </p:grpSpPr>
      <p:pic>
        <p:nvPicPr>
          <p:cNvPr id="17" name="Imagem 16">
            <a:extLst>
              <a:ext uri="{FF2B5EF4-FFF2-40B4-BE49-F238E27FC236}">
                <a16:creationId xmlns:a16="http://schemas.microsoft.com/office/drawing/2014/main" id="{71746609-AD2A-CD3F-E578-E1D8D222E1E2}"/>
              </a:ext>
            </a:extLst>
          </p:cNvPr>
          <p:cNvPicPr>
            <a:picLocks noChangeAspect="1"/>
          </p:cNvPicPr>
          <p:nvPr/>
        </p:nvPicPr>
        <p:blipFill>
          <a:blip r:embed="rId3">
            <a:extLst>
              <a:ext uri="{28A0092B-C50C-407E-A947-70E740481C1C}">
                <a14:useLocalDpi xmlns:a14="http://schemas.microsoft.com/office/drawing/2010/main" val="0"/>
              </a:ext>
            </a:extLst>
          </a:blip>
          <a:srcRect l="9757" t="10005" r="7856" b="36005"/>
          <a:stretch>
            <a:fillRect/>
          </a:stretch>
        </p:blipFill>
        <p:spPr>
          <a:xfrm>
            <a:off x="447675" y="419100"/>
            <a:ext cx="11296650" cy="5527550"/>
          </a:xfrm>
          <a:custGeom>
            <a:avLst/>
            <a:gdLst>
              <a:gd name="csX0" fmla="*/ 554137 w 11296650"/>
              <a:gd name="csY0" fmla="*/ 0 h 5527550"/>
              <a:gd name="csX1" fmla="*/ 10742513 w 11296650"/>
              <a:gd name="csY1" fmla="*/ 0 h 5527550"/>
              <a:gd name="csX2" fmla="*/ 11296650 w 11296650"/>
              <a:gd name="csY2" fmla="*/ 554137 h 5527550"/>
              <a:gd name="csX3" fmla="*/ 11296650 w 11296650"/>
              <a:gd name="csY3" fmla="*/ 4973413 h 5527550"/>
              <a:gd name="csX4" fmla="*/ 10742513 w 11296650"/>
              <a:gd name="csY4" fmla="*/ 5527550 h 5527550"/>
              <a:gd name="csX5" fmla="*/ 554137 w 11296650"/>
              <a:gd name="csY5" fmla="*/ 5527550 h 5527550"/>
              <a:gd name="csX6" fmla="*/ 0 w 11296650"/>
              <a:gd name="csY6" fmla="*/ 4973413 h 5527550"/>
              <a:gd name="csX7" fmla="*/ 0 w 11296650"/>
              <a:gd name="csY7" fmla="*/ 554137 h 5527550"/>
              <a:gd name="csX8" fmla="*/ 554137 w 11296650"/>
              <a:gd name="csY8" fmla="*/ 0 h 55275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96650" h="5527550">
                <a:moveTo>
                  <a:pt x="554137" y="0"/>
                </a:moveTo>
                <a:lnTo>
                  <a:pt x="10742513" y="0"/>
                </a:lnTo>
                <a:cubicBezTo>
                  <a:pt x="11048554" y="0"/>
                  <a:pt x="11296650" y="248096"/>
                  <a:pt x="11296650" y="554137"/>
                </a:cubicBezTo>
                <a:lnTo>
                  <a:pt x="11296650" y="4973413"/>
                </a:lnTo>
                <a:cubicBezTo>
                  <a:pt x="11296650" y="5279454"/>
                  <a:pt x="11048554" y="5527550"/>
                  <a:pt x="10742513" y="5527550"/>
                </a:cubicBezTo>
                <a:lnTo>
                  <a:pt x="554137" y="5527550"/>
                </a:lnTo>
                <a:cubicBezTo>
                  <a:pt x="248096" y="5527550"/>
                  <a:pt x="0" y="5279454"/>
                  <a:pt x="0" y="4973413"/>
                </a:cubicBezTo>
                <a:lnTo>
                  <a:pt x="0" y="554137"/>
                </a:lnTo>
                <a:cubicBezTo>
                  <a:pt x="0" y="248096"/>
                  <a:pt x="248096" y="0"/>
                  <a:pt x="554137" y="0"/>
                </a:cubicBezTo>
                <a:close/>
              </a:path>
            </a:pathLst>
          </a:custGeom>
        </p:spPr>
      </p:pic>
      <p:grpSp>
        <p:nvGrpSpPr>
          <p:cNvPr id="10" name="Agrupar 9">
            <a:extLst>
              <a:ext uri="{FF2B5EF4-FFF2-40B4-BE49-F238E27FC236}">
                <a16:creationId xmlns:a16="http://schemas.microsoft.com/office/drawing/2014/main" id="{743F348C-FEAC-B083-BA48-F0E92B6B34B6}"/>
              </a:ext>
            </a:extLst>
          </p:cNvPr>
          <p:cNvGrpSpPr/>
          <p:nvPr/>
        </p:nvGrpSpPr>
        <p:grpSpPr>
          <a:xfrm>
            <a:off x="447675" y="419100"/>
            <a:ext cx="11296650" cy="2662303"/>
            <a:chOff x="447675" y="419100"/>
            <a:chExt cx="11296650" cy="2662303"/>
          </a:xfrm>
        </p:grpSpPr>
        <p:sp>
          <p:nvSpPr>
            <p:cNvPr id="3" name="Retângulo: Cantos Arredondados 2">
              <a:extLst>
                <a:ext uri="{FF2B5EF4-FFF2-40B4-BE49-F238E27FC236}">
                  <a16:creationId xmlns:a16="http://schemas.microsoft.com/office/drawing/2014/main" id="{779BEB97-915C-2603-5723-DCA8AE7E1711}"/>
                </a:ext>
              </a:extLst>
            </p:cNvPr>
            <p:cNvSpPr/>
            <p:nvPr/>
          </p:nvSpPr>
          <p:spPr>
            <a:xfrm>
              <a:off x="447675" y="419100"/>
              <a:ext cx="11296650" cy="2662303"/>
            </a:xfrm>
            <a:prstGeom prst="roundRect">
              <a:avLst>
                <a:gd name="adj" fmla="val 20146"/>
              </a:avLst>
            </a:prstGeom>
            <a:gradFill flip="none" rotWithShape="1">
              <a:gsLst>
                <a:gs pos="31000">
                  <a:srgbClr val="D70101">
                    <a:shade val="30000"/>
                    <a:satMod val="115000"/>
                    <a:alpha val="0"/>
                  </a:srgbClr>
                </a:gs>
                <a:gs pos="100000">
                  <a:srgbClr val="E7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extBox 6">
              <a:extLst>
                <a:ext uri="{FF2B5EF4-FFF2-40B4-BE49-F238E27FC236}">
                  <a16:creationId xmlns:a16="http://schemas.microsoft.com/office/drawing/2014/main" id="{7175B8C9-D909-41C3-9825-A60F054B91E9}"/>
                </a:ext>
              </a:extLst>
            </p:cNvPr>
            <p:cNvSpPr txBox="1"/>
            <p:nvPr/>
          </p:nvSpPr>
          <p:spPr>
            <a:xfrm>
              <a:off x="2497971" y="631678"/>
              <a:ext cx="7196059"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dirty="0">
                  <a:solidFill>
                    <a:schemeClr val="bg1"/>
                  </a:solidFill>
                  <a:latin typeface="AMX Black" pitchFamily="2" charset="77"/>
                </a:rPr>
                <a:t>O adulto profissional</a:t>
              </a:r>
              <a:endParaRPr lang="pt-BR" sz="3600" b="1" noProof="0" dirty="0">
                <a:solidFill>
                  <a:schemeClr val="bg1"/>
                </a:solidFill>
                <a:latin typeface="AMX Black" pitchFamily="2" charset="77"/>
              </a:endParaRPr>
            </a:p>
          </p:txBody>
        </p:sp>
      </p:grpSp>
      <p:grpSp>
        <p:nvGrpSpPr>
          <p:cNvPr id="24" name="Agrupar 23">
            <a:extLst>
              <a:ext uri="{FF2B5EF4-FFF2-40B4-BE49-F238E27FC236}">
                <a16:creationId xmlns:a16="http://schemas.microsoft.com/office/drawing/2014/main" id="{6E74C6F8-79B3-BAEF-52EF-884FFAB94ADA}"/>
              </a:ext>
            </a:extLst>
          </p:cNvPr>
          <p:cNvGrpSpPr/>
          <p:nvPr/>
        </p:nvGrpSpPr>
        <p:grpSpPr>
          <a:xfrm>
            <a:off x="4494771" y="1961366"/>
            <a:ext cx="3484197" cy="1987444"/>
            <a:chOff x="2170253" y="140650"/>
            <a:chExt cx="4353968" cy="2483576"/>
          </a:xfrm>
        </p:grpSpPr>
        <p:sp>
          <p:nvSpPr>
            <p:cNvPr id="22" name="Balão de Fala: Retângulo com Cantos Arredondados 21">
              <a:extLst>
                <a:ext uri="{FF2B5EF4-FFF2-40B4-BE49-F238E27FC236}">
                  <a16:creationId xmlns:a16="http://schemas.microsoft.com/office/drawing/2014/main" id="{5834403B-9A70-DA88-6D37-0146F8894BB8}"/>
                </a:ext>
              </a:extLst>
            </p:cNvPr>
            <p:cNvSpPr/>
            <p:nvPr/>
          </p:nvSpPr>
          <p:spPr>
            <a:xfrm>
              <a:off x="2170254" y="140650"/>
              <a:ext cx="4353967" cy="2483576"/>
            </a:xfrm>
            <a:prstGeom prst="wedgeRoundRectCallout">
              <a:avLst>
                <a:gd name="adj1" fmla="val 58354"/>
                <a:gd name="adj2" fmla="val 32832"/>
                <a:gd name="adj3" fmla="val 16667"/>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CaixaDeTexto 22">
              <a:extLst>
                <a:ext uri="{FF2B5EF4-FFF2-40B4-BE49-F238E27FC236}">
                  <a16:creationId xmlns:a16="http://schemas.microsoft.com/office/drawing/2014/main" id="{D4D0912B-6E60-B9E5-3FD3-0C4C594929A9}"/>
                </a:ext>
              </a:extLst>
            </p:cNvPr>
            <p:cNvSpPr txBox="1"/>
            <p:nvPr/>
          </p:nvSpPr>
          <p:spPr>
            <a:xfrm>
              <a:off x="2170253" y="286306"/>
              <a:ext cx="4353967" cy="2192264"/>
            </a:xfrm>
            <a:prstGeom prst="rect">
              <a:avLst/>
            </a:prstGeom>
            <a:noFill/>
          </p:spPr>
          <p:txBody>
            <a:bodyPr wrap="square" rtlCol="0">
              <a:spAutoFit/>
            </a:bodyPr>
            <a:lstStyle/>
            <a:p>
              <a:pPr algn="ctr"/>
              <a:r>
                <a:rPr lang="pt-BR" b="1" dirty="0">
                  <a:solidFill>
                    <a:srgbClr val="262626"/>
                  </a:solidFill>
                </a:rPr>
                <a:t>Luciana, 35 anos, é corretora</a:t>
              </a:r>
            </a:p>
            <a:p>
              <a:pPr algn="ctr"/>
              <a:r>
                <a:rPr lang="pt-BR" b="1" dirty="0">
                  <a:solidFill>
                    <a:srgbClr val="262626"/>
                  </a:solidFill>
                </a:rPr>
                <a:t>de imóveis, usa celular para trabalho e compartilha arquivos com outros dispositivos. Ela valoriza produtividade e praticidade.</a:t>
              </a:r>
              <a:endParaRPr lang="pt-BR" sz="2000" b="1" dirty="0">
                <a:solidFill>
                  <a:srgbClr val="262626"/>
                </a:solidFill>
              </a:endParaRPr>
            </a:p>
          </p:txBody>
        </p:sp>
      </p:grpSp>
      <p:grpSp>
        <p:nvGrpSpPr>
          <p:cNvPr id="7" name="Agrupar 6">
            <a:extLst>
              <a:ext uri="{FF2B5EF4-FFF2-40B4-BE49-F238E27FC236}">
                <a16:creationId xmlns:a16="http://schemas.microsoft.com/office/drawing/2014/main" id="{4D80693C-623B-4ED5-DF6B-D159B9A85D21}"/>
              </a:ext>
            </a:extLst>
          </p:cNvPr>
          <p:cNvGrpSpPr/>
          <p:nvPr/>
        </p:nvGrpSpPr>
        <p:grpSpPr>
          <a:xfrm>
            <a:off x="3842954" y="4547301"/>
            <a:ext cx="4787829" cy="1160685"/>
            <a:chOff x="1842052" y="1815011"/>
            <a:chExt cx="5983031" cy="1904537"/>
          </a:xfrm>
        </p:grpSpPr>
        <p:sp>
          <p:nvSpPr>
            <p:cNvPr id="8" name="Balão de Fala: Retângulo com Cantos Arredondados 7">
              <a:extLst>
                <a:ext uri="{FF2B5EF4-FFF2-40B4-BE49-F238E27FC236}">
                  <a16:creationId xmlns:a16="http://schemas.microsoft.com/office/drawing/2014/main" id="{F4A3D9E6-9269-3C0E-F7CA-EF4606C95573}"/>
                </a:ext>
              </a:extLst>
            </p:cNvPr>
            <p:cNvSpPr/>
            <p:nvPr/>
          </p:nvSpPr>
          <p:spPr>
            <a:xfrm>
              <a:off x="1842052" y="1815011"/>
              <a:ext cx="5983031" cy="1904537"/>
            </a:xfrm>
            <a:prstGeom prst="wedgeRoundRectCallout">
              <a:avLst>
                <a:gd name="adj1" fmla="val -42787"/>
                <a:gd name="adj2" fmla="val -71915"/>
                <a:gd name="adj3" fmla="val 16667"/>
              </a:avLst>
            </a:prstGeom>
            <a:solidFill>
              <a:schemeClr val="bg1"/>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CaixaDeTexto 8">
              <a:extLst>
                <a:ext uri="{FF2B5EF4-FFF2-40B4-BE49-F238E27FC236}">
                  <a16:creationId xmlns:a16="http://schemas.microsoft.com/office/drawing/2014/main" id="{A28F9D82-7C6C-044B-31C6-70DA97C098C4}"/>
                </a:ext>
              </a:extLst>
            </p:cNvPr>
            <p:cNvSpPr txBox="1"/>
            <p:nvPr/>
          </p:nvSpPr>
          <p:spPr>
            <a:xfrm>
              <a:off x="1842052" y="2009745"/>
              <a:ext cx="5983030" cy="1515068"/>
            </a:xfrm>
            <a:prstGeom prst="rect">
              <a:avLst/>
            </a:prstGeom>
            <a:noFill/>
          </p:spPr>
          <p:txBody>
            <a:bodyPr wrap="square" rtlCol="0">
              <a:spAutoFit/>
            </a:bodyPr>
            <a:lstStyle/>
            <a:p>
              <a:pPr algn="ctr"/>
              <a:r>
                <a:rPr lang="pt-BR" b="1" dirty="0">
                  <a:solidFill>
                    <a:srgbClr val="262626"/>
                  </a:solidFill>
                </a:rPr>
                <a:t>Preciso acessar meus arquivos a qualquer momento, mas os travamentos estão atrapalhando o meu trabalho.</a:t>
              </a:r>
              <a:endParaRPr lang="pt-BR" sz="2000" b="1" dirty="0">
                <a:solidFill>
                  <a:srgbClr val="262626"/>
                </a:solidFill>
              </a:endParaRPr>
            </a:p>
          </p:txBody>
        </p:sp>
      </p:grpSp>
      <p:sp>
        <p:nvSpPr>
          <p:cNvPr id="18" name="Retângulo: Cantos Arredondados 17">
            <a:extLst>
              <a:ext uri="{FF2B5EF4-FFF2-40B4-BE49-F238E27FC236}">
                <a16:creationId xmlns:a16="http://schemas.microsoft.com/office/drawing/2014/main" id="{134A9264-A175-E323-2621-82317F0600F7}"/>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9" name="Retângulo: Cantos Arredondados 18">
            <a:extLst>
              <a:ext uri="{FF2B5EF4-FFF2-40B4-BE49-F238E27FC236}">
                <a16:creationId xmlns:a16="http://schemas.microsoft.com/office/drawing/2014/main" id="{AFC0C4D1-1D7F-8059-1B76-5F7135F6A163}"/>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spTree>
    <p:extLst>
      <p:ext uri="{BB962C8B-B14F-4D97-AF65-F5344CB8AC3E}">
        <p14:creationId xmlns:p14="http://schemas.microsoft.com/office/powerpoint/2010/main" val="1906614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9A79B-F325-0613-E5A4-F4007E78848D}"/>
            </a:ext>
          </a:extLst>
        </p:cNvPr>
        <p:cNvGrpSpPr/>
        <p:nvPr/>
      </p:nvGrpSpPr>
      <p:grpSpPr>
        <a:xfrm>
          <a:off x="0" y="0"/>
          <a:ext cx="0" cy="0"/>
          <a:chOff x="0" y="0"/>
          <a:chExt cx="0" cy="0"/>
        </a:xfrm>
      </p:grpSpPr>
      <p:sp>
        <p:nvSpPr>
          <p:cNvPr id="16" name="Retângulo 15">
            <a:extLst>
              <a:ext uri="{FF2B5EF4-FFF2-40B4-BE49-F238E27FC236}">
                <a16:creationId xmlns:a16="http://schemas.microsoft.com/office/drawing/2014/main" id="{8D518C79-6761-3160-E659-74E2834209CE}"/>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646F4666-4DCF-7B5B-9A3B-F6306A3A2A00}"/>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2C64294D-98DF-C76D-0E1D-1747388B4466}"/>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F851C373-499F-ECA6-A3BA-EB2F0E6412A6}"/>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9BC26F9D-3FF3-54A6-166C-154462115FCD}"/>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10" name="Retângulo 9">
            <a:extLst>
              <a:ext uri="{FF2B5EF4-FFF2-40B4-BE49-F238E27FC236}">
                <a16:creationId xmlns:a16="http://schemas.microsoft.com/office/drawing/2014/main" id="{502B54EF-5139-5F87-18B2-36A9800F8DC4}"/>
              </a:ext>
            </a:extLst>
          </p:cNvPr>
          <p:cNvSpPr/>
          <p:nvPr/>
        </p:nvSpPr>
        <p:spPr>
          <a:xfrm>
            <a:off x="-142809"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aixaDeTexto 8">
            <a:extLst>
              <a:ext uri="{FF2B5EF4-FFF2-40B4-BE49-F238E27FC236}">
                <a16:creationId xmlns:a16="http://schemas.microsoft.com/office/drawing/2014/main" id="{A5B0D500-BAAB-62E3-2D95-DBB25EAAED55}"/>
              </a:ext>
            </a:extLst>
          </p:cNvPr>
          <p:cNvSpPr txBox="1"/>
          <p:nvPr/>
        </p:nvSpPr>
        <p:spPr>
          <a:xfrm>
            <a:off x="2963935" y="2297961"/>
            <a:ext cx="4133410" cy="1754326"/>
          </a:xfrm>
          <a:prstGeom prst="rect">
            <a:avLst/>
          </a:prstGeom>
          <a:noFill/>
        </p:spPr>
        <p:txBody>
          <a:bodyPr wrap="square" rtlCol="0">
            <a:spAutoFit/>
          </a:bodyPr>
          <a:lstStyle/>
          <a:p>
            <a:pPr algn="r"/>
            <a:r>
              <a:rPr lang="pt-BR" sz="5400" b="1" noProof="0" dirty="0">
                <a:solidFill>
                  <a:schemeClr val="bg1"/>
                </a:solidFill>
                <a:latin typeface="AMX Black" pitchFamily="2" charset="0"/>
              </a:rPr>
              <a:t>O QUE VOCÊ VERÁ AQUI</a:t>
            </a:r>
          </a:p>
        </p:txBody>
      </p:sp>
      <p:sp>
        <p:nvSpPr>
          <p:cNvPr id="3" name="CaixaDeTexto 2">
            <a:extLst>
              <a:ext uri="{FF2B5EF4-FFF2-40B4-BE49-F238E27FC236}">
                <a16:creationId xmlns:a16="http://schemas.microsoft.com/office/drawing/2014/main" id="{C9762091-312E-3BDE-095E-C296FAD30353}"/>
              </a:ext>
            </a:extLst>
          </p:cNvPr>
          <p:cNvSpPr txBox="1"/>
          <p:nvPr/>
        </p:nvSpPr>
        <p:spPr>
          <a:xfrm>
            <a:off x="-8464940"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4" name="CaixaDeTexto 3">
            <a:extLst>
              <a:ext uri="{FF2B5EF4-FFF2-40B4-BE49-F238E27FC236}">
                <a16:creationId xmlns:a16="http://schemas.microsoft.com/office/drawing/2014/main" id="{40CE7C3A-7880-9A40-F18C-EF52B8DCC8A2}"/>
              </a:ext>
            </a:extLst>
          </p:cNvPr>
          <p:cNvSpPr txBox="1"/>
          <p:nvPr/>
        </p:nvSpPr>
        <p:spPr>
          <a:xfrm>
            <a:off x="-8464940"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5" name="Retângulo 4">
            <a:extLst>
              <a:ext uri="{FF2B5EF4-FFF2-40B4-BE49-F238E27FC236}">
                <a16:creationId xmlns:a16="http://schemas.microsoft.com/office/drawing/2014/main" id="{FCC2AB3D-77FF-0FB5-6DAD-2C22A4E9324E}"/>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15078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1250"/>
                            </p:stCondLst>
                            <p:childTnLst>
                              <p:par>
                                <p:cTn id="12" presetID="22" presetClass="entr" presetSubtype="8" fill="hold" grpId="0" nodeType="afterEffect">
                                  <p:stCondLst>
                                    <p:cond delay="0"/>
                                  </p:stCondLst>
                                  <p:iterate type="lt">
                                    <p:tmPct val="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75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2250"/>
                            </p:stCondLst>
                            <p:childTnLst>
                              <p:par>
                                <p:cTn id="20" presetID="22" presetClass="entr" presetSubtype="8" fill="hold" grpId="0" nodeType="after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2750"/>
                            </p:stCondLst>
                            <p:childTnLst>
                              <p:par>
                                <p:cTn id="24" presetID="22" presetClass="entr" presetSubtype="8" fill="hold" grpId="0" nodeType="afterEffect">
                                  <p:stCondLst>
                                    <p:cond delay="0"/>
                                  </p:stCondLst>
                                  <p:iterate type="lt">
                                    <p:tmPct val="0"/>
                                  </p:iterate>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3" grpId="0" animBg="1"/>
      <p:bldP spid="12" grpId="0" animBg="1"/>
      <p:bldP spid="11"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25FE-BF84-2DE5-8573-83CF899DDB56}"/>
            </a:ext>
          </a:extLst>
        </p:cNvPr>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7DF661E0-FBBE-17CA-C790-0CC316EC73F4}"/>
              </a:ext>
            </a:extLst>
          </p:cNvPr>
          <p:cNvSpPr/>
          <p:nvPr/>
        </p:nvSpPr>
        <p:spPr>
          <a:xfrm>
            <a:off x="2033408" y="1254420"/>
            <a:ext cx="8125185" cy="2009974"/>
          </a:xfrm>
          <a:prstGeom prst="roundRect">
            <a:avLst>
              <a:gd name="adj" fmla="val 50000"/>
            </a:avLst>
          </a:prstGeom>
          <a:solidFill>
            <a:schemeClr val="bg1"/>
          </a:solidFill>
          <a:ln>
            <a:noFill/>
          </a:ln>
          <a:effectLst>
            <a:outerShdw blurRad="292100" dist="101600" dir="19200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ACF2C602-145A-49A2-991E-20B142C2D8EA}"/>
              </a:ext>
            </a:extLst>
          </p:cNvPr>
          <p:cNvSpPr txBox="1"/>
          <p:nvPr/>
        </p:nvSpPr>
        <p:spPr>
          <a:xfrm>
            <a:off x="3330783" y="572465"/>
            <a:ext cx="5530433" cy="646331"/>
          </a:xfrm>
          <a:prstGeom prst="rect">
            <a:avLst/>
          </a:prstGeom>
          <a:noFill/>
        </p:spPr>
        <p:txBody>
          <a:bodyPr wrap="square">
            <a:spAutoFit/>
          </a:bodyPr>
          <a:lstStyle/>
          <a:p>
            <a:pPr algn="ctr"/>
            <a:r>
              <a:rPr lang="pt-BR" sz="3600" b="1" noProof="0" dirty="0">
                <a:solidFill>
                  <a:srgbClr val="262626"/>
                </a:solidFill>
                <a:latin typeface="AMX Black" pitchFamily="2" charset="0"/>
              </a:rPr>
              <a:t>Perfil</a:t>
            </a:r>
          </a:p>
        </p:txBody>
      </p:sp>
      <p:pic>
        <p:nvPicPr>
          <p:cNvPr id="9" name="Imagem 8">
            <a:extLst>
              <a:ext uri="{FF2B5EF4-FFF2-40B4-BE49-F238E27FC236}">
                <a16:creationId xmlns:a16="http://schemas.microsoft.com/office/drawing/2014/main" id="{9EB492B0-4A72-61AA-37CE-B93970FACFB2}"/>
              </a:ext>
            </a:extLst>
          </p:cNvPr>
          <p:cNvPicPr>
            <a:picLocks noChangeAspect="1"/>
          </p:cNvPicPr>
          <p:nvPr/>
        </p:nvPicPr>
        <p:blipFill>
          <a:blip r:embed="rId3">
            <a:extLst>
              <a:ext uri="{28A0092B-C50C-407E-A947-70E740481C1C}">
                <a14:useLocalDpi xmlns:a14="http://schemas.microsoft.com/office/drawing/2010/main" val="0"/>
              </a:ext>
            </a:extLst>
          </a:blip>
          <a:srcRect l="12982" t="17369" r="58678" b="44674"/>
          <a:stretch>
            <a:fillRect/>
          </a:stretch>
        </p:blipFill>
        <p:spPr>
          <a:xfrm>
            <a:off x="2238681" y="1429490"/>
            <a:ext cx="1659834" cy="1659834"/>
          </a:xfrm>
          <a:prstGeom prst="ellipse">
            <a:avLst/>
          </a:prstGeom>
          <a:effectLst>
            <a:outerShdw blurRad="114300" dist="88900" dir="2700000" algn="tl" rotWithShape="0">
              <a:prstClr val="black">
                <a:alpha val="30000"/>
              </a:prstClr>
            </a:outerShdw>
          </a:effectLst>
        </p:spPr>
      </p:pic>
      <p:sp>
        <p:nvSpPr>
          <p:cNvPr id="11" name="CaixaDeTexto 10">
            <a:extLst>
              <a:ext uri="{FF2B5EF4-FFF2-40B4-BE49-F238E27FC236}">
                <a16:creationId xmlns:a16="http://schemas.microsoft.com/office/drawing/2014/main" id="{1338D94D-87E0-CD3A-AFC9-B559A116CE6C}"/>
              </a:ext>
            </a:extLst>
          </p:cNvPr>
          <p:cNvSpPr txBox="1"/>
          <p:nvPr/>
        </p:nvSpPr>
        <p:spPr>
          <a:xfrm>
            <a:off x="4157100" y="1572673"/>
            <a:ext cx="4069756" cy="400110"/>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Tipo:</a:t>
            </a:r>
            <a:r>
              <a:rPr lang="pt-BR" altLang="pt-BR" sz="2000" dirty="0">
                <a:latin typeface="AMX" pitchFamily="2" charset="0"/>
              </a:rPr>
              <a:t> profissional conectado;</a:t>
            </a:r>
          </a:p>
        </p:txBody>
      </p:sp>
      <p:sp>
        <p:nvSpPr>
          <p:cNvPr id="12" name="CaixaDeTexto 11">
            <a:extLst>
              <a:ext uri="{FF2B5EF4-FFF2-40B4-BE49-F238E27FC236}">
                <a16:creationId xmlns:a16="http://schemas.microsoft.com/office/drawing/2014/main" id="{6273C411-0374-7485-DBD4-9B2DFF225D1F}"/>
              </a:ext>
            </a:extLst>
          </p:cNvPr>
          <p:cNvSpPr txBox="1"/>
          <p:nvPr/>
        </p:nvSpPr>
        <p:spPr>
          <a:xfrm>
            <a:off x="4157099" y="2016498"/>
            <a:ext cx="5742907" cy="400110"/>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Comportamento:</a:t>
            </a:r>
            <a:r>
              <a:rPr lang="pt-BR" altLang="pt-BR" sz="2000" dirty="0">
                <a:latin typeface="AMX" pitchFamily="2" charset="0"/>
              </a:rPr>
              <a:t> usa o celular para trabalho;</a:t>
            </a:r>
          </a:p>
        </p:txBody>
      </p:sp>
      <p:sp>
        <p:nvSpPr>
          <p:cNvPr id="13" name="CaixaDeTexto 12">
            <a:extLst>
              <a:ext uri="{FF2B5EF4-FFF2-40B4-BE49-F238E27FC236}">
                <a16:creationId xmlns:a16="http://schemas.microsoft.com/office/drawing/2014/main" id="{264C3E0A-715B-EC6E-6D5C-EAA165A91FBF}"/>
              </a:ext>
            </a:extLst>
          </p:cNvPr>
          <p:cNvSpPr txBox="1"/>
          <p:nvPr/>
        </p:nvSpPr>
        <p:spPr>
          <a:xfrm>
            <a:off x="4157099" y="2460323"/>
            <a:ext cx="5530433" cy="400110"/>
          </a:xfrm>
          <a:prstGeom prst="rect">
            <a:avLst/>
          </a:prstGeom>
          <a:noFill/>
        </p:spPr>
        <p:txBody>
          <a:bodyPr wrap="square" rtlCol="0">
            <a:spAutoFit/>
          </a:bodyPr>
          <a:lstStyle/>
          <a:p>
            <a:pPr lvl="0" eaLnBrk="0" fontAlgn="base" hangingPunct="0">
              <a:spcBef>
                <a:spcPct val="0"/>
              </a:spcBef>
              <a:spcAft>
                <a:spcPct val="0"/>
              </a:spcAft>
              <a:buClr>
                <a:srgbClr val="E70000"/>
              </a:buClr>
              <a:buSzPct val="130000"/>
              <a:buFontTx/>
              <a:buChar char="•"/>
            </a:pPr>
            <a:r>
              <a:rPr lang="pt-BR" altLang="pt-BR" sz="2000" b="1" dirty="0">
                <a:latin typeface="AMX" pitchFamily="2" charset="0"/>
              </a:rPr>
              <a:t> Problema:</a:t>
            </a:r>
            <a:r>
              <a:rPr lang="pt-BR" altLang="pt-BR" sz="2000" dirty="0">
                <a:latin typeface="AMX" pitchFamily="2" charset="0"/>
              </a:rPr>
              <a:t> travamentos e baixa produtividade.</a:t>
            </a:r>
          </a:p>
        </p:txBody>
      </p:sp>
      <p:sp>
        <p:nvSpPr>
          <p:cNvPr id="14" name="Retângulo: Cantos Arredondados 13">
            <a:extLst>
              <a:ext uri="{FF2B5EF4-FFF2-40B4-BE49-F238E27FC236}">
                <a16:creationId xmlns:a16="http://schemas.microsoft.com/office/drawing/2014/main" id="{7E0789BF-B8A5-0F0C-1949-A1CD755209DC}"/>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7" name="Retângulo: Cantos Arredondados 16">
            <a:extLst>
              <a:ext uri="{FF2B5EF4-FFF2-40B4-BE49-F238E27FC236}">
                <a16:creationId xmlns:a16="http://schemas.microsoft.com/office/drawing/2014/main" id="{F8F171AA-71B9-04FC-9ED0-5679DE6059DE}"/>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grpSp>
        <p:nvGrpSpPr>
          <p:cNvPr id="18" name="Agrupar 17">
            <a:extLst>
              <a:ext uri="{FF2B5EF4-FFF2-40B4-BE49-F238E27FC236}">
                <a16:creationId xmlns:a16="http://schemas.microsoft.com/office/drawing/2014/main" id="{26D78998-DCEB-F3DD-2F43-7D987A170855}"/>
              </a:ext>
            </a:extLst>
          </p:cNvPr>
          <p:cNvGrpSpPr/>
          <p:nvPr/>
        </p:nvGrpSpPr>
        <p:grpSpPr>
          <a:xfrm>
            <a:off x="1413909" y="3646929"/>
            <a:ext cx="3058858" cy="750920"/>
            <a:chOff x="1090954" y="3689752"/>
            <a:chExt cx="3058858" cy="750920"/>
          </a:xfrm>
        </p:grpSpPr>
        <p:sp>
          <p:nvSpPr>
            <p:cNvPr id="19" name="Retângulo: Cantos Arredondados 18">
              <a:extLst>
                <a:ext uri="{FF2B5EF4-FFF2-40B4-BE49-F238E27FC236}">
                  <a16:creationId xmlns:a16="http://schemas.microsoft.com/office/drawing/2014/main" id="{2ECDA484-613C-0779-D414-A55C7637CD8B}"/>
                </a:ext>
              </a:extLst>
            </p:cNvPr>
            <p:cNvSpPr/>
            <p:nvPr/>
          </p:nvSpPr>
          <p:spPr>
            <a:xfrm>
              <a:off x="1090954" y="3689752"/>
              <a:ext cx="3058858" cy="750920"/>
            </a:xfrm>
            <a:prstGeom prst="roundRect">
              <a:avLst>
                <a:gd name="adj" fmla="val 36962"/>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CaixaDeTexto 25">
              <a:extLst>
                <a:ext uri="{FF2B5EF4-FFF2-40B4-BE49-F238E27FC236}">
                  <a16:creationId xmlns:a16="http://schemas.microsoft.com/office/drawing/2014/main" id="{0707FE2F-73FD-DACB-143A-2C49E04D401D}"/>
                </a:ext>
              </a:extLst>
            </p:cNvPr>
            <p:cNvSpPr txBox="1"/>
            <p:nvPr/>
          </p:nvSpPr>
          <p:spPr>
            <a:xfrm>
              <a:off x="1090954" y="3765205"/>
              <a:ext cx="3058858" cy="430887"/>
            </a:xfrm>
            <a:prstGeom prst="rect">
              <a:avLst/>
            </a:prstGeom>
            <a:noFill/>
          </p:spPr>
          <p:txBody>
            <a:bodyPr wrap="square">
              <a:spAutoFit/>
            </a:bodyPr>
            <a:lstStyle/>
            <a:p>
              <a:pPr algn="ctr"/>
              <a:r>
                <a:rPr lang="pt-BR" sz="2200" b="1" noProof="0" dirty="0">
                  <a:solidFill>
                    <a:schemeClr val="bg1"/>
                  </a:solidFill>
                  <a:latin typeface="AMX Black" pitchFamily="2" charset="0"/>
                </a:rPr>
                <a:t>Pergunta de milhões</a:t>
              </a:r>
            </a:p>
          </p:txBody>
        </p:sp>
      </p:grpSp>
      <p:grpSp>
        <p:nvGrpSpPr>
          <p:cNvPr id="27" name="Agrupar 26">
            <a:extLst>
              <a:ext uri="{FF2B5EF4-FFF2-40B4-BE49-F238E27FC236}">
                <a16:creationId xmlns:a16="http://schemas.microsoft.com/office/drawing/2014/main" id="{E0CB0E07-232E-03D7-A265-722DC1B72605}"/>
              </a:ext>
            </a:extLst>
          </p:cNvPr>
          <p:cNvGrpSpPr/>
          <p:nvPr/>
        </p:nvGrpSpPr>
        <p:grpSpPr>
          <a:xfrm>
            <a:off x="835569" y="4194117"/>
            <a:ext cx="4215538" cy="1330793"/>
            <a:chOff x="1712059" y="4494874"/>
            <a:chExt cx="3751102" cy="1330793"/>
          </a:xfrm>
        </p:grpSpPr>
        <p:sp>
          <p:nvSpPr>
            <p:cNvPr id="28" name="Retângulo: Cantos Arredondados 27">
              <a:extLst>
                <a:ext uri="{FF2B5EF4-FFF2-40B4-BE49-F238E27FC236}">
                  <a16:creationId xmlns:a16="http://schemas.microsoft.com/office/drawing/2014/main" id="{2AF8B32A-6D32-58E6-6E1B-246A2CBA3C8A}"/>
                </a:ext>
              </a:extLst>
            </p:cNvPr>
            <p:cNvSpPr/>
            <p:nvPr/>
          </p:nvSpPr>
          <p:spPr>
            <a:xfrm>
              <a:off x="1712059" y="4494874"/>
              <a:ext cx="3751102" cy="1330793"/>
            </a:xfrm>
            <a:prstGeom prst="roundRect">
              <a:avLst>
                <a:gd name="adj" fmla="val 25559"/>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a:extLst>
                <a:ext uri="{FF2B5EF4-FFF2-40B4-BE49-F238E27FC236}">
                  <a16:creationId xmlns:a16="http://schemas.microsoft.com/office/drawing/2014/main" id="{F45386E7-2717-B216-A242-C1882C0201C4}"/>
                </a:ext>
              </a:extLst>
            </p:cNvPr>
            <p:cNvSpPr txBox="1"/>
            <p:nvPr/>
          </p:nvSpPr>
          <p:spPr>
            <a:xfrm>
              <a:off x="1910175" y="4698605"/>
              <a:ext cx="3312042" cy="923330"/>
            </a:xfrm>
            <a:prstGeom prst="rect">
              <a:avLst/>
            </a:prstGeom>
            <a:noFill/>
          </p:spPr>
          <p:txBody>
            <a:bodyPr wrap="square" rtlCol="0">
              <a:spAutoFit/>
            </a:bodyPr>
            <a:lstStyle/>
            <a:p>
              <a:pPr lvl="0" algn="ctr" eaLnBrk="0" fontAlgn="base" hangingPunct="0">
                <a:spcBef>
                  <a:spcPct val="0"/>
                </a:spcBef>
                <a:spcAft>
                  <a:spcPct val="0"/>
                </a:spcAft>
              </a:pPr>
              <a:r>
                <a:rPr lang="pt-BR" dirty="0">
                  <a:latin typeface="AMX" pitchFamily="2" charset="0"/>
                  <a:cs typeface="Arial" panose="020B0604020202020204" pitchFamily="34" charset="0"/>
                </a:rPr>
                <a:t>Se seu celular parar ou ficar sem espaço, isso impactaria seu acesso aos arquivos no trabalho?</a:t>
              </a:r>
              <a:endParaRPr lang="pt-BR" altLang="pt-BR" dirty="0">
                <a:latin typeface="AMX" pitchFamily="2" charset="0"/>
                <a:cs typeface="Arial" panose="020B0604020202020204" pitchFamily="34" charset="0"/>
              </a:endParaRPr>
            </a:p>
          </p:txBody>
        </p:sp>
      </p:grpSp>
      <p:grpSp>
        <p:nvGrpSpPr>
          <p:cNvPr id="30" name="Agrupar 29">
            <a:extLst>
              <a:ext uri="{FF2B5EF4-FFF2-40B4-BE49-F238E27FC236}">
                <a16:creationId xmlns:a16="http://schemas.microsoft.com/office/drawing/2014/main" id="{07FCAEEB-7A7A-AC27-6A63-87609F746996}"/>
              </a:ext>
            </a:extLst>
          </p:cNvPr>
          <p:cNvGrpSpPr/>
          <p:nvPr/>
        </p:nvGrpSpPr>
        <p:grpSpPr>
          <a:xfrm>
            <a:off x="6612030" y="3646929"/>
            <a:ext cx="3761814" cy="750920"/>
            <a:chOff x="769992" y="3689752"/>
            <a:chExt cx="3761814" cy="750920"/>
          </a:xfrm>
        </p:grpSpPr>
        <p:sp>
          <p:nvSpPr>
            <p:cNvPr id="31" name="Retângulo: Cantos Arredondados 30">
              <a:extLst>
                <a:ext uri="{FF2B5EF4-FFF2-40B4-BE49-F238E27FC236}">
                  <a16:creationId xmlns:a16="http://schemas.microsoft.com/office/drawing/2014/main" id="{C054B266-F286-C3E5-4972-AE295D8405C4}"/>
                </a:ext>
              </a:extLst>
            </p:cNvPr>
            <p:cNvSpPr/>
            <p:nvPr/>
          </p:nvSpPr>
          <p:spPr>
            <a:xfrm>
              <a:off x="769992" y="3689752"/>
              <a:ext cx="3761814" cy="750920"/>
            </a:xfrm>
            <a:prstGeom prst="roundRect">
              <a:avLst>
                <a:gd name="adj" fmla="val 34215"/>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CaixaDeTexto 31">
              <a:extLst>
                <a:ext uri="{FF2B5EF4-FFF2-40B4-BE49-F238E27FC236}">
                  <a16:creationId xmlns:a16="http://schemas.microsoft.com/office/drawing/2014/main" id="{AC1F9219-DE3D-701F-C3F9-001F04F1AB67}"/>
                </a:ext>
              </a:extLst>
            </p:cNvPr>
            <p:cNvSpPr txBox="1"/>
            <p:nvPr/>
          </p:nvSpPr>
          <p:spPr>
            <a:xfrm>
              <a:off x="1121470" y="3765205"/>
              <a:ext cx="3058858" cy="430887"/>
            </a:xfrm>
            <a:prstGeom prst="rect">
              <a:avLst/>
            </a:prstGeom>
            <a:noFill/>
          </p:spPr>
          <p:txBody>
            <a:bodyPr wrap="square">
              <a:spAutoFit/>
            </a:bodyPr>
            <a:lstStyle/>
            <a:p>
              <a:pPr algn="ctr"/>
              <a:r>
                <a:rPr lang="pt-BR" sz="2200" b="1" dirty="0">
                  <a:solidFill>
                    <a:schemeClr val="bg1"/>
                  </a:solidFill>
                  <a:latin typeface="AMX Black" pitchFamily="2" charset="0"/>
                </a:rPr>
                <a:t>Argumento nota 10</a:t>
              </a:r>
              <a:endParaRPr lang="pt-BR" sz="2200" b="1" noProof="0" dirty="0">
                <a:solidFill>
                  <a:schemeClr val="bg1"/>
                </a:solidFill>
                <a:latin typeface="AMX Black" pitchFamily="2" charset="0"/>
              </a:endParaRPr>
            </a:p>
          </p:txBody>
        </p:sp>
      </p:grpSp>
      <p:grpSp>
        <p:nvGrpSpPr>
          <p:cNvPr id="33" name="Agrupar 32">
            <a:extLst>
              <a:ext uri="{FF2B5EF4-FFF2-40B4-BE49-F238E27FC236}">
                <a16:creationId xmlns:a16="http://schemas.microsoft.com/office/drawing/2014/main" id="{0D54FABA-399B-3304-E92E-6A9A386F7393}"/>
              </a:ext>
            </a:extLst>
          </p:cNvPr>
          <p:cNvGrpSpPr/>
          <p:nvPr/>
        </p:nvGrpSpPr>
        <p:grpSpPr>
          <a:xfrm>
            <a:off x="5629446" y="4194117"/>
            <a:ext cx="5726984" cy="1330793"/>
            <a:chOff x="101644" y="4494874"/>
            <a:chExt cx="5726984" cy="1330793"/>
          </a:xfrm>
        </p:grpSpPr>
        <p:sp>
          <p:nvSpPr>
            <p:cNvPr id="34" name="Retângulo: Cantos Arredondados 33">
              <a:extLst>
                <a:ext uri="{FF2B5EF4-FFF2-40B4-BE49-F238E27FC236}">
                  <a16:creationId xmlns:a16="http://schemas.microsoft.com/office/drawing/2014/main" id="{2D8BE3B9-518B-6893-5411-0BBED2D6173E}"/>
                </a:ext>
              </a:extLst>
            </p:cNvPr>
            <p:cNvSpPr/>
            <p:nvPr/>
          </p:nvSpPr>
          <p:spPr>
            <a:xfrm>
              <a:off x="101645" y="4494874"/>
              <a:ext cx="5726983" cy="1330793"/>
            </a:xfrm>
            <a:prstGeom prst="roundRect">
              <a:avLst>
                <a:gd name="adj" fmla="val 25559"/>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CaixaDeTexto 34">
              <a:extLst>
                <a:ext uri="{FF2B5EF4-FFF2-40B4-BE49-F238E27FC236}">
                  <a16:creationId xmlns:a16="http://schemas.microsoft.com/office/drawing/2014/main" id="{FF05DAEC-347C-7FE6-9C01-D0CEC0892267}"/>
                </a:ext>
              </a:extLst>
            </p:cNvPr>
            <p:cNvSpPr txBox="1"/>
            <p:nvPr/>
          </p:nvSpPr>
          <p:spPr>
            <a:xfrm>
              <a:off x="101644" y="4698605"/>
              <a:ext cx="5726983" cy="923330"/>
            </a:xfrm>
            <a:prstGeom prst="rect">
              <a:avLst/>
            </a:prstGeom>
            <a:noFill/>
          </p:spPr>
          <p:txBody>
            <a:bodyPr wrap="square" rtlCol="0">
              <a:spAutoFit/>
            </a:bodyPr>
            <a:lstStyle/>
            <a:p>
              <a:pPr lvl="0" algn="ctr" eaLnBrk="0" fontAlgn="base" hangingPunct="0">
                <a:spcBef>
                  <a:spcPct val="0"/>
                </a:spcBef>
                <a:spcAft>
                  <a:spcPct val="0"/>
                </a:spcAft>
              </a:pPr>
              <a:r>
                <a:rPr lang="pt-BR" dirty="0">
                  <a:latin typeface="AMX" pitchFamily="2" charset="0"/>
                  <a:cs typeface="Arial" panose="020B0604020202020204" pitchFamily="34" charset="0"/>
                </a:rPr>
                <a:t>Armazenamento cheio resulta em baixo desempenho, mas com a nuvem, seus arquivos  ficam protegidos</a:t>
              </a:r>
            </a:p>
            <a:p>
              <a:pPr lvl="0" algn="ctr" eaLnBrk="0" fontAlgn="base" hangingPunct="0">
                <a:spcBef>
                  <a:spcPct val="0"/>
                </a:spcBef>
                <a:spcAft>
                  <a:spcPct val="0"/>
                </a:spcAft>
              </a:pPr>
              <a:r>
                <a:rPr lang="pt-BR" dirty="0">
                  <a:latin typeface="AMX" pitchFamily="2" charset="0"/>
                  <a:cs typeface="Arial" panose="020B0604020202020204" pitchFamily="34" charset="0"/>
                </a:rPr>
                <a:t>e acessíveis em qualquer dispositivo.</a:t>
              </a:r>
              <a:endParaRPr lang="pt-BR" altLang="pt-BR" dirty="0">
                <a:latin typeface="AMX" pitchFamily="2" charset="0"/>
                <a:cs typeface="Arial" panose="020B0604020202020204" pitchFamily="34" charset="0"/>
              </a:endParaRPr>
            </a:p>
          </p:txBody>
        </p:sp>
      </p:grpSp>
    </p:spTree>
    <p:extLst>
      <p:ext uri="{BB962C8B-B14F-4D97-AF65-F5344CB8AC3E}">
        <p14:creationId xmlns:p14="http://schemas.microsoft.com/office/powerpoint/2010/main" val="25173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4000"/>
                            </p:stCondLst>
                            <p:childTnLst>
                              <p:par>
                                <p:cTn id="49" presetID="22" presetClass="entr" presetSubtype="1"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up)">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E22D-BDDC-A6D0-47C3-4F035D5CF37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31F073AE-7DD0-21C9-E8B2-34AD0EB66594}"/>
              </a:ext>
            </a:extLst>
          </p:cNvPr>
          <p:cNvSpPr txBox="1"/>
          <p:nvPr/>
        </p:nvSpPr>
        <p:spPr>
          <a:xfrm>
            <a:off x="3330783" y="916350"/>
            <a:ext cx="5530433" cy="646331"/>
          </a:xfrm>
          <a:prstGeom prst="rect">
            <a:avLst/>
          </a:prstGeom>
          <a:noFill/>
        </p:spPr>
        <p:txBody>
          <a:bodyPr wrap="square">
            <a:spAutoFit/>
          </a:bodyPr>
          <a:lstStyle/>
          <a:p>
            <a:pPr algn="ctr"/>
            <a:r>
              <a:rPr lang="pt-BR" sz="3600" b="1" dirty="0">
                <a:solidFill>
                  <a:srgbClr val="262626"/>
                </a:solidFill>
                <a:latin typeface="AMX Black" pitchFamily="2" charset="0"/>
              </a:rPr>
              <a:t>Em resumo...</a:t>
            </a:r>
            <a:endParaRPr lang="pt-BR" sz="3600" b="1" noProof="0" dirty="0">
              <a:solidFill>
                <a:srgbClr val="262626"/>
              </a:solidFill>
              <a:latin typeface="AMX Black" pitchFamily="2" charset="0"/>
            </a:endParaRPr>
          </a:p>
        </p:txBody>
      </p:sp>
      <p:sp>
        <p:nvSpPr>
          <p:cNvPr id="14" name="Retângulo: Cantos Arredondados 13">
            <a:extLst>
              <a:ext uri="{FF2B5EF4-FFF2-40B4-BE49-F238E27FC236}">
                <a16:creationId xmlns:a16="http://schemas.microsoft.com/office/drawing/2014/main" id="{9BFAA98E-134D-15FE-E5DC-56FCC9178A22}"/>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17" name="Retângulo: Cantos Arredondados 16">
            <a:extLst>
              <a:ext uri="{FF2B5EF4-FFF2-40B4-BE49-F238E27FC236}">
                <a16:creationId xmlns:a16="http://schemas.microsoft.com/office/drawing/2014/main" id="{9F8CF3B2-109A-7F65-3B38-6AA29FD2BD4D}"/>
              </a:ext>
            </a:extLst>
          </p:cNvPr>
          <p:cNvSpPr/>
          <p:nvPr/>
        </p:nvSpPr>
        <p:spPr>
          <a:xfrm>
            <a:off x="8816538" y="0"/>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grpSp>
        <p:nvGrpSpPr>
          <p:cNvPr id="4" name="Agrupar 3">
            <a:extLst>
              <a:ext uri="{FF2B5EF4-FFF2-40B4-BE49-F238E27FC236}">
                <a16:creationId xmlns:a16="http://schemas.microsoft.com/office/drawing/2014/main" id="{764E2832-F1D1-C413-3599-68E8ABBD1BB1}"/>
              </a:ext>
            </a:extLst>
          </p:cNvPr>
          <p:cNvGrpSpPr/>
          <p:nvPr/>
        </p:nvGrpSpPr>
        <p:grpSpPr>
          <a:xfrm>
            <a:off x="990600" y="1809569"/>
            <a:ext cx="10210800" cy="2568467"/>
            <a:chOff x="2068320" y="1616858"/>
            <a:chExt cx="10210800" cy="2568467"/>
          </a:xfrm>
        </p:grpSpPr>
        <p:sp>
          <p:nvSpPr>
            <p:cNvPr id="5" name="Retângulo: Cantos Arredondados 4">
              <a:extLst>
                <a:ext uri="{FF2B5EF4-FFF2-40B4-BE49-F238E27FC236}">
                  <a16:creationId xmlns:a16="http://schemas.microsoft.com/office/drawing/2014/main" id="{55DD9BCD-A440-1C68-5AD1-96DF3241BCBF}"/>
                </a:ext>
              </a:extLst>
            </p:cNvPr>
            <p:cNvSpPr/>
            <p:nvPr/>
          </p:nvSpPr>
          <p:spPr>
            <a:xfrm>
              <a:off x="2068320" y="1616858"/>
              <a:ext cx="10210800" cy="2568467"/>
            </a:xfrm>
            <a:prstGeom prst="roundRect">
              <a:avLst>
                <a:gd name="adj" fmla="val 9912"/>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Agrupar 5">
              <a:extLst>
                <a:ext uri="{FF2B5EF4-FFF2-40B4-BE49-F238E27FC236}">
                  <a16:creationId xmlns:a16="http://schemas.microsoft.com/office/drawing/2014/main" id="{E44A2963-C735-BB41-A617-DDA3EC3F2BC4}"/>
                </a:ext>
              </a:extLst>
            </p:cNvPr>
            <p:cNvGrpSpPr/>
            <p:nvPr/>
          </p:nvGrpSpPr>
          <p:grpSpPr>
            <a:xfrm>
              <a:off x="2303848" y="1809568"/>
              <a:ext cx="9725163" cy="479682"/>
              <a:chOff x="2157958" y="4855084"/>
              <a:chExt cx="9725163" cy="479682"/>
            </a:xfrm>
          </p:grpSpPr>
          <p:sp>
            <p:nvSpPr>
              <p:cNvPr id="49" name="Retângulo: Cantos Arredondados 48">
                <a:extLst>
                  <a:ext uri="{FF2B5EF4-FFF2-40B4-BE49-F238E27FC236}">
                    <a16:creationId xmlns:a16="http://schemas.microsoft.com/office/drawing/2014/main" id="{CB03D71D-EF11-B9C4-B0CE-0A2252646719}"/>
                  </a:ext>
                </a:extLst>
              </p:cNvPr>
              <p:cNvSpPr/>
              <p:nvPr/>
            </p:nvSpPr>
            <p:spPr>
              <a:xfrm>
                <a:off x="2157958" y="4855084"/>
                <a:ext cx="2179860"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latin typeface="AMX Black" pitchFamily="2" charset="0"/>
                  </a:rPr>
                  <a:t>Cliente</a:t>
                </a:r>
                <a:endParaRPr lang="pt-BR" dirty="0">
                  <a:latin typeface="AMX Black" pitchFamily="2" charset="0"/>
                </a:endParaRPr>
              </a:p>
            </p:txBody>
          </p:sp>
          <p:sp>
            <p:nvSpPr>
              <p:cNvPr id="50" name="Retângulo: Cantos Arredondados 49">
                <a:extLst>
                  <a:ext uri="{FF2B5EF4-FFF2-40B4-BE49-F238E27FC236}">
                    <a16:creationId xmlns:a16="http://schemas.microsoft.com/office/drawing/2014/main" id="{FA4C83DE-BF9B-54A1-8F33-4EB2EF7EAB24}"/>
                  </a:ext>
                </a:extLst>
              </p:cNvPr>
              <p:cNvSpPr/>
              <p:nvPr/>
            </p:nvSpPr>
            <p:spPr>
              <a:xfrm>
                <a:off x="4416506" y="4855084"/>
                <a:ext cx="2619077"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latin typeface="AMX Black" pitchFamily="2" charset="0"/>
                  </a:rPr>
                  <a:t>Não vender como</a:t>
                </a:r>
                <a:endParaRPr lang="pt-BR" dirty="0">
                  <a:latin typeface="AMX Black" pitchFamily="2" charset="0"/>
                </a:endParaRPr>
              </a:p>
            </p:txBody>
          </p:sp>
          <p:sp>
            <p:nvSpPr>
              <p:cNvPr id="51" name="Retângulo: Cantos Arredondados 50">
                <a:extLst>
                  <a:ext uri="{FF2B5EF4-FFF2-40B4-BE49-F238E27FC236}">
                    <a16:creationId xmlns:a16="http://schemas.microsoft.com/office/drawing/2014/main" id="{FBF563BC-C0FD-A0FB-9621-B525857B45AD}"/>
                  </a:ext>
                </a:extLst>
              </p:cNvPr>
              <p:cNvSpPr/>
              <p:nvPr/>
            </p:nvSpPr>
            <p:spPr>
              <a:xfrm>
                <a:off x="7114271" y="4855084"/>
                <a:ext cx="2345081"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latin typeface="AMX Black" pitchFamily="2" charset="0"/>
                  </a:rPr>
                  <a:t>Vender como</a:t>
                </a:r>
                <a:endParaRPr lang="pt-BR" dirty="0">
                  <a:latin typeface="AMX Black" pitchFamily="2" charset="0"/>
                </a:endParaRPr>
              </a:p>
            </p:txBody>
          </p:sp>
          <p:sp>
            <p:nvSpPr>
              <p:cNvPr id="52" name="Retângulo: Cantos Arredondados 51">
                <a:extLst>
                  <a:ext uri="{FF2B5EF4-FFF2-40B4-BE49-F238E27FC236}">
                    <a16:creationId xmlns:a16="http://schemas.microsoft.com/office/drawing/2014/main" id="{9DE94D15-BE7F-390D-B61D-34D7DD2270BC}"/>
                  </a:ext>
                </a:extLst>
              </p:cNvPr>
              <p:cNvSpPr/>
              <p:nvPr/>
            </p:nvSpPr>
            <p:spPr>
              <a:xfrm>
                <a:off x="9538040" y="4855084"/>
                <a:ext cx="2345081" cy="479682"/>
              </a:xfrm>
              <a:prstGeom prst="roundRect">
                <a:avLst>
                  <a:gd name="adj" fmla="val 50000"/>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latin typeface="AMX Black" pitchFamily="2" charset="0"/>
                  </a:rPr>
                  <a:t>Gatilho</a:t>
                </a:r>
                <a:endParaRPr lang="pt-BR" dirty="0">
                  <a:latin typeface="AMX Black" pitchFamily="2" charset="0"/>
                </a:endParaRPr>
              </a:p>
            </p:txBody>
          </p:sp>
        </p:grpSp>
        <p:grpSp>
          <p:nvGrpSpPr>
            <p:cNvPr id="7" name="Agrupar 6">
              <a:extLst>
                <a:ext uri="{FF2B5EF4-FFF2-40B4-BE49-F238E27FC236}">
                  <a16:creationId xmlns:a16="http://schemas.microsoft.com/office/drawing/2014/main" id="{A2202B7E-1698-23E2-0CF2-322545402ADB}"/>
                </a:ext>
              </a:extLst>
            </p:cNvPr>
            <p:cNvGrpSpPr/>
            <p:nvPr/>
          </p:nvGrpSpPr>
          <p:grpSpPr>
            <a:xfrm>
              <a:off x="2303848" y="2359297"/>
              <a:ext cx="9725163" cy="479682"/>
              <a:chOff x="2157958" y="4855084"/>
              <a:chExt cx="9725163" cy="479682"/>
            </a:xfrm>
            <a:solidFill>
              <a:srgbClr val="D9D9D9"/>
            </a:solidFill>
          </p:grpSpPr>
          <p:sp>
            <p:nvSpPr>
              <p:cNvPr id="46" name="Retângulo: Cantos Arredondados 45">
                <a:extLst>
                  <a:ext uri="{FF2B5EF4-FFF2-40B4-BE49-F238E27FC236}">
                    <a16:creationId xmlns:a16="http://schemas.microsoft.com/office/drawing/2014/main" id="{5CB9991F-28B0-CB0C-9F2C-EF6E2CE56063}"/>
                  </a:ext>
                </a:extLst>
              </p:cNvPr>
              <p:cNvSpPr/>
              <p:nvPr/>
            </p:nvSpPr>
            <p:spPr>
              <a:xfrm>
                <a:off x="2157958" y="4855084"/>
                <a:ext cx="2179860"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Jovem</a:t>
                </a:r>
                <a:endParaRPr lang="pt-BR" dirty="0">
                  <a:solidFill>
                    <a:srgbClr val="262626"/>
                  </a:solidFill>
                </a:endParaRPr>
              </a:p>
            </p:txBody>
          </p:sp>
          <p:sp>
            <p:nvSpPr>
              <p:cNvPr id="47" name="Retângulo: Cantos Arredondados 46">
                <a:extLst>
                  <a:ext uri="{FF2B5EF4-FFF2-40B4-BE49-F238E27FC236}">
                    <a16:creationId xmlns:a16="http://schemas.microsoft.com/office/drawing/2014/main" id="{953F30BE-E219-EB4E-98E4-F8675BDF2534}"/>
                  </a:ext>
                </a:extLst>
              </p:cNvPr>
              <p:cNvSpPr/>
              <p:nvPr/>
            </p:nvSpPr>
            <p:spPr>
              <a:xfrm>
                <a:off x="4416506" y="4855084"/>
                <a:ext cx="26190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Memória</a:t>
                </a:r>
                <a:endParaRPr lang="pt-BR" dirty="0">
                  <a:solidFill>
                    <a:srgbClr val="262626"/>
                  </a:solidFill>
                </a:endParaRPr>
              </a:p>
            </p:txBody>
          </p:sp>
          <p:sp>
            <p:nvSpPr>
              <p:cNvPr id="48" name="Retângulo: Cantos Arredondados 47">
                <a:extLst>
                  <a:ext uri="{FF2B5EF4-FFF2-40B4-BE49-F238E27FC236}">
                    <a16:creationId xmlns:a16="http://schemas.microsoft.com/office/drawing/2014/main" id="{222BF0B1-1F0C-8134-4790-68530A79AE28}"/>
                  </a:ext>
                </a:extLst>
              </p:cNvPr>
              <p:cNvSpPr/>
              <p:nvPr/>
            </p:nvSpPr>
            <p:spPr>
              <a:xfrm>
                <a:off x="7114271" y="4855084"/>
                <a:ext cx="2345081"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Desempenho</a:t>
                </a:r>
                <a:endParaRPr lang="pt-BR" dirty="0">
                  <a:solidFill>
                    <a:srgbClr val="262626"/>
                  </a:solidFill>
                </a:endParaRPr>
              </a:p>
            </p:txBody>
          </p:sp>
          <p:sp>
            <p:nvSpPr>
              <p:cNvPr id="53" name="Retângulo: Cantos Arredondados 52">
                <a:extLst>
                  <a:ext uri="{FF2B5EF4-FFF2-40B4-BE49-F238E27FC236}">
                    <a16:creationId xmlns:a16="http://schemas.microsoft.com/office/drawing/2014/main" id="{295B141A-CCF6-C431-5167-23C1A55646D9}"/>
                  </a:ext>
                </a:extLst>
              </p:cNvPr>
              <p:cNvSpPr/>
              <p:nvPr/>
            </p:nvSpPr>
            <p:spPr>
              <a:xfrm>
                <a:off x="9538040" y="4855084"/>
                <a:ext cx="2345081"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Liberdade</a:t>
                </a:r>
                <a:endParaRPr lang="pt-BR" dirty="0">
                  <a:solidFill>
                    <a:srgbClr val="262626"/>
                  </a:solidFill>
                </a:endParaRPr>
              </a:p>
            </p:txBody>
          </p:sp>
        </p:grpSp>
        <p:grpSp>
          <p:nvGrpSpPr>
            <p:cNvPr id="8" name="Agrupar 7">
              <a:extLst>
                <a:ext uri="{FF2B5EF4-FFF2-40B4-BE49-F238E27FC236}">
                  <a16:creationId xmlns:a16="http://schemas.microsoft.com/office/drawing/2014/main" id="{E59B77AD-A3DF-17C3-B1D6-24150E154B88}"/>
                </a:ext>
              </a:extLst>
            </p:cNvPr>
            <p:cNvGrpSpPr/>
            <p:nvPr/>
          </p:nvGrpSpPr>
          <p:grpSpPr>
            <a:xfrm>
              <a:off x="2303848" y="2909026"/>
              <a:ext cx="9725163" cy="479682"/>
              <a:chOff x="2157958" y="4855084"/>
              <a:chExt cx="9725163" cy="479682"/>
            </a:xfrm>
            <a:solidFill>
              <a:srgbClr val="F5F5F5"/>
            </a:solidFill>
          </p:grpSpPr>
          <p:sp>
            <p:nvSpPr>
              <p:cNvPr id="43" name="Retângulo: Cantos Arredondados 42">
                <a:extLst>
                  <a:ext uri="{FF2B5EF4-FFF2-40B4-BE49-F238E27FC236}">
                    <a16:creationId xmlns:a16="http://schemas.microsoft.com/office/drawing/2014/main" id="{EB65AF60-9825-3CFD-F577-C778A6F921AF}"/>
                  </a:ext>
                </a:extLst>
              </p:cNvPr>
              <p:cNvSpPr/>
              <p:nvPr/>
            </p:nvSpPr>
            <p:spPr>
              <a:xfrm>
                <a:off x="2157958" y="4855084"/>
                <a:ext cx="2179860"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Idoso</a:t>
                </a:r>
                <a:endParaRPr lang="pt-BR" dirty="0">
                  <a:solidFill>
                    <a:srgbClr val="262626"/>
                  </a:solidFill>
                </a:endParaRPr>
              </a:p>
            </p:txBody>
          </p:sp>
          <p:sp>
            <p:nvSpPr>
              <p:cNvPr id="44" name="Retângulo: Cantos Arredondados 43">
                <a:extLst>
                  <a:ext uri="{FF2B5EF4-FFF2-40B4-BE49-F238E27FC236}">
                    <a16:creationId xmlns:a16="http://schemas.microsoft.com/office/drawing/2014/main" id="{C8A353F1-F5C5-B405-7E69-3F50F2A57B05}"/>
                  </a:ext>
                </a:extLst>
              </p:cNvPr>
              <p:cNvSpPr/>
              <p:nvPr/>
            </p:nvSpPr>
            <p:spPr>
              <a:xfrm>
                <a:off x="4416506" y="4855084"/>
                <a:ext cx="26190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Tecnologia</a:t>
                </a:r>
                <a:endParaRPr lang="pt-BR" dirty="0">
                  <a:solidFill>
                    <a:srgbClr val="262626"/>
                  </a:solidFill>
                </a:endParaRPr>
              </a:p>
            </p:txBody>
          </p:sp>
          <p:sp>
            <p:nvSpPr>
              <p:cNvPr id="45" name="Retângulo: Cantos Arredondados 44">
                <a:extLst>
                  <a:ext uri="{FF2B5EF4-FFF2-40B4-BE49-F238E27FC236}">
                    <a16:creationId xmlns:a16="http://schemas.microsoft.com/office/drawing/2014/main" id="{1BAADEF7-6E8F-139C-1DF4-69AB8F4F7A11}"/>
                  </a:ext>
                </a:extLst>
              </p:cNvPr>
              <p:cNvSpPr/>
              <p:nvPr/>
            </p:nvSpPr>
            <p:spPr>
              <a:xfrm>
                <a:off x="7114271" y="4855084"/>
                <a:ext cx="2345081"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Segurança</a:t>
                </a:r>
                <a:endParaRPr lang="pt-BR" dirty="0">
                  <a:solidFill>
                    <a:srgbClr val="262626"/>
                  </a:solidFill>
                </a:endParaRPr>
              </a:p>
            </p:txBody>
          </p:sp>
          <p:sp>
            <p:nvSpPr>
              <p:cNvPr id="54" name="Retângulo: Cantos Arredondados 53">
                <a:extLst>
                  <a:ext uri="{FF2B5EF4-FFF2-40B4-BE49-F238E27FC236}">
                    <a16:creationId xmlns:a16="http://schemas.microsoft.com/office/drawing/2014/main" id="{537797CD-8160-6B55-6CBE-EC458B73A3BE}"/>
                  </a:ext>
                </a:extLst>
              </p:cNvPr>
              <p:cNvSpPr/>
              <p:nvPr/>
            </p:nvSpPr>
            <p:spPr>
              <a:xfrm>
                <a:off x="9538040" y="4855084"/>
                <a:ext cx="2345081"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Tranquilidade</a:t>
                </a:r>
                <a:endParaRPr lang="pt-BR" dirty="0">
                  <a:solidFill>
                    <a:srgbClr val="262626"/>
                  </a:solidFill>
                </a:endParaRPr>
              </a:p>
            </p:txBody>
          </p:sp>
        </p:grpSp>
        <p:grpSp>
          <p:nvGrpSpPr>
            <p:cNvPr id="10" name="Agrupar 9">
              <a:extLst>
                <a:ext uri="{FF2B5EF4-FFF2-40B4-BE49-F238E27FC236}">
                  <a16:creationId xmlns:a16="http://schemas.microsoft.com/office/drawing/2014/main" id="{BAB53ACE-E2E0-E44F-42D1-D47CF6ACD538}"/>
                </a:ext>
              </a:extLst>
            </p:cNvPr>
            <p:cNvGrpSpPr/>
            <p:nvPr/>
          </p:nvGrpSpPr>
          <p:grpSpPr>
            <a:xfrm>
              <a:off x="2303848" y="3458755"/>
              <a:ext cx="9725163" cy="479682"/>
              <a:chOff x="2157958" y="4855084"/>
              <a:chExt cx="9725163" cy="479682"/>
            </a:xfrm>
            <a:solidFill>
              <a:srgbClr val="D9D9D9"/>
            </a:solidFill>
          </p:grpSpPr>
          <p:sp>
            <p:nvSpPr>
              <p:cNvPr id="40" name="Retângulo: Cantos Arredondados 39">
                <a:extLst>
                  <a:ext uri="{FF2B5EF4-FFF2-40B4-BE49-F238E27FC236}">
                    <a16:creationId xmlns:a16="http://schemas.microsoft.com/office/drawing/2014/main" id="{F6B992B1-E542-4D84-8998-B141E302AFB8}"/>
                  </a:ext>
                </a:extLst>
              </p:cNvPr>
              <p:cNvSpPr/>
              <p:nvPr/>
            </p:nvSpPr>
            <p:spPr>
              <a:xfrm>
                <a:off x="2157958" y="4855084"/>
                <a:ext cx="2179860"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Profissional</a:t>
                </a:r>
                <a:endParaRPr lang="pt-BR" dirty="0">
                  <a:solidFill>
                    <a:srgbClr val="262626"/>
                  </a:solidFill>
                </a:endParaRPr>
              </a:p>
            </p:txBody>
          </p:sp>
          <p:sp>
            <p:nvSpPr>
              <p:cNvPr id="41" name="Retângulo: Cantos Arredondados 40">
                <a:extLst>
                  <a:ext uri="{FF2B5EF4-FFF2-40B4-BE49-F238E27FC236}">
                    <a16:creationId xmlns:a16="http://schemas.microsoft.com/office/drawing/2014/main" id="{5C577BF0-0301-D7EB-4479-D99B424210F6}"/>
                  </a:ext>
                </a:extLst>
              </p:cNvPr>
              <p:cNvSpPr/>
              <p:nvPr/>
            </p:nvSpPr>
            <p:spPr>
              <a:xfrm>
                <a:off x="4416506" y="4855084"/>
                <a:ext cx="2619077"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Espaço</a:t>
                </a:r>
                <a:endParaRPr lang="pt-BR" dirty="0">
                  <a:solidFill>
                    <a:srgbClr val="262626"/>
                  </a:solidFill>
                </a:endParaRPr>
              </a:p>
            </p:txBody>
          </p:sp>
          <p:sp>
            <p:nvSpPr>
              <p:cNvPr id="42" name="Retângulo: Cantos Arredondados 41">
                <a:extLst>
                  <a:ext uri="{FF2B5EF4-FFF2-40B4-BE49-F238E27FC236}">
                    <a16:creationId xmlns:a16="http://schemas.microsoft.com/office/drawing/2014/main" id="{94325077-4ED7-BC1A-15E9-4B78042EF6E6}"/>
                  </a:ext>
                </a:extLst>
              </p:cNvPr>
              <p:cNvSpPr/>
              <p:nvPr/>
            </p:nvSpPr>
            <p:spPr>
              <a:xfrm>
                <a:off x="7114271" y="4855084"/>
                <a:ext cx="2345081"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62626"/>
                    </a:solidFill>
                  </a:rPr>
                  <a:t>E</a:t>
                </a:r>
                <a:r>
                  <a:rPr lang="pt-BR" sz="2000" dirty="0" err="1">
                    <a:solidFill>
                      <a:srgbClr val="262626"/>
                    </a:solidFill>
                  </a:rPr>
                  <a:t>ficiência</a:t>
                </a:r>
                <a:endParaRPr lang="pt-BR" dirty="0">
                  <a:solidFill>
                    <a:srgbClr val="262626"/>
                  </a:solidFill>
                </a:endParaRPr>
              </a:p>
            </p:txBody>
          </p:sp>
          <p:sp>
            <p:nvSpPr>
              <p:cNvPr id="55" name="Retângulo: Cantos Arredondados 54">
                <a:extLst>
                  <a:ext uri="{FF2B5EF4-FFF2-40B4-BE49-F238E27FC236}">
                    <a16:creationId xmlns:a16="http://schemas.microsoft.com/office/drawing/2014/main" id="{26253660-C8D0-413A-573F-F50349FC5CA1}"/>
                  </a:ext>
                </a:extLst>
              </p:cNvPr>
              <p:cNvSpPr/>
              <p:nvPr/>
            </p:nvSpPr>
            <p:spPr>
              <a:xfrm>
                <a:off x="9538040" y="4855084"/>
                <a:ext cx="2345081" cy="47968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dirty="0">
                    <a:solidFill>
                      <a:srgbClr val="262626"/>
                    </a:solidFill>
                  </a:rPr>
                  <a:t>Continuidade</a:t>
                </a:r>
                <a:endParaRPr lang="pt-BR" dirty="0">
                  <a:solidFill>
                    <a:srgbClr val="262626"/>
                  </a:solidFill>
                </a:endParaRPr>
              </a:p>
            </p:txBody>
          </p:sp>
        </p:grpSp>
      </p:grpSp>
    </p:spTree>
    <p:extLst>
      <p:ext uri="{BB962C8B-B14F-4D97-AF65-F5344CB8AC3E}">
        <p14:creationId xmlns:p14="http://schemas.microsoft.com/office/powerpoint/2010/main" val="220249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0FA10-E40E-4666-2526-D269AFA47CC9}"/>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1F3F5BF6-8D14-3E63-C54D-312C99796F3B}"/>
              </a:ext>
            </a:extLst>
          </p:cNvPr>
          <p:cNvSpPr txBox="1"/>
          <p:nvPr/>
        </p:nvSpPr>
        <p:spPr>
          <a:xfrm>
            <a:off x="2986666" y="258096"/>
            <a:ext cx="6218667"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noProof="0" dirty="0">
                <a:solidFill>
                  <a:srgbClr val="D00000"/>
                </a:solidFill>
                <a:latin typeface="AMX Black" pitchFamily="2" charset="0"/>
              </a:rPr>
              <a:t>Recapitulando</a:t>
            </a:r>
          </a:p>
          <a:p>
            <a:pPr algn="ctr"/>
            <a:r>
              <a:rPr lang="pt-BR" sz="2800" noProof="0" dirty="0">
                <a:solidFill>
                  <a:srgbClr val="262626"/>
                </a:solidFill>
              </a:rPr>
              <a:t>Vamos retomar o que foi visto</a:t>
            </a:r>
          </a:p>
        </p:txBody>
      </p:sp>
      <p:pic>
        <p:nvPicPr>
          <p:cNvPr id="9" name="Imagem 8" descr="Mulher com cabelos longos&#10;&#10;O conteúdo gerado por IA pode estar incorreto.">
            <a:extLst>
              <a:ext uri="{FF2B5EF4-FFF2-40B4-BE49-F238E27FC236}">
                <a16:creationId xmlns:a16="http://schemas.microsoft.com/office/drawing/2014/main" id="{8B456BC5-660C-F508-0EA6-E64DE880F1AB}"/>
              </a:ext>
            </a:extLst>
          </p:cNvPr>
          <p:cNvPicPr>
            <a:picLocks noChangeAspect="1"/>
          </p:cNvPicPr>
          <p:nvPr/>
        </p:nvPicPr>
        <p:blipFill>
          <a:blip r:embed="rId2" cstate="print">
            <a:extLst>
              <a:ext uri="{28A0092B-C50C-407E-A947-70E740481C1C}">
                <a14:useLocalDpi xmlns:a14="http://schemas.microsoft.com/office/drawing/2010/main" val="0"/>
              </a:ext>
            </a:extLst>
          </a:blip>
          <a:srcRect l="21355" r="20649"/>
          <a:stretch>
            <a:fillRect/>
          </a:stretch>
        </p:blipFill>
        <p:spPr>
          <a:xfrm>
            <a:off x="-5921829" y="650505"/>
            <a:ext cx="4114800" cy="4966452"/>
          </a:xfrm>
          <a:prstGeom prst="rect">
            <a:avLst/>
          </a:prstGeom>
        </p:spPr>
      </p:pic>
      <p:sp>
        <p:nvSpPr>
          <p:cNvPr id="10" name="Retângulo 9">
            <a:extLst>
              <a:ext uri="{FF2B5EF4-FFF2-40B4-BE49-F238E27FC236}">
                <a16:creationId xmlns:a16="http://schemas.microsoft.com/office/drawing/2014/main" id="{AAFF0568-EEF4-E1DB-45E8-C5421EE33CC5}"/>
              </a:ext>
            </a:extLst>
          </p:cNvPr>
          <p:cNvSpPr/>
          <p:nvPr/>
        </p:nvSpPr>
        <p:spPr>
          <a:xfrm>
            <a:off x="-6464042" y="690382"/>
            <a:ext cx="6464042"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1" name="Retângulo 10">
            <a:extLst>
              <a:ext uri="{FF2B5EF4-FFF2-40B4-BE49-F238E27FC236}">
                <a16:creationId xmlns:a16="http://schemas.microsoft.com/office/drawing/2014/main" id="{C4A531C6-CD33-26B4-5D9A-8616B7650248}"/>
              </a:ext>
            </a:extLst>
          </p:cNvPr>
          <p:cNvSpPr/>
          <p:nvPr/>
        </p:nvSpPr>
        <p:spPr>
          <a:xfrm rot="10800000">
            <a:off x="12782840" y="763151"/>
            <a:ext cx="6877050"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12" name="Imagem 11">
            <a:extLst>
              <a:ext uri="{FF2B5EF4-FFF2-40B4-BE49-F238E27FC236}">
                <a16:creationId xmlns:a16="http://schemas.microsoft.com/office/drawing/2014/main" id="{BA52813C-82AB-6BFB-FB23-AD4860CD8236}"/>
              </a:ext>
            </a:extLst>
          </p:cNvPr>
          <p:cNvPicPr>
            <a:picLocks noChangeAspect="1"/>
          </p:cNvPicPr>
          <p:nvPr/>
        </p:nvPicPr>
        <p:blipFill>
          <a:blip r:embed="rId3"/>
          <a:srcRect l="13376" r="9028"/>
          <a:stretch>
            <a:fillRect/>
          </a:stretch>
        </p:blipFill>
        <p:spPr>
          <a:xfrm>
            <a:off x="13601990" y="1030705"/>
            <a:ext cx="6057900" cy="4391469"/>
          </a:xfrm>
          <a:prstGeom prst="rect">
            <a:avLst/>
          </a:prstGeom>
        </p:spPr>
      </p:pic>
      <p:sp>
        <p:nvSpPr>
          <p:cNvPr id="3" name="Retângulo: Cantos Arredondados 2">
            <a:extLst>
              <a:ext uri="{FF2B5EF4-FFF2-40B4-BE49-F238E27FC236}">
                <a16:creationId xmlns:a16="http://schemas.microsoft.com/office/drawing/2014/main" id="{AE75F278-66BA-E90C-5BE3-26964BC32F72}"/>
              </a:ext>
            </a:extLst>
          </p:cNvPr>
          <p:cNvSpPr/>
          <p:nvPr/>
        </p:nvSpPr>
        <p:spPr>
          <a:xfrm>
            <a:off x="540937" y="-1101437"/>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5" name="Retângulo: Cantos Arredondados 4">
            <a:extLst>
              <a:ext uri="{FF2B5EF4-FFF2-40B4-BE49-F238E27FC236}">
                <a16:creationId xmlns:a16="http://schemas.microsoft.com/office/drawing/2014/main" id="{ADD00D9C-4743-0C5B-06ED-055DF8BD3A08}"/>
              </a:ext>
            </a:extLst>
          </p:cNvPr>
          <p:cNvSpPr/>
          <p:nvPr/>
        </p:nvSpPr>
        <p:spPr>
          <a:xfrm>
            <a:off x="8816538" y="-1101437"/>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pic>
        <p:nvPicPr>
          <p:cNvPr id="14" name="Imagem 13">
            <a:extLst>
              <a:ext uri="{FF2B5EF4-FFF2-40B4-BE49-F238E27FC236}">
                <a16:creationId xmlns:a16="http://schemas.microsoft.com/office/drawing/2014/main" id="{6AEF7C30-BAFE-30AE-961A-67184A7C2A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7309" y="1148401"/>
            <a:ext cx="9718502" cy="5220838"/>
          </a:xfrm>
          <a:prstGeom prst="rect">
            <a:avLst/>
          </a:prstGeom>
        </p:spPr>
      </p:pic>
    </p:spTree>
    <p:extLst>
      <p:ext uri="{BB962C8B-B14F-4D97-AF65-F5344CB8AC3E}">
        <p14:creationId xmlns:p14="http://schemas.microsoft.com/office/powerpoint/2010/main" val="18978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9799-2911-A861-80F1-0454E56B316A}"/>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0D685D8D-751F-ED0E-C515-3C8F464E8655}"/>
              </a:ext>
            </a:extLst>
          </p:cNvPr>
          <p:cNvSpPr txBox="1"/>
          <p:nvPr/>
        </p:nvSpPr>
        <p:spPr>
          <a:xfrm>
            <a:off x="2986666" y="258096"/>
            <a:ext cx="6218667"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600" b="1" noProof="0" dirty="0">
                <a:solidFill>
                  <a:srgbClr val="D00000"/>
                </a:solidFill>
                <a:latin typeface="AMX Black" pitchFamily="2" charset="0"/>
              </a:rPr>
              <a:t>Recapitulando</a:t>
            </a:r>
          </a:p>
          <a:p>
            <a:pPr algn="ctr"/>
            <a:r>
              <a:rPr lang="pt-BR" sz="2800" noProof="0" dirty="0">
                <a:solidFill>
                  <a:srgbClr val="262626"/>
                </a:solidFill>
              </a:rPr>
              <a:t>Vamos retomar o que foi visto</a:t>
            </a:r>
          </a:p>
        </p:txBody>
      </p:sp>
      <p:pic>
        <p:nvPicPr>
          <p:cNvPr id="9" name="Imagem 8" descr="Mulher com cabelos longos&#10;&#10;O conteúdo gerado por IA pode estar incorreto.">
            <a:extLst>
              <a:ext uri="{FF2B5EF4-FFF2-40B4-BE49-F238E27FC236}">
                <a16:creationId xmlns:a16="http://schemas.microsoft.com/office/drawing/2014/main" id="{0933292C-14B2-BD02-5F13-6C118DCC4B32}"/>
              </a:ext>
            </a:extLst>
          </p:cNvPr>
          <p:cNvPicPr>
            <a:picLocks noChangeAspect="1"/>
          </p:cNvPicPr>
          <p:nvPr/>
        </p:nvPicPr>
        <p:blipFill>
          <a:blip r:embed="rId2" cstate="print">
            <a:extLst>
              <a:ext uri="{28A0092B-C50C-407E-A947-70E740481C1C}">
                <a14:useLocalDpi xmlns:a14="http://schemas.microsoft.com/office/drawing/2010/main" val="0"/>
              </a:ext>
            </a:extLst>
          </a:blip>
          <a:srcRect l="21355" r="20649"/>
          <a:stretch>
            <a:fillRect/>
          </a:stretch>
        </p:blipFill>
        <p:spPr>
          <a:xfrm>
            <a:off x="-5921829" y="650505"/>
            <a:ext cx="4114800" cy="4966452"/>
          </a:xfrm>
          <a:prstGeom prst="rect">
            <a:avLst/>
          </a:prstGeom>
        </p:spPr>
      </p:pic>
      <p:sp>
        <p:nvSpPr>
          <p:cNvPr id="10" name="Retângulo 9">
            <a:extLst>
              <a:ext uri="{FF2B5EF4-FFF2-40B4-BE49-F238E27FC236}">
                <a16:creationId xmlns:a16="http://schemas.microsoft.com/office/drawing/2014/main" id="{88F501CD-3472-F823-60D7-98091DA4DC44}"/>
              </a:ext>
            </a:extLst>
          </p:cNvPr>
          <p:cNvSpPr/>
          <p:nvPr/>
        </p:nvSpPr>
        <p:spPr>
          <a:xfrm>
            <a:off x="-6464042" y="690382"/>
            <a:ext cx="6464042"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1" name="Retângulo 10">
            <a:extLst>
              <a:ext uri="{FF2B5EF4-FFF2-40B4-BE49-F238E27FC236}">
                <a16:creationId xmlns:a16="http://schemas.microsoft.com/office/drawing/2014/main" id="{EB43B544-5EC5-332A-9D21-316543619E4A}"/>
              </a:ext>
            </a:extLst>
          </p:cNvPr>
          <p:cNvSpPr/>
          <p:nvPr/>
        </p:nvSpPr>
        <p:spPr>
          <a:xfrm rot="10800000">
            <a:off x="12782840" y="763151"/>
            <a:ext cx="6877050"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12" name="Imagem 11">
            <a:extLst>
              <a:ext uri="{FF2B5EF4-FFF2-40B4-BE49-F238E27FC236}">
                <a16:creationId xmlns:a16="http://schemas.microsoft.com/office/drawing/2014/main" id="{E2C10953-78A6-DEF0-DAFD-127D35516954}"/>
              </a:ext>
            </a:extLst>
          </p:cNvPr>
          <p:cNvPicPr>
            <a:picLocks noChangeAspect="1"/>
          </p:cNvPicPr>
          <p:nvPr/>
        </p:nvPicPr>
        <p:blipFill>
          <a:blip r:embed="rId3"/>
          <a:srcRect l="13376" r="9028"/>
          <a:stretch>
            <a:fillRect/>
          </a:stretch>
        </p:blipFill>
        <p:spPr>
          <a:xfrm>
            <a:off x="13601990" y="1030705"/>
            <a:ext cx="6057900" cy="4391469"/>
          </a:xfrm>
          <a:prstGeom prst="rect">
            <a:avLst/>
          </a:prstGeom>
        </p:spPr>
      </p:pic>
      <p:sp>
        <p:nvSpPr>
          <p:cNvPr id="3" name="Retângulo: Cantos Arredondados 2">
            <a:extLst>
              <a:ext uri="{FF2B5EF4-FFF2-40B4-BE49-F238E27FC236}">
                <a16:creationId xmlns:a16="http://schemas.microsoft.com/office/drawing/2014/main" id="{61A1EDD8-7DFD-420B-F836-13C1B5F3FB5F}"/>
              </a:ext>
            </a:extLst>
          </p:cNvPr>
          <p:cNvSpPr/>
          <p:nvPr/>
        </p:nvSpPr>
        <p:spPr>
          <a:xfrm>
            <a:off x="540937" y="-1101437"/>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5" name="Retângulo: Cantos Arredondados 4">
            <a:extLst>
              <a:ext uri="{FF2B5EF4-FFF2-40B4-BE49-F238E27FC236}">
                <a16:creationId xmlns:a16="http://schemas.microsoft.com/office/drawing/2014/main" id="{207BF3C6-E6BF-E33A-0C2F-998B4325B1A6}"/>
              </a:ext>
            </a:extLst>
          </p:cNvPr>
          <p:cNvSpPr/>
          <p:nvPr/>
        </p:nvSpPr>
        <p:spPr>
          <a:xfrm>
            <a:off x="8816538" y="-1101437"/>
            <a:ext cx="2834526"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dirty="0"/>
              <a:t>Estratégia de venda</a:t>
            </a:r>
            <a:endParaRPr lang="pt-BR" sz="1600" b="1" noProof="0" dirty="0"/>
          </a:p>
        </p:txBody>
      </p:sp>
      <p:pic>
        <p:nvPicPr>
          <p:cNvPr id="14" name="Imagem 13">
            <a:extLst>
              <a:ext uri="{FF2B5EF4-FFF2-40B4-BE49-F238E27FC236}">
                <a16:creationId xmlns:a16="http://schemas.microsoft.com/office/drawing/2014/main" id="{59B3C112-7313-86C8-98A5-1581C563ED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3738" y="1135109"/>
            <a:ext cx="9702073" cy="5314481"/>
          </a:xfrm>
          <a:prstGeom prst="rect">
            <a:avLst/>
          </a:prstGeom>
        </p:spPr>
      </p:pic>
    </p:spTree>
    <p:extLst>
      <p:ext uri="{BB962C8B-B14F-4D97-AF65-F5344CB8AC3E}">
        <p14:creationId xmlns:p14="http://schemas.microsoft.com/office/powerpoint/2010/main" val="14129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8AD03-452A-37B1-FE03-77DF078ABBF2}"/>
            </a:ext>
          </a:extLst>
        </p:cNvPr>
        <p:cNvGrpSpPr/>
        <p:nvPr/>
      </p:nvGrpSpPr>
      <p:grpSpPr>
        <a:xfrm>
          <a:off x="0" y="0"/>
          <a:ext cx="0" cy="0"/>
          <a:chOff x="0" y="0"/>
          <a:chExt cx="0" cy="0"/>
        </a:xfrm>
      </p:grpSpPr>
      <p:pic>
        <p:nvPicPr>
          <p:cNvPr id="18" name="Imagem 17" descr="Mulher com cabelos longos&#10;&#10;O conteúdo gerado por IA pode estar incorreto.">
            <a:extLst>
              <a:ext uri="{FF2B5EF4-FFF2-40B4-BE49-F238E27FC236}">
                <a16:creationId xmlns:a16="http://schemas.microsoft.com/office/drawing/2014/main" id="{33A44892-6411-43E4-44F9-7E830B527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48" y="650505"/>
            <a:ext cx="7094935" cy="4966452"/>
          </a:xfrm>
          <a:prstGeom prst="rect">
            <a:avLst/>
          </a:prstGeom>
        </p:spPr>
      </p:pic>
      <p:sp>
        <p:nvSpPr>
          <p:cNvPr id="8" name="CaixaDeTexto 7">
            <a:extLst>
              <a:ext uri="{FF2B5EF4-FFF2-40B4-BE49-F238E27FC236}">
                <a16:creationId xmlns:a16="http://schemas.microsoft.com/office/drawing/2014/main" id="{2E66347A-2EB1-CD16-1DBD-643D34FA33D7}"/>
              </a:ext>
            </a:extLst>
          </p:cNvPr>
          <p:cNvSpPr txBox="1"/>
          <p:nvPr/>
        </p:nvSpPr>
        <p:spPr>
          <a:xfrm>
            <a:off x="6574506" y="2043957"/>
            <a:ext cx="4877265" cy="1754326"/>
          </a:xfrm>
          <a:prstGeom prst="rect">
            <a:avLst/>
          </a:prstGeom>
          <a:noFill/>
        </p:spPr>
        <p:txBody>
          <a:bodyPr wrap="square">
            <a:spAutoFit/>
          </a:bodyPr>
          <a:lstStyle/>
          <a:p>
            <a:pPr>
              <a:buNone/>
            </a:pPr>
            <a:r>
              <a:rPr lang="pt-BR" sz="5400" b="1" dirty="0">
                <a:solidFill>
                  <a:schemeClr val="bg1"/>
                </a:solidFill>
              </a:rPr>
              <a:t>Alguma dúvida até aqui?</a:t>
            </a:r>
            <a:endParaRPr lang="pt-BR" sz="5400" b="1" noProof="0" dirty="0">
              <a:solidFill>
                <a:schemeClr val="bg1"/>
              </a:solidFill>
            </a:endParaRPr>
          </a:p>
        </p:txBody>
      </p:sp>
      <p:sp>
        <p:nvSpPr>
          <p:cNvPr id="3" name="Retângulo 2">
            <a:extLst>
              <a:ext uri="{FF2B5EF4-FFF2-40B4-BE49-F238E27FC236}">
                <a16:creationId xmlns:a16="http://schemas.microsoft.com/office/drawing/2014/main" id="{8A9D89D2-2178-59DF-C717-76EB80F8EB36}"/>
              </a:ext>
            </a:extLst>
          </p:cNvPr>
          <p:cNvSpPr/>
          <p:nvPr/>
        </p:nvSpPr>
        <p:spPr>
          <a:xfrm>
            <a:off x="0" y="690382"/>
            <a:ext cx="6464042"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7" name="Agrupar 6">
            <a:extLst>
              <a:ext uri="{FF2B5EF4-FFF2-40B4-BE49-F238E27FC236}">
                <a16:creationId xmlns:a16="http://schemas.microsoft.com/office/drawing/2014/main" id="{2C02F72D-E4EC-22B0-F05A-C2242F2D0F06}"/>
              </a:ext>
            </a:extLst>
          </p:cNvPr>
          <p:cNvGrpSpPr/>
          <p:nvPr/>
        </p:nvGrpSpPr>
        <p:grpSpPr>
          <a:xfrm>
            <a:off x="-6033220" y="856532"/>
            <a:ext cx="5281863" cy="4563028"/>
            <a:chOff x="0" y="1030703"/>
            <a:chExt cx="5281863" cy="4563028"/>
          </a:xfrm>
        </p:grpSpPr>
        <p:pic>
          <p:nvPicPr>
            <p:cNvPr id="9" name="Imagem 8" descr="Mulher segurando celular&#10;&#10;O conteúdo gerado por IA pode estar incorreto.">
              <a:extLst>
                <a:ext uri="{FF2B5EF4-FFF2-40B4-BE49-F238E27FC236}">
                  <a16:creationId xmlns:a16="http://schemas.microsoft.com/office/drawing/2014/main" id="{293ADC33-1633-BE04-F79C-0AE16D12A263}"/>
                </a:ext>
              </a:extLst>
            </p:cNvPr>
            <p:cNvPicPr>
              <a:picLocks noChangeAspect="1"/>
            </p:cNvPicPr>
            <p:nvPr/>
          </p:nvPicPr>
          <p:blipFill>
            <a:blip r:embed="rId4">
              <a:extLst>
                <a:ext uri="{28A0092B-C50C-407E-A947-70E740481C1C}">
                  <a14:useLocalDpi xmlns:a14="http://schemas.microsoft.com/office/drawing/2010/main" val="0"/>
                </a:ext>
              </a:extLst>
            </a:blip>
            <a:srcRect r="6449"/>
            <a:stretch>
              <a:fillRect/>
            </a:stretch>
          </p:blipFill>
          <p:spPr>
            <a:xfrm flipH="1">
              <a:off x="963088" y="1030705"/>
              <a:ext cx="3933765" cy="4563026"/>
            </a:xfrm>
            <a:prstGeom prst="rect">
              <a:avLst/>
            </a:prstGeom>
          </p:spPr>
        </p:pic>
        <p:sp>
          <p:nvSpPr>
            <p:cNvPr id="10" name="Retângulo 9">
              <a:extLst>
                <a:ext uri="{FF2B5EF4-FFF2-40B4-BE49-F238E27FC236}">
                  <a16:creationId xmlns:a16="http://schemas.microsoft.com/office/drawing/2014/main" id="{B6DF6678-A8BA-21E3-70D0-3C40BDD6F9B7}"/>
                </a:ext>
              </a:extLst>
            </p:cNvPr>
            <p:cNvSpPr/>
            <p:nvPr/>
          </p:nvSpPr>
          <p:spPr>
            <a:xfrm rot="10800000">
              <a:off x="1507252" y="1030703"/>
              <a:ext cx="3675367" cy="4563027"/>
            </a:xfrm>
            <a:prstGeom prst="rect">
              <a:avLst/>
            </a:prstGeom>
            <a:gradFill flip="none" rotWithShape="1">
              <a:gsLst>
                <a:gs pos="100000">
                  <a:schemeClr val="bg1">
                    <a:alpha val="0"/>
                  </a:schemeClr>
                </a:gs>
                <a:gs pos="0">
                  <a:srgbClr val="E5E5E5">
                    <a:alpha val="0"/>
                  </a:srgbClr>
                </a:gs>
                <a:gs pos="7000">
                  <a:srgbClr val="E5E5E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1" name="Retângulo 10">
              <a:extLst>
                <a:ext uri="{FF2B5EF4-FFF2-40B4-BE49-F238E27FC236}">
                  <a16:creationId xmlns:a16="http://schemas.microsoft.com/office/drawing/2014/main" id="{0D62DE31-7B71-8A2E-E600-60C61E7ADEE7}"/>
                </a:ext>
              </a:extLst>
            </p:cNvPr>
            <p:cNvSpPr/>
            <p:nvPr/>
          </p:nvSpPr>
          <p:spPr>
            <a:xfrm>
              <a:off x="0" y="1030704"/>
              <a:ext cx="5281863" cy="4563027"/>
            </a:xfrm>
            <a:prstGeom prst="rect">
              <a:avLst/>
            </a:prstGeom>
            <a:gradFill flip="none" rotWithShape="1">
              <a:gsLst>
                <a:gs pos="80000">
                  <a:srgbClr val="D70101">
                    <a:shade val="30000"/>
                    <a:satMod val="115000"/>
                    <a:alpha val="0"/>
                  </a:srgbClr>
                </a:gs>
                <a:gs pos="12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pic>
        <p:nvPicPr>
          <p:cNvPr id="2" name="Gráfico 1">
            <a:extLst>
              <a:ext uri="{FF2B5EF4-FFF2-40B4-BE49-F238E27FC236}">
                <a16:creationId xmlns:a16="http://schemas.microsoft.com/office/drawing/2014/main" id="{1A514E6B-3A0E-1D7B-EAA6-2B38BDE021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95336" y="-5906923"/>
            <a:ext cx="9796174" cy="5098621"/>
          </a:xfrm>
          <a:prstGeom prst="rect">
            <a:avLst/>
          </a:prstGeom>
        </p:spPr>
      </p:pic>
    </p:spTree>
    <p:extLst>
      <p:ext uri="{BB962C8B-B14F-4D97-AF65-F5344CB8AC3E}">
        <p14:creationId xmlns:p14="http://schemas.microsoft.com/office/powerpoint/2010/main" val="849258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BB1F79B-8087-936B-2C5C-69EA7CABCEBB}"/>
              </a:ext>
            </a:extLst>
          </p:cNvPr>
          <p:cNvSpPr txBox="1"/>
          <p:nvPr/>
        </p:nvSpPr>
        <p:spPr>
          <a:xfrm>
            <a:off x="927947" y="405499"/>
            <a:ext cx="10336106" cy="646331"/>
          </a:xfrm>
          <a:prstGeom prst="rect">
            <a:avLst/>
          </a:prstGeom>
          <a:noFill/>
        </p:spPr>
        <p:txBody>
          <a:bodyPr wrap="square">
            <a:spAutoFit/>
          </a:bodyPr>
          <a:lstStyle/>
          <a:p>
            <a:pPr algn="ctr">
              <a:buNone/>
            </a:pPr>
            <a:r>
              <a:rPr lang="pt-BR" sz="3600" dirty="0">
                <a:solidFill>
                  <a:srgbClr val="262626"/>
                </a:solidFill>
                <a:latin typeface="AMX Black" pitchFamily="2" charset="0"/>
              </a:rPr>
              <a:t>FAQ - armazenamento em nuvem</a:t>
            </a:r>
            <a:endParaRPr lang="pt-BR" sz="3600" noProof="0" dirty="0">
              <a:solidFill>
                <a:srgbClr val="262626"/>
              </a:solidFill>
              <a:latin typeface="AMX Black" pitchFamily="2" charset="0"/>
            </a:endParaRPr>
          </a:p>
        </p:txBody>
      </p:sp>
      <p:sp>
        <p:nvSpPr>
          <p:cNvPr id="3" name="CaixaDeTexto 2">
            <a:extLst>
              <a:ext uri="{FF2B5EF4-FFF2-40B4-BE49-F238E27FC236}">
                <a16:creationId xmlns:a16="http://schemas.microsoft.com/office/drawing/2014/main" id="{B20A722A-4818-F5AD-9621-9817884B0515}"/>
              </a:ext>
            </a:extLst>
          </p:cNvPr>
          <p:cNvSpPr txBox="1"/>
          <p:nvPr/>
        </p:nvSpPr>
        <p:spPr>
          <a:xfrm>
            <a:off x="2218680" y="1021008"/>
            <a:ext cx="7754640"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noProof="0" dirty="0">
                <a:solidFill>
                  <a:srgbClr val="262626"/>
                </a:solidFill>
              </a:rPr>
              <a:t>Confira abaixo as respostas para as principais dúvidas sobre</a:t>
            </a:r>
            <a:br>
              <a:rPr lang="pt-BR" sz="2000" noProof="0" dirty="0">
                <a:solidFill>
                  <a:srgbClr val="262626"/>
                </a:solidFill>
              </a:rPr>
            </a:br>
            <a:r>
              <a:rPr lang="pt-BR" sz="2000" noProof="0" dirty="0">
                <a:solidFill>
                  <a:srgbClr val="262626"/>
                </a:solidFill>
              </a:rPr>
              <a:t>o armazenamento em nuvem no seu plano Claro.</a:t>
            </a:r>
          </a:p>
        </p:txBody>
      </p:sp>
      <p:grpSp>
        <p:nvGrpSpPr>
          <p:cNvPr id="6" name="Agrupar 5">
            <a:extLst>
              <a:ext uri="{FF2B5EF4-FFF2-40B4-BE49-F238E27FC236}">
                <a16:creationId xmlns:a16="http://schemas.microsoft.com/office/drawing/2014/main" id="{CCAA21FC-E85F-01E5-9401-0E2F4704BCB7}"/>
              </a:ext>
            </a:extLst>
          </p:cNvPr>
          <p:cNvGrpSpPr/>
          <p:nvPr/>
        </p:nvGrpSpPr>
        <p:grpSpPr>
          <a:xfrm>
            <a:off x="3092342" y="1908014"/>
            <a:ext cx="6007316" cy="1724534"/>
            <a:chOff x="950921" y="3715725"/>
            <a:chExt cx="6439380" cy="1724534"/>
          </a:xfrm>
        </p:grpSpPr>
        <p:sp>
          <p:nvSpPr>
            <p:cNvPr id="7" name="Retângulo: Cantos Arredondados 6">
              <a:extLst>
                <a:ext uri="{FF2B5EF4-FFF2-40B4-BE49-F238E27FC236}">
                  <a16:creationId xmlns:a16="http://schemas.microsoft.com/office/drawing/2014/main" id="{8A28BAE0-D117-AC84-69D7-DD6B43C8572E}"/>
                </a:ext>
              </a:extLst>
            </p:cNvPr>
            <p:cNvSpPr/>
            <p:nvPr/>
          </p:nvSpPr>
          <p:spPr>
            <a:xfrm>
              <a:off x="950921" y="3715725"/>
              <a:ext cx="6439380" cy="1724534"/>
            </a:xfrm>
            <a:prstGeom prst="roundRect">
              <a:avLst>
                <a:gd name="adj" fmla="val 25009"/>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dirty="0"/>
            </a:p>
          </p:txBody>
        </p:sp>
        <p:sp>
          <p:nvSpPr>
            <p:cNvPr id="8" name="CaixaDeTexto 7">
              <a:extLst>
                <a:ext uri="{FF2B5EF4-FFF2-40B4-BE49-F238E27FC236}">
                  <a16:creationId xmlns:a16="http://schemas.microsoft.com/office/drawing/2014/main" id="{D7E7073F-96D4-7837-AB38-906CE22167B8}"/>
                </a:ext>
              </a:extLst>
            </p:cNvPr>
            <p:cNvSpPr txBox="1"/>
            <p:nvPr/>
          </p:nvSpPr>
          <p:spPr>
            <a:xfrm>
              <a:off x="1122784" y="3798446"/>
              <a:ext cx="5984107" cy="830997"/>
            </a:xfrm>
            <a:prstGeom prst="rect">
              <a:avLst/>
            </a:prstGeom>
            <a:noFill/>
          </p:spPr>
          <p:txBody>
            <a:bodyPr wrap="square">
              <a:spAutoFit/>
            </a:bodyPr>
            <a:lstStyle/>
            <a:p>
              <a:pPr algn="ctr"/>
              <a:r>
                <a:rPr lang="pt-BR" sz="2400" b="1" noProof="0" dirty="0">
                  <a:solidFill>
                    <a:schemeClr val="bg1"/>
                  </a:solidFill>
                  <a:latin typeface="AMX Black" pitchFamily="2" charset="0"/>
                </a:rPr>
                <a:t>O que acontece com meus arquivos se eu cancelar ou reduzir o plano?</a:t>
              </a:r>
            </a:p>
          </p:txBody>
        </p:sp>
      </p:grpSp>
      <p:grpSp>
        <p:nvGrpSpPr>
          <p:cNvPr id="9" name="Agrupar 8">
            <a:extLst>
              <a:ext uri="{FF2B5EF4-FFF2-40B4-BE49-F238E27FC236}">
                <a16:creationId xmlns:a16="http://schemas.microsoft.com/office/drawing/2014/main" id="{5046A6CD-6778-F00F-5401-A11D9CD70A21}"/>
              </a:ext>
            </a:extLst>
          </p:cNvPr>
          <p:cNvGrpSpPr/>
          <p:nvPr/>
        </p:nvGrpSpPr>
        <p:grpSpPr>
          <a:xfrm>
            <a:off x="3092342" y="2888090"/>
            <a:ext cx="6007315" cy="2948902"/>
            <a:chOff x="1712058" y="4494873"/>
            <a:chExt cx="6207475" cy="2393886"/>
          </a:xfrm>
        </p:grpSpPr>
        <p:sp>
          <p:nvSpPr>
            <p:cNvPr id="12" name="Retângulo: Cantos Arredondados 11">
              <a:extLst>
                <a:ext uri="{FF2B5EF4-FFF2-40B4-BE49-F238E27FC236}">
                  <a16:creationId xmlns:a16="http://schemas.microsoft.com/office/drawing/2014/main" id="{0308EA5C-9F1C-5AB3-ABB0-E97CD18DA3F2}"/>
                </a:ext>
              </a:extLst>
            </p:cNvPr>
            <p:cNvSpPr/>
            <p:nvPr/>
          </p:nvSpPr>
          <p:spPr>
            <a:xfrm>
              <a:off x="1712058" y="4494873"/>
              <a:ext cx="6207475" cy="2393886"/>
            </a:xfrm>
            <a:prstGeom prst="roundRect">
              <a:avLst>
                <a:gd name="adj" fmla="val 13398"/>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13" name="CaixaDeTexto 12">
              <a:extLst>
                <a:ext uri="{FF2B5EF4-FFF2-40B4-BE49-F238E27FC236}">
                  <a16:creationId xmlns:a16="http://schemas.microsoft.com/office/drawing/2014/main" id="{4E7BABA6-FF33-CB98-8A19-429A8DE092F5}"/>
                </a:ext>
              </a:extLst>
            </p:cNvPr>
            <p:cNvSpPr txBox="1"/>
            <p:nvPr/>
          </p:nvSpPr>
          <p:spPr>
            <a:xfrm>
              <a:off x="1791960" y="4589137"/>
              <a:ext cx="6029374" cy="2198677"/>
            </a:xfrm>
            <a:prstGeom prst="rect">
              <a:avLst/>
            </a:prstGeom>
            <a:noFill/>
          </p:spPr>
          <p:txBody>
            <a:bodyPr wrap="square" rtlCol="0">
              <a:spAutoFit/>
            </a:bodyPr>
            <a:lstStyle/>
            <a:p>
              <a:pPr lvl="0" algn="ctr" eaLnBrk="0" fontAlgn="base" hangingPunct="0">
                <a:spcBef>
                  <a:spcPct val="0"/>
                </a:spcBef>
                <a:spcAft>
                  <a:spcPct val="0"/>
                </a:spcAft>
              </a:pPr>
              <a:r>
                <a:rPr lang="pt-BR" sz="1700" dirty="0">
                  <a:latin typeface="AMX" pitchFamily="2" charset="0"/>
                  <a:cs typeface="Arial" panose="020B0604020202020204" pitchFamily="34" charset="0"/>
                </a:rPr>
                <a:t>Os arquivos que você já  salvou na nuvem continuam vinculados à sua conta da Apple ou à conta Google </a:t>
              </a:r>
              <a:r>
                <a:rPr lang="pt-BR" sz="1700" dirty="0" err="1">
                  <a:latin typeface="AMX" pitchFamily="2" charset="0"/>
                  <a:cs typeface="Arial" panose="020B0604020202020204" pitchFamily="34" charset="0"/>
                </a:rPr>
                <a:t>One</a:t>
              </a:r>
              <a:r>
                <a:rPr lang="pt-BR" sz="1700" dirty="0">
                  <a:latin typeface="AMX" pitchFamily="2" charset="0"/>
                  <a:cs typeface="Arial" panose="020B0604020202020204" pitchFamily="34" charset="0"/>
                </a:rPr>
                <a:t>. Porém, se o benefício incluído no plano for removido (por cancelamento ou </a:t>
              </a:r>
              <a:r>
                <a:rPr lang="pt-BR" sz="1700" dirty="0" err="1">
                  <a:latin typeface="AMX" pitchFamily="2" charset="0"/>
                  <a:cs typeface="Arial" panose="020B0604020202020204" pitchFamily="34" charset="0"/>
                </a:rPr>
                <a:t>downgrade</a:t>
              </a:r>
              <a:r>
                <a:rPr lang="pt-BR" sz="1700" dirty="0">
                  <a:latin typeface="AMX" pitchFamily="2" charset="0"/>
                  <a:cs typeface="Arial" panose="020B0604020202020204" pitchFamily="34" charset="0"/>
                </a:rPr>
                <a:t> de plano) e você não contratar um plano pago diretamente com a Apple ou o Google, ou no caso do </a:t>
              </a:r>
              <a:r>
                <a:rPr lang="pt-BR" sz="1700" dirty="0" err="1">
                  <a:latin typeface="AMX" pitchFamily="2" charset="0"/>
                  <a:cs typeface="Arial" panose="020B0604020202020204" pitchFamily="34" charset="0"/>
                </a:rPr>
                <a:t>downgrade</a:t>
              </a:r>
              <a:r>
                <a:rPr lang="pt-BR" sz="1700" dirty="0">
                  <a:latin typeface="AMX" pitchFamily="2" charset="0"/>
                  <a:cs typeface="Arial" panose="020B0604020202020204" pitchFamily="34" charset="0"/>
                </a:rPr>
                <a:t>, um upgrade de armazenamento em nuvem via Claro store, o serviço poderá:</a:t>
              </a:r>
            </a:p>
            <a:p>
              <a:pPr marL="171450" lvl="0" indent="-171450" algn="ctr" eaLnBrk="0" fontAlgn="base" hangingPunct="0">
                <a:spcBef>
                  <a:spcPct val="0"/>
                </a:spcBef>
                <a:spcAft>
                  <a:spcPct val="0"/>
                </a:spcAft>
                <a:buFont typeface="Arial" panose="020B0604020202020204" pitchFamily="34" charset="0"/>
                <a:buChar char="•"/>
              </a:pPr>
              <a:r>
                <a:rPr lang="pt-BR" sz="1700" dirty="0">
                  <a:latin typeface="AMX" pitchFamily="2" charset="0"/>
                  <a:cs typeface="Arial" panose="020B0604020202020204" pitchFamily="34" charset="0"/>
                </a:rPr>
                <a:t>reduzir sua franquia de armazenamento;</a:t>
              </a:r>
            </a:p>
            <a:p>
              <a:pPr marL="171450" lvl="0" indent="-171450" algn="ctr" eaLnBrk="0" fontAlgn="base" hangingPunct="0">
                <a:spcBef>
                  <a:spcPct val="0"/>
                </a:spcBef>
                <a:spcAft>
                  <a:spcPct val="0"/>
                </a:spcAft>
                <a:buFont typeface="Arial" panose="020B0604020202020204" pitchFamily="34" charset="0"/>
                <a:buChar char="•"/>
              </a:pPr>
              <a:r>
                <a:rPr lang="pt-BR" sz="1700" dirty="0">
                  <a:latin typeface="AMX" pitchFamily="2" charset="0"/>
                  <a:cs typeface="Arial" panose="020B0604020202020204" pitchFamily="34" charset="0"/>
                </a:rPr>
                <a:t>bloquear o envio de novos arquivos;</a:t>
              </a:r>
            </a:p>
            <a:p>
              <a:pPr marL="171450" lvl="0" indent="-171450" algn="ctr" eaLnBrk="0" fontAlgn="base" hangingPunct="0">
                <a:spcBef>
                  <a:spcPct val="0"/>
                </a:spcBef>
                <a:spcAft>
                  <a:spcPct val="0"/>
                </a:spcAft>
                <a:buFont typeface="Arial" panose="020B0604020202020204" pitchFamily="34" charset="0"/>
                <a:buChar char="•"/>
              </a:pPr>
              <a:r>
                <a:rPr lang="pt-BR" sz="1700" dirty="0">
                  <a:latin typeface="AMX" pitchFamily="2" charset="0"/>
                  <a:cs typeface="Arial" panose="020B0604020202020204" pitchFamily="34" charset="0"/>
                </a:rPr>
                <a:t>suspender backups automáticos.</a:t>
              </a:r>
            </a:p>
          </p:txBody>
        </p:sp>
      </p:grpSp>
    </p:spTree>
    <p:extLst>
      <p:ext uri="{BB962C8B-B14F-4D97-AF65-F5344CB8AC3E}">
        <p14:creationId xmlns:p14="http://schemas.microsoft.com/office/powerpoint/2010/main" val="30883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2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BBD5C-7A69-D8D8-B2E0-C688FC0EB189}"/>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D3BDB1BC-93D3-2B24-6FB3-912F27D12499}"/>
              </a:ext>
            </a:extLst>
          </p:cNvPr>
          <p:cNvSpPr txBox="1"/>
          <p:nvPr/>
        </p:nvSpPr>
        <p:spPr>
          <a:xfrm>
            <a:off x="927947" y="405499"/>
            <a:ext cx="10336106" cy="646331"/>
          </a:xfrm>
          <a:prstGeom prst="rect">
            <a:avLst/>
          </a:prstGeom>
          <a:noFill/>
        </p:spPr>
        <p:txBody>
          <a:bodyPr wrap="square">
            <a:spAutoFit/>
          </a:bodyPr>
          <a:lstStyle/>
          <a:p>
            <a:pPr algn="ctr">
              <a:buNone/>
            </a:pPr>
            <a:r>
              <a:rPr lang="pt-BR" sz="3600" dirty="0">
                <a:solidFill>
                  <a:srgbClr val="262626"/>
                </a:solidFill>
                <a:latin typeface="AMX Black" pitchFamily="2" charset="0"/>
              </a:rPr>
              <a:t>FAQ - armazenamento em nuvem</a:t>
            </a:r>
            <a:endParaRPr lang="pt-BR" sz="3600" noProof="0" dirty="0">
              <a:solidFill>
                <a:srgbClr val="262626"/>
              </a:solidFill>
              <a:latin typeface="AMX Black" pitchFamily="2" charset="0"/>
            </a:endParaRPr>
          </a:p>
        </p:txBody>
      </p:sp>
      <p:sp>
        <p:nvSpPr>
          <p:cNvPr id="18" name="CaixaDeTexto 17">
            <a:extLst>
              <a:ext uri="{FF2B5EF4-FFF2-40B4-BE49-F238E27FC236}">
                <a16:creationId xmlns:a16="http://schemas.microsoft.com/office/drawing/2014/main" id="{62D35FE7-2753-669B-15DE-C22581A15BBE}"/>
              </a:ext>
            </a:extLst>
          </p:cNvPr>
          <p:cNvSpPr txBox="1"/>
          <p:nvPr/>
        </p:nvSpPr>
        <p:spPr>
          <a:xfrm>
            <a:off x="2218680" y="1021008"/>
            <a:ext cx="7754640"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noProof="0" dirty="0">
                <a:solidFill>
                  <a:srgbClr val="262626"/>
                </a:solidFill>
              </a:rPr>
              <a:t>Confira abaixo as respostas para as principais dúvidas sobre</a:t>
            </a:r>
            <a:br>
              <a:rPr lang="pt-BR" sz="2000" noProof="0" dirty="0">
                <a:solidFill>
                  <a:srgbClr val="262626"/>
                </a:solidFill>
              </a:rPr>
            </a:br>
            <a:r>
              <a:rPr lang="pt-BR" sz="2000" noProof="0" dirty="0">
                <a:solidFill>
                  <a:srgbClr val="262626"/>
                </a:solidFill>
              </a:rPr>
              <a:t>o armazenamento em nuvem no seu plano Claro.</a:t>
            </a:r>
          </a:p>
        </p:txBody>
      </p:sp>
      <p:grpSp>
        <p:nvGrpSpPr>
          <p:cNvPr id="31" name="Agrupar 30">
            <a:extLst>
              <a:ext uri="{FF2B5EF4-FFF2-40B4-BE49-F238E27FC236}">
                <a16:creationId xmlns:a16="http://schemas.microsoft.com/office/drawing/2014/main" id="{FE5BD47F-BF68-22BF-DD77-7EC9155134E1}"/>
              </a:ext>
            </a:extLst>
          </p:cNvPr>
          <p:cNvGrpSpPr/>
          <p:nvPr/>
        </p:nvGrpSpPr>
        <p:grpSpPr>
          <a:xfrm>
            <a:off x="562707" y="2344403"/>
            <a:ext cx="5329348" cy="1880794"/>
            <a:chOff x="1090954" y="3728251"/>
            <a:chExt cx="3435612" cy="1880794"/>
          </a:xfrm>
        </p:grpSpPr>
        <p:sp>
          <p:nvSpPr>
            <p:cNvPr id="32" name="Retângulo: Cantos Arredondados 31">
              <a:extLst>
                <a:ext uri="{FF2B5EF4-FFF2-40B4-BE49-F238E27FC236}">
                  <a16:creationId xmlns:a16="http://schemas.microsoft.com/office/drawing/2014/main" id="{0D168159-6D95-215A-61F6-20B098EF7A79}"/>
                </a:ext>
              </a:extLst>
            </p:cNvPr>
            <p:cNvSpPr/>
            <p:nvPr/>
          </p:nvSpPr>
          <p:spPr>
            <a:xfrm>
              <a:off x="1090954" y="3728251"/>
              <a:ext cx="3435612" cy="1880794"/>
            </a:xfrm>
            <a:prstGeom prst="roundRect">
              <a:avLst>
                <a:gd name="adj" fmla="val 20147"/>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33" name="CaixaDeTexto 32">
              <a:extLst>
                <a:ext uri="{FF2B5EF4-FFF2-40B4-BE49-F238E27FC236}">
                  <a16:creationId xmlns:a16="http://schemas.microsoft.com/office/drawing/2014/main" id="{FC2B01E4-FC15-1226-6EBD-1325A2CD0646}"/>
                </a:ext>
              </a:extLst>
            </p:cNvPr>
            <p:cNvSpPr txBox="1"/>
            <p:nvPr/>
          </p:nvSpPr>
          <p:spPr>
            <a:xfrm>
              <a:off x="1118796" y="3809082"/>
              <a:ext cx="3333172" cy="830997"/>
            </a:xfrm>
            <a:prstGeom prst="rect">
              <a:avLst/>
            </a:prstGeom>
            <a:noFill/>
          </p:spPr>
          <p:txBody>
            <a:bodyPr wrap="square">
              <a:spAutoFit/>
            </a:bodyPr>
            <a:lstStyle/>
            <a:p>
              <a:pPr algn="ctr"/>
              <a:r>
                <a:rPr lang="pt-BR" sz="2400" b="1" noProof="0" dirty="0">
                  <a:solidFill>
                    <a:schemeClr val="bg1"/>
                  </a:solidFill>
                  <a:latin typeface="AMX Black" pitchFamily="2" charset="0"/>
                </a:rPr>
                <a:t>Há custo adicional ao escolher</a:t>
              </a:r>
              <a:br>
                <a:rPr lang="pt-BR" sz="2400" b="1" noProof="0" dirty="0">
                  <a:solidFill>
                    <a:schemeClr val="bg1"/>
                  </a:solidFill>
                  <a:latin typeface="AMX Black" pitchFamily="2" charset="0"/>
                </a:rPr>
              </a:br>
              <a:r>
                <a:rPr lang="pt-BR" sz="2400" b="1" noProof="0" dirty="0">
                  <a:solidFill>
                    <a:schemeClr val="bg1"/>
                  </a:solidFill>
                  <a:latin typeface="AMX Black" pitchFamily="2" charset="0"/>
                </a:rPr>
                <a:t>o armazenamento em nuvem?</a:t>
              </a:r>
            </a:p>
          </p:txBody>
        </p:sp>
      </p:grpSp>
      <p:grpSp>
        <p:nvGrpSpPr>
          <p:cNvPr id="34" name="Agrupar 33">
            <a:extLst>
              <a:ext uri="{FF2B5EF4-FFF2-40B4-BE49-F238E27FC236}">
                <a16:creationId xmlns:a16="http://schemas.microsoft.com/office/drawing/2014/main" id="{F595A03B-C9B3-E032-50AF-234E81DAB8B2}"/>
              </a:ext>
            </a:extLst>
          </p:cNvPr>
          <p:cNvGrpSpPr/>
          <p:nvPr/>
        </p:nvGrpSpPr>
        <p:grpSpPr>
          <a:xfrm>
            <a:off x="428473" y="3362114"/>
            <a:ext cx="5547675" cy="3150179"/>
            <a:chOff x="1712059" y="4494873"/>
            <a:chExt cx="3440853" cy="2355806"/>
          </a:xfrm>
        </p:grpSpPr>
        <p:sp>
          <p:nvSpPr>
            <p:cNvPr id="35" name="Retângulo: Cantos Arredondados 34">
              <a:extLst>
                <a:ext uri="{FF2B5EF4-FFF2-40B4-BE49-F238E27FC236}">
                  <a16:creationId xmlns:a16="http://schemas.microsoft.com/office/drawing/2014/main" id="{5D267B33-2ECA-65F0-3996-52668CA540CB}"/>
                </a:ext>
              </a:extLst>
            </p:cNvPr>
            <p:cNvSpPr/>
            <p:nvPr/>
          </p:nvSpPr>
          <p:spPr>
            <a:xfrm>
              <a:off x="1712059" y="4494873"/>
              <a:ext cx="3440853" cy="1222810"/>
            </a:xfrm>
            <a:prstGeom prst="roundRect">
              <a:avLst>
                <a:gd name="adj" fmla="val 13398"/>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36" name="CaixaDeTexto 35">
              <a:extLst>
                <a:ext uri="{FF2B5EF4-FFF2-40B4-BE49-F238E27FC236}">
                  <a16:creationId xmlns:a16="http://schemas.microsoft.com/office/drawing/2014/main" id="{9D415660-DDB6-051F-3F96-7FF8C869C8D3}"/>
                </a:ext>
              </a:extLst>
            </p:cNvPr>
            <p:cNvSpPr txBox="1"/>
            <p:nvPr/>
          </p:nvSpPr>
          <p:spPr>
            <a:xfrm>
              <a:off x="1881077" y="4572043"/>
              <a:ext cx="3093602" cy="2278636"/>
            </a:xfrm>
            <a:prstGeom prst="rect">
              <a:avLst/>
            </a:prstGeom>
            <a:noFill/>
          </p:spPr>
          <p:txBody>
            <a:bodyPr wrap="square" rtlCol="0">
              <a:spAutoFit/>
            </a:bodyPr>
            <a:lstStyle/>
            <a:p>
              <a:pPr lvl="0" algn="ctr" eaLnBrk="0" fontAlgn="base" hangingPunct="0">
                <a:spcBef>
                  <a:spcPct val="0"/>
                </a:spcBef>
                <a:spcAft>
                  <a:spcPct val="0"/>
                </a:spcAft>
              </a:pPr>
              <a:r>
                <a:rPr lang="pt-BR" sz="1600" dirty="0">
                  <a:latin typeface="AMX" pitchFamily="2" charset="0"/>
                  <a:cs typeface="Arial" panose="020B0604020202020204" pitchFamily="34" charset="0"/>
                </a:rPr>
                <a:t>Não. Ao escolher seu serviço de armazenamento em nuvem (iCloud ou Google </a:t>
              </a:r>
              <a:r>
                <a:rPr lang="pt-BR" sz="1600" dirty="0" err="1">
                  <a:latin typeface="AMX" pitchFamily="2" charset="0"/>
                  <a:cs typeface="Arial" panose="020B0604020202020204" pitchFamily="34" charset="0"/>
                </a:rPr>
                <a:t>One</a:t>
              </a:r>
              <a:r>
                <a:rPr lang="pt-BR" sz="1600" dirty="0">
                  <a:latin typeface="AMX" pitchFamily="2" charset="0"/>
                  <a:cs typeface="Arial" panose="020B0604020202020204" pitchFamily="34" charset="0"/>
                </a:rPr>
                <a:t>) dentro do limite de GB incluído no seu plano, você não paga nada a mais por isso. Só haverá custo adicional se você contratar um upgrade de armazenamento maior via Claro store.</a:t>
              </a:r>
            </a:p>
          </p:txBody>
        </p:sp>
      </p:grpSp>
      <p:grpSp>
        <p:nvGrpSpPr>
          <p:cNvPr id="37" name="Agrupar 36">
            <a:extLst>
              <a:ext uri="{FF2B5EF4-FFF2-40B4-BE49-F238E27FC236}">
                <a16:creationId xmlns:a16="http://schemas.microsoft.com/office/drawing/2014/main" id="{57B2C6A2-FB7E-B45E-6D78-94D156E96222}"/>
              </a:ext>
            </a:extLst>
          </p:cNvPr>
          <p:cNvGrpSpPr/>
          <p:nvPr/>
        </p:nvGrpSpPr>
        <p:grpSpPr>
          <a:xfrm>
            <a:off x="6246429" y="2315834"/>
            <a:ext cx="5444592" cy="1880794"/>
            <a:chOff x="1090954" y="3728251"/>
            <a:chExt cx="3435612" cy="1880794"/>
          </a:xfrm>
        </p:grpSpPr>
        <p:sp>
          <p:nvSpPr>
            <p:cNvPr id="38" name="Retângulo: Cantos Arredondados 37">
              <a:extLst>
                <a:ext uri="{FF2B5EF4-FFF2-40B4-BE49-F238E27FC236}">
                  <a16:creationId xmlns:a16="http://schemas.microsoft.com/office/drawing/2014/main" id="{9B7507AC-83AE-342D-1752-B372956388AB}"/>
                </a:ext>
              </a:extLst>
            </p:cNvPr>
            <p:cNvSpPr/>
            <p:nvPr/>
          </p:nvSpPr>
          <p:spPr>
            <a:xfrm>
              <a:off x="1090954" y="3728251"/>
              <a:ext cx="3435612" cy="1880794"/>
            </a:xfrm>
            <a:prstGeom prst="roundRect">
              <a:avLst>
                <a:gd name="adj" fmla="val 19540"/>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39" name="CaixaDeTexto 38">
              <a:extLst>
                <a:ext uri="{FF2B5EF4-FFF2-40B4-BE49-F238E27FC236}">
                  <a16:creationId xmlns:a16="http://schemas.microsoft.com/office/drawing/2014/main" id="{0361C852-3825-5F57-8D86-DD7FAA051BB7}"/>
                </a:ext>
              </a:extLst>
            </p:cNvPr>
            <p:cNvSpPr txBox="1"/>
            <p:nvPr/>
          </p:nvSpPr>
          <p:spPr>
            <a:xfrm>
              <a:off x="1118794" y="3809082"/>
              <a:ext cx="3333172" cy="830997"/>
            </a:xfrm>
            <a:prstGeom prst="rect">
              <a:avLst/>
            </a:prstGeom>
            <a:noFill/>
          </p:spPr>
          <p:txBody>
            <a:bodyPr wrap="square">
              <a:spAutoFit/>
            </a:bodyPr>
            <a:lstStyle/>
            <a:p>
              <a:pPr algn="ctr"/>
              <a:r>
                <a:rPr lang="pt-BR" sz="2400" b="1" noProof="0" dirty="0">
                  <a:solidFill>
                    <a:schemeClr val="bg1"/>
                  </a:solidFill>
                  <a:latin typeface="AMX Black" pitchFamily="2" charset="0"/>
                </a:rPr>
                <a:t>Consigo aumentar o meu limite de armazenamento em nuvem? </a:t>
              </a:r>
            </a:p>
          </p:txBody>
        </p:sp>
      </p:grpSp>
      <p:grpSp>
        <p:nvGrpSpPr>
          <p:cNvPr id="40" name="Agrupar 39">
            <a:extLst>
              <a:ext uri="{FF2B5EF4-FFF2-40B4-BE49-F238E27FC236}">
                <a16:creationId xmlns:a16="http://schemas.microsoft.com/office/drawing/2014/main" id="{A98B1D47-06B4-886F-DF92-CD7E4A5445F1}"/>
              </a:ext>
            </a:extLst>
          </p:cNvPr>
          <p:cNvGrpSpPr/>
          <p:nvPr/>
        </p:nvGrpSpPr>
        <p:grpSpPr>
          <a:xfrm>
            <a:off x="6164562" y="3309854"/>
            <a:ext cx="5667638" cy="3665478"/>
            <a:chOff x="1712059" y="4494874"/>
            <a:chExt cx="3440853" cy="2741163"/>
          </a:xfrm>
        </p:grpSpPr>
        <p:sp>
          <p:nvSpPr>
            <p:cNvPr id="41" name="Retângulo: Cantos Arredondados 40">
              <a:extLst>
                <a:ext uri="{FF2B5EF4-FFF2-40B4-BE49-F238E27FC236}">
                  <a16:creationId xmlns:a16="http://schemas.microsoft.com/office/drawing/2014/main" id="{0136DD4F-DE65-F275-3F77-BBCDB6E40F56}"/>
                </a:ext>
              </a:extLst>
            </p:cNvPr>
            <p:cNvSpPr/>
            <p:nvPr/>
          </p:nvSpPr>
          <p:spPr>
            <a:xfrm>
              <a:off x="1712059" y="4494874"/>
              <a:ext cx="3440853" cy="1406519"/>
            </a:xfrm>
            <a:prstGeom prst="roundRect">
              <a:avLst>
                <a:gd name="adj" fmla="val 13398"/>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42" name="CaixaDeTexto 41">
              <a:extLst>
                <a:ext uri="{FF2B5EF4-FFF2-40B4-BE49-F238E27FC236}">
                  <a16:creationId xmlns:a16="http://schemas.microsoft.com/office/drawing/2014/main" id="{226CA1C1-649F-1D8E-EFFB-88EA1C601CB6}"/>
                </a:ext>
              </a:extLst>
            </p:cNvPr>
            <p:cNvSpPr txBox="1"/>
            <p:nvPr/>
          </p:nvSpPr>
          <p:spPr>
            <a:xfrm>
              <a:off x="1791961" y="4589137"/>
              <a:ext cx="3258452" cy="2646900"/>
            </a:xfrm>
            <a:prstGeom prst="rect">
              <a:avLst/>
            </a:prstGeom>
            <a:noFill/>
          </p:spPr>
          <p:txBody>
            <a:bodyPr wrap="square" rtlCol="0">
              <a:spAutoFit/>
            </a:bodyPr>
            <a:lstStyle/>
            <a:p>
              <a:pPr lvl="0" algn="ctr" eaLnBrk="0" fontAlgn="base" hangingPunct="0">
                <a:spcBef>
                  <a:spcPct val="0"/>
                </a:spcBef>
                <a:spcAft>
                  <a:spcPct val="0"/>
                </a:spcAft>
              </a:pPr>
              <a:r>
                <a:rPr lang="pt-BR" sz="1600" dirty="0">
                  <a:latin typeface="AMX" pitchFamily="2" charset="0"/>
                  <a:cs typeface="Arial" panose="020B0604020202020204" pitchFamily="34" charset="0"/>
                </a:rPr>
                <a:t>Sim. Se o espaço incluído no seu plano não for suficiente, você pode contratar um upgrade de armazenamento em nuvem via Claro store, ou contratar um plano Claro pós com GB de armazenamento em nuvem maior. Caso opte pela troca do plano Claro pós, a atualização da capacidade do serviço de nuvem será automática.</a:t>
              </a:r>
            </a:p>
          </p:txBody>
        </p:sp>
      </p:grpSp>
    </p:spTree>
    <p:extLst>
      <p:ext uri="{BB962C8B-B14F-4D97-AF65-F5344CB8AC3E}">
        <p14:creationId xmlns:p14="http://schemas.microsoft.com/office/powerpoint/2010/main" val="332550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up)">
                                      <p:cBhvr>
                                        <p:cTn id="13" dur="500"/>
                                        <p:tgtEl>
                                          <p:spTgt spid="34"/>
                                        </p:tgtEl>
                                      </p:cBhvr>
                                    </p:animEffect>
                                  </p:childTnLst>
                                </p:cTn>
                              </p:par>
                            </p:childTnLst>
                          </p:cTn>
                        </p:par>
                        <p:par>
                          <p:cTn id="14" fill="hold">
                            <p:stCondLst>
                              <p:cond delay="1000"/>
                            </p:stCondLst>
                            <p:childTnLst>
                              <p:par>
                                <p:cTn id="15" presetID="53" presetClass="entr" presetSubtype="16" fill="hold" nodeType="afterEffect">
                                  <p:stCondLst>
                                    <p:cond delay="225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par>
                          <p:cTn id="20" fill="hold">
                            <p:stCondLst>
                              <p:cond delay="3750"/>
                            </p:stCondLst>
                            <p:childTnLst>
                              <p:par>
                                <p:cTn id="21" presetID="22" presetClass="entr" presetSubtype="1"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up)">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8574F-4BF7-8A93-62CD-F1A077FBA4D3}"/>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33EB98D9-179D-1A10-3CE6-7142F2211B0F}"/>
              </a:ext>
            </a:extLst>
          </p:cNvPr>
          <p:cNvSpPr txBox="1"/>
          <p:nvPr/>
        </p:nvSpPr>
        <p:spPr>
          <a:xfrm>
            <a:off x="927947" y="405499"/>
            <a:ext cx="10336106" cy="646331"/>
          </a:xfrm>
          <a:prstGeom prst="rect">
            <a:avLst/>
          </a:prstGeom>
          <a:noFill/>
        </p:spPr>
        <p:txBody>
          <a:bodyPr wrap="square">
            <a:spAutoFit/>
          </a:bodyPr>
          <a:lstStyle/>
          <a:p>
            <a:pPr algn="ctr">
              <a:buNone/>
            </a:pPr>
            <a:r>
              <a:rPr lang="pt-BR" sz="3600" dirty="0">
                <a:solidFill>
                  <a:srgbClr val="262626"/>
                </a:solidFill>
                <a:latin typeface="AMX Black" pitchFamily="2" charset="0"/>
              </a:rPr>
              <a:t>FAQ - armazenamento em nuvem</a:t>
            </a:r>
            <a:endParaRPr lang="pt-BR" sz="3600" noProof="0" dirty="0">
              <a:solidFill>
                <a:srgbClr val="262626"/>
              </a:solidFill>
              <a:latin typeface="AMX Black" pitchFamily="2" charset="0"/>
            </a:endParaRPr>
          </a:p>
        </p:txBody>
      </p:sp>
      <p:sp>
        <p:nvSpPr>
          <p:cNvPr id="18" name="CaixaDeTexto 17">
            <a:extLst>
              <a:ext uri="{FF2B5EF4-FFF2-40B4-BE49-F238E27FC236}">
                <a16:creationId xmlns:a16="http://schemas.microsoft.com/office/drawing/2014/main" id="{3F4C22F0-C68C-3A61-26A5-318D3092EED9}"/>
              </a:ext>
            </a:extLst>
          </p:cNvPr>
          <p:cNvSpPr txBox="1"/>
          <p:nvPr/>
        </p:nvSpPr>
        <p:spPr>
          <a:xfrm>
            <a:off x="2218680" y="1021008"/>
            <a:ext cx="7754640"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noProof="0" dirty="0">
                <a:solidFill>
                  <a:srgbClr val="262626"/>
                </a:solidFill>
              </a:rPr>
              <a:t>Confira abaixo as respostas para as principais dúvidas sobre</a:t>
            </a:r>
            <a:br>
              <a:rPr lang="pt-BR" sz="2000" noProof="0" dirty="0">
                <a:solidFill>
                  <a:srgbClr val="262626"/>
                </a:solidFill>
              </a:rPr>
            </a:br>
            <a:r>
              <a:rPr lang="pt-BR" sz="2000" noProof="0" dirty="0">
                <a:solidFill>
                  <a:srgbClr val="262626"/>
                </a:solidFill>
              </a:rPr>
              <a:t>o armazenamento em nuvem no seu plano Claro.</a:t>
            </a:r>
          </a:p>
        </p:txBody>
      </p:sp>
      <p:grpSp>
        <p:nvGrpSpPr>
          <p:cNvPr id="2" name="Agrupar 1">
            <a:extLst>
              <a:ext uri="{FF2B5EF4-FFF2-40B4-BE49-F238E27FC236}">
                <a16:creationId xmlns:a16="http://schemas.microsoft.com/office/drawing/2014/main" id="{4186C693-C45A-6B45-3384-E1D7AB2CED13}"/>
              </a:ext>
            </a:extLst>
          </p:cNvPr>
          <p:cNvGrpSpPr/>
          <p:nvPr/>
        </p:nvGrpSpPr>
        <p:grpSpPr>
          <a:xfrm>
            <a:off x="2640048" y="1858057"/>
            <a:ext cx="6800707" cy="1433156"/>
            <a:chOff x="-62096" y="3728251"/>
            <a:chExt cx="4727996" cy="1205321"/>
          </a:xfrm>
        </p:grpSpPr>
        <p:sp>
          <p:nvSpPr>
            <p:cNvPr id="3" name="Retângulo: Cantos Arredondados 2">
              <a:extLst>
                <a:ext uri="{FF2B5EF4-FFF2-40B4-BE49-F238E27FC236}">
                  <a16:creationId xmlns:a16="http://schemas.microsoft.com/office/drawing/2014/main" id="{C441696D-6884-81A7-DCEE-7ABB6464B284}"/>
                </a:ext>
              </a:extLst>
            </p:cNvPr>
            <p:cNvSpPr/>
            <p:nvPr/>
          </p:nvSpPr>
          <p:spPr>
            <a:xfrm>
              <a:off x="-62096" y="3728251"/>
              <a:ext cx="4727996" cy="1205321"/>
            </a:xfrm>
            <a:prstGeom prst="roundRect">
              <a:avLst>
                <a:gd name="adj" fmla="val 25009"/>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6" name="CaixaDeTexto 5">
              <a:extLst>
                <a:ext uri="{FF2B5EF4-FFF2-40B4-BE49-F238E27FC236}">
                  <a16:creationId xmlns:a16="http://schemas.microsoft.com/office/drawing/2014/main" id="{20B9BAE8-987C-DBC2-2EA6-27D6AF6C0F92}"/>
                </a:ext>
              </a:extLst>
            </p:cNvPr>
            <p:cNvSpPr txBox="1"/>
            <p:nvPr/>
          </p:nvSpPr>
          <p:spPr>
            <a:xfrm>
              <a:off x="113165" y="3794139"/>
              <a:ext cx="4338801" cy="698890"/>
            </a:xfrm>
            <a:prstGeom prst="rect">
              <a:avLst/>
            </a:prstGeom>
            <a:noFill/>
          </p:spPr>
          <p:txBody>
            <a:bodyPr wrap="square">
              <a:spAutoFit/>
            </a:bodyPr>
            <a:lstStyle/>
            <a:p>
              <a:pPr algn="ctr"/>
              <a:r>
                <a:rPr lang="pt-BR" sz="2400" b="1" noProof="0" dirty="0">
                  <a:solidFill>
                    <a:schemeClr val="bg1"/>
                  </a:solidFill>
                  <a:latin typeface="AMX Black" pitchFamily="2" charset="0"/>
                </a:rPr>
                <a:t>O que acontece se eu mudar de plano pós?</a:t>
              </a:r>
              <a:br>
                <a:rPr lang="pt-BR" sz="2400" b="1" noProof="0" dirty="0">
                  <a:solidFill>
                    <a:schemeClr val="bg1"/>
                  </a:solidFill>
                  <a:latin typeface="AMX Black" pitchFamily="2" charset="0"/>
                </a:rPr>
              </a:br>
              <a:r>
                <a:rPr lang="pt-BR" sz="2400" b="1" noProof="0" dirty="0">
                  <a:solidFill>
                    <a:schemeClr val="bg1"/>
                  </a:solidFill>
                  <a:latin typeface="AMX Black" pitchFamily="2" charset="0"/>
                </a:rPr>
                <a:t>(upgrade e </a:t>
              </a:r>
              <a:r>
                <a:rPr lang="pt-BR" sz="2400" b="1" noProof="0" dirty="0" err="1">
                  <a:solidFill>
                    <a:schemeClr val="bg1"/>
                  </a:solidFill>
                  <a:latin typeface="AMX Black" pitchFamily="2" charset="0"/>
                </a:rPr>
                <a:t>downgrade</a:t>
              </a:r>
              <a:r>
                <a:rPr lang="pt-BR" sz="2400" b="1" noProof="0" dirty="0">
                  <a:solidFill>
                    <a:schemeClr val="bg1"/>
                  </a:solidFill>
                  <a:latin typeface="AMX Black" pitchFamily="2" charset="0"/>
                </a:rPr>
                <a:t> de plano).</a:t>
              </a:r>
            </a:p>
          </p:txBody>
        </p:sp>
      </p:grpSp>
      <p:grpSp>
        <p:nvGrpSpPr>
          <p:cNvPr id="19" name="Agrupar 18">
            <a:extLst>
              <a:ext uri="{FF2B5EF4-FFF2-40B4-BE49-F238E27FC236}">
                <a16:creationId xmlns:a16="http://schemas.microsoft.com/office/drawing/2014/main" id="{0EA901B7-175E-4289-F669-AABA5C0BE512}"/>
              </a:ext>
            </a:extLst>
          </p:cNvPr>
          <p:cNvGrpSpPr/>
          <p:nvPr/>
        </p:nvGrpSpPr>
        <p:grpSpPr>
          <a:xfrm>
            <a:off x="2277135" y="2841697"/>
            <a:ext cx="7526532" cy="4080671"/>
            <a:chOff x="1712059" y="4494874"/>
            <a:chExt cx="3440853" cy="3485684"/>
          </a:xfrm>
        </p:grpSpPr>
        <p:sp>
          <p:nvSpPr>
            <p:cNvPr id="20" name="Retângulo: Cantos Arredondados 19">
              <a:extLst>
                <a:ext uri="{FF2B5EF4-FFF2-40B4-BE49-F238E27FC236}">
                  <a16:creationId xmlns:a16="http://schemas.microsoft.com/office/drawing/2014/main" id="{A91FBD48-804D-8E67-2B95-B533CBEA808C}"/>
                </a:ext>
              </a:extLst>
            </p:cNvPr>
            <p:cNvSpPr/>
            <p:nvPr/>
          </p:nvSpPr>
          <p:spPr>
            <a:xfrm>
              <a:off x="1712059" y="4494874"/>
              <a:ext cx="3440853" cy="2650482"/>
            </a:xfrm>
            <a:prstGeom prst="roundRect">
              <a:avLst>
                <a:gd name="adj" fmla="val 13398"/>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21" name="CaixaDeTexto 20">
              <a:extLst>
                <a:ext uri="{FF2B5EF4-FFF2-40B4-BE49-F238E27FC236}">
                  <a16:creationId xmlns:a16="http://schemas.microsoft.com/office/drawing/2014/main" id="{A1048129-A70D-670A-2EB8-22BFD711BF50}"/>
                </a:ext>
              </a:extLst>
            </p:cNvPr>
            <p:cNvSpPr txBox="1"/>
            <p:nvPr/>
          </p:nvSpPr>
          <p:spPr>
            <a:xfrm>
              <a:off x="1803538" y="4589137"/>
              <a:ext cx="3194268" cy="3391421"/>
            </a:xfrm>
            <a:prstGeom prst="rect">
              <a:avLst/>
            </a:prstGeom>
            <a:noFill/>
          </p:spPr>
          <p:txBody>
            <a:bodyPr wrap="square" rtlCol="0">
              <a:spAutoFit/>
            </a:bodyPr>
            <a:lstStyle/>
            <a:p>
              <a:pPr lvl="0" algn="ctr" eaLnBrk="0" fontAlgn="base" hangingPunct="0">
                <a:spcBef>
                  <a:spcPct val="0"/>
                </a:spcBef>
                <a:spcAft>
                  <a:spcPct val="0"/>
                </a:spcAft>
              </a:pPr>
              <a:r>
                <a:rPr lang="pt-BR" sz="1400" dirty="0">
                  <a:latin typeface="AMX" pitchFamily="2" charset="0"/>
                  <a:cs typeface="Arial" panose="020B0604020202020204" pitchFamily="34" charset="0"/>
                </a:rPr>
                <a:t>Isso depende do tipo de mudança realizado, isto é, um upgrade (para um plano superior) ou </a:t>
              </a:r>
              <a:r>
                <a:rPr lang="pt-BR" sz="1400" dirty="0" err="1">
                  <a:latin typeface="AMX" pitchFamily="2" charset="0"/>
                  <a:cs typeface="Arial" panose="020B0604020202020204" pitchFamily="34" charset="0"/>
                </a:rPr>
                <a:t>downgrade</a:t>
              </a:r>
              <a:r>
                <a:rPr lang="pt-BR" sz="1400" dirty="0">
                  <a:latin typeface="AMX" pitchFamily="2" charset="0"/>
                  <a:cs typeface="Arial" panose="020B0604020202020204" pitchFamily="34" charset="0"/>
                </a:rPr>
                <a:t> (para um plano inferior):</a:t>
              </a:r>
            </a:p>
            <a:p>
              <a:pPr lvl="0" algn="ctr" eaLnBrk="0" fontAlgn="base" hangingPunct="0">
                <a:spcBef>
                  <a:spcPct val="0"/>
                </a:spcBef>
                <a:spcAft>
                  <a:spcPct val="0"/>
                </a:spcAft>
              </a:pPr>
              <a:endParaRPr lang="pt-BR" sz="1400" dirty="0">
                <a:latin typeface="AMX" pitchFamily="2" charset="0"/>
                <a:cs typeface="Arial" panose="020B0604020202020204" pitchFamily="34" charset="0"/>
              </a:endParaRPr>
            </a:p>
            <a:p>
              <a:pPr lvl="0" algn="ctr" eaLnBrk="0" fontAlgn="base" hangingPunct="0">
                <a:spcBef>
                  <a:spcPct val="0"/>
                </a:spcBef>
                <a:spcAft>
                  <a:spcPct val="0"/>
                </a:spcAft>
              </a:pPr>
              <a:r>
                <a:rPr lang="pt-BR" sz="1400" b="1" dirty="0">
                  <a:latin typeface="AMX" pitchFamily="2" charset="0"/>
                  <a:cs typeface="Arial" panose="020B0604020202020204" pitchFamily="34" charset="0"/>
                </a:rPr>
                <a:t>Upgrade de plano da Claro </a:t>
              </a:r>
              <a:r>
                <a:rPr lang="pt-BR" sz="1400" dirty="0">
                  <a:latin typeface="AMX" pitchFamily="2" charset="0"/>
                  <a:cs typeface="Arial" panose="020B0604020202020204" pitchFamily="34" charset="0"/>
                </a:rPr>
                <a:t>(ex.: de Claro pós 50GB para Claro pós 150GB): Seu benefício de armazenamento em nuvem pode aumentar (por exemplo, sair de 50GB/100GB/200GB para 2TB, conforme a configuração do novo plano). Ao concluir a mudança, sua conta da Apple ou Google </a:t>
              </a:r>
              <a:r>
                <a:rPr lang="pt-BR" sz="1400" dirty="0" err="1">
                  <a:latin typeface="AMX" pitchFamily="2" charset="0"/>
                  <a:cs typeface="Arial" panose="020B0604020202020204" pitchFamily="34" charset="0"/>
                </a:rPr>
                <a:t>One</a:t>
              </a:r>
              <a:r>
                <a:rPr lang="pt-BR" sz="1400" dirty="0">
                  <a:latin typeface="AMX" pitchFamily="2" charset="0"/>
                  <a:cs typeface="Arial" panose="020B0604020202020204" pitchFamily="34" charset="0"/>
                </a:rPr>
                <a:t> será ajustada para a nova capacidade incluída no plano.</a:t>
              </a:r>
            </a:p>
            <a:p>
              <a:pPr lvl="0" algn="ctr" eaLnBrk="0" fontAlgn="base" hangingPunct="0">
                <a:spcBef>
                  <a:spcPct val="0"/>
                </a:spcBef>
                <a:spcAft>
                  <a:spcPct val="0"/>
                </a:spcAft>
              </a:pPr>
              <a:endParaRPr lang="pt-BR" sz="1400" dirty="0">
                <a:latin typeface="AMX" pitchFamily="2" charset="0"/>
                <a:cs typeface="Arial" panose="020B0604020202020204" pitchFamily="34" charset="0"/>
              </a:endParaRPr>
            </a:p>
            <a:p>
              <a:pPr lvl="0" algn="ctr" eaLnBrk="0" fontAlgn="base" hangingPunct="0">
                <a:spcBef>
                  <a:spcPct val="0"/>
                </a:spcBef>
                <a:spcAft>
                  <a:spcPct val="0"/>
                </a:spcAft>
              </a:pPr>
              <a:r>
                <a:rPr lang="pt-BR" sz="1400" b="1" dirty="0" err="1">
                  <a:latin typeface="AMX" pitchFamily="2" charset="0"/>
                  <a:cs typeface="Arial" panose="020B0604020202020204" pitchFamily="34" charset="0"/>
                </a:rPr>
                <a:t>Downgrade</a:t>
              </a:r>
              <a:r>
                <a:rPr lang="pt-BR" sz="1400" b="1" dirty="0">
                  <a:latin typeface="AMX" pitchFamily="2" charset="0"/>
                  <a:cs typeface="Arial" panose="020B0604020202020204" pitchFamily="34" charset="0"/>
                </a:rPr>
                <a:t> de plano da Claro </a:t>
              </a:r>
              <a:r>
                <a:rPr lang="pt-BR" sz="1400" dirty="0">
                  <a:latin typeface="AMX" pitchFamily="2" charset="0"/>
                  <a:cs typeface="Arial" panose="020B0604020202020204" pitchFamily="34" charset="0"/>
                </a:rPr>
                <a:t>(ex.: de Claro pós 150GB para Claro pós 50GB): Seu benefício de nuvem pode diminuir (por exemplo, de 2TB para 200GB/100GB/50GB).Se você já estiver usando um volume de dados maior do que a nova quantidade de armazenamento em nuvem, o backup e o envio de novos arquivos podem ser suspensos até que você faça um upgrade de armazenamento via Claro store.</a:t>
              </a:r>
            </a:p>
          </p:txBody>
        </p:sp>
      </p:grpSp>
    </p:spTree>
    <p:extLst>
      <p:ext uri="{BB962C8B-B14F-4D97-AF65-F5344CB8AC3E}">
        <p14:creationId xmlns:p14="http://schemas.microsoft.com/office/powerpoint/2010/main" val="2679574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9C9C7-0A2D-1671-7D65-5F567C306742}"/>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89569B5E-0E99-E8F7-F6DA-9F11CD983996}"/>
              </a:ext>
            </a:extLst>
          </p:cNvPr>
          <p:cNvGrpSpPr/>
          <p:nvPr/>
        </p:nvGrpSpPr>
        <p:grpSpPr>
          <a:xfrm>
            <a:off x="1716066" y="1863639"/>
            <a:ext cx="9169051" cy="1433156"/>
            <a:chOff x="1090954" y="3728251"/>
            <a:chExt cx="3435612" cy="1205321"/>
          </a:xfrm>
        </p:grpSpPr>
        <p:sp>
          <p:nvSpPr>
            <p:cNvPr id="5" name="Retângulo: Cantos Arredondados 4">
              <a:extLst>
                <a:ext uri="{FF2B5EF4-FFF2-40B4-BE49-F238E27FC236}">
                  <a16:creationId xmlns:a16="http://schemas.microsoft.com/office/drawing/2014/main" id="{2BE5C808-8D03-9C5E-7534-C23DB1050D31}"/>
                </a:ext>
              </a:extLst>
            </p:cNvPr>
            <p:cNvSpPr/>
            <p:nvPr/>
          </p:nvSpPr>
          <p:spPr>
            <a:xfrm>
              <a:off x="1090954" y="3728251"/>
              <a:ext cx="3435612" cy="1205321"/>
            </a:xfrm>
            <a:prstGeom prst="roundRect">
              <a:avLst>
                <a:gd name="adj" fmla="val 25009"/>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7" name="CaixaDeTexto 6">
              <a:extLst>
                <a:ext uri="{FF2B5EF4-FFF2-40B4-BE49-F238E27FC236}">
                  <a16:creationId xmlns:a16="http://schemas.microsoft.com/office/drawing/2014/main" id="{0EC015DD-CA3E-2D0D-6948-569A459BF379}"/>
                </a:ext>
              </a:extLst>
            </p:cNvPr>
            <p:cNvSpPr txBox="1"/>
            <p:nvPr/>
          </p:nvSpPr>
          <p:spPr>
            <a:xfrm>
              <a:off x="1118794" y="3794139"/>
              <a:ext cx="3333171" cy="698890"/>
            </a:xfrm>
            <a:prstGeom prst="rect">
              <a:avLst/>
            </a:prstGeom>
            <a:noFill/>
          </p:spPr>
          <p:txBody>
            <a:bodyPr wrap="square">
              <a:spAutoFit/>
            </a:bodyPr>
            <a:lstStyle/>
            <a:p>
              <a:pPr algn="ctr"/>
              <a:r>
                <a:rPr lang="pt-BR" sz="2400" b="1" noProof="0" dirty="0">
                  <a:solidFill>
                    <a:schemeClr val="bg1"/>
                  </a:solidFill>
                  <a:latin typeface="AMX Black" pitchFamily="2" charset="0"/>
                </a:rPr>
                <a:t>Já tenho armazenamento em nuvem: vou continuar pagando?</a:t>
              </a:r>
            </a:p>
          </p:txBody>
        </p:sp>
      </p:grpSp>
      <p:grpSp>
        <p:nvGrpSpPr>
          <p:cNvPr id="8" name="Agrupar 7">
            <a:extLst>
              <a:ext uri="{FF2B5EF4-FFF2-40B4-BE49-F238E27FC236}">
                <a16:creationId xmlns:a16="http://schemas.microsoft.com/office/drawing/2014/main" id="{02B0B931-D11A-FBDF-C9CC-CC04F4D565D9}"/>
              </a:ext>
            </a:extLst>
          </p:cNvPr>
          <p:cNvGrpSpPr/>
          <p:nvPr/>
        </p:nvGrpSpPr>
        <p:grpSpPr>
          <a:xfrm>
            <a:off x="1578279" y="2465547"/>
            <a:ext cx="9457151" cy="2777662"/>
            <a:chOff x="1712059" y="4563162"/>
            <a:chExt cx="3440853" cy="2372661"/>
          </a:xfrm>
        </p:grpSpPr>
        <p:sp>
          <p:nvSpPr>
            <p:cNvPr id="9" name="Retângulo: Cantos Arredondados 8">
              <a:extLst>
                <a:ext uri="{FF2B5EF4-FFF2-40B4-BE49-F238E27FC236}">
                  <a16:creationId xmlns:a16="http://schemas.microsoft.com/office/drawing/2014/main" id="{A27BE6B8-1C77-EE10-2FF8-542272526C1D}"/>
                </a:ext>
              </a:extLst>
            </p:cNvPr>
            <p:cNvSpPr/>
            <p:nvPr/>
          </p:nvSpPr>
          <p:spPr>
            <a:xfrm>
              <a:off x="1712059" y="4563162"/>
              <a:ext cx="3440853" cy="2372661"/>
            </a:xfrm>
            <a:prstGeom prst="roundRect">
              <a:avLst>
                <a:gd name="adj" fmla="val 13398"/>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10" name="CaixaDeTexto 9">
              <a:extLst>
                <a:ext uri="{FF2B5EF4-FFF2-40B4-BE49-F238E27FC236}">
                  <a16:creationId xmlns:a16="http://schemas.microsoft.com/office/drawing/2014/main" id="{D212D710-93EC-0611-B5B3-6C3F5FA3050C}"/>
                </a:ext>
              </a:extLst>
            </p:cNvPr>
            <p:cNvSpPr txBox="1"/>
            <p:nvPr/>
          </p:nvSpPr>
          <p:spPr>
            <a:xfrm>
              <a:off x="1832930" y="4763614"/>
              <a:ext cx="3149147" cy="1971756"/>
            </a:xfrm>
            <a:prstGeom prst="rect">
              <a:avLst/>
            </a:prstGeom>
            <a:noFill/>
          </p:spPr>
          <p:txBody>
            <a:bodyPr wrap="square" rtlCol="0">
              <a:spAutoFit/>
            </a:bodyPr>
            <a:lstStyle/>
            <a:p>
              <a:pPr lvl="0" eaLnBrk="0" fontAlgn="base" hangingPunct="0">
                <a:spcBef>
                  <a:spcPct val="0"/>
                </a:spcBef>
                <a:spcAft>
                  <a:spcPct val="0"/>
                </a:spcAft>
              </a:pPr>
              <a:r>
                <a:rPr lang="pt-BR" sz="1600" dirty="0">
                  <a:latin typeface="AMX" pitchFamily="2" charset="0"/>
                  <a:cs typeface="Arial" panose="020B0604020202020204" pitchFamily="34" charset="0"/>
                </a:rPr>
                <a:t>Caso você já possua uma assinatura ativa do serviço de armazenamento em nuvem que escolheu, você terá que cancelar a forma de pagamento atual e a partir da ativação via Claro você passará a contar com a assinatura incluída no seu plano Claro, sem custo adicional, limitada à quantidade de GB prevista na oferta.</a:t>
              </a:r>
            </a:p>
            <a:p>
              <a:pPr lvl="0" eaLnBrk="0" fontAlgn="base" hangingPunct="0">
                <a:spcBef>
                  <a:spcPct val="0"/>
                </a:spcBef>
                <a:spcAft>
                  <a:spcPct val="0"/>
                </a:spcAft>
              </a:pPr>
              <a:r>
                <a:rPr lang="pt-BR" sz="1600" dirty="0">
                  <a:latin typeface="AMX" pitchFamily="2" charset="0"/>
                  <a:cs typeface="Arial" panose="020B0604020202020204" pitchFamily="34" charset="0"/>
                </a:rPr>
                <a:t>Se a capacidade de armazenamento da sua assinatura atual for maior do que a concedida pelo plano da Claro e você utilizar o mesmo e-mail cadastrado no serviço, a conta será ajustada (</a:t>
              </a:r>
              <a:r>
                <a:rPr lang="pt-BR" sz="1600" dirty="0" err="1">
                  <a:latin typeface="AMX" pitchFamily="2" charset="0"/>
                  <a:cs typeface="Arial" panose="020B0604020202020204" pitchFamily="34" charset="0"/>
                </a:rPr>
                <a:t>downgrade</a:t>
              </a:r>
              <a:r>
                <a:rPr lang="pt-BR" sz="1600" dirty="0">
                  <a:latin typeface="AMX" pitchFamily="2" charset="0"/>
                  <a:cs typeface="Arial" panose="020B0604020202020204" pitchFamily="34" charset="0"/>
                </a:rPr>
                <a:t>) para a quantidade de armazenamento incluída no plano.</a:t>
              </a:r>
            </a:p>
            <a:p>
              <a:pPr lvl="0" eaLnBrk="0" fontAlgn="base" hangingPunct="0">
                <a:spcBef>
                  <a:spcPct val="0"/>
                </a:spcBef>
                <a:spcAft>
                  <a:spcPct val="0"/>
                </a:spcAft>
              </a:pPr>
              <a:r>
                <a:rPr lang="pt-BR" sz="1600" dirty="0">
                  <a:latin typeface="AMX" pitchFamily="2" charset="0"/>
                  <a:cs typeface="Arial" panose="020B0604020202020204" pitchFamily="34" charset="0"/>
                </a:rPr>
                <a:t>Nesses casos, se o volume de dados já utilizado for superior à nova franquia, o backup poderá ser suspenso até que seja realizado um upgrade para um plano de armazenamento maior.</a:t>
              </a:r>
            </a:p>
          </p:txBody>
        </p:sp>
      </p:grpSp>
      <p:sp>
        <p:nvSpPr>
          <p:cNvPr id="11" name="CaixaDeTexto 10">
            <a:extLst>
              <a:ext uri="{FF2B5EF4-FFF2-40B4-BE49-F238E27FC236}">
                <a16:creationId xmlns:a16="http://schemas.microsoft.com/office/drawing/2014/main" id="{D75BB0D8-802A-41F5-5CF3-74C69D1DA91D}"/>
              </a:ext>
            </a:extLst>
          </p:cNvPr>
          <p:cNvSpPr txBox="1"/>
          <p:nvPr/>
        </p:nvSpPr>
        <p:spPr>
          <a:xfrm>
            <a:off x="927947" y="405499"/>
            <a:ext cx="10336106" cy="646331"/>
          </a:xfrm>
          <a:prstGeom prst="rect">
            <a:avLst/>
          </a:prstGeom>
          <a:noFill/>
        </p:spPr>
        <p:txBody>
          <a:bodyPr wrap="square">
            <a:spAutoFit/>
          </a:bodyPr>
          <a:lstStyle/>
          <a:p>
            <a:pPr algn="ctr">
              <a:buNone/>
            </a:pPr>
            <a:r>
              <a:rPr lang="pt-BR" sz="3600" dirty="0">
                <a:solidFill>
                  <a:srgbClr val="262626"/>
                </a:solidFill>
                <a:latin typeface="AMX Black" pitchFamily="2" charset="0"/>
              </a:rPr>
              <a:t>FAQ - armazenamento em nuvem</a:t>
            </a:r>
            <a:endParaRPr lang="pt-BR" sz="3600" noProof="0" dirty="0">
              <a:solidFill>
                <a:srgbClr val="262626"/>
              </a:solidFill>
              <a:latin typeface="AMX Black" pitchFamily="2" charset="0"/>
            </a:endParaRPr>
          </a:p>
        </p:txBody>
      </p:sp>
      <p:sp>
        <p:nvSpPr>
          <p:cNvPr id="12" name="CaixaDeTexto 11">
            <a:extLst>
              <a:ext uri="{FF2B5EF4-FFF2-40B4-BE49-F238E27FC236}">
                <a16:creationId xmlns:a16="http://schemas.microsoft.com/office/drawing/2014/main" id="{38542AE0-0E4A-FF94-5312-38759FB998A2}"/>
              </a:ext>
            </a:extLst>
          </p:cNvPr>
          <p:cNvSpPr txBox="1"/>
          <p:nvPr/>
        </p:nvSpPr>
        <p:spPr>
          <a:xfrm>
            <a:off x="2218680" y="1021008"/>
            <a:ext cx="7754640"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noProof="0" dirty="0">
                <a:solidFill>
                  <a:srgbClr val="262626"/>
                </a:solidFill>
              </a:rPr>
              <a:t>Confira abaixo as respostas para as principais dúvidas sobre</a:t>
            </a:r>
            <a:br>
              <a:rPr lang="pt-BR" sz="2000" noProof="0" dirty="0">
                <a:solidFill>
                  <a:srgbClr val="262626"/>
                </a:solidFill>
              </a:rPr>
            </a:br>
            <a:r>
              <a:rPr lang="pt-BR" sz="2000" noProof="0" dirty="0">
                <a:solidFill>
                  <a:srgbClr val="262626"/>
                </a:solidFill>
              </a:rPr>
              <a:t>o armazenamento em nuvem no seu plano Claro.</a:t>
            </a:r>
          </a:p>
        </p:txBody>
      </p:sp>
    </p:spTree>
    <p:extLst>
      <p:ext uri="{BB962C8B-B14F-4D97-AF65-F5344CB8AC3E}">
        <p14:creationId xmlns:p14="http://schemas.microsoft.com/office/powerpoint/2010/main" val="1542455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04E4-B894-C486-D34C-CBC27F39957B}"/>
            </a:ext>
          </a:extLst>
        </p:cNvPr>
        <p:cNvGrpSpPr/>
        <p:nvPr/>
      </p:nvGrpSpPr>
      <p:grpSpPr>
        <a:xfrm>
          <a:off x="0" y="0"/>
          <a:ext cx="0" cy="0"/>
          <a:chOff x="0" y="0"/>
          <a:chExt cx="0" cy="0"/>
        </a:xfrm>
      </p:grpSpPr>
      <p:grpSp>
        <p:nvGrpSpPr>
          <p:cNvPr id="4" name="Agrupar 3">
            <a:extLst>
              <a:ext uri="{FF2B5EF4-FFF2-40B4-BE49-F238E27FC236}">
                <a16:creationId xmlns:a16="http://schemas.microsoft.com/office/drawing/2014/main" id="{27449F27-1ECF-3EB3-28D4-7270F2FA8CC6}"/>
              </a:ext>
            </a:extLst>
          </p:cNvPr>
          <p:cNvGrpSpPr/>
          <p:nvPr/>
        </p:nvGrpSpPr>
        <p:grpSpPr>
          <a:xfrm>
            <a:off x="1716066" y="1863639"/>
            <a:ext cx="9169051" cy="1433156"/>
            <a:chOff x="1090954" y="3728251"/>
            <a:chExt cx="3435612" cy="1205321"/>
          </a:xfrm>
        </p:grpSpPr>
        <p:sp>
          <p:nvSpPr>
            <p:cNvPr id="5" name="Retângulo: Cantos Arredondados 4">
              <a:extLst>
                <a:ext uri="{FF2B5EF4-FFF2-40B4-BE49-F238E27FC236}">
                  <a16:creationId xmlns:a16="http://schemas.microsoft.com/office/drawing/2014/main" id="{E4768823-C508-73D4-6D35-220F91B6C045}"/>
                </a:ext>
              </a:extLst>
            </p:cNvPr>
            <p:cNvSpPr/>
            <p:nvPr/>
          </p:nvSpPr>
          <p:spPr>
            <a:xfrm>
              <a:off x="1090954" y="3728251"/>
              <a:ext cx="3435612" cy="1205321"/>
            </a:xfrm>
            <a:prstGeom prst="roundRect">
              <a:avLst>
                <a:gd name="adj" fmla="val 25009"/>
              </a:avLst>
            </a:prstGeom>
            <a:solidFill>
              <a:srgbClr val="E7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600" dirty="0"/>
            </a:p>
          </p:txBody>
        </p:sp>
        <p:sp>
          <p:nvSpPr>
            <p:cNvPr id="7" name="CaixaDeTexto 6">
              <a:extLst>
                <a:ext uri="{FF2B5EF4-FFF2-40B4-BE49-F238E27FC236}">
                  <a16:creationId xmlns:a16="http://schemas.microsoft.com/office/drawing/2014/main" id="{1CFD104C-CED9-E842-071C-BE2CBCFBDF08}"/>
                </a:ext>
              </a:extLst>
            </p:cNvPr>
            <p:cNvSpPr txBox="1"/>
            <p:nvPr/>
          </p:nvSpPr>
          <p:spPr>
            <a:xfrm>
              <a:off x="1118794" y="3794139"/>
              <a:ext cx="3333171" cy="698890"/>
            </a:xfrm>
            <a:prstGeom prst="rect">
              <a:avLst/>
            </a:prstGeom>
            <a:noFill/>
          </p:spPr>
          <p:txBody>
            <a:bodyPr wrap="square">
              <a:spAutoFit/>
            </a:bodyPr>
            <a:lstStyle/>
            <a:p>
              <a:pPr algn="ctr"/>
              <a:r>
                <a:rPr lang="pt-BR" sz="2400" b="1" noProof="0" dirty="0">
                  <a:solidFill>
                    <a:schemeClr val="bg1"/>
                  </a:solidFill>
                  <a:latin typeface="AMX Black" pitchFamily="2" charset="0"/>
                </a:rPr>
                <a:t>Já tenho armazenamento em nuvem: vou continuar pagando?</a:t>
              </a:r>
            </a:p>
          </p:txBody>
        </p:sp>
      </p:grpSp>
      <p:grpSp>
        <p:nvGrpSpPr>
          <p:cNvPr id="8" name="Agrupar 7">
            <a:extLst>
              <a:ext uri="{FF2B5EF4-FFF2-40B4-BE49-F238E27FC236}">
                <a16:creationId xmlns:a16="http://schemas.microsoft.com/office/drawing/2014/main" id="{94EB4909-E7DA-E633-2C54-A3CD84007430}"/>
              </a:ext>
            </a:extLst>
          </p:cNvPr>
          <p:cNvGrpSpPr/>
          <p:nvPr/>
        </p:nvGrpSpPr>
        <p:grpSpPr>
          <a:xfrm>
            <a:off x="1578279" y="2465549"/>
            <a:ext cx="9457151" cy="3779608"/>
            <a:chOff x="1712059" y="4563162"/>
            <a:chExt cx="3440853" cy="3228516"/>
          </a:xfrm>
        </p:grpSpPr>
        <p:sp>
          <p:nvSpPr>
            <p:cNvPr id="9" name="Retângulo: Cantos Arredondados 8">
              <a:extLst>
                <a:ext uri="{FF2B5EF4-FFF2-40B4-BE49-F238E27FC236}">
                  <a16:creationId xmlns:a16="http://schemas.microsoft.com/office/drawing/2014/main" id="{BE09EB16-483F-43C1-D230-92985DC740F6}"/>
                </a:ext>
              </a:extLst>
            </p:cNvPr>
            <p:cNvSpPr/>
            <p:nvPr/>
          </p:nvSpPr>
          <p:spPr>
            <a:xfrm>
              <a:off x="1712059" y="4563162"/>
              <a:ext cx="3440853" cy="3228516"/>
            </a:xfrm>
            <a:prstGeom prst="roundRect">
              <a:avLst>
                <a:gd name="adj" fmla="val 13398"/>
              </a:avLst>
            </a:prstGeom>
            <a:solidFill>
              <a:schemeClr val="bg1"/>
            </a:solidFill>
            <a:ln>
              <a:noFill/>
            </a:ln>
            <a:effectLst>
              <a:outerShdw blurRad="304800" dist="127000" dir="2700000" sx="102000" sy="102000" algn="tl"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400" dirty="0"/>
            </a:p>
          </p:txBody>
        </p:sp>
        <p:sp>
          <p:nvSpPr>
            <p:cNvPr id="10" name="CaixaDeTexto 9">
              <a:extLst>
                <a:ext uri="{FF2B5EF4-FFF2-40B4-BE49-F238E27FC236}">
                  <a16:creationId xmlns:a16="http://schemas.microsoft.com/office/drawing/2014/main" id="{B1DCD11A-6A21-F05A-F56B-5E43DD99986D}"/>
                </a:ext>
              </a:extLst>
            </p:cNvPr>
            <p:cNvSpPr txBox="1"/>
            <p:nvPr/>
          </p:nvSpPr>
          <p:spPr>
            <a:xfrm>
              <a:off x="1806919" y="4671185"/>
              <a:ext cx="3252617" cy="3023359"/>
            </a:xfrm>
            <a:prstGeom prst="rect">
              <a:avLst/>
            </a:prstGeom>
            <a:noFill/>
          </p:spPr>
          <p:txBody>
            <a:bodyPr wrap="square" rtlCol="0">
              <a:spAutoFit/>
            </a:bodyPr>
            <a:lstStyle/>
            <a:p>
              <a:pPr lvl="0" eaLnBrk="0" fontAlgn="base" hangingPunct="0">
                <a:spcBef>
                  <a:spcPct val="0"/>
                </a:spcBef>
                <a:spcAft>
                  <a:spcPct val="0"/>
                </a:spcAft>
              </a:pPr>
              <a:r>
                <a:rPr lang="pt-BR" sz="1600" b="1" dirty="0">
                  <a:latin typeface="AMX" pitchFamily="2" charset="0"/>
                  <a:cs typeface="Arial" panose="020B0604020202020204" pitchFamily="34" charset="0"/>
                </a:rPr>
                <a:t>Ex. iCloud+</a:t>
              </a:r>
              <a:r>
                <a:rPr lang="pt-BR" sz="1600" dirty="0">
                  <a:latin typeface="AMX" pitchFamily="2" charset="0"/>
                  <a:cs typeface="Arial" panose="020B0604020202020204" pitchFamily="34" charset="0"/>
                </a:rPr>
                <a:t>: O usuário possui uma assinatura de 200GB de iCloud+ e contrata o plano Claro Pós 50GB, que concede 50GB de iCloud+. Ao escolher o iCloud+ como serviço de armazenamento em nuvem e ativar o benefício com o mesmo e-mail Apple ID, sua conta do armazenamento em nuvem será ajustada para 50GB, conforme o benefício do plano.</a:t>
              </a:r>
            </a:p>
            <a:p>
              <a:pPr lvl="0" eaLnBrk="0" fontAlgn="base" hangingPunct="0">
                <a:spcBef>
                  <a:spcPct val="0"/>
                </a:spcBef>
                <a:spcAft>
                  <a:spcPct val="0"/>
                </a:spcAft>
              </a:pPr>
              <a:r>
                <a:rPr lang="pt-BR" sz="1600" dirty="0">
                  <a:latin typeface="AMX" pitchFamily="2" charset="0"/>
                  <a:cs typeface="Arial" panose="020B0604020202020204" pitchFamily="34" charset="0"/>
                </a:rPr>
                <a:t>Caso o usuário já utilize 70GB, de armazenamento (acima dos 50GB incluídos), o backup será suspenso até a realização de um upgrade para um plano de maior capacidade via Claro store.</a:t>
              </a:r>
            </a:p>
            <a:p>
              <a:pPr lvl="0" eaLnBrk="0" fontAlgn="base" hangingPunct="0">
                <a:spcBef>
                  <a:spcPct val="0"/>
                </a:spcBef>
                <a:spcAft>
                  <a:spcPct val="0"/>
                </a:spcAft>
              </a:pPr>
              <a:endParaRPr lang="pt-BR" sz="1600" dirty="0">
                <a:latin typeface="AMX" pitchFamily="2" charset="0"/>
                <a:cs typeface="Arial" panose="020B0604020202020204" pitchFamily="34" charset="0"/>
              </a:endParaRPr>
            </a:p>
            <a:p>
              <a:pPr lvl="0" eaLnBrk="0" fontAlgn="base" hangingPunct="0">
                <a:spcBef>
                  <a:spcPct val="0"/>
                </a:spcBef>
                <a:spcAft>
                  <a:spcPct val="0"/>
                </a:spcAft>
              </a:pPr>
              <a:r>
                <a:rPr lang="pt-BR" sz="1600" b="1" dirty="0">
                  <a:latin typeface="AMX" pitchFamily="2" charset="0"/>
                  <a:cs typeface="Arial" panose="020B0604020202020204" pitchFamily="34" charset="0"/>
                </a:rPr>
                <a:t>Ex. Google </a:t>
              </a:r>
              <a:r>
                <a:rPr lang="pt-BR" sz="1600" b="1" dirty="0" err="1">
                  <a:latin typeface="AMX" pitchFamily="2" charset="0"/>
                  <a:cs typeface="Arial" panose="020B0604020202020204" pitchFamily="34" charset="0"/>
                </a:rPr>
                <a:t>One</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O usuário possui uma assinatura de 200GB de Google </a:t>
              </a:r>
              <a:r>
                <a:rPr lang="pt-BR" sz="1600" dirty="0" err="1">
                  <a:latin typeface="AMX" pitchFamily="2" charset="0"/>
                  <a:cs typeface="Arial" panose="020B0604020202020204" pitchFamily="34" charset="0"/>
                </a:rPr>
                <a:t>One</a:t>
              </a:r>
              <a:r>
                <a:rPr lang="pt-BR" sz="1600" dirty="0">
                  <a:latin typeface="AMX" pitchFamily="2" charset="0"/>
                  <a:cs typeface="Arial" panose="020B0604020202020204" pitchFamily="34" charset="0"/>
                </a:rPr>
                <a:t> e contrata o plano Claro pós 50GB, que concede 100GB de Google </a:t>
              </a:r>
              <a:r>
                <a:rPr lang="pt-BR" sz="1600" dirty="0" err="1">
                  <a:latin typeface="AMX" pitchFamily="2" charset="0"/>
                  <a:cs typeface="Arial" panose="020B0604020202020204" pitchFamily="34" charset="0"/>
                </a:rPr>
                <a:t>One</a:t>
              </a:r>
              <a:r>
                <a:rPr lang="pt-BR" sz="1600" dirty="0">
                  <a:latin typeface="AMX" pitchFamily="2" charset="0"/>
                  <a:cs typeface="Arial" panose="020B0604020202020204" pitchFamily="34" charset="0"/>
                </a:rPr>
                <a:t>. Ao escolher o Google </a:t>
              </a:r>
              <a:r>
                <a:rPr lang="pt-BR" sz="1600" dirty="0" err="1">
                  <a:latin typeface="AMX" pitchFamily="2" charset="0"/>
                  <a:cs typeface="Arial" panose="020B0604020202020204" pitchFamily="34" charset="0"/>
                </a:rPr>
                <a:t>One</a:t>
              </a:r>
              <a:r>
                <a:rPr lang="pt-BR" sz="1600" dirty="0">
                  <a:latin typeface="AMX" pitchFamily="2" charset="0"/>
                  <a:cs typeface="Arial" panose="020B0604020202020204" pitchFamily="34" charset="0"/>
                </a:rPr>
                <a:t> como seu armazenamento em nuvem e ativar o benefício com o mesmo e-mail da sua Conta Google já vinculada ao Google </a:t>
              </a:r>
              <a:r>
                <a:rPr lang="pt-BR" sz="1600" dirty="0" err="1">
                  <a:latin typeface="AMX" pitchFamily="2" charset="0"/>
                  <a:cs typeface="Arial" panose="020B0604020202020204" pitchFamily="34" charset="0"/>
                </a:rPr>
                <a:t>One</a:t>
              </a:r>
              <a:r>
                <a:rPr lang="pt-BR" sz="1600" dirty="0">
                  <a:latin typeface="AMX" pitchFamily="2" charset="0"/>
                  <a:cs typeface="Arial" panose="020B0604020202020204" pitchFamily="34" charset="0"/>
                </a:rPr>
                <a:t>, sua assinatura será ajustada para 100GB, de acordo com o benefício do plano.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Se, no momento da ativação, o usuário estiver utilizando, por exemplo, 160GB de armazenamento (acima dos 100GB incluídos), o backup e o envio de novos arquivos poderão ser interrompidos até a realização de um upgrade para um plano de maior capacidade via Claro store.</a:t>
              </a:r>
            </a:p>
          </p:txBody>
        </p:sp>
      </p:grpSp>
      <p:sp>
        <p:nvSpPr>
          <p:cNvPr id="11" name="CaixaDeTexto 10">
            <a:extLst>
              <a:ext uri="{FF2B5EF4-FFF2-40B4-BE49-F238E27FC236}">
                <a16:creationId xmlns:a16="http://schemas.microsoft.com/office/drawing/2014/main" id="{EC6C696E-6F72-BF70-7EAB-CE41F7A62E14}"/>
              </a:ext>
            </a:extLst>
          </p:cNvPr>
          <p:cNvSpPr txBox="1"/>
          <p:nvPr/>
        </p:nvSpPr>
        <p:spPr>
          <a:xfrm>
            <a:off x="927947" y="405499"/>
            <a:ext cx="10336106" cy="646331"/>
          </a:xfrm>
          <a:prstGeom prst="rect">
            <a:avLst/>
          </a:prstGeom>
          <a:noFill/>
        </p:spPr>
        <p:txBody>
          <a:bodyPr wrap="square">
            <a:spAutoFit/>
          </a:bodyPr>
          <a:lstStyle/>
          <a:p>
            <a:pPr algn="ctr">
              <a:buNone/>
            </a:pPr>
            <a:r>
              <a:rPr lang="pt-BR" sz="3600" dirty="0">
                <a:solidFill>
                  <a:srgbClr val="262626"/>
                </a:solidFill>
                <a:latin typeface="AMX Black" pitchFamily="2" charset="0"/>
              </a:rPr>
              <a:t>FAQ - armazenamento em nuvem</a:t>
            </a:r>
            <a:endParaRPr lang="pt-BR" sz="3600" noProof="0" dirty="0">
              <a:solidFill>
                <a:srgbClr val="262626"/>
              </a:solidFill>
              <a:latin typeface="AMX Black" pitchFamily="2" charset="0"/>
            </a:endParaRPr>
          </a:p>
        </p:txBody>
      </p:sp>
      <p:sp>
        <p:nvSpPr>
          <p:cNvPr id="12" name="CaixaDeTexto 11">
            <a:extLst>
              <a:ext uri="{FF2B5EF4-FFF2-40B4-BE49-F238E27FC236}">
                <a16:creationId xmlns:a16="http://schemas.microsoft.com/office/drawing/2014/main" id="{7A591238-0AB1-8406-001E-A8CAFF43AB5E}"/>
              </a:ext>
            </a:extLst>
          </p:cNvPr>
          <p:cNvSpPr txBox="1"/>
          <p:nvPr/>
        </p:nvSpPr>
        <p:spPr>
          <a:xfrm>
            <a:off x="2218680" y="1021008"/>
            <a:ext cx="7754640" cy="70788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noProof="0" dirty="0">
                <a:solidFill>
                  <a:srgbClr val="262626"/>
                </a:solidFill>
              </a:rPr>
              <a:t>Confira abaixo as respostas para as principais dúvidas sobre</a:t>
            </a:r>
            <a:br>
              <a:rPr lang="pt-BR" sz="2000" noProof="0" dirty="0">
                <a:solidFill>
                  <a:srgbClr val="262626"/>
                </a:solidFill>
              </a:rPr>
            </a:br>
            <a:r>
              <a:rPr lang="pt-BR" sz="2000" noProof="0" dirty="0">
                <a:solidFill>
                  <a:srgbClr val="262626"/>
                </a:solidFill>
              </a:rPr>
              <a:t>o armazenamento em nuvem no seu plano Claro.</a:t>
            </a:r>
          </a:p>
        </p:txBody>
      </p:sp>
    </p:spTree>
    <p:extLst>
      <p:ext uri="{BB962C8B-B14F-4D97-AF65-F5344CB8AC3E}">
        <p14:creationId xmlns:p14="http://schemas.microsoft.com/office/powerpoint/2010/main" val="96170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4926D-9602-D665-6B63-2379FD3619C0}"/>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8261600F-D87A-A57E-512D-C132D3234409}"/>
              </a:ext>
            </a:extLst>
          </p:cNvPr>
          <p:cNvSpPr/>
          <p:nvPr/>
        </p:nvSpPr>
        <p:spPr>
          <a:xfrm>
            <a:off x="-160510"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6" name="CaixaDeTexto 5">
            <a:extLst>
              <a:ext uri="{FF2B5EF4-FFF2-40B4-BE49-F238E27FC236}">
                <a16:creationId xmlns:a16="http://schemas.microsoft.com/office/drawing/2014/main" id="{30A6504E-BEA0-EC9A-3881-7C158C97330F}"/>
              </a:ext>
            </a:extLst>
          </p:cNvPr>
          <p:cNvSpPr txBox="1"/>
          <p:nvPr/>
        </p:nvSpPr>
        <p:spPr>
          <a:xfrm>
            <a:off x="225143" y="1688918"/>
            <a:ext cx="7053567" cy="2831544"/>
          </a:xfrm>
          <a:prstGeom prst="rect">
            <a:avLst/>
          </a:prstGeom>
          <a:noFill/>
        </p:spPr>
        <p:txBody>
          <a:bodyPr wrap="square" rtlCol="0">
            <a:spAutoFit/>
          </a:bodyPr>
          <a:lstStyle/>
          <a:p>
            <a:pPr algn="r">
              <a:spcAft>
                <a:spcPts val="1200"/>
              </a:spcAft>
            </a:pPr>
            <a:r>
              <a:rPr lang="pt-BR" sz="2800" b="1" dirty="0">
                <a:solidFill>
                  <a:schemeClr val="bg1">
                    <a:lumMod val="95000"/>
                  </a:schemeClr>
                </a:solidFill>
              </a:rPr>
              <a:t>O mercado digital exige rapidez                                    e simplicidade. Por isso, a Claro reestruturou o seu portfólio pós-pago.​ ​</a:t>
            </a:r>
          </a:p>
          <a:p>
            <a:pPr algn="r">
              <a:spcAft>
                <a:spcPts val="1200"/>
              </a:spcAft>
            </a:pPr>
            <a:r>
              <a:rPr lang="pt-BR" sz="2800" b="1" dirty="0">
                <a:solidFill>
                  <a:schemeClr val="bg1">
                    <a:lumMod val="95000"/>
                  </a:schemeClr>
                </a:solidFill>
              </a:rPr>
              <a:t>Este novo modelo foi desenhado para oferecer mais liberdade ao cliente e facilitar a explicação para o vendedor.​</a:t>
            </a:r>
            <a:endParaRPr lang="pt-BR" sz="2800" b="1" noProof="0" dirty="0">
              <a:solidFill>
                <a:schemeClr val="bg1">
                  <a:lumMod val="95000"/>
                </a:schemeClr>
              </a:solidFill>
            </a:endParaRPr>
          </a:p>
        </p:txBody>
      </p:sp>
      <p:sp>
        <p:nvSpPr>
          <p:cNvPr id="16" name="Retângulo 15">
            <a:extLst>
              <a:ext uri="{FF2B5EF4-FFF2-40B4-BE49-F238E27FC236}">
                <a16:creationId xmlns:a16="http://schemas.microsoft.com/office/drawing/2014/main" id="{2D20D9FD-AA2B-2ACB-3573-1205A719D755}"/>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A279C171-F0C6-12F9-C49E-51D382BD51CB}"/>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C68C4AA1-20C2-B52F-AF55-2B4D213C8E89}"/>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0D78F932-7BB4-D87D-C408-415BF6CC16CE}"/>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CC1C2E33-72E3-5FE3-CEC8-4727FA72C566}"/>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3" name="CaixaDeTexto 2">
            <a:extLst>
              <a:ext uri="{FF2B5EF4-FFF2-40B4-BE49-F238E27FC236}">
                <a16:creationId xmlns:a16="http://schemas.microsoft.com/office/drawing/2014/main" id="{F5DDFF37-BCF1-E5FD-64D4-32B8CE0C858C}"/>
              </a:ext>
            </a:extLst>
          </p:cNvPr>
          <p:cNvSpPr txBox="1"/>
          <p:nvPr/>
        </p:nvSpPr>
        <p:spPr>
          <a:xfrm>
            <a:off x="-8464940"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4" name="CaixaDeTexto 3">
            <a:extLst>
              <a:ext uri="{FF2B5EF4-FFF2-40B4-BE49-F238E27FC236}">
                <a16:creationId xmlns:a16="http://schemas.microsoft.com/office/drawing/2014/main" id="{EF3E8420-EB38-72B8-E9BE-79AC52C5B6C6}"/>
              </a:ext>
            </a:extLst>
          </p:cNvPr>
          <p:cNvSpPr txBox="1"/>
          <p:nvPr/>
        </p:nvSpPr>
        <p:spPr>
          <a:xfrm>
            <a:off x="-8464940"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5" name="Retângulo 4">
            <a:extLst>
              <a:ext uri="{FF2B5EF4-FFF2-40B4-BE49-F238E27FC236}">
                <a16:creationId xmlns:a16="http://schemas.microsoft.com/office/drawing/2014/main" id="{2EB7533F-2F26-0410-7EAC-2641F415D765}"/>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54044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iterate type="lt">
                                    <p:tmPct val="0"/>
                                  </p:iterate>
                                  <p:childTnLst>
                                    <p:animClr clrSpc="hsl" dir="cw">
                                      <p:cBhvr override="childStyle">
                                        <p:cTn id="6" dur="500" fill="hold"/>
                                        <p:tgtEl>
                                          <p:spTgt spid="12"/>
                                        </p:tgtEl>
                                        <p:attrNameLst>
                                          <p:attrName>style.color</p:attrName>
                                        </p:attrNameLst>
                                      </p:cBhvr>
                                      <p:by>
                                        <p:hsl h="0" s="-70588" l="0"/>
                                      </p:by>
                                    </p:animClr>
                                    <p:animClr clrSpc="hsl" dir="cw">
                                      <p:cBhvr>
                                        <p:cTn id="7" dur="500" fill="hold"/>
                                        <p:tgtEl>
                                          <p:spTgt spid="12"/>
                                        </p:tgtEl>
                                        <p:attrNameLst>
                                          <p:attrName>fillcolor</p:attrName>
                                        </p:attrNameLst>
                                      </p:cBhvr>
                                      <p:by>
                                        <p:hsl h="0" s="-70588" l="0"/>
                                      </p:by>
                                    </p:animClr>
                                    <p:animClr clrSpc="hsl" dir="cw">
                                      <p:cBhvr>
                                        <p:cTn id="8" dur="500" fill="hold"/>
                                        <p:tgtEl>
                                          <p:spTgt spid="12"/>
                                        </p:tgtEl>
                                        <p:attrNameLst>
                                          <p:attrName>stroke.color</p:attrName>
                                        </p:attrNameLst>
                                      </p:cBhvr>
                                      <p:by>
                                        <p:hsl h="0" s="-70588" l="0"/>
                                      </p:by>
                                    </p:animClr>
                                    <p:set>
                                      <p:cBhvr>
                                        <p:cTn id="9" dur="500" fill="hold"/>
                                        <p:tgtEl>
                                          <p:spTgt spid="12"/>
                                        </p:tgtEl>
                                        <p:attrNameLst>
                                          <p:attrName>fill.type</p:attrName>
                                        </p:attrNameLst>
                                      </p:cBhvr>
                                      <p:to>
                                        <p:strVal val="solid"/>
                                      </p:to>
                                    </p:set>
                                  </p:childTnLst>
                                </p:cTn>
                              </p:par>
                              <p:par>
                                <p:cTn id="10" presetID="25" presetClass="emph" presetSubtype="0" fill="hold" grpId="0" nodeType="withEffect">
                                  <p:stCondLst>
                                    <p:cond delay="0"/>
                                  </p:stCondLst>
                                  <p:iterate type="lt">
                                    <p:tmPct val="0"/>
                                  </p:iterate>
                                  <p:childTnLst>
                                    <p:animClr clrSpc="hsl" dir="cw">
                                      <p:cBhvr override="childStyle">
                                        <p:cTn id="11" dur="500" fill="hold"/>
                                        <p:tgtEl>
                                          <p:spTgt spid="2"/>
                                        </p:tgtEl>
                                        <p:attrNameLst>
                                          <p:attrName>style.color</p:attrName>
                                        </p:attrNameLst>
                                      </p:cBhvr>
                                      <p:by>
                                        <p:hsl h="0" s="-70588" l="0"/>
                                      </p:by>
                                    </p:animClr>
                                    <p:animClr clrSpc="hsl" dir="cw">
                                      <p:cBhvr>
                                        <p:cTn id="12" dur="500" fill="hold"/>
                                        <p:tgtEl>
                                          <p:spTgt spid="2"/>
                                        </p:tgtEl>
                                        <p:attrNameLst>
                                          <p:attrName>fillcolor</p:attrName>
                                        </p:attrNameLst>
                                      </p:cBhvr>
                                      <p:by>
                                        <p:hsl h="0" s="-70588" l="0"/>
                                      </p:by>
                                    </p:animClr>
                                    <p:animClr clrSpc="hsl" dir="cw">
                                      <p:cBhvr>
                                        <p:cTn id="13" dur="500" fill="hold"/>
                                        <p:tgtEl>
                                          <p:spTgt spid="2"/>
                                        </p:tgtEl>
                                        <p:attrNameLst>
                                          <p:attrName>stroke.color</p:attrName>
                                        </p:attrNameLst>
                                      </p:cBhvr>
                                      <p:by>
                                        <p:hsl h="0" s="-70588" l="0"/>
                                      </p:by>
                                    </p:animClr>
                                    <p:set>
                                      <p:cBhvr>
                                        <p:cTn id="14" dur="500" fill="hold"/>
                                        <p:tgtEl>
                                          <p:spTgt spid="2"/>
                                        </p:tgtEl>
                                        <p:attrNameLst>
                                          <p:attrName>fill.type</p:attrName>
                                        </p:attrNameLst>
                                      </p:cBhvr>
                                      <p:to>
                                        <p:strVal val="solid"/>
                                      </p:to>
                                    </p:set>
                                  </p:childTnLst>
                                </p:cTn>
                              </p:par>
                              <p:par>
                                <p:cTn id="15" presetID="25" presetClass="emph" presetSubtype="0" fill="hold" grpId="0" nodeType="withEffect">
                                  <p:stCondLst>
                                    <p:cond delay="0"/>
                                  </p:stCondLst>
                                  <p:iterate type="lt">
                                    <p:tmPct val="0"/>
                                  </p:iterate>
                                  <p:childTnLst>
                                    <p:animClr clrSpc="hsl" dir="cw">
                                      <p:cBhvr override="childStyle">
                                        <p:cTn id="16" dur="500" fill="hold"/>
                                        <p:tgtEl>
                                          <p:spTgt spid="13"/>
                                        </p:tgtEl>
                                        <p:attrNameLst>
                                          <p:attrName>style.color</p:attrName>
                                        </p:attrNameLst>
                                      </p:cBhvr>
                                      <p:by>
                                        <p:hsl h="0" s="-70588" l="0"/>
                                      </p:by>
                                    </p:animClr>
                                    <p:animClr clrSpc="hsl" dir="cw">
                                      <p:cBhvr>
                                        <p:cTn id="17" dur="500" fill="hold"/>
                                        <p:tgtEl>
                                          <p:spTgt spid="13"/>
                                        </p:tgtEl>
                                        <p:attrNameLst>
                                          <p:attrName>fillcolor</p:attrName>
                                        </p:attrNameLst>
                                      </p:cBhvr>
                                      <p:by>
                                        <p:hsl h="0" s="-70588" l="0"/>
                                      </p:by>
                                    </p:animClr>
                                    <p:animClr clrSpc="hsl" dir="cw">
                                      <p:cBhvr>
                                        <p:cTn id="18" dur="500" fill="hold"/>
                                        <p:tgtEl>
                                          <p:spTgt spid="13"/>
                                        </p:tgtEl>
                                        <p:attrNameLst>
                                          <p:attrName>stroke.color</p:attrName>
                                        </p:attrNameLst>
                                      </p:cBhvr>
                                      <p:by>
                                        <p:hsl h="0" s="-70588" l="0"/>
                                      </p:by>
                                    </p:animClr>
                                    <p:set>
                                      <p:cBhvr>
                                        <p:cTn id="19" dur="500" fill="hold"/>
                                        <p:tgtEl>
                                          <p:spTgt spid="13"/>
                                        </p:tgtEl>
                                        <p:attrNameLst>
                                          <p:attrName>fill.type</p:attrName>
                                        </p:attrNameLst>
                                      </p:cBhvr>
                                      <p:to>
                                        <p:strVal val="solid"/>
                                      </p:to>
                                    </p:set>
                                  </p:childTnLst>
                                </p:cTn>
                              </p:par>
                              <p:par>
                                <p:cTn id="20" presetID="25" presetClass="emph" presetSubtype="0" fill="hold" grpId="0" nodeType="withEffect">
                                  <p:stCondLst>
                                    <p:cond delay="0"/>
                                  </p:stCondLst>
                                  <p:iterate type="lt">
                                    <p:tmPct val="0"/>
                                  </p:iterate>
                                  <p:childTnLst>
                                    <p:animClr clrSpc="hsl" dir="cw">
                                      <p:cBhvr override="childStyle">
                                        <p:cTn id="21" dur="500" fill="hold"/>
                                        <p:tgtEl>
                                          <p:spTgt spid="16"/>
                                        </p:tgtEl>
                                        <p:attrNameLst>
                                          <p:attrName>style.color</p:attrName>
                                        </p:attrNameLst>
                                      </p:cBhvr>
                                      <p:by>
                                        <p:hsl h="0" s="-70588" l="0"/>
                                      </p:by>
                                    </p:animClr>
                                    <p:animClr clrSpc="hsl" dir="cw">
                                      <p:cBhvr>
                                        <p:cTn id="22" dur="500" fill="hold"/>
                                        <p:tgtEl>
                                          <p:spTgt spid="16"/>
                                        </p:tgtEl>
                                        <p:attrNameLst>
                                          <p:attrName>fillcolor</p:attrName>
                                        </p:attrNameLst>
                                      </p:cBhvr>
                                      <p:by>
                                        <p:hsl h="0" s="-70588" l="0"/>
                                      </p:by>
                                    </p:animClr>
                                    <p:animClr clrSpc="hsl" dir="cw">
                                      <p:cBhvr>
                                        <p:cTn id="23" dur="500" fill="hold"/>
                                        <p:tgtEl>
                                          <p:spTgt spid="16"/>
                                        </p:tgtEl>
                                        <p:attrNameLst>
                                          <p:attrName>stroke.color</p:attrName>
                                        </p:attrNameLst>
                                      </p:cBhvr>
                                      <p:by>
                                        <p:hsl h="0" s="-70588" l="0"/>
                                      </p:by>
                                    </p:animClr>
                                    <p:set>
                                      <p:cBhvr>
                                        <p:cTn id="24" dur="500" fill="hold"/>
                                        <p:tgtEl>
                                          <p:spTgt spid="16"/>
                                        </p:tgtEl>
                                        <p:attrNameLst>
                                          <p:attrName>fill.type</p:attrName>
                                        </p:attrNameLst>
                                      </p:cBhvr>
                                      <p:to>
                                        <p:strVal val="solid"/>
                                      </p:to>
                                    </p:set>
                                  </p:childTnLst>
                                </p:cTn>
                              </p:par>
                              <p:par>
                                <p:cTn id="25" presetID="22" presetClass="entr" presetSubtype="2"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2" grpId="0" animBg="1"/>
      <p:bldP spid="13"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8CBBF-43A2-231E-055E-4F28FD72F097}"/>
            </a:ext>
          </a:extLst>
        </p:cNvPr>
        <p:cNvGrpSpPr/>
        <p:nvPr/>
      </p:nvGrpSpPr>
      <p:grpSpPr>
        <a:xfrm>
          <a:off x="0" y="0"/>
          <a:ext cx="0" cy="0"/>
          <a:chOff x="0" y="0"/>
          <a:chExt cx="0" cy="0"/>
        </a:xfrm>
      </p:grpSpPr>
      <p:pic>
        <p:nvPicPr>
          <p:cNvPr id="10" name="Imagem 9" descr="Mulher com cabelos longos&#10;&#10;O conteúdo gerado por IA pode estar incorreto.">
            <a:extLst>
              <a:ext uri="{FF2B5EF4-FFF2-40B4-BE49-F238E27FC236}">
                <a16:creationId xmlns:a16="http://schemas.microsoft.com/office/drawing/2014/main" id="{CCE9AF73-35C3-404E-8FEA-8F031A88B9F5}"/>
              </a:ext>
            </a:extLst>
          </p:cNvPr>
          <p:cNvPicPr>
            <a:picLocks noChangeAspect="1"/>
          </p:cNvPicPr>
          <p:nvPr/>
        </p:nvPicPr>
        <p:blipFill>
          <a:blip r:embed="rId3" cstate="print">
            <a:extLst>
              <a:ext uri="{28A0092B-C50C-407E-A947-70E740481C1C}">
                <a14:useLocalDpi xmlns:a14="http://schemas.microsoft.com/office/drawing/2010/main" val="0"/>
              </a:ext>
            </a:extLst>
          </a:blip>
          <a:srcRect l="21355" r="20649"/>
          <a:stretch>
            <a:fillRect/>
          </a:stretch>
        </p:blipFill>
        <p:spPr>
          <a:xfrm>
            <a:off x="-6366748" y="650505"/>
            <a:ext cx="4114800" cy="4966452"/>
          </a:xfrm>
          <a:prstGeom prst="rect">
            <a:avLst/>
          </a:prstGeom>
        </p:spPr>
      </p:pic>
      <p:sp>
        <p:nvSpPr>
          <p:cNvPr id="11" name="Retângulo 10">
            <a:extLst>
              <a:ext uri="{FF2B5EF4-FFF2-40B4-BE49-F238E27FC236}">
                <a16:creationId xmlns:a16="http://schemas.microsoft.com/office/drawing/2014/main" id="{495ACF19-BD56-CE60-738E-5D5AD6B8867F}"/>
              </a:ext>
            </a:extLst>
          </p:cNvPr>
          <p:cNvSpPr/>
          <p:nvPr/>
        </p:nvSpPr>
        <p:spPr>
          <a:xfrm>
            <a:off x="-6908961" y="690382"/>
            <a:ext cx="6464042"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6" name="CaixaDeTexto 5">
            <a:extLst>
              <a:ext uri="{FF2B5EF4-FFF2-40B4-BE49-F238E27FC236}">
                <a16:creationId xmlns:a16="http://schemas.microsoft.com/office/drawing/2014/main" id="{01C2000D-36AD-6E53-BDE4-00A0A49D1911}"/>
              </a:ext>
            </a:extLst>
          </p:cNvPr>
          <p:cNvSpPr txBox="1"/>
          <p:nvPr/>
        </p:nvSpPr>
        <p:spPr>
          <a:xfrm>
            <a:off x="5441016" y="2405934"/>
            <a:ext cx="6287944" cy="2329524"/>
          </a:xfrm>
          <a:prstGeom prst="rect">
            <a:avLst/>
          </a:prstGeom>
          <a:noFill/>
        </p:spPr>
        <p:txBody>
          <a:bodyPr wrap="square" rtlCol="0">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pt-BR" sz="2400" noProof="0" dirty="0"/>
              <a:t>Vamos transformar as mudanças técnicas em argumentos simples e fortes para vender mais, com agilidade e menos objeções, usando o novo portfólio como alavanca de resultados.</a:t>
            </a:r>
          </a:p>
          <a:p>
            <a:pPr>
              <a:spcAft>
                <a:spcPts val="1200"/>
              </a:spcAft>
            </a:pPr>
            <a:r>
              <a:rPr lang="pt-BR" sz="2800" b="1" noProof="0" dirty="0"/>
              <a:t>Que tal uma atividade?</a:t>
            </a:r>
          </a:p>
        </p:txBody>
      </p:sp>
      <p:grpSp>
        <p:nvGrpSpPr>
          <p:cNvPr id="8" name="Agrupar 7">
            <a:extLst>
              <a:ext uri="{FF2B5EF4-FFF2-40B4-BE49-F238E27FC236}">
                <a16:creationId xmlns:a16="http://schemas.microsoft.com/office/drawing/2014/main" id="{35971C43-C233-F94F-109C-D02F17244539}"/>
              </a:ext>
            </a:extLst>
          </p:cNvPr>
          <p:cNvGrpSpPr/>
          <p:nvPr/>
        </p:nvGrpSpPr>
        <p:grpSpPr>
          <a:xfrm>
            <a:off x="0" y="856532"/>
            <a:ext cx="5281863" cy="4563028"/>
            <a:chOff x="0" y="1030703"/>
            <a:chExt cx="5281863" cy="4563028"/>
          </a:xfrm>
        </p:grpSpPr>
        <p:pic>
          <p:nvPicPr>
            <p:cNvPr id="5" name="Imagem 4" descr="Mulher segurando celular&#10;&#10;O conteúdo gerado por IA pode estar incorreto.">
              <a:extLst>
                <a:ext uri="{FF2B5EF4-FFF2-40B4-BE49-F238E27FC236}">
                  <a16:creationId xmlns:a16="http://schemas.microsoft.com/office/drawing/2014/main" id="{21EF24EA-87EC-6485-80F6-FBDF974FEB2D}"/>
                </a:ext>
              </a:extLst>
            </p:cNvPr>
            <p:cNvPicPr>
              <a:picLocks noChangeAspect="1"/>
            </p:cNvPicPr>
            <p:nvPr/>
          </p:nvPicPr>
          <p:blipFill>
            <a:blip r:embed="rId4">
              <a:extLst>
                <a:ext uri="{28A0092B-C50C-407E-A947-70E740481C1C}">
                  <a14:useLocalDpi xmlns:a14="http://schemas.microsoft.com/office/drawing/2010/main" val="0"/>
                </a:ext>
              </a:extLst>
            </a:blip>
            <a:srcRect r="6449"/>
            <a:stretch>
              <a:fillRect/>
            </a:stretch>
          </p:blipFill>
          <p:spPr>
            <a:xfrm flipH="1">
              <a:off x="963088" y="1030705"/>
              <a:ext cx="3933765" cy="4563026"/>
            </a:xfrm>
            <a:prstGeom prst="rect">
              <a:avLst/>
            </a:prstGeom>
          </p:spPr>
        </p:pic>
        <p:sp>
          <p:nvSpPr>
            <p:cNvPr id="7" name="Retângulo 6">
              <a:extLst>
                <a:ext uri="{FF2B5EF4-FFF2-40B4-BE49-F238E27FC236}">
                  <a16:creationId xmlns:a16="http://schemas.microsoft.com/office/drawing/2014/main" id="{B0534EC5-4EE5-020B-0B43-B7E64A24DE10}"/>
                </a:ext>
              </a:extLst>
            </p:cNvPr>
            <p:cNvSpPr/>
            <p:nvPr/>
          </p:nvSpPr>
          <p:spPr>
            <a:xfrm rot="10800000">
              <a:off x="1507252" y="1030703"/>
              <a:ext cx="3675367" cy="4563027"/>
            </a:xfrm>
            <a:prstGeom prst="rect">
              <a:avLst/>
            </a:prstGeom>
            <a:gradFill flip="none" rotWithShape="1">
              <a:gsLst>
                <a:gs pos="100000">
                  <a:schemeClr val="bg1">
                    <a:alpha val="0"/>
                  </a:schemeClr>
                </a:gs>
                <a:gs pos="0">
                  <a:srgbClr val="E5E5E5">
                    <a:alpha val="0"/>
                  </a:srgbClr>
                </a:gs>
                <a:gs pos="7000">
                  <a:srgbClr val="E5E5E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Retângulo 2">
              <a:extLst>
                <a:ext uri="{FF2B5EF4-FFF2-40B4-BE49-F238E27FC236}">
                  <a16:creationId xmlns:a16="http://schemas.microsoft.com/office/drawing/2014/main" id="{9728DE56-7615-8406-0F55-975C370EE06F}"/>
                </a:ext>
              </a:extLst>
            </p:cNvPr>
            <p:cNvSpPr/>
            <p:nvPr/>
          </p:nvSpPr>
          <p:spPr>
            <a:xfrm>
              <a:off x="0" y="1030704"/>
              <a:ext cx="5281863" cy="4563027"/>
            </a:xfrm>
            <a:prstGeom prst="rect">
              <a:avLst/>
            </a:prstGeom>
            <a:gradFill flip="none" rotWithShape="1">
              <a:gsLst>
                <a:gs pos="80000">
                  <a:srgbClr val="D70101">
                    <a:shade val="30000"/>
                    <a:satMod val="115000"/>
                    <a:alpha val="0"/>
                  </a:srgbClr>
                </a:gs>
                <a:gs pos="15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sp>
        <p:nvSpPr>
          <p:cNvPr id="18" name="CaixaDeTexto 17">
            <a:extLst>
              <a:ext uri="{FF2B5EF4-FFF2-40B4-BE49-F238E27FC236}">
                <a16:creationId xmlns:a16="http://schemas.microsoft.com/office/drawing/2014/main" id="{F0A0A184-FA20-75F0-8F63-AA144E8940CE}"/>
              </a:ext>
            </a:extLst>
          </p:cNvPr>
          <p:cNvSpPr txBox="1"/>
          <p:nvPr/>
        </p:nvSpPr>
        <p:spPr>
          <a:xfrm>
            <a:off x="5441016" y="1633634"/>
            <a:ext cx="6101635" cy="646331"/>
          </a:xfrm>
          <a:prstGeom prst="rect">
            <a:avLst/>
          </a:prstGeom>
          <a:noFill/>
        </p:spPr>
        <p:txBody>
          <a:bodyPr wrap="square">
            <a:spAutoFit/>
          </a:bodyPr>
          <a:lstStyle/>
          <a:p>
            <a:r>
              <a:rPr lang="pt-BR" sz="3600" b="1" dirty="0">
                <a:latin typeface="AMX Black" pitchFamily="2" charset="0"/>
              </a:rPr>
              <a:t>Reforçando conhecimentos</a:t>
            </a:r>
            <a:endParaRPr lang="pt-BR" sz="3600" b="1" noProof="0" dirty="0">
              <a:latin typeface="AMX Black" pitchFamily="2" charset="0"/>
            </a:endParaRPr>
          </a:p>
        </p:txBody>
      </p:sp>
      <p:sp>
        <p:nvSpPr>
          <p:cNvPr id="19" name="Retângulo: Cantos Arredondados 18">
            <a:extLst>
              <a:ext uri="{FF2B5EF4-FFF2-40B4-BE49-F238E27FC236}">
                <a16:creationId xmlns:a16="http://schemas.microsoft.com/office/drawing/2014/main" id="{FC7B244B-BBF5-0628-8AD4-E14C6AEB5136}"/>
              </a:ext>
            </a:extLst>
          </p:cNvPr>
          <p:cNvSpPr/>
          <p:nvPr/>
        </p:nvSpPr>
        <p:spPr>
          <a:xfrm>
            <a:off x="4678737" y="-796834"/>
            <a:ext cx="2834526" cy="600891"/>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t>Atividade</a:t>
            </a:r>
            <a:endParaRPr lang="pt-BR" sz="2800" b="1" noProof="0" dirty="0"/>
          </a:p>
        </p:txBody>
      </p:sp>
    </p:spTree>
    <p:extLst>
      <p:ext uri="{BB962C8B-B14F-4D97-AF65-F5344CB8AC3E}">
        <p14:creationId xmlns:p14="http://schemas.microsoft.com/office/powerpoint/2010/main" val="3055845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650A-B924-12D1-7090-E8BB3CCAB23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B64132A9-A6C9-5809-6FA3-99253C2279AE}"/>
              </a:ext>
            </a:extLst>
          </p:cNvPr>
          <p:cNvSpPr txBox="1"/>
          <p:nvPr/>
        </p:nvSpPr>
        <p:spPr>
          <a:xfrm>
            <a:off x="795256" y="1462760"/>
            <a:ext cx="10663440" cy="461665"/>
          </a:xfrm>
          <a:prstGeom prst="rect">
            <a:avLst/>
          </a:prstGeom>
          <a:noFill/>
        </p:spPr>
        <p:txBody>
          <a:bodyPr wrap="square" rtlCol="0">
            <a:spAutoFit/>
          </a:bodyPr>
          <a:lstStyle/>
          <a:p>
            <a:r>
              <a:rPr lang="pt-BR" sz="2400" b="1" noProof="0" dirty="0">
                <a:solidFill>
                  <a:srgbClr val="D00000"/>
                </a:solidFill>
                <a:latin typeface="AMX Black" pitchFamily="2" charset="0"/>
              </a:rPr>
              <a:t>1</a:t>
            </a:r>
            <a:r>
              <a:rPr lang="pt-BR" sz="2400" b="1" dirty="0">
                <a:solidFill>
                  <a:srgbClr val="D00000"/>
                </a:solidFill>
                <a:latin typeface="AMX Black" pitchFamily="2" charset="0"/>
              </a:rPr>
              <a:t>.  </a:t>
            </a:r>
            <a:r>
              <a:rPr lang="pt-BR" sz="2400" b="1" noProof="0" dirty="0">
                <a:latin typeface="AMX Black" pitchFamily="2" charset="0"/>
              </a:rPr>
              <a:t>Qual é o principal objetivo da Claro ao mudar para um novo portfólio?</a:t>
            </a:r>
          </a:p>
        </p:txBody>
      </p:sp>
      <p:sp>
        <p:nvSpPr>
          <p:cNvPr id="8" name="Retângulo: Cantos Arredondados 7">
            <a:extLst>
              <a:ext uri="{FF2B5EF4-FFF2-40B4-BE49-F238E27FC236}">
                <a16:creationId xmlns:a16="http://schemas.microsoft.com/office/drawing/2014/main" id="{CA2FFB08-8E72-F5B4-EE82-4DFE402441AA}"/>
              </a:ext>
            </a:extLst>
          </p:cNvPr>
          <p:cNvSpPr/>
          <p:nvPr/>
        </p:nvSpPr>
        <p:spPr>
          <a:xfrm>
            <a:off x="4678737" y="-1"/>
            <a:ext cx="2834526" cy="600891"/>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t>Atividade</a:t>
            </a:r>
          </a:p>
        </p:txBody>
      </p:sp>
      <p:sp>
        <p:nvSpPr>
          <p:cNvPr id="4" name="CaixaDeTexto 3">
            <a:extLst>
              <a:ext uri="{FF2B5EF4-FFF2-40B4-BE49-F238E27FC236}">
                <a16:creationId xmlns:a16="http://schemas.microsoft.com/office/drawing/2014/main" id="{2F5BF6EA-BD61-40F7-1945-EE80776B3B9C}"/>
              </a:ext>
            </a:extLst>
          </p:cNvPr>
          <p:cNvSpPr txBox="1"/>
          <p:nvPr/>
        </p:nvSpPr>
        <p:spPr>
          <a:xfrm>
            <a:off x="1696650" y="2211994"/>
            <a:ext cx="9320246" cy="400110"/>
          </a:xfrm>
          <a:prstGeom prst="rect">
            <a:avLst/>
          </a:prstGeom>
          <a:noFill/>
        </p:spPr>
        <p:txBody>
          <a:bodyPr wrap="square" rtlCol="0">
            <a:spAutoFit/>
          </a:bodyPr>
          <a:lstStyle/>
          <a:p>
            <a:pPr>
              <a:spcAft>
                <a:spcPts val="2400"/>
              </a:spcAft>
            </a:pPr>
            <a:r>
              <a:rPr lang="pt-BR" sz="2000" noProof="0" dirty="0"/>
              <a:t>Eliminar totalmente os serviços de valor agregado (SVA) dos planos.</a:t>
            </a:r>
          </a:p>
        </p:txBody>
      </p:sp>
      <p:sp>
        <p:nvSpPr>
          <p:cNvPr id="13" name="Elipse 12">
            <a:extLst>
              <a:ext uri="{FF2B5EF4-FFF2-40B4-BE49-F238E27FC236}">
                <a16:creationId xmlns:a16="http://schemas.microsoft.com/office/drawing/2014/main" id="{BC5B10E3-97B5-D74F-9913-946DC785D950}"/>
              </a:ext>
            </a:extLst>
          </p:cNvPr>
          <p:cNvSpPr/>
          <p:nvPr/>
        </p:nvSpPr>
        <p:spPr>
          <a:xfrm>
            <a:off x="1239449" y="2257620"/>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43B5ED96-944E-A9FF-B4A4-F622F9320369}"/>
              </a:ext>
            </a:extLst>
          </p:cNvPr>
          <p:cNvSpPr txBox="1"/>
          <p:nvPr/>
        </p:nvSpPr>
        <p:spPr>
          <a:xfrm>
            <a:off x="1696650" y="2919868"/>
            <a:ext cx="9320246" cy="400110"/>
          </a:xfrm>
          <a:prstGeom prst="rect">
            <a:avLst/>
          </a:prstGeom>
          <a:noFill/>
        </p:spPr>
        <p:txBody>
          <a:bodyPr wrap="square" rtlCol="0">
            <a:spAutoFit/>
          </a:bodyPr>
          <a:lstStyle/>
          <a:p>
            <a:pPr>
              <a:spcAft>
                <a:spcPts val="2400"/>
              </a:spcAft>
            </a:pPr>
            <a:r>
              <a:rPr lang="pt-BR" sz="2000" dirty="0"/>
              <a:t>Reduzir o volume de dados disponíveis para incentivar o uso de redes </a:t>
            </a:r>
            <a:r>
              <a:rPr lang="pt-BR" sz="2000" dirty="0" err="1"/>
              <a:t>Wi-fi</a:t>
            </a:r>
            <a:r>
              <a:rPr lang="pt-BR" sz="2000" dirty="0"/>
              <a:t>.</a:t>
            </a:r>
          </a:p>
        </p:txBody>
      </p:sp>
      <p:sp>
        <p:nvSpPr>
          <p:cNvPr id="18" name="Elipse 17">
            <a:extLst>
              <a:ext uri="{FF2B5EF4-FFF2-40B4-BE49-F238E27FC236}">
                <a16:creationId xmlns:a16="http://schemas.microsoft.com/office/drawing/2014/main" id="{6386D004-2633-F3D5-69DC-83B1EA66CA8B}"/>
              </a:ext>
            </a:extLst>
          </p:cNvPr>
          <p:cNvSpPr/>
          <p:nvPr/>
        </p:nvSpPr>
        <p:spPr>
          <a:xfrm>
            <a:off x="1239449" y="2965494"/>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A14AC8D6-646F-C3CB-AA93-E103F3A702CB}"/>
              </a:ext>
            </a:extLst>
          </p:cNvPr>
          <p:cNvSpPr txBox="1"/>
          <p:nvPr/>
        </p:nvSpPr>
        <p:spPr>
          <a:xfrm>
            <a:off x="1691236" y="3638325"/>
            <a:ext cx="9325057" cy="400110"/>
          </a:xfrm>
          <a:prstGeom prst="rect">
            <a:avLst/>
          </a:prstGeom>
          <a:noFill/>
        </p:spPr>
        <p:txBody>
          <a:bodyPr wrap="square" rtlCol="0">
            <a:spAutoFit/>
          </a:bodyPr>
          <a:lstStyle/>
          <a:p>
            <a:pPr>
              <a:spcAft>
                <a:spcPts val="2400"/>
              </a:spcAft>
            </a:pPr>
            <a:r>
              <a:rPr lang="pt-BR" sz="2000" dirty="0"/>
              <a:t>Oferecer maior liberdade de escolha e simplicidade através de alianças estratégicas.</a:t>
            </a:r>
          </a:p>
        </p:txBody>
      </p:sp>
      <p:sp>
        <p:nvSpPr>
          <p:cNvPr id="20" name="Elipse 19">
            <a:extLst>
              <a:ext uri="{FF2B5EF4-FFF2-40B4-BE49-F238E27FC236}">
                <a16:creationId xmlns:a16="http://schemas.microsoft.com/office/drawing/2014/main" id="{3C02104D-E637-1222-4650-A98AA073FF98}"/>
              </a:ext>
            </a:extLst>
          </p:cNvPr>
          <p:cNvSpPr/>
          <p:nvPr/>
        </p:nvSpPr>
        <p:spPr>
          <a:xfrm>
            <a:off x="1240273" y="3684220"/>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BFAC1EDC-6AA6-919C-57C6-C3C61056A5F1}"/>
              </a:ext>
            </a:extLst>
          </p:cNvPr>
          <p:cNvSpPr txBox="1"/>
          <p:nvPr/>
        </p:nvSpPr>
        <p:spPr>
          <a:xfrm>
            <a:off x="1696650" y="4356782"/>
            <a:ext cx="9320246" cy="400110"/>
          </a:xfrm>
          <a:prstGeom prst="rect">
            <a:avLst/>
          </a:prstGeom>
          <a:noFill/>
        </p:spPr>
        <p:txBody>
          <a:bodyPr wrap="square" rtlCol="0">
            <a:spAutoFit/>
          </a:bodyPr>
          <a:lstStyle/>
          <a:p>
            <a:pPr>
              <a:spcAft>
                <a:spcPts val="2400"/>
              </a:spcAft>
            </a:pPr>
            <a:r>
              <a:rPr lang="pt-BR" sz="2000" dirty="0"/>
              <a:t>Disponibilizar regras para diferenciar os perfis de utilizadores.</a:t>
            </a:r>
          </a:p>
        </p:txBody>
      </p:sp>
      <p:sp>
        <p:nvSpPr>
          <p:cNvPr id="22" name="Elipse 21">
            <a:extLst>
              <a:ext uri="{FF2B5EF4-FFF2-40B4-BE49-F238E27FC236}">
                <a16:creationId xmlns:a16="http://schemas.microsoft.com/office/drawing/2014/main" id="{71DE6893-12AF-735B-84C4-D11AFDFF908D}"/>
              </a:ext>
            </a:extLst>
          </p:cNvPr>
          <p:cNvSpPr/>
          <p:nvPr/>
        </p:nvSpPr>
        <p:spPr>
          <a:xfrm>
            <a:off x="1239449" y="4402408"/>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Gráfico 4" descr="Selo Tick1 com preenchimento sólido">
            <a:extLst>
              <a:ext uri="{FF2B5EF4-FFF2-40B4-BE49-F238E27FC236}">
                <a16:creationId xmlns:a16="http://schemas.microsoft.com/office/drawing/2014/main" id="{F5C13C64-5721-D995-D3D4-D1AD363506D4}"/>
              </a:ext>
            </a:extLst>
          </p:cNvPr>
          <p:cNvSpPr/>
          <p:nvPr/>
        </p:nvSpPr>
        <p:spPr>
          <a:xfrm>
            <a:off x="1230449" y="3675220"/>
            <a:ext cx="342000" cy="342000"/>
          </a:xfrm>
          <a:custGeom>
            <a:avLst/>
            <a:gdLst>
              <a:gd name="csX0" fmla="*/ 159700 w 319399"/>
              <a:gd name="csY0" fmla="*/ 0 h 319399"/>
              <a:gd name="csX1" fmla="*/ 0 w 319399"/>
              <a:gd name="csY1" fmla="*/ 159700 h 319399"/>
              <a:gd name="csX2" fmla="*/ 159700 w 319399"/>
              <a:gd name="csY2" fmla="*/ 319399 h 319399"/>
              <a:gd name="csX3" fmla="*/ 319399 w 319399"/>
              <a:gd name="csY3" fmla="*/ 159700 h 319399"/>
              <a:gd name="csX4" fmla="*/ 319399 w 319399"/>
              <a:gd name="csY4" fmla="*/ 159687 h 319399"/>
              <a:gd name="csX5" fmla="*/ 159822 w 319399"/>
              <a:gd name="csY5" fmla="*/ 0 h 319399"/>
              <a:gd name="csX6" fmla="*/ 159700 w 319399"/>
              <a:gd name="csY6" fmla="*/ 0 h 319399"/>
              <a:gd name="csX7" fmla="*/ 198385 w 319399"/>
              <a:gd name="csY7" fmla="*/ 167327 h 319399"/>
              <a:gd name="csX8" fmla="*/ 128163 w 319399"/>
              <a:gd name="csY8" fmla="*/ 237622 h 319399"/>
              <a:gd name="csX9" fmla="*/ 67990 w 319399"/>
              <a:gd name="csY9" fmla="*/ 177449 h 319399"/>
              <a:gd name="csX10" fmla="*/ 88094 w 319399"/>
              <a:gd name="csY10" fmla="*/ 157345 h 319399"/>
              <a:gd name="csX11" fmla="*/ 128163 w 319399"/>
              <a:gd name="csY11" fmla="*/ 197414 h 319399"/>
              <a:gd name="csX12" fmla="*/ 186191 w 319399"/>
              <a:gd name="csY12" fmla="*/ 138633 h 319399"/>
              <a:gd name="csX13" fmla="*/ 235982 w 319399"/>
              <a:gd name="csY13" fmla="*/ 89473 h 319399"/>
              <a:gd name="csX14" fmla="*/ 237794 w 319399"/>
              <a:gd name="csY14" fmla="*/ 87791 h 319399"/>
              <a:gd name="csX15" fmla="*/ 239476 w 319399"/>
              <a:gd name="csY15" fmla="*/ 85974 h 319399"/>
              <a:gd name="csX16" fmla="*/ 259862 w 319399"/>
              <a:gd name="csY16" fmla="*/ 106078 h 319399"/>
              <a:gd name="csX17" fmla="*/ 198381 w 319399"/>
              <a:gd name="csY17" fmla="*/ 167315 h 319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19399" h="319399">
                <a:moveTo>
                  <a:pt x="159700" y="0"/>
                </a:moveTo>
                <a:cubicBezTo>
                  <a:pt x="71500" y="0"/>
                  <a:pt x="0" y="71500"/>
                  <a:pt x="0" y="159700"/>
                </a:cubicBezTo>
                <a:cubicBezTo>
                  <a:pt x="0" y="247899"/>
                  <a:pt x="71500" y="319399"/>
                  <a:pt x="159700" y="319399"/>
                </a:cubicBezTo>
                <a:cubicBezTo>
                  <a:pt x="247899" y="319399"/>
                  <a:pt x="319399" y="247899"/>
                  <a:pt x="319399" y="159700"/>
                </a:cubicBezTo>
                <a:cubicBezTo>
                  <a:pt x="319399" y="159696"/>
                  <a:pt x="319399" y="159691"/>
                  <a:pt x="319399" y="159687"/>
                </a:cubicBezTo>
                <a:cubicBezTo>
                  <a:pt x="319430" y="71524"/>
                  <a:pt x="247984" y="30"/>
                  <a:pt x="159822" y="0"/>
                </a:cubicBezTo>
                <a:cubicBezTo>
                  <a:pt x="159781" y="0"/>
                  <a:pt x="159741" y="0"/>
                  <a:pt x="159700" y="0"/>
                </a:cubicBezTo>
                <a:close/>
                <a:moveTo>
                  <a:pt x="198385" y="167327"/>
                </a:moveTo>
                <a:cubicBezTo>
                  <a:pt x="175118" y="190553"/>
                  <a:pt x="151710" y="213984"/>
                  <a:pt x="128163" y="237622"/>
                </a:cubicBezTo>
                <a:cubicBezTo>
                  <a:pt x="108153" y="217516"/>
                  <a:pt x="88095" y="197459"/>
                  <a:pt x="67990" y="177449"/>
                </a:cubicBezTo>
                <a:lnTo>
                  <a:pt x="88094" y="157345"/>
                </a:lnTo>
                <a:lnTo>
                  <a:pt x="128163" y="197414"/>
                </a:lnTo>
                <a:cubicBezTo>
                  <a:pt x="147615" y="177681"/>
                  <a:pt x="166957" y="158088"/>
                  <a:pt x="186191" y="138633"/>
                </a:cubicBezTo>
                <a:cubicBezTo>
                  <a:pt x="205412" y="119181"/>
                  <a:pt x="216046" y="108740"/>
                  <a:pt x="235982" y="89473"/>
                </a:cubicBezTo>
                <a:cubicBezTo>
                  <a:pt x="236541" y="88914"/>
                  <a:pt x="237142" y="88359"/>
                  <a:pt x="237794" y="87791"/>
                </a:cubicBezTo>
                <a:cubicBezTo>
                  <a:pt x="238426" y="87255"/>
                  <a:pt x="238990" y="86645"/>
                  <a:pt x="239476" y="85974"/>
                </a:cubicBezTo>
                <a:lnTo>
                  <a:pt x="259862" y="106078"/>
                </a:lnTo>
                <a:cubicBezTo>
                  <a:pt x="236184" y="129626"/>
                  <a:pt x="221651" y="144091"/>
                  <a:pt x="198381" y="167315"/>
                </a:cubicBezTo>
                <a:close/>
              </a:path>
            </a:pathLst>
          </a:custGeom>
          <a:solidFill>
            <a:srgbClr val="F40342"/>
          </a:solidFill>
          <a:ln w="11112" cap="flat">
            <a:noFill/>
            <a:prstDash val="solid"/>
            <a:miter/>
          </a:ln>
        </p:spPr>
        <p:txBody>
          <a:bodyPr/>
          <a:lstStyle/>
          <a:p>
            <a:endParaRPr lang="pt-BR"/>
          </a:p>
        </p:txBody>
      </p:sp>
      <p:sp>
        <p:nvSpPr>
          <p:cNvPr id="30" name="Retângulo: Cantos Arredondados 29">
            <a:extLst>
              <a:ext uri="{FF2B5EF4-FFF2-40B4-BE49-F238E27FC236}">
                <a16:creationId xmlns:a16="http://schemas.microsoft.com/office/drawing/2014/main" id="{9C914D82-FF4C-A82B-CC10-BB64D45B2DA1}"/>
              </a:ext>
            </a:extLst>
          </p:cNvPr>
          <p:cNvSpPr/>
          <p:nvPr/>
        </p:nvSpPr>
        <p:spPr>
          <a:xfrm>
            <a:off x="1043347" y="3537934"/>
            <a:ext cx="10140043" cy="600891"/>
          </a:xfrm>
          <a:prstGeom prst="roundRect">
            <a:avLst/>
          </a:prstGeom>
          <a:noFill/>
          <a:ln w="28575">
            <a:solidFill>
              <a:srgbClr val="D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1" name="Agrupar 30">
            <a:extLst>
              <a:ext uri="{FF2B5EF4-FFF2-40B4-BE49-F238E27FC236}">
                <a16:creationId xmlns:a16="http://schemas.microsoft.com/office/drawing/2014/main" id="{18840836-07BE-E4C2-31A4-4C6C6B492A03}"/>
              </a:ext>
            </a:extLst>
          </p:cNvPr>
          <p:cNvGrpSpPr/>
          <p:nvPr/>
        </p:nvGrpSpPr>
        <p:grpSpPr>
          <a:xfrm>
            <a:off x="-5894614" y="856532"/>
            <a:ext cx="5281863" cy="4563028"/>
            <a:chOff x="0" y="1030703"/>
            <a:chExt cx="5281863" cy="4563028"/>
          </a:xfrm>
        </p:grpSpPr>
        <p:pic>
          <p:nvPicPr>
            <p:cNvPr id="32" name="Imagem 31" descr="Mulher segurando celular&#10;&#10;O conteúdo gerado por IA pode estar incorreto.">
              <a:extLst>
                <a:ext uri="{FF2B5EF4-FFF2-40B4-BE49-F238E27FC236}">
                  <a16:creationId xmlns:a16="http://schemas.microsoft.com/office/drawing/2014/main" id="{B48CE39F-FA82-5E90-8890-CAE147759250}"/>
                </a:ext>
              </a:extLst>
            </p:cNvPr>
            <p:cNvPicPr>
              <a:picLocks noChangeAspect="1"/>
            </p:cNvPicPr>
            <p:nvPr/>
          </p:nvPicPr>
          <p:blipFill>
            <a:blip r:embed="rId3">
              <a:extLst>
                <a:ext uri="{28A0092B-C50C-407E-A947-70E740481C1C}">
                  <a14:useLocalDpi xmlns:a14="http://schemas.microsoft.com/office/drawing/2010/main" val="0"/>
                </a:ext>
              </a:extLst>
            </a:blip>
            <a:srcRect r="6449"/>
            <a:stretch>
              <a:fillRect/>
            </a:stretch>
          </p:blipFill>
          <p:spPr>
            <a:xfrm flipH="1">
              <a:off x="963088" y="1030705"/>
              <a:ext cx="3933765" cy="4563026"/>
            </a:xfrm>
            <a:prstGeom prst="rect">
              <a:avLst/>
            </a:prstGeom>
          </p:spPr>
        </p:pic>
        <p:sp>
          <p:nvSpPr>
            <p:cNvPr id="33" name="Retângulo 32">
              <a:extLst>
                <a:ext uri="{FF2B5EF4-FFF2-40B4-BE49-F238E27FC236}">
                  <a16:creationId xmlns:a16="http://schemas.microsoft.com/office/drawing/2014/main" id="{F9DCA53C-63B5-1D39-3517-48AA72C25C17}"/>
                </a:ext>
              </a:extLst>
            </p:cNvPr>
            <p:cNvSpPr/>
            <p:nvPr/>
          </p:nvSpPr>
          <p:spPr>
            <a:xfrm rot="10800000">
              <a:off x="1507252" y="1030703"/>
              <a:ext cx="3675367" cy="4563027"/>
            </a:xfrm>
            <a:prstGeom prst="rect">
              <a:avLst/>
            </a:prstGeom>
            <a:gradFill flip="none" rotWithShape="1">
              <a:gsLst>
                <a:gs pos="100000">
                  <a:schemeClr val="bg1">
                    <a:alpha val="0"/>
                  </a:schemeClr>
                </a:gs>
                <a:gs pos="0">
                  <a:srgbClr val="E5E5E5">
                    <a:alpha val="0"/>
                  </a:srgbClr>
                </a:gs>
                <a:gs pos="7000">
                  <a:srgbClr val="E5E5E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4" name="Retângulo 33">
              <a:extLst>
                <a:ext uri="{FF2B5EF4-FFF2-40B4-BE49-F238E27FC236}">
                  <a16:creationId xmlns:a16="http://schemas.microsoft.com/office/drawing/2014/main" id="{7C3C3319-D795-D996-9230-22226028BDD1}"/>
                </a:ext>
              </a:extLst>
            </p:cNvPr>
            <p:cNvSpPr/>
            <p:nvPr/>
          </p:nvSpPr>
          <p:spPr>
            <a:xfrm>
              <a:off x="0" y="1030704"/>
              <a:ext cx="5281863" cy="4563027"/>
            </a:xfrm>
            <a:prstGeom prst="rect">
              <a:avLst/>
            </a:prstGeom>
            <a:gradFill flip="none" rotWithShape="1">
              <a:gsLst>
                <a:gs pos="80000">
                  <a:srgbClr val="D70101">
                    <a:shade val="30000"/>
                    <a:satMod val="115000"/>
                    <a:alpha val="0"/>
                  </a:srgbClr>
                </a:gs>
                <a:gs pos="15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spTree>
    <p:extLst>
      <p:ext uri="{BB962C8B-B14F-4D97-AF65-F5344CB8AC3E}">
        <p14:creationId xmlns:p14="http://schemas.microsoft.com/office/powerpoint/2010/main" val="2099623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400" fill="hold"/>
                                        <p:tgtEl>
                                          <p:spTgt spid="13"/>
                                        </p:tgtEl>
                                        <p:attrNameLst>
                                          <p:attrName>ppt_w</p:attrName>
                                        </p:attrNameLst>
                                      </p:cBhvr>
                                      <p:tavLst>
                                        <p:tav tm="0">
                                          <p:val>
                                            <p:fltVal val="0"/>
                                          </p:val>
                                        </p:tav>
                                        <p:tav tm="100000">
                                          <p:val>
                                            <p:strVal val="#ppt_w"/>
                                          </p:val>
                                        </p:tav>
                                      </p:tavLst>
                                    </p:anim>
                                    <p:anim calcmode="lin" valueType="num">
                                      <p:cBhvr>
                                        <p:cTn id="12" dur="400" fill="hold"/>
                                        <p:tgtEl>
                                          <p:spTgt spid="13"/>
                                        </p:tgtEl>
                                        <p:attrNameLst>
                                          <p:attrName>ppt_h</p:attrName>
                                        </p:attrNameLst>
                                      </p:cBhvr>
                                      <p:tavLst>
                                        <p:tav tm="0">
                                          <p:val>
                                            <p:fltVal val="0"/>
                                          </p:val>
                                        </p:tav>
                                        <p:tav tm="100000">
                                          <p:val>
                                            <p:strVal val="#ppt_h"/>
                                          </p:val>
                                        </p:tav>
                                      </p:tavLst>
                                    </p:anim>
                                    <p:animEffect transition="in" filter="fade">
                                      <p:cBhvr>
                                        <p:cTn id="13" dur="400"/>
                                        <p:tgtEl>
                                          <p:spTgt spid="13"/>
                                        </p:tgtEl>
                                      </p:cBhvr>
                                    </p:animEffect>
                                  </p:childTnLst>
                                </p:cTn>
                              </p:par>
                            </p:childTnLst>
                          </p:cTn>
                        </p:par>
                        <p:par>
                          <p:cTn id="14" fill="hold">
                            <p:stCondLst>
                              <p:cond delay="9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750"/>
                                        <p:tgtEl>
                                          <p:spTgt spid="4"/>
                                        </p:tgtEl>
                                      </p:cBhvr>
                                    </p:animEffect>
                                  </p:childTnLst>
                                </p:cTn>
                              </p:par>
                            </p:childTnLst>
                          </p:cTn>
                        </p:par>
                        <p:par>
                          <p:cTn id="18" fill="hold">
                            <p:stCondLst>
                              <p:cond delay="165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5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750"/>
                                        <p:tgtEl>
                                          <p:spTgt spid="17"/>
                                        </p:tgtEl>
                                      </p:cBhvr>
                                    </p:animEffect>
                                  </p:childTnLst>
                                </p:cTn>
                              </p:par>
                            </p:childTnLst>
                          </p:cTn>
                        </p:par>
                        <p:par>
                          <p:cTn id="28" fill="hold">
                            <p:stCondLst>
                              <p:cond delay="28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3200"/>
                            </p:stCondLst>
                            <p:childTnLst>
                              <p:par>
                                <p:cTn id="35" presetID="2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850"/>
                                        <p:tgtEl>
                                          <p:spTgt spid="19"/>
                                        </p:tgtEl>
                                      </p:cBhvr>
                                    </p:animEffect>
                                  </p:childTnLst>
                                </p:cTn>
                              </p:par>
                            </p:childTnLst>
                          </p:cTn>
                        </p:par>
                        <p:par>
                          <p:cTn id="38" fill="hold">
                            <p:stCondLst>
                              <p:cond delay="4050"/>
                            </p:stCondLst>
                            <p:childTnLst>
                              <p:par>
                                <p:cTn id="39" presetID="53"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400" fill="hold"/>
                                        <p:tgtEl>
                                          <p:spTgt spid="22"/>
                                        </p:tgtEl>
                                        <p:attrNameLst>
                                          <p:attrName>ppt_w</p:attrName>
                                        </p:attrNameLst>
                                      </p:cBhvr>
                                      <p:tavLst>
                                        <p:tav tm="0">
                                          <p:val>
                                            <p:fltVal val="0"/>
                                          </p:val>
                                        </p:tav>
                                        <p:tav tm="100000">
                                          <p:val>
                                            <p:strVal val="#ppt_w"/>
                                          </p:val>
                                        </p:tav>
                                      </p:tavLst>
                                    </p:anim>
                                    <p:anim calcmode="lin" valueType="num">
                                      <p:cBhvr>
                                        <p:cTn id="42" dur="400" fill="hold"/>
                                        <p:tgtEl>
                                          <p:spTgt spid="22"/>
                                        </p:tgtEl>
                                        <p:attrNameLst>
                                          <p:attrName>ppt_h</p:attrName>
                                        </p:attrNameLst>
                                      </p:cBhvr>
                                      <p:tavLst>
                                        <p:tav tm="0">
                                          <p:val>
                                            <p:fltVal val="0"/>
                                          </p:val>
                                        </p:tav>
                                        <p:tav tm="100000">
                                          <p:val>
                                            <p:strVal val="#ppt_h"/>
                                          </p:val>
                                        </p:tav>
                                      </p:tavLst>
                                    </p:anim>
                                    <p:animEffect transition="in" filter="fade">
                                      <p:cBhvr>
                                        <p:cTn id="43" dur="400"/>
                                        <p:tgtEl>
                                          <p:spTgt spid="22"/>
                                        </p:tgtEl>
                                      </p:cBhvr>
                                    </p:animEffect>
                                  </p:childTnLst>
                                </p:cTn>
                              </p:par>
                            </p:childTnLst>
                          </p:cTn>
                        </p:par>
                        <p:par>
                          <p:cTn id="44" fill="hold">
                            <p:stCondLst>
                              <p:cond delay="445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400"/>
                                        <p:tgtEl>
                                          <p:spTgt spid="35"/>
                                        </p:tgtEl>
                                      </p:cBhvr>
                                    </p:animEffect>
                                  </p:childTnLst>
                                </p:cTn>
                              </p:par>
                              <p:par>
                                <p:cTn id="53" presetID="22" presetClass="entr" presetSubtype="8" fill="hold" grpId="0" nodeType="withEffect">
                                  <p:stCondLst>
                                    <p:cond delay="25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animBg="1"/>
      <p:bldP spid="17" grpId="0"/>
      <p:bldP spid="18" grpId="0" animBg="1"/>
      <p:bldP spid="19" grpId="0"/>
      <p:bldP spid="20" grpId="0" animBg="1"/>
      <p:bldP spid="21" grpId="0"/>
      <p:bldP spid="22" grpId="0" animBg="1"/>
      <p:bldP spid="35"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63F70-8D2C-6A37-4D2E-6DA6A2C5231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0CEF5EF-7960-0B97-8E6C-8DFF72F599CB}"/>
              </a:ext>
            </a:extLst>
          </p:cNvPr>
          <p:cNvSpPr txBox="1"/>
          <p:nvPr/>
        </p:nvSpPr>
        <p:spPr>
          <a:xfrm>
            <a:off x="795256" y="1334463"/>
            <a:ext cx="10388134" cy="830997"/>
          </a:xfrm>
          <a:prstGeom prst="rect">
            <a:avLst/>
          </a:prstGeom>
          <a:noFill/>
        </p:spPr>
        <p:txBody>
          <a:bodyPr wrap="square" rtlCol="0">
            <a:spAutoFit/>
          </a:bodyPr>
          <a:lstStyle/>
          <a:p>
            <a:r>
              <a:rPr lang="pt-BR" sz="2400" b="1" dirty="0">
                <a:solidFill>
                  <a:srgbClr val="D00000"/>
                </a:solidFill>
                <a:latin typeface="AMX Black" pitchFamily="2" charset="0"/>
              </a:rPr>
              <a:t>2.</a:t>
            </a:r>
            <a:r>
              <a:rPr lang="pt-BR" sz="2400" b="1" noProof="0" dirty="0">
                <a:solidFill>
                  <a:srgbClr val="D00000"/>
                </a:solidFill>
                <a:latin typeface="AMX Black" pitchFamily="2" charset="0"/>
              </a:rPr>
              <a:t>  </a:t>
            </a:r>
            <a:r>
              <a:rPr lang="pt-BR" sz="2400" b="1" dirty="0">
                <a:latin typeface="AMX Black" pitchFamily="2" charset="0"/>
              </a:rPr>
              <a:t>Com o fim do modelo ‘</a:t>
            </a:r>
            <a:r>
              <a:rPr lang="pt-BR" sz="2400" b="1" dirty="0" err="1">
                <a:latin typeface="AMX Black" pitchFamily="2" charset="0"/>
              </a:rPr>
              <a:t>Extraplay</a:t>
            </a:r>
            <a:r>
              <a:rPr lang="pt-BR" sz="2400" b="1" dirty="0">
                <a:latin typeface="AMX Black" pitchFamily="2" charset="0"/>
              </a:rPr>
              <a:t>’, como é que o cliente pode utilizar o total da sua franquia de internet?</a:t>
            </a:r>
            <a:endParaRPr lang="pt-BR" sz="2400" b="1" noProof="0" dirty="0">
              <a:latin typeface="AMX Black" pitchFamily="2" charset="0"/>
            </a:endParaRPr>
          </a:p>
        </p:txBody>
      </p:sp>
      <p:sp>
        <p:nvSpPr>
          <p:cNvPr id="8" name="Retângulo: Cantos Arredondados 7">
            <a:extLst>
              <a:ext uri="{FF2B5EF4-FFF2-40B4-BE49-F238E27FC236}">
                <a16:creationId xmlns:a16="http://schemas.microsoft.com/office/drawing/2014/main" id="{C69EF3C5-CBDB-A0C0-651C-0731DE127C8B}"/>
              </a:ext>
            </a:extLst>
          </p:cNvPr>
          <p:cNvSpPr/>
          <p:nvPr/>
        </p:nvSpPr>
        <p:spPr>
          <a:xfrm>
            <a:off x="4678737" y="-1"/>
            <a:ext cx="2834526" cy="600891"/>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t>Atividade</a:t>
            </a:r>
          </a:p>
        </p:txBody>
      </p:sp>
      <p:sp>
        <p:nvSpPr>
          <p:cNvPr id="4" name="CaixaDeTexto 3">
            <a:extLst>
              <a:ext uri="{FF2B5EF4-FFF2-40B4-BE49-F238E27FC236}">
                <a16:creationId xmlns:a16="http://schemas.microsoft.com/office/drawing/2014/main" id="{02814E0E-097F-1DBF-BA7A-5D3075BCD66D}"/>
              </a:ext>
            </a:extLst>
          </p:cNvPr>
          <p:cNvSpPr txBox="1"/>
          <p:nvPr/>
        </p:nvSpPr>
        <p:spPr>
          <a:xfrm>
            <a:off x="1696650" y="2460126"/>
            <a:ext cx="9782336" cy="400110"/>
          </a:xfrm>
          <a:prstGeom prst="rect">
            <a:avLst/>
          </a:prstGeom>
          <a:noFill/>
        </p:spPr>
        <p:txBody>
          <a:bodyPr wrap="square" rtlCol="0">
            <a:spAutoFit/>
          </a:bodyPr>
          <a:lstStyle/>
          <a:p>
            <a:pPr>
              <a:spcAft>
                <a:spcPts val="2400"/>
              </a:spcAft>
            </a:pPr>
            <a:r>
              <a:rPr lang="pt-BR" sz="2000" dirty="0"/>
              <a:t>De forma livre e flexível para qualquer tipo de tráfego, como redes sociais ou trabalho.</a:t>
            </a:r>
            <a:endParaRPr lang="pt-BR" sz="2000" noProof="0" dirty="0"/>
          </a:p>
        </p:txBody>
      </p:sp>
      <p:sp>
        <p:nvSpPr>
          <p:cNvPr id="13" name="Elipse 12">
            <a:extLst>
              <a:ext uri="{FF2B5EF4-FFF2-40B4-BE49-F238E27FC236}">
                <a16:creationId xmlns:a16="http://schemas.microsoft.com/office/drawing/2014/main" id="{5C52DC9E-6069-AD28-179B-20BCDC6752D6}"/>
              </a:ext>
            </a:extLst>
          </p:cNvPr>
          <p:cNvSpPr/>
          <p:nvPr/>
        </p:nvSpPr>
        <p:spPr>
          <a:xfrm>
            <a:off x="1239449" y="2505752"/>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A14AE37D-3127-B1D7-CFA9-468923D1BDBC}"/>
              </a:ext>
            </a:extLst>
          </p:cNvPr>
          <p:cNvSpPr txBox="1"/>
          <p:nvPr/>
        </p:nvSpPr>
        <p:spPr>
          <a:xfrm>
            <a:off x="1696650" y="3168000"/>
            <a:ext cx="9320246" cy="400110"/>
          </a:xfrm>
          <a:prstGeom prst="rect">
            <a:avLst/>
          </a:prstGeom>
          <a:noFill/>
        </p:spPr>
        <p:txBody>
          <a:bodyPr wrap="square" rtlCol="0">
            <a:spAutoFit/>
          </a:bodyPr>
          <a:lstStyle/>
          <a:p>
            <a:pPr>
              <a:spcAft>
                <a:spcPts val="2400"/>
              </a:spcAft>
            </a:pPr>
            <a:r>
              <a:rPr lang="pt-BR" sz="2000" dirty="0"/>
              <a:t>Metade para redes sociais e metade para vídeos em plataformas parceiras.</a:t>
            </a:r>
          </a:p>
        </p:txBody>
      </p:sp>
      <p:sp>
        <p:nvSpPr>
          <p:cNvPr id="18" name="Elipse 17">
            <a:extLst>
              <a:ext uri="{FF2B5EF4-FFF2-40B4-BE49-F238E27FC236}">
                <a16:creationId xmlns:a16="http://schemas.microsoft.com/office/drawing/2014/main" id="{BF59BB15-5D28-352C-47CD-B9E947CB8AD7}"/>
              </a:ext>
            </a:extLst>
          </p:cNvPr>
          <p:cNvSpPr/>
          <p:nvPr/>
        </p:nvSpPr>
        <p:spPr>
          <a:xfrm>
            <a:off x="1239449" y="3213626"/>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3685EE04-7C3A-B3C3-9F50-71DFA4A09FC2}"/>
              </a:ext>
            </a:extLst>
          </p:cNvPr>
          <p:cNvSpPr txBox="1"/>
          <p:nvPr/>
        </p:nvSpPr>
        <p:spPr>
          <a:xfrm>
            <a:off x="1691236" y="3886457"/>
            <a:ext cx="9325057" cy="400110"/>
          </a:xfrm>
          <a:prstGeom prst="rect">
            <a:avLst/>
          </a:prstGeom>
          <a:noFill/>
        </p:spPr>
        <p:txBody>
          <a:bodyPr wrap="square" rtlCol="0">
            <a:spAutoFit/>
          </a:bodyPr>
          <a:lstStyle/>
          <a:p>
            <a:pPr>
              <a:spcAft>
                <a:spcPts val="1200"/>
              </a:spcAft>
            </a:pPr>
            <a:r>
              <a:rPr lang="pt-BR" sz="2000" dirty="0"/>
              <a:t>Exclusivamente para aplicações de mensagens e chamadas de voz.</a:t>
            </a:r>
          </a:p>
        </p:txBody>
      </p:sp>
      <p:sp>
        <p:nvSpPr>
          <p:cNvPr id="20" name="Elipse 19">
            <a:extLst>
              <a:ext uri="{FF2B5EF4-FFF2-40B4-BE49-F238E27FC236}">
                <a16:creationId xmlns:a16="http://schemas.microsoft.com/office/drawing/2014/main" id="{B6B61567-7CA8-8054-0C95-0374A90F0B1D}"/>
              </a:ext>
            </a:extLst>
          </p:cNvPr>
          <p:cNvSpPr/>
          <p:nvPr/>
        </p:nvSpPr>
        <p:spPr>
          <a:xfrm>
            <a:off x="1239449" y="3932083"/>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DD4C1652-82E2-E7F2-F020-F20E8268AA6C}"/>
              </a:ext>
            </a:extLst>
          </p:cNvPr>
          <p:cNvSpPr txBox="1"/>
          <p:nvPr/>
        </p:nvSpPr>
        <p:spPr>
          <a:xfrm>
            <a:off x="1696650" y="4604914"/>
            <a:ext cx="8133150" cy="707886"/>
          </a:xfrm>
          <a:prstGeom prst="rect">
            <a:avLst/>
          </a:prstGeom>
          <a:noFill/>
        </p:spPr>
        <p:txBody>
          <a:bodyPr wrap="square" rtlCol="0">
            <a:spAutoFit/>
          </a:bodyPr>
          <a:lstStyle/>
          <a:p>
            <a:pPr>
              <a:spcAft>
                <a:spcPts val="2400"/>
              </a:spcAft>
            </a:pPr>
            <a:r>
              <a:rPr lang="pt-BR" sz="2000" dirty="0"/>
              <a:t>Exclusivamente para aplicações de mensagens e chamadas de voz. Apenas para navegação em sites, sendo o streaming cobrado à parte.</a:t>
            </a:r>
          </a:p>
        </p:txBody>
      </p:sp>
      <p:sp>
        <p:nvSpPr>
          <p:cNvPr id="22" name="Elipse 21">
            <a:extLst>
              <a:ext uri="{FF2B5EF4-FFF2-40B4-BE49-F238E27FC236}">
                <a16:creationId xmlns:a16="http://schemas.microsoft.com/office/drawing/2014/main" id="{A98DAFCA-616E-5AE7-377B-8E0D2E9538AD}"/>
              </a:ext>
            </a:extLst>
          </p:cNvPr>
          <p:cNvSpPr/>
          <p:nvPr/>
        </p:nvSpPr>
        <p:spPr>
          <a:xfrm>
            <a:off x="1239449" y="4650540"/>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Cantos Arredondados 29">
            <a:extLst>
              <a:ext uri="{FF2B5EF4-FFF2-40B4-BE49-F238E27FC236}">
                <a16:creationId xmlns:a16="http://schemas.microsoft.com/office/drawing/2014/main" id="{F09BF635-CA0F-7EC5-A84D-2A6687D6750D}"/>
              </a:ext>
            </a:extLst>
          </p:cNvPr>
          <p:cNvSpPr/>
          <p:nvPr/>
        </p:nvSpPr>
        <p:spPr>
          <a:xfrm>
            <a:off x="1043347" y="2362039"/>
            <a:ext cx="10256024" cy="600891"/>
          </a:xfrm>
          <a:prstGeom prst="roundRect">
            <a:avLst/>
          </a:prstGeom>
          <a:noFill/>
          <a:ln w="28575">
            <a:solidFill>
              <a:srgbClr val="D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ráfico 4" descr="Selo Tick1 com preenchimento sólido">
            <a:extLst>
              <a:ext uri="{FF2B5EF4-FFF2-40B4-BE49-F238E27FC236}">
                <a16:creationId xmlns:a16="http://schemas.microsoft.com/office/drawing/2014/main" id="{A7E834D7-4F45-6025-5DBE-8E4EC56ADB55}"/>
              </a:ext>
            </a:extLst>
          </p:cNvPr>
          <p:cNvSpPr/>
          <p:nvPr/>
        </p:nvSpPr>
        <p:spPr>
          <a:xfrm>
            <a:off x="1230449" y="2496752"/>
            <a:ext cx="342000" cy="342000"/>
          </a:xfrm>
          <a:custGeom>
            <a:avLst/>
            <a:gdLst>
              <a:gd name="csX0" fmla="*/ 159700 w 319399"/>
              <a:gd name="csY0" fmla="*/ 0 h 319399"/>
              <a:gd name="csX1" fmla="*/ 0 w 319399"/>
              <a:gd name="csY1" fmla="*/ 159700 h 319399"/>
              <a:gd name="csX2" fmla="*/ 159700 w 319399"/>
              <a:gd name="csY2" fmla="*/ 319399 h 319399"/>
              <a:gd name="csX3" fmla="*/ 319399 w 319399"/>
              <a:gd name="csY3" fmla="*/ 159700 h 319399"/>
              <a:gd name="csX4" fmla="*/ 319399 w 319399"/>
              <a:gd name="csY4" fmla="*/ 159687 h 319399"/>
              <a:gd name="csX5" fmla="*/ 159822 w 319399"/>
              <a:gd name="csY5" fmla="*/ 0 h 319399"/>
              <a:gd name="csX6" fmla="*/ 159700 w 319399"/>
              <a:gd name="csY6" fmla="*/ 0 h 319399"/>
              <a:gd name="csX7" fmla="*/ 198385 w 319399"/>
              <a:gd name="csY7" fmla="*/ 167327 h 319399"/>
              <a:gd name="csX8" fmla="*/ 128163 w 319399"/>
              <a:gd name="csY8" fmla="*/ 237622 h 319399"/>
              <a:gd name="csX9" fmla="*/ 67990 w 319399"/>
              <a:gd name="csY9" fmla="*/ 177449 h 319399"/>
              <a:gd name="csX10" fmla="*/ 88094 w 319399"/>
              <a:gd name="csY10" fmla="*/ 157345 h 319399"/>
              <a:gd name="csX11" fmla="*/ 128163 w 319399"/>
              <a:gd name="csY11" fmla="*/ 197414 h 319399"/>
              <a:gd name="csX12" fmla="*/ 186191 w 319399"/>
              <a:gd name="csY12" fmla="*/ 138633 h 319399"/>
              <a:gd name="csX13" fmla="*/ 235982 w 319399"/>
              <a:gd name="csY13" fmla="*/ 89473 h 319399"/>
              <a:gd name="csX14" fmla="*/ 237794 w 319399"/>
              <a:gd name="csY14" fmla="*/ 87791 h 319399"/>
              <a:gd name="csX15" fmla="*/ 239476 w 319399"/>
              <a:gd name="csY15" fmla="*/ 85974 h 319399"/>
              <a:gd name="csX16" fmla="*/ 259862 w 319399"/>
              <a:gd name="csY16" fmla="*/ 106078 h 319399"/>
              <a:gd name="csX17" fmla="*/ 198381 w 319399"/>
              <a:gd name="csY17" fmla="*/ 167315 h 319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19399" h="319399">
                <a:moveTo>
                  <a:pt x="159700" y="0"/>
                </a:moveTo>
                <a:cubicBezTo>
                  <a:pt x="71500" y="0"/>
                  <a:pt x="0" y="71500"/>
                  <a:pt x="0" y="159700"/>
                </a:cubicBezTo>
                <a:cubicBezTo>
                  <a:pt x="0" y="247899"/>
                  <a:pt x="71500" y="319399"/>
                  <a:pt x="159700" y="319399"/>
                </a:cubicBezTo>
                <a:cubicBezTo>
                  <a:pt x="247899" y="319399"/>
                  <a:pt x="319399" y="247899"/>
                  <a:pt x="319399" y="159700"/>
                </a:cubicBezTo>
                <a:cubicBezTo>
                  <a:pt x="319399" y="159696"/>
                  <a:pt x="319399" y="159691"/>
                  <a:pt x="319399" y="159687"/>
                </a:cubicBezTo>
                <a:cubicBezTo>
                  <a:pt x="319430" y="71524"/>
                  <a:pt x="247984" y="30"/>
                  <a:pt x="159822" y="0"/>
                </a:cubicBezTo>
                <a:cubicBezTo>
                  <a:pt x="159781" y="0"/>
                  <a:pt x="159741" y="0"/>
                  <a:pt x="159700" y="0"/>
                </a:cubicBezTo>
                <a:close/>
                <a:moveTo>
                  <a:pt x="198385" y="167327"/>
                </a:moveTo>
                <a:cubicBezTo>
                  <a:pt x="175118" y="190553"/>
                  <a:pt x="151710" y="213984"/>
                  <a:pt x="128163" y="237622"/>
                </a:cubicBezTo>
                <a:cubicBezTo>
                  <a:pt x="108153" y="217516"/>
                  <a:pt x="88095" y="197459"/>
                  <a:pt x="67990" y="177449"/>
                </a:cubicBezTo>
                <a:lnTo>
                  <a:pt x="88094" y="157345"/>
                </a:lnTo>
                <a:lnTo>
                  <a:pt x="128163" y="197414"/>
                </a:lnTo>
                <a:cubicBezTo>
                  <a:pt x="147615" y="177681"/>
                  <a:pt x="166957" y="158088"/>
                  <a:pt x="186191" y="138633"/>
                </a:cubicBezTo>
                <a:cubicBezTo>
                  <a:pt x="205412" y="119181"/>
                  <a:pt x="216046" y="108740"/>
                  <a:pt x="235982" y="89473"/>
                </a:cubicBezTo>
                <a:cubicBezTo>
                  <a:pt x="236541" y="88914"/>
                  <a:pt x="237142" y="88359"/>
                  <a:pt x="237794" y="87791"/>
                </a:cubicBezTo>
                <a:cubicBezTo>
                  <a:pt x="238426" y="87255"/>
                  <a:pt x="238990" y="86645"/>
                  <a:pt x="239476" y="85974"/>
                </a:cubicBezTo>
                <a:lnTo>
                  <a:pt x="259862" y="106078"/>
                </a:lnTo>
                <a:cubicBezTo>
                  <a:pt x="236184" y="129626"/>
                  <a:pt x="221651" y="144091"/>
                  <a:pt x="198381" y="167315"/>
                </a:cubicBezTo>
                <a:close/>
              </a:path>
            </a:pathLst>
          </a:custGeom>
          <a:solidFill>
            <a:srgbClr val="F40342"/>
          </a:solidFill>
          <a:ln w="11112" cap="flat">
            <a:noFill/>
            <a:prstDash val="solid"/>
            <a:miter/>
          </a:ln>
        </p:spPr>
        <p:txBody>
          <a:bodyPr/>
          <a:lstStyle/>
          <a:p>
            <a:endParaRPr lang="pt-BR"/>
          </a:p>
        </p:txBody>
      </p:sp>
    </p:spTree>
    <p:extLst>
      <p:ext uri="{BB962C8B-B14F-4D97-AF65-F5344CB8AC3E}">
        <p14:creationId xmlns:p14="http://schemas.microsoft.com/office/powerpoint/2010/main" val="261688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400" fill="hold"/>
                                        <p:tgtEl>
                                          <p:spTgt spid="13"/>
                                        </p:tgtEl>
                                        <p:attrNameLst>
                                          <p:attrName>ppt_w</p:attrName>
                                        </p:attrNameLst>
                                      </p:cBhvr>
                                      <p:tavLst>
                                        <p:tav tm="0">
                                          <p:val>
                                            <p:fltVal val="0"/>
                                          </p:val>
                                        </p:tav>
                                        <p:tav tm="100000">
                                          <p:val>
                                            <p:strVal val="#ppt_w"/>
                                          </p:val>
                                        </p:tav>
                                      </p:tavLst>
                                    </p:anim>
                                    <p:anim calcmode="lin" valueType="num">
                                      <p:cBhvr>
                                        <p:cTn id="12" dur="400" fill="hold"/>
                                        <p:tgtEl>
                                          <p:spTgt spid="13"/>
                                        </p:tgtEl>
                                        <p:attrNameLst>
                                          <p:attrName>ppt_h</p:attrName>
                                        </p:attrNameLst>
                                      </p:cBhvr>
                                      <p:tavLst>
                                        <p:tav tm="0">
                                          <p:val>
                                            <p:fltVal val="0"/>
                                          </p:val>
                                        </p:tav>
                                        <p:tav tm="100000">
                                          <p:val>
                                            <p:strVal val="#ppt_h"/>
                                          </p:val>
                                        </p:tav>
                                      </p:tavLst>
                                    </p:anim>
                                    <p:animEffect transition="in" filter="fade">
                                      <p:cBhvr>
                                        <p:cTn id="13" dur="400"/>
                                        <p:tgtEl>
                                          <p:spTgt spid="13"/>
                                        </p:tgtEl>
                                      </p:cBhvr>
                                    </p:animEffect>
                                  </p:childTnLst>
                                </p:cTn>
                              </p:par>
                            </p:childTnLst>
                          </p:cTn>
                        </p:par>
                        <p:par>
                          <p:cTn id="14" fill="hold">
                            <p:stCondLst>
                              <p:cond delay="9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750"/>
                                        <p:tgtEl>
                                          <p:spTgt spid="4"/>
                                        </p:tgtEl>
                                      </p:cBhvr>
                                    </p:animEffect>
                                  </p:childTnLst>
                                </p:cTn>
                              </p:par>
                            </p:childTnLst>
                          </p:cTn>
                        </p:par>
                        <p:par>
                          <p:cTn id="18" fill="hold">
                            <p:stCondLst>
                              <p:cond delay="165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205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750"/>
                                        <p:tgtEl>
                                          <p:spTgt spid="17"/>
                                        </p:tgtEl>
                                      </p:cBhvr>
                                    </p:animEffect>
                                  </p:childTnLst>
                                </p:cTn>
                              </p:par>
                            </p:childTnLst>
                          </p:cTn>
                        </p:par>
                        <p:par>
                          <p:cTn id="28" fill="hold">
                            <p:stCondLst>
                              <p:cond delay="28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3200"/>
                            </p:stCondLst>
                            <p:childTnLst>
                              <p:par>
                                <p:cTn id="35" presetID="2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850"/>
                                        <p:tgtEl>
                                          <p:spTgt spid="19"/>
                                        </p:tgtEl>
                                      </p:cBhvr>
                                    </p:animEffect>
                                  </p:childTnLst>
                                </p:cTn>
                              </p:par>
                            </p:childTnLst>
                          </p:cTn>
                        </p:par>
                        <p:par>
                          <p:cTn id="38" fill="hold">
                            <p:stCondLst>
                              <p:cond delay="4050"/>
                            </p:stCondLst>
                            <p:childTnLst>
                              <p:par>
                                <p:cTn id="39" presetID="53"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400" fill="hold"/>
                                        <p:tgtEl>
                                          <p:spTgt spid="22"/>
                                        </p:tgtEl>
                                        <p:attrNameLst>
                                          <p:attrName>ppt_w</p:attrName>
                                        </p:attrNameLst>
                                      </p:cBhvr>
                                      <p:tavLst>
                                        <p:tav tm="0">
                                          <p:val>
                                            <p:fltVal val="0"/>
                                          </p:val>
                                        </p:tav>
                                        <p:tav tm="100000">
                                          <p:val>
                                            <p:strVal val="#ppt_w"/>
                                          </p:val>
                                        </p:tav>
                                      </p:tavLst>
                                    </p:anim>
                                    <p:anim calcmode="lin" valueType="num">
                                      <p:cBhvr>
                                        <p:cTn id="42" dur="400" fill="hold"/>
                                        <p:tgtEl>
                                          <p:spTgt spid="22"/>
                                        </p:tgtEl>
                                        <p:attrNameLst>
                                          <p:attrName>ppt_h</p:attrName>
                                        </p:attrNameLst>
                                      </p:cBhvr>
                                      <p:tavLst>
                                        <p:tav tm="0">
                                          <p:val>
                                            <p:fltVal val="0"/>
                                          </p:val>
                                        </p:tav>
                                        <p:tav tm="100000">
                                          <p:val>
                                            <p:strVal val="#ppt_h"/>
                                          </p:val>
                                        </p:tav>
                                      </p:tavLst>
                                    </p:anim>
                                    <p:animEffect transition="in" filter="fade">
                                      <p:cBhvr>
                                        <p:cTn id="43" dur="400"/>
                                        <p:tgtEl>
                                          <p:spTgt spid="22"/>
                                        </p:tgtEl>
                                      </p:cBhvr>
                                    </p:animEffect>
                                  </p:childTnLst>
                                </p:cTn>
                              </p:par>
                            </p:childTnLst>
                          </p:cTn>
                        </p:par>
                        <p:par>
                          <p:cTn id="44" fill="hold">
                            <p:stCondLst>
                              <p:cond delay="445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400"/>
                                        <p:tgtEl>
                                          <p:spTgt spid="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animBg="1"/>
      <p:bldP spid="17" grpId="0"/>
      <p:bldP spid="18" grpId="0" animBg="1"/>
      <p:bldP spid="19" grpId="0"/>
      <p:bldP spid="20" grpId="0" animBg="1"/>
      <p:bldP spid="21" grpId="0"/>
      <p:bldP spid="22" grpId="0" animBg="1"/>
      <p:bldP spid="30"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5DEE-05EA-6E26-CF06-C492FC414098}"/>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1D7211D-4DD5-3249-922F-78253B989308}"/>
              </a:ext>
            </a:extLst>
          </p:cNvPr>
          <p:cNvSpPr txBox="1"/>
          <p:nvPr/>
        </p:nvSpPr>
        <p:spPr>
          <a:xfrm>
            <a:off x="795256" y="1334463"/>
            <a:ext cx="10388134" cy="830997"/>
          </a:xfrm>
          <a:prstGeom prst="rect">
            <a:avLst/>
          </a:prstGeom>
          <a:noFill/>
        </p:spPr>
        <p:txBody>
          <a:bodyPr wrap="square" rtlCol="0">
            <a:spAutoFit/>
          </a:bodyPr>
          <a:lstStyle/>
          <a:p>
            <a:r>
              <a:rPr lang="pt-BR" sz="2400" b="1" dirty="0">
                <a:solidFill>
                  <a:srgbClr val="D00000"/>
                </a:solidFill>
                <a:latin typeface="AMX Black" pitchFamily="2" charset="0"/>
              </a:rPr>
              <a:t>3.</a:t>
            </a:r>
            <a:r>
              <a:rPr lang="pt-BR" sz="2400" b="1" noProof="0" dirty="0">
                <a:solidFill>
                  <a:srgbClr val="D00000"/>
                </a:solidFill>
                <a:latin typeface="AMX Black" pitchFamily="2" charset="0"/>
              </a:rPr>
              <a:t>  </a:t>
            </a:r>
            <a:r>
              <a:rPr lang="pt-BR" sz="2400" b="1" dirty="0">
                <a:latin typeface="AMX Black" pitchFamily="2" charset="0"/>
              </a:rPr>
              <a:t>Ao abordar um cliente, quais são os dois conceitos fundamentais que o vendedor deve enfatizar?</a:t>
            </a:r>
            <a:endParaRPr lang="pt-BR" sz="2400" b="1" noProof="0" dirty="0">
              <a:latin typeface="AMX Black" pitchFamily="2" charset="0"/>
            </a:endParaRPr>
          </a:p>
        </p:txBody>
      </p:sp>
      <p:sp>
        <p:nvSpPr>
          <p:cNvPr id="8" name="Retângulo: Cantos Arredondados 7">
            <a:extLst>
              <a:ext uri="{FF2B5EF4-FFF2-40B4-BE49-F238E27FC236}">
                <a16:creationId xmlns:a16="http://schemas.microsoft.com/office/drawing/2014/main" id="{C6BA1064-47F8-B956-E9D7-70B1CE1B1D3C}"/>
              </a:ext>
            </a:extLst>
          </p:cNvPr>
          <p:cNvSpPr/>
          <p:nvPr/>
        </p:nvSpPr>
        <p:spPr>
          <a:xfrm>
            <a:off x="4678737" y="-1"/>
            <a:ext cx="2834526" cy="600891"/>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t>Atividade</a:t>
            </a:r>
          </a:p>
        </p:txBody>
      </p:sp>
      <p:sp>
        <p:nvSpPr>
          <p:cNvPr id="4" name="CaixaDeTexto 3">
            <a:extLst>
              <a:ext uri="{FF2B5EF4-FFF2-40B4-BE49-F238E27FC236}">
                <a16:creationId xmlns:a16="http://schemas.microsoft.com/office/drawing/2014/main" id="{33C821E7-F4B3-52F5-0963-FB2DFAA4F734}"/>
              </a:ext>
            </a:extLst>
          </p:cNvPr>
          <p:cNvSpPr txBox="1"/>
          <p:nvPr/>
        </p:nvSpPr>
        <p:spPr>
          <a:xfrm>
            <a:off x="1696650" y="2460126"/>
            <a:ext cx="5555920" cy="400110"/>
          </a:xfrm>
          <a:prstGeom prst="rect">
            <a:avLst/>
          </a:prstGeom>
          <a:noFill/>
        </p:spPr>
        <p:txBody>
          <a:bodyPr wrap="square" rtlCol="0">
            <a:spAutoFit/>
          </a:bodyPr>
          <a:lstStyle/>
          <a:p>
            <a:pPr>
              <a:spcAft>
                <a:spcPts val="2400"/>
              </a:spcAft>
            </a:pPr>
            <a:r>
              <a:rPr lang="pt-BR" sz="2000" dirty="0"/>
              <a:t>Exclusividade de marca e variedade de aparelhos.</a:t>
            </a:r>
            <a:endParaRPr lang="pt-BR" sz="2000" noProof="0" dirty="0"/>
          </a:p>
        </p:txBody>
      </p:sp>
      <p:sp>
        <p:nvSpPr>
          <p:cNvPr id="13" name="Elipse 12">
            <a:extLst>
              <a:ext uri="{FF2B5EF4-FFF2-40B4-BE49-F238E27FC236}">
                <a16:creationId xmlns:a16="http://schemas.microsoft.com/office/drawing/2014/main" id="{F82C95E0-E5AC-44A1-0C21-CCDE12A7CC6F}"/>
              </a:ext>
            </a:extLst>
          </p:cNvPr>
          <p:cNvSpPr/>
          <p:nvPr/>
        </p:nvSpPr>
        <p:spPr>
          <a:xfrm>
            <a:off x="1239449" y="2505752"/>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9D935326-607B-36AF-23C3-37FB9A9A6430}"/>
              </a:ext>
            </a:extLst>
          </p:cNvPr>
          <p:cNvSpPr txBox="1"/>
          <p:nvPr/>
        </p:nvSpPr>
        <p:spPr>
          <a:xfrm>
            <a:off x="1696650" y="3168000"/>
            <a:ext cx="5816613" cy="400110"/>
          </a:xfrm>
          <a:prstGeom prst="rect">
            <a:avLst/>
          </a:prstGeom>
          <a:noFill/>
        </p:spPr>
        <p:txBody>
          <a:bodyPr wrap="square" rtlCol="0">
            <a:spAutoFit/>
          </a:bodyPr>
          <a:lstStyle/>
          <a:p>
            <a:pPr>
              <a:spcAft>
                <a:spcPts val="2400"/>
              </a:spcAft>
            </a:pPr>
            <a:r>
              <a:rPr lang="pt-BR" sz="2000" dirty="0"/>
              <a:t>Roaming mundial e chamadas ilimitadas para fixos.</a:t>
            </a:r>
          </a:p>
        </p:txBody>
      </p:sp>
      <p:sp>
        <p:nvSpPr>
          <p:cNvPr id="18" name="Elipse 17">
            <a:extLst>
              <a:ext uri="{FF2B5EF4-FFF2-40B4-BE49-F238E27FC236}">
                <a16:creationId xmlns:a16="http://schemas.microsoft.com/office/drawing/2014/main" id="{9F31A271-E46A-F4D3-20B5-3AE8D438887A}"/>
              </a:ext>
            </a:extLst>
          </p:cNvPr>
          <p:cNvSpPr/>
          <p:nvPr/>
        </p:nvSpPr>
        <p:spPr>
          <a:xfrm>
            <a:off x="1239449" y="3213626"/>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B89B0F07-4194-2602-C989-95149AEF1026}"/>
              </a:ext>
            </a:extLst>
          </p:cNvPr>
          <p:cNvSpPr txBox="1"/>
          <p:nvPr/>
        </p:nvSpPr>
        <p:spPr>
          <a:xfrm>
            <a:off x="1691236" y="3886457"/>
            <a:ext cx="4058211" cy="400110"/>
          </a:xfrm>
          <a:prstGeom prst="rect">
            <a:avLst/>
          </a:prstGeom>
          <a:noFill/>
        </p:spPr>
        <p:txBody>
          <a:bodyPr wrap="square" rtlCol="0">
            <a:spAutoFit/>
          </a:bodyPr>
          <a:lstStyle/>
          <a:p>
            <a:pPr>
              <a:spcAft>
                <a:spcPts val="1200"/>
              </a:spcAft>
            </a:pPr>
            <a:r>
              <a:rPr lang="pt-BR" sz="2000" dirty="0"/>
              <a:t>Preço baixo e rapidez de instalação.</a:t>
            </a:r>
          </a:p>
        </p:txBody>
      </p:sp>
      <p:sp>
        <p:nvSpPr>
          <p:cNvPr id="20" name="Elipse 19">
            <a:extLst>
              <a:ext uri="{FF2B5EF4-FFF2-40B4-BE49-F238E27FC236}">
                <a16:creationId xmlns:a16="http://schemas.microsoft.com/office/drawing/2014/main" id="{FAB48DEA-1053-66D2-3F1E-29558164EB68}"/>
              </a:ext>
            </a:extLst>
          </p:cNvPr>
          <p:cNvSpPr/>
          <p:nvPr/>
        </p:nvSpPr>
        <p:spPr>
          <a:xfrm>
            <a:off x="1239449" y="3932083"/>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F57E4C87-1F00-559C-D7FB-541A5808BB59}"/>
              </a:ext>
            </a:extLst>
          </p:cNvPr>
          <p:cNvSpPr txBox="1"/>
          <p:nvPr/>
        </p:nvSpPr>
        <p:spPr>
          <a:xfrm>
            <a:off x="1696650" y="4604914"/>
            <a:ext cx="3088292" cy="400110"/>
          </a:xfrm>
          <a:prstGeom prst="rect">
            <a:avLst/>
          </a:prstGeom>
          <a:noFill/>
        </p:spPr>
        <p:txBody>
          <a:bodyPr wrap="square" rtlCol="0">
            <a:spAutoFit/>
          </a:bodyPr>
          <a:lstStyle/>
          <a:p>
            <a:pPr>
              <a:spcAft>
                <a:spcPts val="2400"/>
              </a:spcAft>
            </a:pPr>
            <a:r>
              <a:rPr lang="pt-BR" sz="2000" dirty="0"/>
              <a:t>Simplicidade e segurança.</a:t>
            </a:r>
          </a:p>
        </p:txBody>
      </p:sp>
      <p:sp>
        <p:nvSpPr>
          <p:cNvPr id="22" name="Elipse 21">
            <a:extLst>
              <a:ext uri="{FF2B5EF4-FFF2-40B4-BE49-F238E27FC236}">
                <a16:creationId xmlns:a16="http://schemas.microsoft.com/office/drawing/2014/main" id="{29C8C82E-06CE-B6DA-AFF8-52E4C995404D}"/>
              </a:ext>
            </a:extLst>
          </p:cNvPr>
          <p:cNvSpPr/>
          <p:nvPr/>
        </p:nvSpPr>
        <p:spPr>
          <a:xfrm>
            <a:off x="1239449" y="4650540"/>
            <a:ext cx="324000" cy="324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Cantos Arredondados 29">
            <a:extLst>
              <a:ext uri="{FF2B5EF4-FFF2-40B4-BE49-F238E27FC236}">
                <a16:creationId xmlns:a16="http://schemas.microsoft.com/office/drawing/2014/main" id="{6F5ACB57-E283-2F5B-2EBD-4F286BC4E45F}"/>
              </a:ext>
            </a:extLst>
          </p:cNvPr>
          <p:cNvSpPr/>
          <p:nvPr/>
        </p:nvSpPr>
        <p:spPr>
          <a:xfrm>
            <a:off x="1043347" y="4510495"/>
            <a:ext cx="3881193" cy="600891"/>
          </a:xfrm>
          <a:prstGeom prst="roundRect">
            <a:avLst/>
          </a:prstGeom>
          <a:noFill/>
          <a:ln w="28575">
            <a:solidFill>
              <a:srgbClr val="D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Gráfico 4" descr="Selo Tick1 com preenchimento sólido">
            <a:extLst>
              <a:ext uri="{FF2B5EF4-FFF2-40B4-BE49-F238E27FC236}">
                <a16:creationId xmlns:a16="http://schemas.microsoft.com/office/drawing/2014/main" id="{A08701E5-4576-B8A4-85F0-E928066078DA}"/>
              </a:ext>
            </a:extLst>
          </p:cNvPr>
          <p:cNvSpPr/>
          <p:nvPr/>
        </p:nvSpPr>
        <p:spPr>
          <a:xfrm>
            <a:off x="1230449" y="4641731"/>
            <a:ext cx="342000" cy="342000"/>
          </a:xfrm>
          <a:custGeom>
            <a:avLst/>
            <a:gdLst>
              <a:gd name="csX0" fmla="*/ 159700 w 319399"/>
              <a:gd name="csY0" fmla="*/ 0 h 319399"/>
              <a:gd name="csX1" fmla="*/ 0 w 319399"/>
              <a:gd name="csY1" fmla="*/ 159700 h 319399"/>
              <a:gd name="csX2" fmla="*/ 159700 w 319399"/>
              <a:gd name="csY2" fmla="*/ 319399 h 319399"/>
              <a:gd name="csX3" fmla="*/ 319399 w 319399"/>
              <a:gd name="csY3" fmla="*/ 159700 h 319399"/>
              <a:gd name="csX4" fmla="*/ 319399 w 319399"/>
              <a:gd name="csY4" fmla="*/ 159687 h 319399"/>
              <a:gd name="csX5" fmla="*/ 159822 w 319399"/>
              <a:gd name="csY5" fmla="*/ 0 h 319399"/>
              <a:gd name="csX6" fmla="*/ 159700 w 319399"/>
              <a:gd name="csY6" fmla="*/ 0 h 319399"/>
              <a:gd name="csX7" fmla="*/ 198385 w 319399"/>
              <a:gd name="csY7" fmla="*/ 167327 h 319399"/>
              <a:gd name="csX8" fmla="*/ 128163 w 319399"/>
              <a:gd name="csY8" fmla="*/ 237622 h 319399"/>
              <a:gd name="csX9" fmla="*/ 67990 w 319399"/>
              <a:gd name="csY9" fmla="*/ 177449 h 319399"/>
              <a:gd name="csX10" fmla="*/ 88094 w 319399"/>
              <a:gd name="csY10" fmla="*/ 157345 h 319399"/>
              <a:gd name="csX11" fmla="*/ 128163 w 319399"/>
              <a:gd name="csY11" fmla="*/ 197414 h 319399"/>
              <a:gd name="csX12" fmla="*/ 186191 w 319399"/>
              <a:gd name="csY12" fmla="*/ 138633 h 319399"/>
              <a:gd name="csX13" fmla="*/ 235982 w 319399"/>
              <a:gd name="csY13" fmla="*/ 89473 h 319399"/>
              <a:gd name="csX14" fmla="*/ 237794 w 319399"/>
              <a:gd name="csY14" fmla="*/ 87791 h 319399"/>
              <a:gd name="csX15" fmla="*/ 239476 w 319399"/>
              <a:gd name="csY15" fmla="*/ 85974 h 319399"/>
              <a:gd name="csX16" fmla="*/ 259862 w 319399"/>
              <a:gd name="csY16" fmla="*/ 106078 h 319399"/>
              <a:gd name="csX17" fmla="*/ 198381 w 319399"/>
              <a:gd name="csY17" fmla="*/ 167315 h 319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19399" h="319399">
                <a:moveTo>
                  <a:pt x="159700" y="0"/>
                </a:moveTo>
                <a:cubicBezTo>
                  <a:pt x="71500" y="0"/>
                  <a:pt x="0" y="71500"/>
                  <a:pt x="0" y="159700"/>
                </a:cubicBezTo>
                <a:cubicBezTo>
                  <a:pt x="0" y="247899"/>
                  <a:pt x="71500" y="319399"/>
                  <a:pt x="159700" y="319399"/>
                </a:cubicBezTo>
                <a:cubicBezTo>
                  <a:pt x="247899" y="319399"/>
                  <a:pt x="319399" y="247899"/>
                  <a:pt x="319399" y="159700"/>
                </a:cubicBezTo>
                <a:cubicBezTo>
                  <a:pt x="319399" y="159696"/>
                  <a:pt x="319399" y="159691"/>
                  <a:pt x="319399" y="159687"/>
                </a:cubicBezTo>
                <a:cubicBezTo>
                  <a:pt x="319430" y="71524"/>
                  <a:pt x="247984" y="30"/>
                  <a:pt x="159822" y="0"/>
                </a:cubicBezTo>
                <a:cubicBezTo>
                  <a:pt x="159781" y="0"/>
                  <a:pt x="159741" y="0"/>
                  <a:pt x="159700" y="0"/>
                </a:cubicBezTo>
                <a:close/>
                <a:moveTo>
                  <a:pt x="198385" y="167327"/>
                </a:moveTo>
                <a:cubicBezTo>
                  <a:pt x="175118" y="190553"/>
                  <a:pt x="151710" y="213984"/>
                  <a:pt x="128163" y="237622"/>
                </a:cubicBezTo>
                <a:cubicBezTo>
                  <a:pt x="108153" y="217516"/>
                  <a:pt x="88095" y="197459"/>
                  <a:pt x="67990" y="177449"/>
                </a:cubicBezTo>
                <a:lnTo>
                  <a:pt x="88094" y="157345"/>
                </a:lnTo>
                <a:lnTo>
                  <a:pt x="128163" y="197414"/>
                </a:lnTo>
                <a:cubicBezTo>
                  <a:pt x="147615" y="177681"/>
                  <a:pt x="166957" y="158088"/>
                  <a:pt x="186191" y="138633"/>
                </a:cubicBezTo>
                <a:cubicBezTo>
                  <a:pt x="205412" y="119181"/>
                  <a:pt x="216046" y="108740"/>
                  <a:pt x="235982" y="89473"/>
                </a:cubicBezTo>
                <a:cubicBezTo>
                  <a:pt x="236541" y="88914"/>
                  <a:pt x="237142" y="88359"/>
                  <a:pt x="237794" y="87791"/>
                </a:cubicBezTo>
                <a:cubicBezTo>
                  <a:pt x="238426" y="87255"/>
                  <a:pt x="238990" y="86645"/>
                  <a:pt x="239476" y="85974"/>
                </a:cubicBezTo>
                <a:lnTo>
                  <a:pt x="259862" y="106078"/>
                </a:lnTo>
                <a:cubicBezTo>
                  <a:pt x="236184" y="129626"/>
                  <a:pt x="221651" y="144091"/>
                  <a:pt x="198381" y="167315"/>
                </a:cubicBezTo>
                <a:close/>
              </a:path>
            </a:pathLst>
          </a:custGeom>
          <a:solidFill>
            <a:srgbClr val="F40342"/>
          </a:solidFill>
          <a:ln w="11112" cap="flat">
            <a:noFill/>
            <a:prstDash val="solid"/>
            <a:miter/>
          </a:ln>
        </p:spPr>
        <p:txBody>
          <a:bodyPr/>
          <a:lstStyle/>
          <a:p>
            <a:endParaRPr lang="pt-BR"/>
          </a:p>
        </p:txBody>
      </p:sp>
      <p:sp>
        <p:nvSpPr>
          <p:cNvPr id="7" name="Retângulo 6">
            <a:extLst>
              <a:ext uri="{FF2B5EF4-FFF2-40B4-BE49-F238E27FC236}">
                <a16:creationId xmlns:a16="http://schemas.microsoft.com/office/drawing/2014/main" id="{CD309E94-4B0B-3DFA-79D3-EEF85D876BA5}"/>
              </a:ext>
            </a:extLst>
          </p:cNvPr>
          <p:cNvSpPr/>
          <p:nvPr/>
        </p:nvSpPr>
        <p:spPr>
          <a:xfrm rot="10800000">
            <a:off x="12678507" y="809258"/>
            <a:ext cx="6230815"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10" name="Imagem 9" descr="Mulher sentada em frente a mesa&#10;&#10;O conteúdo gerado por IA pode estar incorreto.">
            <a:extLst>
              <a:ext uri="{FF2B5EF4-FFF2-40B4-BE49-F238E27FC236}">
                <a16:creationId xmlns:a16="http://schemas.microsoft.com/office/drawing/2014/main" id="{0BF71F61-BB37-EA95-8E8D-C31409C524B8}"/>
              </a:ext>
            </a:extLst>
          </p:cNvPr>
          <p:cNvPicPr>
            <a:picLocks noChangeAspect="1"/>
          </p:cNvPicPr>
          <p:nvPr/>
        </p:nvPicPr>
        <p:blipFill>
          <a:blip r:embed="rId3" cstate="print">
            <a:extLst>
              <a:ext uri="{28A0092B-C50C-407E-A947-70E740481C1C}">
                <a14:useLocalDpi xmlns:a14="http://schemas.microsoft.com/office/drawing/2010/main" val="0"/>
              </a:ext>
            </a:extLst>
          </a:blip>
          <a:srcRect l="20555" t="998" r="14120" b="13625"/>
          <a:stretch>
            <a:fillRect/>
          </a:stretch>
        </p:blipFill>
        <p:spPr>
          <a:xfrm>
            <a:off x="13733585" y="1016800"/>
            <a:ext cx="5175737" cy="4511491"/>
          </a:xfrm>
          <a:prstGeom prst="rect">
            <a:avLst/>
          </a:prstGeom>
        </p:spPr>
      </p:pic>
    </p:spTree>
    <p:extLst>
      <p:ext uri="{BB962C8B-B14F-4D97-AF65-F5344CB8AC3E}">
        <p14:creationId xmlns:p14="http://schemas.microsoft.com/office/powerpoint/2010/main" val="21818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400" fill="hold"/>
                                        <p:tgtEl>
                                          <p:spTgt spid="13"/>
                                        </p:tgtEl>
                                        <p:attrNameLst>
                                          <p:attrName>ppt_w</p:attrName>
                                        </p:attrNameLst>
                                      </p:cBhvr>
                                      <p:tavLst>
                                        <p:tav tm="0">
                                          <p:val>
                                            <p:fltVal val="0"/>
                                          </p:val>
                                        </p:tav>
                                        <p:tav tm="100000">
                                          <p:val>
                                            <p:strVal val="#ppt_w"/>
                                          </p:val>
                                        </p:tav>
                                      </p:tavLst>
                                    </p:anim>
                                    <p:anim calcmode="lin" valueType="num">
                                      <p:cBhvr>
                                        <p:cTn id="12" dur="400" fill="hold"/>
                                        <p:tgtEl>
                                          <p:spTgt spid="13"/>
                                        </p:tgtEl>
                                        <p:attrNameLst>
                                          <p:attrName>ppt_h</p:attrName>
                                        </p:attrNameLst>
                                      </p:cBhvr>
                                      <p:tavLst>
                                        <p:tav tm="0">
                                          <p:val>
                                            <p:fltVal val="0"/>
                                          </p:val>
                                        </p:tav>
                                        <p:tav tm="100000">
                                          <p:val>
                                            <p:strVal val="#ppt_h"/>
                                          </p:val>
                                        </p:tav>
                                      </p:tavLst>
                                    </p:anim>
                                    <p:animEffect transition="in" filter="fade">
                                      <p:cBhvr>
                                        <p:cTn id="13" dur="400"/>
                                        <p:tgtEl>
                                          <p:spTgt spid="13"/>
                                        </p:tgtEl>
                                      </p:cBhvr>
                                    </p:animEffect>
                                  </p:childTnLst>
                                </p:cTn>
                              </p:par>
                            </p:childTnLst>
                          </p:cTn>
                        </p:par>
                        <p:par>
                          <p:cTn id="14" fill="hold">
                            <p:stCondLst>
                              <p:cond delay="9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4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400" fill="hold"/>
                                        <p:tgtEl>
                                          <p:spTgt spid="18"/>
                                        </p:tgtEl>
                                        <p:attrNameLst>
                                          <p:attrName>ppt_w</p:attrName>
                                        </p:attrNameLst>
                                      </p:cBhvr>
                                      <p:tavLst>
                                        <p:tav tm="0">
                                          <p:val>
                                            <p:fltVal val="0"/>
                                          </p:val>
                                        </p:tav>
                                        <p:tav tm="100000">
                                          <p:val>
                                            <p:strVal val="#ppt_w"/>
                                          </p:val>
                                        </p:tav>
                                      </p:tavLst>
                                    </p:anim>
                                    <p:anim calcmode="lin" valueType="num">
                                      <p:cBhvr>
                                        <p:cTn id="22" dur="400" fill="hold"/>
                                        <p:tgtEl>
                                          <p:spTgt spid="18"/>
                                        </p:tgtEl>
                                        <p:attrNameLst>
                                          <p:attrName>ppt_h</p:attrName>
                                        </p:attrNameLst>
                                      </p:cBhvr>
                                      <p:tavLst>
                                        <p:tav tm="0">
                                          <p:val>
                                            <p:fltVal val="0"/>
                                          </p:val>
                                        </p:tav>
                                        <p:tav tm="100000">
                                          <p:val>
                                            <p:strVal val="#ppt_h"/>
                                          </p:val>
                                        </p:tav>
                                      </p:tavLst>
                                    </p:anim>
                                    <p:animEffect transition="in" filter="fade">
                                      <p:cBhvr>
                                        <p:cTn id="23" dur="400"/>
                                        <p:tgtEl>
                                          <p:spTgt spid="18"/>
                                        </p:tgtEl>
                                      </p:cBhvr>
                                    </p:animEffect>
                                  </p:childTnLst>
                                </p:cTn>
                              </p:par>
                            </p:childTnLst>
                          </p:cTn>
                        </p:par>
                        <p:par>
                          <p:cTn id="24" fill="hold">
                            <p:stCondLst>
                              <p:cond delay="18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23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700"/>
                            </p:stCondLst>
                            <p:childTnLst>
                              <p:par>
                                <p:cTn id="35" presetID="2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3200"/>
                            </p:stCondLst>
                            <p:childTnLst>
                              <p:par>
                                <p:cTn id="39" presetID="53"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400" fill="hold"/>
                                        <p:tgtEl>
                                          <p:spTgt spid="22"/>
                                        </p:tgtEl>
                                        <p:attrNameLst>
                                          <p:attrName>ppt_w</p:attrName>
                                        </p:attrNameLst>
                                      </p:cBhvr>
                                      <p:tavLst>
                                        <p:tav tm="0">
                                          <p:val>
                                            <p:fltVal val="0"/>
                                          </p:val>
                                        </p:tav>
                                        <p:tav tm="100000">
                                          <p:val>
                                            <p:strVal val="#ppt_w"/>
                                          </p:val>
                                        </p:tav>
                                      </p:tavLst>
                                    </p:anim>
                                    <p:anim calcmode="lin" valueType="num">
                                      <p:cBhvr>
                                        <p:cTn id="42" dur="400" fill="hold"/>
                                        <p:tgtEl>
                                          <p:spTgt spid="22"/>
                                        </p:tgtEl>
                                        <p:attrNameLst>
                                          <p:attrName>ppt_h</p:attrName>
                                        </p:attrNameLst>
                                      </p:cBhvr>
                                      <p:tavLst>
                                        <p:tav tm="0">
                                          <p:val>
                                            <p:fltVal val="0"/>
                                          </p:val>
                                        </p:tav>
                                        <p:tav tm="100000">
                                          <p:val>
                                            <p:strVal val="#ppt_h"/>
                                          </p:val>
                                        </p:tav>
                                      </p:tavLst>
                                    </p:anim>
                                    <p:animEffect transition="in" filter="fade">
                                      <p:cBhvr>
                                        <p:cTn id="43" dur="400"/>
                                        <p:tgtEl>
                                          <p:spTgt spid="22"/>
                                        </p:tgtEl>
                                      </p:cBhvr>
                                    </p:animEffect>
                                  </p:childTnLst>
                                </p:cTn>
                              </p:par>
                            </p:childTnLst>
                          </p:cTn>
                        </p:par>
                        <p:par>
                          <p:cTn id="44" fill="hold">
                            <p:stCondLst>
                              <p:cond delay="360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4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400"/>
                                        <p:tgtEl>
                                          <p:spTgt spid="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animBg="1"/>
      <p:bldP spid="17" grpId="0"/>
      <p:bldP spid="18" grpId="0" animBg="1"/>
      <p:bldP spid="19" grpId="0"/>
      <p:bldP spid="20" grpId="0" animBg="1"/>
      <p:bldP spid="21" grpId="0"/>
      <p:bldP spid="22" grpId="0" animBg="1"/>
      <p:bldP spid="30"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9C17-F8E4-39A5-9773-24F6510B58B2}"/>
            </a:ext>
          </a:extLst>
        </p:cNvPr>
        <p:cNvGrpSpPr/>
        <p:nvPr/>
      </p:nvGrpSpPr>
      <p:grpSpPr>
        <a:xfrm>
          <a:off x="0" y="0"/>
          <a:ext cx="0" cy="0"/>
          <a:chOff x="0" y="0"/>
          <a:chExt cx="0" cy="0"/>
        </a:xfrm>
      </p:grpSpPr>
      <p:sp>
        <p:nvSpPr>
          <p:cNvPr id="12" name="Retângulo 11">
            <a:extLst>
              <a:ext uri="{FF2B5EF4-FFF2-40B4-BE49-F238E27FC236}">
                <a16:creationId xmlns:a16="http://schemas.microsoft.com/office/drawing/2014/main" id="{E03C6A12-5866-38E8-D90D-F2A168E07352}"/>
              </a:ext>
            </a:extLst>
          </p:cNvPr>
          <p:cNvSpPr/>
          <p:nvPr/>
        </p:nvSpPr>
        <p:spPr>
          <a:xfrm rot="10800000">
            <a:off x="5802923" y="809257"/>
            <a:ext cx="6389076"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 name="Retângulo: Cantos Arredondados 1">
            <a:extLst>
              <a:ext uri="{FF2B5EF4-FFF2-40B4-BE49-F238E27FC236}">
                <a16:creationId xmlns:a16="http://schemas.microsoft.com/office/drawing/2014/main" id="{97CF502C-A6F8-5543-6289-D0F05DE1AFBD}"/>
              </a:ext>
            </a:extLst>
          </p:cNvPr>
          <p:cNvSpPr/>
          <p:nvPr/>
        </p:nvSpPr>
        <p:spPr>
          <a:xfrm>
            <a:off x="4678737" y="-1072663"/>
            <a:ext cx="2834526" cy="600891"/>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b="1" dirty="0"/>
              <a:t>Atividade</a:t>
            </a:r>
          </a:p>
        </p:txBody>
      </p:sp>
      <p:sp>
        <p:nvSpPr>
          <p:cNvPr id="4" name="CaixaDeTexto 3">
            <a:extLst>
              <a:ext uri="{FF2B5EF4-FFF2-40B4-BE49-F238E27FC236}">
                <a16:creationId xmlns:a16="http://schemas.microsoft.com/office/drawing/2014/main" id="{2F338E5A-4A1B-261F-75FF-5D654663E1DB}"/>
              </a:ext>
            </a:extLst>
          </p:cNvPr>
          <p:cNvSpPr txBox="1"/>
          <p:nvPr/>
        </p:nvSpPr>
        <p:spPr>
          <a:xfrm>
            <a:off x="728338" y="2863134"/>
            <a:ext cx="5777970" cy="2329524"/>
          </a:xfrm>
          <a:prstGeom prst="rect">
            <a:avLst/>
          </a:prstGeom>
          <a:noFill/>
        </p:spPr>
        <p:txBody>
          <a:bodyPr wrap="square" rtlCol="0">
            <a:no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pt-BR" sz="2400" dirty="0">
                <a:solidFill>
                  <a:schemeClr val="bg1"/>
                </a:solidFill>
              </a:rPr>
              <a:t>Transforme mudanças técnicas em experiências para o cliente, usando a força da Apple e do Google e a simplicidade da franquia para vender mais. </a:t>
            </a:r>
          </a:p>
          <a:p>
            <a:pPr>
              <a:spcAft>
                <a:spcPts val="1200"/>
              </a:spcAft>
            </a:pPr>
            <a:r>
              <a:rPr lang="pt-BR" sz="3200" b="1" dirty="0">
                <a:solidFill>
                  <a:srgbClr val="F5F5F5"/>
                </a:solidFill>
              </a:rPr>
              <a:t>Obrigado(a) e até a próxima!</a:t>
            </a:r>
            <a:endParaRPr lang="pt-BR" sz="3200" b="1" noProof="0" dirty="0">
              <a:solidFill>
                <a:srgbClr val="F5F5F5"/>
              </a:solidFill>
            </a:endParaRPr>
          </a:p>
        </p:txBody>
      </p:sp>
      <p:sp>
        <p:nvSpPr>
          <p:cNvPr id="5" name="CaixaDeTexto 4">
            <a:extLst>
              <a:ext uri="{FF2B5EF4-FFF2-40B4-BE49-F238E27FC236}">
                <a16:creationId xmlns:a16="http://schemas.microsoft.com/office/drawing/2014/main" id="{3C2727B4-2428-F914-5624-DF0865A909CC}"/>
              </a:ext>
            </a:extLst>
          </p:cNvPr>
          <p:cNvSpPr txBox="1"/>
          <p:nvPr/>
        </p:nvSpPr>
        <p:spPr>
          <a:xfrm>
            <a:off x="728339" y="1205605"/>
            <a:ext cx="4564630" cy="1446550"/>
          </a:xfrm>
          <a:prstGeom prst="rect">
            <a:avLst/>
          </a:prstGeom>
          <a:noFill/>
        </p:spPr>
        <p:txBody>
          <a:bodyPr wrap="square">
            <a:spAutoFit/>
          </a:bodyPr>
          <a:lstStyle/>
          <a:p>
            <a:r>
              <a:rPr lang="pt-BR" sz="4400" b="1" dirty="0">
                <a:solidFill>
                  <a:srgbClr val="E5E5E5"/>
                </a:solidFill>
                <a:latin typeface="AMX Black" pitchFamily="2" charset="0"/>
              </a:rPr>
              <a:t>Rumo ao sucesso com o novo Pós!</a:t>
            </a:r>
            <a:endParaRPr lang="pt-BR" sz="4400" b="1" noProof="0" dirty="0">
              <a:solidFill>
                <a:srgbClr val="E5E5E5"/>
              </a:solidFill>
              <a:latin typeface="AMX Black" pitchFamily="2" charset="0"/>
            </a:endParaRPr>
          </a:p>
        </p:txBody>
      </p:sp>
      <p:pic>
        <p:nvPicPr>
          <p:cNvPr id="14" name="Imagem 13" descr="Mulher sentada em frente a mesa&#10;&#10;O conteúdo gerado por IA pode estar incorreto.">
            <a:extLst>
              <a:ext uri="{FF2B5EF4-FFF2-40B4-BE49-F238E27FC236}">
                <a16:creationId xmlns:a16="http://schemas.microsoft.com/office/drawing/2014/main" id="{74D04760-0DD9-A1EB-B64C-949F5F9B2A70}"/>
              </a:ext>
            </a:extLst>
          </p:cNvPr>
          <p:cNvPicPr>
            <a:picLocks noChangeAspect="1"/>
          </p:cNvPicPr>
          <p:nvPr/>
        </p:nvPicPr>
        <p:blipFill>
          <a:blip r:embed="rId3" cstate="print">
            <a:extLst>
              <a:ext uri="{28A0092B-C50C-407E-A947-70E740481C1C}">
                <a14:useLocalDpi xmlns:a14="http://schemas.microsoft.com/office/drawing/2010/main" val="0"/>
              </a:ext>
            </a:extLst>
          </a:blip>
          <a:srcRect l="20555" t="998" r="14120" b="13625"/>
          <a:stretch>
            <a:fillRect/>
          </a:stretch>
        </p:blipFill>
        <p:spPr>
          <a:xfrm>
            <a:off x="7016262" y="1016800"/>
            <a:ext cx="5175737" cy="4511491"/>
          </a:xfrm>
          <a:prstGeom prst="rect">
            <a:avLst/>
          </a:prstGeom>
        </p:spPr>
      </p:pic>
      <p:grpSp>
        <p:nvGrpSpPr>
          <p:cNvPr id="15" name="Agrupar 14">
            <a:extLst>
              <a:ext uri="{FF2B5EF4-FFF2-40B4-BE49-F238E27FC236}">
                <a16:creationId xmlns:a16="http://schemas.microsoft.com/office/drawing/2014/main" id="{B63A96D4-4CFD-EB4C-DCDD-6244C345DE56}"/>
              </a:ext>
            </a:extLst>
          </p:cNvPr>
          <p:cNvGrpSpPr/>
          <p:nvPr/>
        </p:nvGrpSpPr>
        <p:grpSpPr>
          <a:xfrm>
            <a:off x="13405338" y="-6"/>
            <a:ext cx="11202081" cy="6858006"/>
            <a:chOff x="2857907" y="-6"/>
            <a:chExt cx="11202081" cy="6858006"/>
          </a:xfrm>
        </p:grpSpPr>
        <p:pic>
          <p:nvPicPr>
            <p:cNvPr id="16" name="Imagem 15" descr="Mulher sentada sorrindo&#10;&#10;O conteúdo gerado por IA pode estar incorreto.">
              <a:extLst>
                <a:ext uri="{FF2B5EF4-FFF2-40B4-BE49-F238E27FC236}">
                  <a16:creationId xmlns:a16="http://schemas.microsoft.com/office/drawing/2014/main" id="{9B324A57-002E-543B-2DAF-B9329D88610A}"/>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4193" t="3145" r="10863" b="18889"/>
            <a:stretch>
              <a:fillRect/>
            </a:stretch>
          </p:blipFill>
          <p:spPr>
            <a:xfrm>
              <a:off x="2857908" y="-6"/>
              <a:ext cx="11202080" cy="6858006"/>
            </a:xfrm>
            <a:custGeom>
              <a:avLst/>
              <a:gdLst>
                <a:gd name="csX0" fmla="*/ 6858000 w 11202080"/>
                <a:gd name="csY0" fmla="*/ 0 h 6858006"/>
                <a:gd name="csX1" fmla="*/ 11202080 w 11202080"/>
                <a:gd name="csY1" fmla="*/ 0 h 6858006"/>
                <a:gd name="csX2" fmla="*/ 11202080 w 11202080"/>
                <a:gd name="csY2" fmla="*/ 6858006 h 6858006"/>
                <a:gd name="csX3" fmla="*/ 6858000 w 11202080"/>
                <a:gd name="csY3" fmla="*/ 6858006 h 6858006"/>
                <a:gd name="csX4" fmla="*/ 6858000 w 11202080"/>
                <a:gd name="csY4" fmla="*/ 6858003 h 6858006"/>
                <a:gd name="csX5" fmla="*/ 0 w 11202080"/>
                <a:gd name="csY5" fmla="*/ 6858003 h 6858006"/>
                <a:gd name="csX6" fmla="*/ 6858000 w 11202080"/>
                <a:gd name="csY6" fmla="*/ 5 h 685800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02080" h="6858006">
                  <a:moveTo>
                    <a:pt x="6858000" y="0"/>
                  </a:moveTo>
                  <a:lnTo>
                    <a:pt x="11202080" y="0"/>
                  </a:lnTo>
                  <a:lnTo>
                    <a:pt x="11202080" y="6858006"/>
                  </a:lnTo>
                  <a:lnTo>
                    <a:pt x="6858000" y="6858006"/>
                  </a:lnTo>
                  <a:lnTo>
                    <a:pt x="6858000" y="6858003"/>
                  </a:lnTo>
                  <a:lnTo>
                    <a:pt x="0" y="6858003"/>
                  </a:lnTo>
                  <a:lnTo>
                    <a:pt x="6858000" y="5"/>
                  </a:lnTo>
                  <a:close/>
                </a:path>
              </a:pathLst>
            </a:custGeom>
          </p:spPr>
        </p:pic>
        <p:sp>
          <p:nvSpPr>
            <p:cNvPr id="17" name="Forma Livre: Forma 16">
              <a:extLst>
                <a:ext uri="{FF2B5EF4-FFF2-40B4-BE49-F238E27FC236}">
                  <a16:creationId xmlns:a16="http://schemas.microsoft.com/office/drawing/2014/main" id="{B5430C91-B7A5-F32D-C73E-1815DDC51E7A}"/>
                </a:ext>
              </a:extLst>
            </p:cNvPr>
            <p:cNvSpPr/>
            <p:nvPr/>
          </p:nvSpPr>
          <p:spPr>
            <a:xfrm rot="16200000">
              <a:off x="5029944" y="-2172043"/>
              <a:ext cx="6858006" cy="11202080"/>
            </a:xfrm>
            <a:custGeom>
              <a:avLst/>
              <a:gdLst>
                <a:gd name="csX0" fmla="*/ 6858006 w 6858006"/>
                <a:gd name="csY0" fmla="*/ 6858000 h 11202080"/>
                <a:gd name="csX1" fmla="*/ 6858006 w 6858006"/>
                <a:gd name="csY1" fmla="*/ 11202080 h 11202080"/>
                <a:gd name="csX2" fmla="*/ 0 w 6858006"/>
                <a:gd name="csY2" fmla="*/ 11202080 h 11202080"/>
                <a:gd name="csX3" fmla="*/ 0 w 6858006"/>
                <a:gd name="csY3" fmla="*/ 6858000 h 11202080"/>
                <a:gd name="csX4" fmla="*/ 3 w 6858006"/>
                <a:gd name="csY4" fmla="*/ 6858000 h 11202080"/>
                <a:gd name="csX5" fmla="*/ 3 w 6858006"/>
                <a:gd name="csY5" fmla="*/ 0 h 11202080"/>
                <a:gd name="csX6" fmla="*/ 6858001 w 6858006"/>
                <a:gd name="csY6" fmla="*/ 6858000 h 112020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858006" h="11202080">
                  <a:moveTo>
                    <a:pt x="6858006" y="6858000"/>
                  </a:moveTo>
                  <a:lnTo>
                    <a:pt x="6858006" y="11202080"/>
                  </a:lnTo>
                  <a:lnTo>
                    <a:pt x="0" y="11202080"/>
                  </a:lnTo>
                  <a:lnTo>
                    <a:pt x="0" y="6858000"/>
                  </a:lnTo>
                  <a:lnTo>
                    <a:pt x="3" y="6858000"/>
                  </a:lnTo>
                  <a:lnTo>
                    <a:pt x="3" y="0"/>
                  </a:lnTo>
                  <a:lnTo>
                    <a:pt x="6858001" y="6858000"/>
                  </a:lnTo>
                  <a:close/>
                </a:path>
              </a:pathLst>
            </a:custGeom>
            <a:gradFill flip="none" rotWithShape="1">
              <a:gsLst>
                <a:gs pos="0">
                  <a:srgbClr val="C00000">
                    <a:shade val="30000"/>
                    <a:satMod val="115000"/>
                    <a:alpha val="22000"/>
                  </a:srgbClr>
                </a:gs>
                <a:gs pos="79000">
                  <a:srgbClr val="C00000">
                    <a:shade val="100000"/>
                    <a:satMod val="115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noProof="0" dirty="0"/>
            </a:p>
          </p:txBody>
        </p:sp>
      </p:grpSp>
    </p:spTree>
    <p:extLst>
      <p:ext uri="{BB962C8B-B14F-4D97-AF65-F5344CB8AC3E}">
        <p14:creationId xmlns:p14="http://schemas.microsoft.com/office/powerpoint/2010/main" val="171361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a:extLst>
            <a:ext uri="{FF2B5EF4-FFF2-40B4-BE49-F238E27FC236}">
              <a16:creationId xmlns:a16="http://schemas.microsoft.com/office/drawing/2014/main" id="{6832A4B1-2BF9-66E2-66A2-0B598F2D7FC6}"/>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161199DE-E291-A45B-0478-5F8A8F735691}"/>
              </a:ext>
            </a:extLst>
          </p:cNvPr>
          <p:cNvSpPr/>
          <p:nvPr/>
        </p:nvSpPr>
        <p:spPr>
          <a:xfrm rot="10800000">
            <a:off x="14785679" y="871335"/>
            <a:ext cx="6389076" cy="4926575"/>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3" name="Imagem 2" descr="Mulher sentada em frente a mesa&#10;&#10;O conteúdo gerado por IA pode estar incorreto.">
            <a:extLst>
              <a:ext uri="{FF2B5EF4-FFF2-40B4-BE49-F238E27FC236}">
                <a16:creationId xmlns:a16="http://schemas.microsoft.com/office/drawing/2014/main" id="{A7677A33-4CD5-9AD8-3360-EF4BA4C4B9E2}"/>
              </a:ext>
            </a:extLst>
          </p:cNvPr>
          <p:cNvPicPr>
            <a:picLocks noChangeAspect="1"/>
          </p:cNvPicPr>
          <p:nvPr/>
        </p:nvPicPr>
        <p:blipFill>
          <a:blip r:embed="rId3" cstate="print">
            <a:extLst>
              <a:ext uri="{28A0092B-C50C-407E-A947-70E740481C1C}">
                <a14:useLocalDpi xmlns:a14="http://schemas.microsoft.com/office/drawing/2010/main" val="0"/>
              </a:ext>
            </a:extLst>
          </a:blip>
          <a:srcRect l="20555" t="998" r="14120" b="13625"/>
          <a:stretch>
            <a:fillRect/>
          </a:stretch>
        </p:blipFill>
        <p:spPr>
          <a:xfrm>
            <a:off x="15999018" y="1078878"/>
            <a:ext cx="5175737" cy="4511491"/>
          </a:xfrm>
          <a:prstGeom prst="rect">
            <a:avLst/>
          </a:prstGeom>
        </p:spPr>
      </p:pic>
      <p:pic>
        <p:nvPicPr>
          <p:cNvPr id="11" name="Imagem 10" descr="Uma imagem contendo Texto&#10;&#10;O conteúdo gerado por IA pode estar incorreto.">
            <a:extLst>
              <a:ext uri="{FF2B5EF4-FFF2-40B4-BE49-F238E27FC236}">
                <a16:creationId xmlns:a16="http://schemas.microsoft.com/office/drawing/2014/main" id="{F6264827-21C7-6B4D-73E6-A725B6EC45E9}"/>
              </a:ext>
            </a:extLst>
          </p:cNvPr>
          <p:cNvPicPr>
            <a:picLocks noChangeAspect="1"/>
          </p:cNvPicPr>
          <p:nvPr/>
        </p:nvPicPr>
        <p:blipFill>
          <a:blip r:embed="rId4" cstate="print">
            <a:extLst>
              <a:ext uri="{28A0092B-C50C-407E-A947-70E740481C1C}">
                <a14:useLocalDpi xmlns:a14="http://schemas.microsoft.com/office/drawing/2010/main" val="0"/>
              </a:ext>
            </a:extLst>
          </a:blip>
          <a:srcRect b="29747"/>
          <a:stretch>
            <a:fillRect/>
          </a:stretch>
        </p:blipFill>
        <p:spPr>
          <a:xfrm>
            <a:off x="0" y="-1"/>
            <a:ext cx="12192000" cy="6858001"/>
          </a:xfrm>
          <a:prstGeom prst="rect">
            <a:avLst/>
          </a:prstGeom>
        </p:spPr>
      </p:pic>
      <p:grpSp>
        <p:nvGrpSpPr>
          <p:cNvPr id="23" name="Agrupar 22">
            <a:extLst>
              <a:ext uri="{FF2B5EF4-FFF2-40B4-BE49-F238E27FC236}">
                <a16:creationId xmlns:a16="http://schemas.microsoft.com/office/drawing/2014/main" id="{A2AC5881-CB7F-5DD6-6670-1B20FACE1DAE}"/>
              </a:ext>
            </a:extLst>
          </p:cNvPr>
          <p:cNvGrpSpPr/>
          <p:nvPr/>
        </p:nvGrpSpPr>
        <p:grpSpPr>
          <a:xfrm>
            <a:off x="2857907" y="-6"/>
            <a:ext cx="11202081" cy="6858006"/>
            <a:chOff x="2857907" y="-6"/>
            <a:chExt cx="11202081" cy="6858006"/>
          </a:xfrm>
        </p:grpSpPr>
        <p:pic>
          <p:nvPicPr>
            <p:cNvPr id="17" name="Imagem 16" descr="Mulher sentada sorrindo&#10;&#10;O conteúdo gerado por IA pode estar incorreto.">
              <a:extLst>
                <a:ext uri="{FF2B5EF4-FFF2-40B4-BE49-F238E27FC236}">
                  <a16:creationId xmlns:a16="http://schemas.microsoft.com/office/drawing/2014/main" id="{572A801C-0679-77F5-4111-843339CC08E7}"/>
                </a:ext>
              </a:extLst>
            </p:cNvPr>
            <p:cNvPicPr>
              <a:picLocks noChangeAspect="1"/>
            </p:cNvPicPr>
            <p:nvPr/>
          </p:nvPicPr>
          <p:blipFill>
            <a:blip r:embed="rId5" cstate="print">
              <a:alphaModFix/>
              <a:extLst>
                <a:ext uri="{28A0092B-C50C-407E-A947-70E740481C1C}">
                  <a14:useLocalDpi xmlns:a14="http://schemas.microsoft.com/office/drawing/2010/main" val="0"/>
                </a:ext>
              </a:extLst>
            </a:blip>
            <a:srcRect l="4193" t="3145" r="10863" b="18889"/>
            <a:stretch>
              <a:fillRect/>
            </a:stretch>
          </p:blipFill>
          <p:spPr>
            <a:xfrm>
              <a:off x="2857908" y="-6"/>
              <a:ext cx="11202080" cy="6858006"/>
            </a:xfrm>
            <a:custGeom>
              <a:avLst/>
              <a:gdLst>
                <a:gd name="csX0" fmla="*/ 6858000 w 11202080"/>
                <a:gd name="csY0" fmla="*/ 0 h 6858006"/>
                <a:gd name="csX1" fmla="*/ 11202080 w 11202080"/>
                <a:gd name="csY1" fmla="*/ 0 h 6858006"/>
                <a:gd name="csX2" fmla="*/ 11202080 w 11202080"/>
                <a:gd name="csY2" fmla="*/ 6858006 h 6858006"/>
                <a:gd name="csX3" fmla="*/ 6858000 w 11202080"/>
                <a:gd name="csY3" fmla="*/ 6858006 h 6858006"/>
                <a:gd name="csX4" fmla="*/ 6858000 w 11202080"/>
                <a:gd name="csY4" fmla="*/ 6858003 h 6858006"/>
                <a:gd name="csX5" fmla="*/ 0 w 11202080"/>
                <a:gd name="csY5" fmla="*/ 6858003 h 6858006"/>
                <a:gd name="csX6" fmla="*/ 6858000 w 11202080"/>
                <a:gd name="csY6" fmla="*/ 5 h 685800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02080" h="6858006">
                  <a:moveTo>
                    <a:pt x="6858000" y="0"/>
                  </a:moveTo>
                  <a:lnTo>
                    <a:pt x="11202080" y="0"/>
                  </a:lnTo>
                  <a:lnTo>
                    <a:pt x="11202080" y="6858006"/>
                  </a:lnTo>
                  <a:lnTo>
                    <a:pt x="6858000" y="6858006"/>
                  </a:lnTo>
                  <a:lnTo>
                    <a:pt x="6858000" y="6858003"/>
                  </a:lnTo>
                  <a:lnTo>
                    <a:pt x="0" y="6858003"/>
                  </a:lnTo>
                  <a:lnTo>
                    <a:pt x="6858000" y="5"/>
                  </a:lnTo>
                  <a:close/>
                </a:path>
              </a:pathLst>
            </a:custGeom>
          </p:spPr>
        </p:pic>
        <p:sp>
          <p:nvSpPr>
            <p:cNvPr id="18" name="Forma Livre: Forma 17">
              <a:extLst>
                <a:ext uri="{FF2B5EF4-FFF2-40B4-BE49-F238E27FC236}">
                  <a16:creationId xmlns:a16="http://schemas.microsoft.com/office/drawing/2014/main" id="{469894D7-3AC7-5A06-21EA-40E5F7DA09BB}"/>
                </a:ext>
              </a:extLst>
            </p:cNvPr>
            <p:cNvSpPr/>
            <p:nvPr/>
          </p:nvSpPr>
          <p:spPr>
            <a:xfrm rot="16200000">
              <a:off x="5029944" y="-2172043"/>
              <a:ext cx="6858006" cy="11202080"/>
            </a:xfrm>
            <a:custGeom>
              <a:avLst/>
              <a:gdLst>
                <a:gd name="csX0" fmla="*/ 6858006 w 6858006"/>
                <a:gd name="csY0" fmla="*/ 6858000 h 11202080"/>
                <a:gd name="csX1" fmla="*/ 6858006 w 6858006"/>
                <a:gd name="csY1" fmla="*/ 11202080 h 11202080"/>
                <a:gd name="csX2" fmla="*/ 0 w 6858006"/>
                <a:gd name="csY2" fmla="*/ 11202080 h 11202080"/>
                <a:gd name="csX3" fmla="*/ 0 w 6858006"/>
                <a:gd name="csY3" fmla="*/ 6858000 h 11202080"/>
                <a:gd name="csX4" fmla="*/ 3 w 6858006"/>
                <a:gd name="csY4" fmla="*/ 6858000 h 11202080"/>
                <a:gd name="csX5" fmla="*/ 3 w 6858006"/>
                <a:gd name="csY5" fmla="*/ 0 h 11202080"/>
                <a:gd name="csX6" fmla="*/ 6858001 w 6858006"/>
                <a:gd name="csY6" fmla="*/ 6858000 h 112020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858006" h="11202080">
                  <a:moveTo>
                    <a:pt x="6858006" y="6858000"/>
                  </a:moveTo>
                  <a:lnTo>
                    <a:pt x="6858006" y="11202080"/>
                  </a:lnTo>
                  <a:lnTo>
                    <a:pt x="0" y="11202080"/>
                  </a:lnTo>
                  <a:lnTo>
                    <a:pt x="0" y="6858000"/>
                  </a:lnTo>
                  <a:lnTo>
                    <a:pt x="3" y="6858000"/>
                  </a:lnTo>
                  <a:lnTo>
                    <a:pt x="3" y="0"/>
                  </a:lnTo>
                  <a:lnTo>
                    <a:pt x="6858001" y="6858000"/>
                  </a:lnTo>
                  <a:close/>
                </a:path>
              </a:pathLst>
            </a:custGeom>
            <a:gradFill flip="none" rotWithShape="1">
              <a:gsLst>
                <a:gs pos="0">
                  <a:srgbClr val="C00000">
                    <a:shade val="30000"/>
                    <a:satMod val="115000"/>
                    <a:alpha val="22000"/>
                  </a:srgbClr>
                </a:gs>
                <a:gs pos="79000">
                  <a:srgbClr val="C00000">
                    <a:shade val="100000"/>
                    <a:satMod val="115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noProof="0" dirty="0"/>
            </a:p>
          </p:txBody>
        </p:sp>
      </p:grpSp>
      <p:sp>
        <p:nvSpPr>
          <p:cNvPr id="21" name="CaixaDeTexto 20">
            <a:extLst>
              <a:ext uri="{FF2B5EF4-FFF2-40B4-BE49-F238E27FC236}">
                <a16:creationId xmlns:a16="http://schemas.microsoft.com/office/drawing/2014/main" id="{96056ADB-0701-6E27-3EEA-7F1574CE2763}"/>
              </a:ext>
            </a:extLst>
          </p:cNvPr>
          <p:cNvSpPr txBox="1"/>
          <p:nvPr/>
        </p:nvSpPr>
        <p:spPr>
          <a:xfrm>
            <a:off x="439572" y="1781379"/>
            <a:ext cx="6533185" cy="92333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5400" noProof="0" dirty="0">
                <a:solidFill>
                  <a:schemeClr val="bg1"/>
                </a:solidFill>
                <a:latin typeface="AMX Black" pitchFamily="2" charset="0"/>
              </a:rPr>
              <a:t>Novo Portfólio Pós</a:t>
            </a:r>
          </a:p>
        </p:txBody>
      </p:sp>
      <p:sp>
        <p:nvSpPr>
          <p:cNvPr id="22" name="CaixaDeTexto 21">
            <a:extLst>
              <a:ext uri="{FF2B5EF4-FFF2-40B4-BE49-F238E27FC236}">
                <a16:creationId xmlns:a16="http://schemas.microsoft.com/office/drawing/2014/main" id="{C8D7082A-1604-995D-CC0D-0B7720BA8D99}"/>
              </a:ext>
            </a:extLst>
          </p:cNvPr>
          <p:cNvSpPr txBox="1"/>
          <p:nvPr/>
        </p:nvSpPr>
        <p:spPr>
          <a:xfrm>
            <a:off x="439572" y="2704709"/>
            <a:ext cx="4709943"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200" noProof="0" dirty="0">
                <a:solidFill>
                  <a:schemeClr val="bg1"/>
                </a:solidFill>
                <a:latin typeface="AMX Medium" pitchFamily="2" charset="0"/>
              </a:rPr>
              <a:t>Simplicidade que facilita a vida do cliente</a:t>
            </a:r>
          </a:p>
        </p:txBody>
      </p:sp>
      <p:pic>
        <p:nvPicPr>
          <p:cNvPr id="24" name="Gráfico 23">
            <a:extLst>
              <a:ext uri="{FF2B5EF4-FFF2-40B4-BE49-F238E27FC236}">
                <a16:creationId xmlns:a16="http://schemas.microsoft.com/office/drawing/2014/main" id="{819A1B9E-F9E7-EAC5-F087-BC106761C22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9572" y="351234"/>
            <a:ext cx="1430280" cy="520101"/>
          </a:xfrm>
          <a:prstGeom prst="rect">
            <a:avLst/>
          </a:prstGeom>
        </p:spPr>
      </p:pic>
      <p:pic>
        <p:nvPicPr>
          <p:cNvPr id="26" name="Imagem 25" descr="Interface gráfica do usuário, Texto&#10;&#10;O conteúdo gerado por IA pode estar incorreto.">
            <a:extLst>
              <a:ext uri="{FF2B5EF4-FFF2-40B4-BE49-F238E27FC236}">
                <a16:creationId xmlns:a16="http://schemas.microsoft.com/office/drawing/2014/main" id="{3CF25287-0C7C-8BB5-D15E-63F2AE4DA8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572" y="5890409"/>
            <a:ext cx="1430280" cy="537830"/>
          </a:xfrm>
          <a:prstGeom prst="rect">
            <a:avLst/>
          </a:prstGeom>
        </p:spPr>
      </p:pic>
    </p:spTree>
    <p:extLst>
      <p:ext uri="{BB962C8B-B14F-4D97-AF65-F5344CB8AC3E}">
        <p14:creationId xmlns:p14="http://schemas.microsoft.com/office/powerpoint/2010/main" val="87060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CB4728C3-14EE-5C24-FC28-767460C5D56E}"/>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5" name="Retângulo: Cantos Arredondados 4">
            <a:extLst>
              <a:ext uri="{FF2B5EF4-FFF2-40B4-BE49-F238E27FC236}">
                <a16:creationId xmlns:a16="http://schemas.microsoft.com/office/drawing/2014/main" id="{E59A69CC-D871-5E40-BF5C-1CF221D6416E}"/>
              </a:ext>
            </a:extLst>
          </p:cNvPr>
          <p:cNvSpPr/>
          <p:nvPr/>
        </p:nvSpPr>
        <p:spPr>
          <a:xfrm>
            <a:off x="540937"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Novo Pós-pago</a:t>
            </a:r>
          </a:p>
        </p:txBody>
      </p:sp>
      <p:sp>
        <p:nvSpPr>
          <p:cNvPr id="18" name="CaixaDeTexto 17">
            <a:extLst>
              <a:ext uri="{FF2B5EF4-FFF2-40B4-BE49-F238E27FC236}">
                <a16:creationId xmlns:a16="http://schemas.microsoft.com/office/drawing/2014/main" id="{40C5E391-32CB-7259-B455-581D3E0E14C5}"/>
              </a:ext>
            </a:extLst>
          </p:cNvPr>
          <p:cNvSpPr txBox="1"/>
          <p:nvPr/>
        </p:nvSpPr>
        <p:spPr>
          <a:xfrm>
            <a:off x="1050398" y="1016827"/>
            <a:ext cx="10091204" cy="646331"/>
          </a:xfrm>
          <a:prstGeom prst="rect">
            <a:avLst/>
          </a:prstGeom>
          <a:noFill/>
        </p:spPr>
        <p:txBody>
          <a:bodyPr wrap="square">
            <a:spAutoFit/>
          </a:bodyPr>
          <a:lstStyle/>
          <a:p>
            <a:pPr algn="ctr"/>
            <a:r>
              <a:rPr lang="pt-BR" sz="3600" b="1" noProof="0" dirty="0">
                <a:solidFill>
                  <a:srgbClr val="F5F5F5"/>
                </a:solidFill>
                <a:latin typeface="AMX Black" pitchFamily="2" charset="0"/>
              </a:rPr>
              <a:t>Fortalecemos parcerias poderosas.</a:t>
            </a:r>
          </a:p>
        </p:txBody>
      </p:sp>
      <p:pic>
        <p:nvPicPr>
          <p:cNvPr id="39" name="Imagem 38" descr="Logotipo, Ícone&#10;&#10;O conteúdo gerado por IA pode estar incorreto.">
            <a:extLst>
              <a:ext uri="{FF2B5EF4-FFF2-40B4-BE49-F238E27FC236}">
                <a16:creationId xmlns:a16="http://schemas.microsoft.com/office/drawing/2014/main" id="{695351F1-BBC6-F61E-AFFA-54104B870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829" y="1934769"/>
            <a:ext cx="1068630" cy="1068630"/>
          </a:xfrm>
          <a:prstGeom prst="rect">
            <a:avLst/>
          </a:prstGeom>
        </p:spPr>
      </p:pic>
      <p:pic>
        <p:nvPicPr>
          <p:cNvPr id="41" name="Gráfico 40">
            <a:extLst>
              <a:ext uri="{FF2B5EF4-FFF2-40B4-BE49-F238E27FC236}">
                <a16:creationId xmlns:a16="http://schemas.microsoft.com/office/drawing/2014/main" id="{1E317318-0E9C-D02C-8A59-3473014D06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49829" y="1802731"/>
            <a:ext cx="977343" cy="1200668"/>
          </a:xfrm>
          <a:prstGeom prst="rect">
            <a:avLst/>
          </a:prstGeom>
        </p:spPr>
      </p:pic>
      <p:sp>
        <p:nvSpPr>
          <p:cNvPr id="43" name="Cruz 42">
            <a:extLst>
              <a:ext uri="{FF2B5EF4-FFF2-40B4-BE49-F238E27FC236}">
                <a16:creationId xmlns:a16="http://schemas.microsoft.com/office/drawing/2014/main" id="{12FF4418-72EC-83AE-EF35-F4D5D4560A60}"/>
              </a:ext>
            </a:extLst>
          </p:cNvPr>
          <p:cNvSpPr/>
          <p:nvPr/>
        </p:nvSpPr>
        <p:spPr>
          <a:xfrm>
            <a:off x="5776845" y="2116726"/>
            <a:ext cx="729597" cy="704716"/>
          </a:xfrm>
          <a:prstGeom prst="plus">
            <a:avLst>
              <a:gd name="adj" fmla="val 39555"/>
            </a:avLst>
          </a:prstGeom>
          <a:solidFill>
            <a:srgbClr val="D7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grpSp>
        <p:nvGrpSpPr>
          <p:cNvPr id="51" name="Agrupar 50">
            <a:extLst>
              <a:ext uri="{FF2B5EF4-FFF2-40B4-BE49-F238E27FC236}">
                <a16:creationId xmlns:a16="http://schemas.microsoft.com/office/drawing/2014/main" id="{B606BD42-9A23-19C7-8C53-6C3615AF575E}"/>
              </a:ext>
            </a:extLst>
          </p:cNvPr>
          <p:cNvGrpSpPr/>
          <p:nvPr/>
        </p:nvGrpSpPr>
        <p:grpSpPr>
          <a:xfrm>
            <a:off x="1329295" y="3456967"/>
            <a:ext cx="9533410" cy="1805356"/>
            <a:chOff x="1271759" y="3635149"/>
            <a:chExt cx="9533410" cy="1805356"/>
          </a:xfrm>
        </p:grpSpPr>
        <p:grpSp>
          <p:nvGrpSpPr>
            <p:cNvPr id="37" name="Agrupar 36">
              <a:extLst>
                <a:ext uri="{FF2B5EF4-FFF2-40B4-BE49-F238E27FC236}">
                  <a16:creationId xmlns:a16="http://schemas.microsoft.com/office/drawing/2014/main" id="{C9CDD0B0-0E45-9C3C-0C66-A7219D54594B}"/>
                </a:ext>
              </a:extLst>
            </p:cNvPr>
            <p:cNvGrpSpPr/>
            <p:nvPr/>
          </p:nvGrpSpPr>
          <p:grpSpPr>
            <a:xfrm>
              <a:off x="7513744" y="3635149"/>
              <a:ext cx="3291425" cy="1805356"/>
              <a:chOff x="7513744" y="2392650"/>
              <a:chExt cx="3291425" cy="1805356"/>
            </a:xfrm>
          </p:grpSpPr>
          <p:sp>
            <p:nvSpPr>
              <p:cNvPr id="26" name="Retângulo: Cantos Arredondados 25">
                <a:extLst>
                  <a:ext uri="{FF2B5EF4-FFF2-40B4-BE49-F238E27FC236}">
                    <a16:creationId xmlns:a16="http://schemas.microsoft.com/office/drawing/2014/main" id="{4E3E4EBC-8039-60B6-2D16-6FC098F8FE0A}"/>
                  </a:ext>
                </a:extLst>
              </p:cNvPr>
              <p:cNvSpPr/>
              <p:nvPr/>
            </p:nvSpPr>
            <p:spPr>
              <a:xfrm>
                <a:off x="7513744" y="2392650"/>
                <a:ext cx="3291425" cy="1805356"/>
              </a:xfrm>
              <a:prstGeom prst="roundRect">
                <a:avLst>
                  <a:gd name="adj" fmla="val 16667"/>
                </a:avLst>
              </a:prstGeom>
              <a:gradFill flip="none" rotWithShape="1">
                <a:gsLst>
                  <a:gs pos="0">
                    <a:srgbClr val="D70101">
                      <a:shade val="30000"/>
                      <a:satMod val="115000"/>
                      <a:alpha val="0"/>
                    </a:srgbClr>
                  </a:gs>
                  <a:gs pos="31000">
                    <a:srgbClr val="C50000">
                      <a:alpha val="57000"/>
                    </a:srgbClr>
                  </a:gs>
                  <a:gs pos="100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0" name="CaixaDeTexto 29">
                <a:extLst>
                  <a:ext uri="{FF2B5EF4-FFF2-40B4-BE49-F238E27FC236}">
                    <a16:creationId xmlns:a16="http://schemas.microsoft.com/office/drawing/2014/main" id="{97CDAA6A-16D4-62F2-B43C-39AD9340DBA7}"/>
                  </a:ext>
                </a:extLst>
              </p:cNvPr>
              <p:cNvSpPr txBox="1"/>
              <p:nvPr/>
            </p:nvSpPr>
            <p:spPr>
              <a:xfrm>
                <a:off x="8068531" y="2695164"/>
                <a:ext cx="2736638" cy="1200329"/>
              </a:xfrm>
              <a:prstGeom prst="rect">
                <a:avLst/>
              </a:prstGeom>
              <a:noFill/>
            </p:spPr>
            <p:txBody>
              <a:bodyPr wrap="square">
                <a:spAutoFit/>
              </a:bodyPr>
              <a:lstStyle/>
              <a:p>
                <a:pPr algn="ctr"/>
                <a:r>
                  <a:rPr lang="pt-BR" sz="3600" b="1" noProof="0" dirty="0">
                    <a:solidFill>
                      <a:srgbClr val="F5F5F5"/>
                    </a:solidFill>
                  </a:rPr>
                  <a:t>Poder de escolha</a:t>
                </a:r>
              </a:p>
            </p:txBody>
          </p:sp>
        </p:grpSp>
        <p:pic>
          <p:nvPicPr>
            <p:cNvPr id="49" name="Gráfico 48">
              <a:extLst>
                <a:ext uri="{FF2B5EF4-FFF2-40B4-BE49-F238E27FC236}">
                  <a16:creationId xmlns:a16="http://schemas.microsoft.com/office/drawing/2014/main" id="{A5F4EFA4-6759-E882-6EC2-56A4EA429C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41146" y="3635149"/>
              <a:ext cx="3727385" cy="1805356"/>
            </a:xfrm>
            <a:prstGeom prst="rect">
              <a:avLst/>
            </a:prstGeom>
          </p:spPr>
        </p:pic>
        <p:sp>
          <p:nvSpPr>
            <p:cNvPr id="29" name="CaixaDeTexto 28">
              <a:extLst>
                <a:ext uri="{FF2B5EF4-FFF2-40B4-BE49-F238E27FC236}">
                  <a16:creationId xmlns:a16="http://schemas.microsoft.com/office/drawing/2014/main" id="{0BDD745F-758C-8B26-78E6-2C6B6C44ABE8}"/>
                </a:ext>
              </a:extLst>
            </p:cNvPr>
            <p:cNvSpPr txBox="1"/>
            <p:nvPr/>
          </p:nvSpPr>
          <p:spPr>
            <a:xfrm>
              <a:off x="4810374" y="3937663"/>
              <a:ext cx="2727088" cy="1200329"/>
            </a:xfrm>
            <a:prstGeom prst="rect">
              <a:avLst/>
            </a:prstGeom>
            <a:noFill/>
          </p:spPr>
          <p:txBody>
            <a:bodyPr wrap="square">
              <a:spAutoFit/>
            </a:bodyPr>
            <a:lstStyle/>
            <a:p>
              <a:pPr algn="ctr"/>
              <a:r>
                <a:rPr lang="pt-BR" sz="3600" b="1" noProof="0" dirty="0">
                  <a:solidFill>
                    <a:srgbClr val="F5F5F5"/>
                  </a:solidFill>
                </a:rPr>
                <a:t>Foco no</a:t>
              </a:r>
            </a:p>
            <a:p>
              <a:pPr algn="ctr"/>
              <a:r>
                <a:rPr lang="pt-BR" sz="3600" b="1" noProof="0" dirty="0">
                  <a:solidFill>
                    <a:srgbClr val="F5F5F5"/>
                  </a:solidFill>
                </a:rPr>
                <a:t>simples</a:t>
              </a:r>
            </a:p>
          </p:txBody>
        </p:sp>
        <p:pic>
          <p:nvPicPr>
            <p:cNvPr id="50" name="Gráfico 49">
              <a:extLst>
                <a:ext uri="{FF2B5EF4-FFF2-40B4-BE49-F238E27FC236}">
                  <a16:creationId xmlns:a16="http://schemas.microsoft.com/office/drawing/2014/main" id="{E26F7FFB-AD1D-3320-CF0B-18D0BE9F2E8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71759" y="3635149"/>
              <a:ext cx="3727385" cy="1805356"/>
            </a:xfrm>
            <a:prstGeom prst="rect">
              <a:avLst/>
            </a:prstGeom>
          </p:spPr>
        </p:pic>
        <p:sp>
          <p:nvSpPr>
            <p:cNvPr id="28" name="CaixaDeTexto 27">
              <a:extLst>
                <a:ext uri="{FF2B5EF4-FFF2-40B4-BE49-F238E27FC236}">
                  <a16:creationId xmlns:a16="http://schemas.microsoft.com/office/drawing/2014/main" id="{EE3BB166-1E12-C30C-6612-50AE52E31436}"/>
                </a:ext>
              </a:extLst>
            </p:cNvPr>
            <p:cNvSpPr txBox="1"/>
            <p:nvPr/>
          </p:nvSpPr>
          <p:spPr>
            <a:xfrm>
              <a:off x="1367095" y="3937663"/>
              <a:ext cx="2902658" cy="1200329"/>
            </a:xfrm>
            <a:prstGeom prst="rect">
              <a:avLst/>
            </a:prstGeom>
            <a:noFill/>
          </p:spPr>
          <p:txBody>
            <a:bodyPr wrap="square">
              <a:spAutoFit/>
            </a:bodyPr>
            <a:lstStyle/>
            <a:p>
              <a:pPr algn="ctr"/>
              <a:r>
                <a:rPr lang="pt-BR" sz="3600" b="1" noProof="0" dirty="0">
                  <a:solidFill>
                    <a:srgbClr val="F5F5F5"/>
                  </a:solidFill>
                </a:rPr>
                <a:t>Parcerias</a:t>
              </a:r>
            </a:p>
            <a:p>
              <a:pPr algn="ctr"/>
              <a:r>
                <a:rPr lang="pt-BR" sz="3600" b="1" noProof="0" dirty="0">
                  <a:solidFill>
                    <a:srgbClr val="F5F5F5"/>
                  </a:solidFill>
                </a:rPr>
                <a:t>de peso</a:t>
              </a:r>
            </a:p>
          </p:txBody>
        </p:sp>
      </p:grpSp>
    </p:spTree>
    <p:extLst>
      <p:ext uri="{BB962C8B-B14F-4D97-AF65-F5344CB8AC3E}">
        <p14:creationId xmlns:p14="http://schemas.microsoft.com/office/powerpoint/2010/main" val="304141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350"/>
                                        <p:tgtEl>
                                          <p:spTgt spid="39"/>
                                        </p:tgtEl>
                                      </p:cBhvr>
                                    </p:animEffect>
                                  </p:childTnLst>
                                </p:cTn>
                              </p:par>
                            </p:childTnLst>
                          </p:cTn>
                        </p:par>
                        <p:par>
                          <p:cTn id="22" fill="hold">
                            <p:stCondLst>
                              <p:cond delay="1850"/>
                            </p:stCondLst>
                            <p:childTnLst>
                              <p:par>
                                <p:cTn id="23" presetID="10"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350"/>
                                        <p:tgtEl>
                                          <p:spTgt spid="43"/>
                                        </p:tgtEl>
                                      </p:cBhvr>
                                    </p:animEffect>
                                  </p:childTnLst>
                                </p:cTn>
                              </p:par>
                            </p:childTnLst>
                          </p:cTn>
                        </p:par>
                        <p:par>
                          <p:cTn id="26" fill="hold">
                            <p:stCondLst>
                              <p:cond delay="2200"/>
                            </p:stCondLst>
                            <p:childTnLst>
                              <p:par>
                                <p:cTn id="27" presetID="10"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350"/>
                                        <p:tgtEl>
                                          <p:spTgt spid="41"/>
                                        </p:tgtEl>
                                      </p:cBhvr>
                                    </p:animEffect>
                                  </p:childTnLst>
                                </p:cTn>
                              </p:par>
                            </p:childTnLst>
                          </p:cTn>
                        </p:par>
                        <p:par>
                          <p:cTn id="30" fill="hold">
                            <p:stCondLst>
                              <p:cond delay="2550"/>
                            </p:stCondLst>
                            <p:childTnLst>
                              <p:par>
                                <p:cTn id="31" presetID="22" presetClass="entr" presetSubtype="8"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8"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A93E-96BC-C365-59C2-5F9780150AD0}"/>
            </a:ext>
          </a:extLst>
        </p:cNvPr>
        <p:cNvGrpSpPr/>
        <p:nvPr/>
      </p:nvGrpSpPr>
      <p:grpSpPr>
        <a:xfrm>
          <a:off x="0" y="0"/>
          <a:ext cx="0" cy="0"/>
          <a:chOff x="0" y="0"/>
          <a:chExt cx="0" cy="0"/>
        </a:xfrm>
      </p:grpSpPr>
      <p:sp>
        <p:nvSpPr>
          <p:cNvPr id="16" name="Retângulo 15">
            <a:extLst>
              <a:ext uri="{FF2B5EF4-FFF2-40B4-BE49-F238E27FC236}">
                <a16:creationId xmlns:a16="http://schemas.microsoft.com/office/drawing/2014/main" id="{8F5D47F1-DEF4-EAA7-66C3-B1B8BA6D4B74}"/>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E9108229-1840-448E-05E4-37CD687D535E}"/>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D90CA76E-CC8E-4EE7-9A0E-FC96D535B075}"/>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A9CA3DE7-FD4F-2A87-3C1E-DF403BF49703}"/>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5231133A-5AAA-09D1-22FB-0360DDA5CE2E}"/>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
        <p:nvSpPr>
          <p:cNvPr id="10" name="Retângulo 9">
            <a:extLst>
              <a:ext uri="{FF2B5EF4-FFF2-40B4-BE49-F238E27FC236}">
                <a16:creationId xmlns:a16="http://schemas.microsoft.com/office/drawing/2014/main" id="{84A2FC07-284E-C1B9-B24E-F3E89F529FC0}"/>
              </a:ext>
            </a:extLst>
          </p:cNvPr>
          <p:cNvSpPr/>
          <p:nvPr/>
        </p:nvSpPr>
        <p:spPr>
          <a:xfrm>
            <a:off x="-155335"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aixaDeTexto 8">
            <a:extLst>
              <a:ext uri="{FF2B5EF4-FFF2-40B4-BE49-F238E27FC236}">
                <a16:creationId xmlns:a16="http://schemas.microsoft.com/office/drawing/2014/main" id="{DA5FC09E-ED43-F1B6-A3F0-8C5C76FD01EF}"/>
              </a:ext>
            </a:extLst>
          </p:cNvPr>
          <p:cNvSpPr txBox="1"/>
          <p:nvPr/>
        </p:nvSpPr>
        <p:spPr>
          <a:xfrm>
            <a:off x="2963935" y="2297961"/>
            <a:ext cx="4133410" cy="1754326"/>
          </a:xfrm>
          <a:prstGeom prst="rect">
            <a:avLst/>
          </a:prstGeom>
          <a:noFill/>
        </p:spPr>
        <p:txBody>
          <a:bodyPr wrap="square" rtlCol="0">
            <a:spAutoFit/>
          </a:bodyPr>
          <a:lstStyle/>
          <a:p>
            <a:pPr algn="r"/>
            <a:r>
              <a:rPr lang="pt-BR" sz="5400" b="1" noProof="0" dirty="0">
                <a:solidFill>
                  <a:schemeClr val="bg1"/>
                </a:solidFill>
                <a:latin typeface="AMX Black" pitchFamily="2" charset="0"/>
              </a:rPr>
              <a:t>O QUE VOCÊ VERÁ AQUI</a:t>
            </a:r>
          </a:p>
        </p:txBody>
      </p:sp>
      <p:sp>
        <p:nvSpPr>
          <p:cNvPr id="3" name="CaixaDeTexto 2">
            <a:extLst>
              <a:ext uri="{FF2B5EF4-FFF2-40B4-BE49-F238E27FC236}">
                <a16:creationId xmlns:a16="http://schemas.microsoft.com/office/drawing/2014/main" id="{99F874B6-F7C9-8703-23AE-E91FF1C0FF46}"/>
              </a:ext>
            </a:extLst>
          </p:cNvPr>
          <p:cNvSpPr txBox="1"/>
          <p:nvPr/>
        </p:nvSpPr>
        <p:spPr>
          <a:xfrm>
            <a:off x="-8464940" y="627752"/>
            <a:ext cx="7196203" cy="2308324"/>
          </a:xfrm>
          <a:prstGeom prst="rect">
            <a:avLst/>
          </a:prstGeom>
          <a:noFill/>
        </p:spPr>
        <p:txBody>
          <a:bodyPr wrap="square">
            <a:spAutoFit/>
          </a:bodyPr>
          <a:lstStyle/>
          <a:p>
            <a:pPr>
              <a:buNone/>
            </a:pPr>
            <a:r>
              <a:rPr lang="pt-BR" sz="4800" b="1" noProof="0" dirty="0">
                <a:solidFill>
                  <a:schemeClr val="bg1"/>
                </a:solidFill>
              </a:rPr>
              <a:t>Seja bem-vindo                           ao treinamento                       Novo Portfólio Pós.</a:t>
            </a:r>
          </a:p>
        </p:txBody>
      </p:sp>
      <p:sp>
        <p:nvSpPr>
          <p:cNvPr id="4" name="CaixaDeTexto 3">
            <a:extLst>
              <a:ext uri="{FF2B5EF4-FFF2-40B4-BE49-F238E27FC236}">
                <a16:creationId xmlns:a16="http://schemas.microsoft.com/office/drawing/2014/main" id="{FC23F5E2-9882-47F6-5452-95259FA6980E}"/>
              </a:ext>
            </a:extLst>
          </p:cNvPr>
          <p:cNvSpPr txBox="1"/>
          <p:nvPr/>
        </p:nvSpPr>
        <p:spPr>
          <a:xfrm>
            <a:off x="-8464940" y="3110006"/>
            <a:ext cx="7871825" cy="2708434"/>
          </a:xfrm>
          <a:prstGeom prst="rect">
            <a:avLst/>
          </a:prstGeom>
          <a:noFill/>
        </p:spPr>
        <p:txBody>
          <a:bodyPr wrap="square">
            <a:spAutoFit/>
          </a:bodyPr>
          <a:lstStyle/>
          <a:p>
            <a:pPr>
              <a:spcAft>
                <a:spcPts val="1200"/>
              </a:spcAft>
              <a:buNone/>
            </a:pPr>
            <a:r>
              <a:rPr lang="pt-BR" sz="2000" noProof="0" dirty="0">
                <a:solidFill>
                  <a:schemeClr val="bg1"/>
                </a:solidFill>
              </a:rPr>
              <a:t>Estamos lançando o Novo Portfólio Pós-pago, uma evolução                                da Claro para oferecer mais simplicidade e liberdade aos clientes. ​</a:t>
            </a:r>
          </a:p>
          <a:p>
            <a:pPr>
              <a:spcAft>
                <a:spcPts val="1200"/>
              </a:spcAft>
              <a:buNone/>
            </a:pPr>
            <a:r>
              <a:rPr lang="pt-BR" sz="2000" noProof="0" dirty="0">
                <a:solidFill>
                  <a:schemeClr val="bg1"/>
                </a:solidFill>
              </a:rPr>
              <a:t>Nosso objetivo é que você apresente essas mudanças com segurança, conduza a decisão com clareza e venda com mais agilidade. ​</a:t>
            </a:r>
          </a:p>
          <a:p>
            <a:pPr>
              <a:spcAft>
                <a:spcPts val="1200"/>
              </a:spcAft>
              <a:buNone/>
            </a:pPr>
            <a:r>
              <a:rPr lang="pt-BR" sz="2000" noProof="0" dirty="0">
                <a:solidFill>
                  <a:schemeClr val="bg1"/>
                </a:solidFill>
              </a:rPr>
              <a:t>Domine o conteúdo, converta mais e vamos juntos garantir                                     o sucesso deste lançamento.​</a:t>
            </a:r>
          </a:p>
          <a:p>
            <a:pPr>
              <a:spcAft>
                <a:spcPts val="1200"/>
              </a:spcAft>
              <a:buNone/>
            </a:pPr>
            <a:r>
              <a:rPr lang="pt-BR" sz="2000" b="1" noProof="0" dirty="0">
                <a:solidFill>
                  <a:schemeClr val="bg1"/>
                </a:solidFill>
              </a:rPr>
              <a:t>Vamos lá!</a:t>
            </a:r>
            <a:endParaRPr lang="pt-BR" sz="2000" noProof="0" dirty="0">
              <a:solidFill>
                <a:schemeClr val="bg1"/>
              </a:solidFill>
            </a:endParaRPr>
          </a:p>
        </p:txBody>
      </p:sp>
      <p:sp>
        <p:nvSpPr>
          <p:cNvPr id="5" name="Retângulo 4">
            <a:extLst>
              <a:ext uri="{FF2B5EF4-FFF2-40B4-BE49-F238E27FC236}">
                <a16:creationId xmlns:a16="http://schemas.microsoft.com/office/drawing/2014/main" id="{D14B9FC2-1F9A-D5B6-9A71-447895F955B7}"/>
              </a:ext>
            </a:extLst>
          </p:cNvPr>
          <p:cNvSpPr/>
          <p:nvPr/>
        </p:nvSpPr>
        <p:spPr>
          <a:xfrm>
            <a:off x="-5491880" y="449758"/>
            <a:ext cx="4816258" cy="5570042"/>
          </a:xfrm>
          <a:prstGeom prst="rect">
            <a:avLst/>
          </a:prstGeom>
          <a:gradFill flip="none" rotWithShape="1">
            <a:gsLst>
              <a:gs pos="100000">
                <a:srgbClr val="D70101">
                  <a:shade val="30000"/>
                  <a:satMod val="115000"/>
                  <a:alpha val="0"/>
                </a:srgbClr>
              </a:gs>
              <a:gs pos="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Tree>
    <p:extLst>
      <p:ext uri="{BB962C8B-B14F-4D97-AF65-F5344CB8AC3E}">
        <p14:creationId xmlns:p14="http://schemas.microsoft.com/office/powerpoint/2010/main" val="773257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1250"/>
                            </p:stCondLst>
                            <p:childTnLst>
                              <p:par>
                                <p:cTn id="12" presetID="22" presetClass="entr" presetSubtype="8" fill="hold" grpId="0" nodeType="afterEffect">
                                  <p:stCondLst>
                                    <p:cond delay="0"/>
                                  </p:stCondLst>
                                  <p:iterate type="lt">
                                    <p:tmPct val="0"/>
                                  </p:iterate>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75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2250"/>
                            </p:stCondLst>
                            <p:childTnLst>
                              <p:par>
                                <p:cTn id="20" presetID="22" presetClass="entr" presetSubtype="8" fill="hold" grpId="0" nodeType="after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2750"/>
                            </p:stCondLst>
                            <p:childTnLst>
                              <p:par>
                                <p:cTn id="24" presetID="22" presetClass="entr" presetSubtype="8" fill="hold" grpId="0" nodeType="afterEffect">
                                  <p:stCondLst>
                                    <p:cond delay="0"/>
                                  </p:stCondLst>
                                  <p:iterate type="lt">
                                    <p:tmPct val="0"/>
                                  </p:iterate>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3" grpId="0" animBg="1"/>
      <p:bldP spid="12" grpId="0" animBg="1"/>
      <p:bldP spid="11"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5E63-9685-330E-A035-C08F0136BEC4}"/>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2267BF61-DCF0-8C4E-84D4-9D6441F5431E}"/>
              </a:ext>
            </a:extLst>
          </p:cNvPr>
          <p:cNvSpPr/>
          <p:nvPr/>
        </p:nvSpPr>
        <p:spPr>
          <a:xfrm>
            <a:off x="-160510" y="602721"/>
            <a:ext cx="7871825" cy="5167200"/>
          </a:xfrm>
          <a:prstGeom prst="rect">
            <a:avLst/>
          </a:prstGeom>
          <a:gradFill flip="none" rotWithShape="1">
            <a:gsLst>
              <a:gs pos="0">
                <a:srgbClr val="D70101">
                  <a:shade val="30000"/>
                  <a:satMod val="115000"/>
                  <a:alpha val="0"/>
                </a:srgbClr>
              </a:gs>
              <a:gs pos="78000">
                <a:srgbClr val="D70101">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4" name="CaixaDeTexto 3">
            <a:extLst>
              <a:ext uri="{FF2B5EF4-FFF2-40B4-BE49-F238E27FC236}">
                <a16:creationId xmlns:a16="http://schemas.microsoft.com/office/drawing/2014/main" id="{E02968F4-CFC7-D994-EE04-17F25E2F51A5}"/>
              </a:ext>
            </a:extLst>
          </p:cNvPr>
          <p:cNvSpPr txBox="1"/>
          <p:nvPr/>
        </p:nvSpPr>
        <p:spPr>
          <a:xfrm>
            <a:off x="1124285" y="1850786"/>
            <a:ext cx="6179307" cy="2308324"/>
          </a:xfrm>
          <a:prstGeom prst="rect">
            <a:avLst/>
          </a:prstGeom>
          <a:noFill/>
        </p:spPr>
        <p:txBody>
          <a:bodyPr wrap="square" rtlCol="0">
            <a:spAutoFit/>
          </a:bodyPr>
          <a:lstStyle/>
          <a:p>
            <a:pPr algn="r"/>
            <a:r>
              <a:rPr lang="pt-BR" sz="3600" b="1" noProof="0" dirty="0">
                <a:solidFill>
                  <a:schemeClr val="bg1">
                    <a:lumMod val="95000"/>
                  </a:schemeClr>
                </a:solidFill>
              </a:rPr>
              <a:t>O novo portfólio simplifica as opções e aumenta o poder das franquias para quem não quer ficar sem internet.</a:t>
            </a:r>
          </a:p>
        </p:txBody>
      </p:sp>
      <p:sp>
        <p:nvSpPr>
          <p:cNvPr id="16" name="Retângulo 15">
            <a:extLst>
              <a:ext uri="{FF2B5EF4-FFF2-40B4-BE49-F238E27FC236}">
                <a16:creationId xmlns:a16="http://schemas.microsoft.com/office/drawing/2014/main" id="{1C237DE2-D892-491B-7B6D-E2968078E04E}"/>
              </a:ext>
            </a:extLst>
          </p:cNvPr>
          <p:cNvSpPr/>
          <p:nvPr/>
        </p:nvSpPr>
        <p:spPr>
          <a:xfrm>
            <a:off x="7711315" y="27363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dirty="0"/>
              <a:t>Ativações</a:t>
            </a:r>
            <a:endParaRPr lang="pt-BR" sz="2400" b="1" noProof="0" dirty="0"/>
          </a:p>
        </p:txBody>
      </p:sp>
      <p:sp>
        <p:nvSpPr>
          <p:cNvPr id="2" name="Retângulo 1">
            <a:extLst>
              <a:ext uri="{FF2B5EF4-FFF2-40B4-BE49-F238E27FC236}">
                <a16:creationId xmlns:a16="http://schemas.microsoft.com/office/drawing/2014/main" id="{7488F174-968E-AB66-F154-BC516E6FF294}"/>
              </a:ext>
            </a:extLst>
          </p:cNvPr>
          <p:cNvSpPr/>
          <p:nvPr/>
        </p:nvSpPr>
        <p:spPr>
          <a:xfrm>
            <a:off x="7711315" y="38031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Benefícios</a:t>
            </a:r>
          </a:p>
        </p:txBody>
      </p:sp>
      <p:sp>
        <p:nvSpPr>
          <p:cNvPr id="13" name="Retângulo 12">
            <a:extLst>
              <a:ext uri="{FF2B5EF4-FFF2-40B4-BE49-F238E27FC236}">
                <a16:creationId xmlns:a16="http://schemas.microsoft.com/office/drawing/2014/main" id="{C5410BFF-54A6-3948-743D-4FD1C6B97ABE}"/>
              </a:ext>
            </a:extLst>
          </p:cNvPr>
          <p:cNvSpPr/>
          <p:nvPr/>
        </p:nvSpPr>
        <p:spPr>
          <a:xfrm>
            <a:off x="7711316" y="48699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Estratégia de venda</a:t>
            </a:r>
          </a:p>
        </p:txBody>
      </p:sp>
      <p:sp>
        <p:nvSpPr>
          <p:cNvPr id="12" name="Retângulo 11">
            <a:extLst>
              <a:ext uri="{FF2B5EF4-FFF2-40B4-BE49-F238E27FC236}">
                <a16:creationId xmlns:a16="http://schemas.microsoft.com/office/drawing/2014/main" id="{686DBA61-E5C9-E1B7-E1CF-70CBE6844942}"/>
              </a:ext>
            </a:extLst>
          </p:cNvPr>
          <p:cNvSpPr/>
          <p:nvPr/>
        </p:nvSpPr>
        <p:spPr>
          <a:xfrm>
            <a:off x="7711315" y="16695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O que muda?</a:t>
            </a:r>
          </a:p>
        </p:txBody>
      </p:sp>
      <p:sp>
        <p:nvSpPr>
          <p:cNvPr id="11" name="Retângulo 10">
            <a:extLst>
              <a:ext uri="{FF2B5EF4-FFF2-40B4-BE49-F238E27FC236}">
                <a16:creationId xmlns:a16="http://schemas.microsoft.com/office/drawing/2014/main" id="{309E6973-E6FB-C71E-C55D-72C149E2D904}"/>
              </a:ext>
            </a:extLst>
          </p:cNvPr>
          <p:cNvSpPr/>
          <p:nvPr/>
        </p:nvSpPr>
        <p:spPr>
          <a:xfrm>
            <a:off x="7711316" y="602721"/>
            <a:ext cx="4480684" cy="900000"/>
          </a:xfrm>
          <a:prstGeom prst="rect">
            <a:avLst/>
          </a:prstGeom>
          <a:gradFill flip="none" rotWithShape="1">
            <a:gsLst>
              <a:gs pos="0">
                <a:srgbClr val="D70101">
                  <a:shade val="30000"/>
                  <a:satMod val="115000"/>
                  <a:alpha val="0"/>
                </a:srgbClr>
              </a:gs>
              <a:gs pos="72000">
                <a:srgbClr val="D70101">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432000" rIns="90000" rtlCol="0" anchor="ctr"/>
          <a:lstStyle/>
          <a:p>
            <a:r>
              <a:rPr lang="pt-BR" sz="2400" b="1" noProof="0" dirty="0"/>
              <a:t>Novo Pós-pago</a:t>
            </a:r>
          </a:p>
        </p:txBody>
      </p:sp>
    </p:spTree>
    <p:extLst>
      <p:ext uri="{BB962C8B-B14F-4D97-AF65-F5344CB8AC3E}">
        <p14:creationId xmlns:p14="http://schemas.microsoft.com/office/powerpoint/2010/main" val="50269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after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cTn>
                              </p:par>
                              <p:par>
                                <p:cTn id="10" presetID="22" presetClass="entr" presetSubtype="2"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750"/>
                                        <p:tgtEl>
                                          <p:spTgt spid="4"/>
                                        </p:tgtEl>
                                      </p:cBhvr>
                                    </p:animEffect>
                                  </p:childTnLst>
                                </p:cTn>
                              </p:par>
                              <p:par>
                                <p:cTn id="13" presetID="25" presetClass="emph" presetSubtype="0" fill="hold" grpId="0" nodeType="withEffect">
                                  <p:stCondLst>
                                    <p:cond delay="0"/>
                                  </p:stCondLst>
                                  <p:iterate type="lt">
                                    <p:tmPct val="0"/>
                                  </p:iterate>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cTn>
                              </p:par>
                              <p:par>
                                <p:cTn id="18" presetID="25" presetClass="emph" presetSubtype="0" fill="hold" grpId="0" nodeType="withEffect">
                                  <p:stCondLst>
                                    <p:cond delay="0"/>
                                  </p:stCondLst>
                                  <p:iterate type="lt">
                                    <p:tmPct val="0"/>
                                  </p:iterate>
                                  <p:childTnLst>
                                    <p:animClr clrSpc="hsl" dir="cw">
                                      <p:cBhvr override="childStyle">
                                        <p:cTn id="19" dur="500" fill="hold"/>
                                        <p:tgtEl>
                                          <p:spTgt spid="13"/>
                                        </p:tgtEl>
                                        <p:attrNameLst>
                                          <p:attrName>style.color</p:attrName>
                                        </p:attrNameLst>
                                      </p:cBhvr>
                                      <p:by>
                                        <p:hsl h="0" s="-70588" l="0"/>
                                      </p:by>
                                    </p:animClr>
                                    <p:animClr clrSpc="hsl" dir="cw">
                                      <p:cBhvr>
                                        <p:cTn id="20" dur="500" fill="hold"/>
                                        <p:tgtEl>
                                          <p:spTgt spid="13"/>
                                        </p:tgtEl>
                                        <p:attrNameLst>
                                          <p:attrName>fillcolor</p:attrName>
                                        </p:attrNameLst>
                                      </p:cBhvr>
                                      <p:by>
                                        <p:hsl h="0" s="-70588" l="0"/>
                                      </p:by>
                                    </p:animClr>
                                    <p:animClr clrSpc="hsl" dir="cw">
                                      <p:cBhvr>
                                        <p:cTn id="21" dur="500" fill="hold"/>
                                        <p:tgtEl>
                                          <p:spTgt spid="13"/>
                                        </p:tgtEl>
                                        <p:attrNameLst>
                                          <p:attrName>stroke.color</p:attrName>
                                        </p:attrNameLst>
                                      </p:cBhvr>
                                      <p:by>
                                        <p:hsl h="0" s="-70588" l="0"/>
                                      </p:by>
                                    </p:animClr>
                                    <p:set>
                                      <p:cBhvr>
                                        <p:cTn id="22" dur="500" fill="hold"/>
                                        <p:tgtEl>
                                          <p:spTgt spid="13"/>
                                        </p:tgtEl>
                                        <p:attrNameLst>
                                          <p:attrName>fill.type</p:attrName>
                                        </p:attrNameLst>
                                      </p:cBhvr>
                                      <p:to>
                                        <p:strVal val="solid"/>
                                      </p:to>
                                    </p:set>
                                  </p:childTnLst>
                                </p:cTn>
                              </p:par>
                              <p:par>
                                <p:cTn id="23" presetID="25" presetClass="emph" presetSubtype="0" fill="hold" grpId="0" nodeType="withEffect">
                                  <p:stCondLst>
                                    <p:cond delay="0"/>
                                  </p:stCondLst>
                                  <p:iterate type="lt">
                                    <p:tmPct val="0"/>
                                  </p:iterate>
                                  <p:childTnLst>
                                    <p:animClr clrSpc="hsl" dir="cw">
                                      <p:cBhvr override="childStyle">
                                        <p:cTn id="24" dur="500" fill="hold"/>
                                        <p:tgtEl>
                                          <p:spTgt spid="16"/>
                                        </p:tgtEl>
                                        <p:attrNameLst>
                                          <p:attrName>style.color</p:attrName>
                                        </p:attrNameLst>
                                      </p:cBhvr>
                                      <p:by>
                                        <p:hsl h="0" s="-70588" l="0"/>
                                      </p:by>
                                    </p:animClr>
                                    <p:animClr clrSpc="hsl" dir="cw">
                                      <p:cBhvr>
                                        <p:cTn id="25" dur="500" fill="hold"/>
                                        <p:tgtEl>
                                          <p:spTgt spid="16"/>
                                        </p:tgtEl>
                                        <p:attrNameLst>
                                          <p:attrName>fillcolor</p:attrName>
                                        </p:attrNameLst>
                                      </p:cBhvr>
                                      <p:by>
                                        <p:hsl h="0" s="-70588" l="0"/>
                                      </p:by>
                                    </p:animClr>
                                    <p:animClr clrSpc="hsl" dir="cw">
                                      <p:cBhvr>
                                        <p:cTn id="26" dur="500" fill="hold"/>
                                        <p:tgtEl>
                                          <p:spTgt spid="16"/>
                                        </p:tgtEl>
                                        <p:attrNameLst>
                                          <p:attrName>stroke.color</p:attrName>
                                        </p:attrNameLst>
                                      </p:cBhvr>
                                      <p:by>
                                        <p:hsl h="0" s="-70588" l="0"/>
                                      </p:by>
                                    </p:animClr>
                                    <p:set>
                                      <p:cBhvr>
                                        <p:cTn id="27"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 grpId="0" animBg="1"/>
      <p:bldP spid="1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A33B8-D316-E09A-35E4-914FCF1298FE}"/>
            </a:ext>
          </a:extLst>
        </p:cNvPr>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9A95989B-7AEE-E9B1-2326-22CBBE6A0D0A}"/>
              </a:ext>
            </a:extLst>
          </p:cNvPr>
          <p:cNvSpPr/>
          <p:nvPr/>
        </p:nvSpPr>
        <p:spPr>
          <a:xfrm>
            <a:off x="540937" y="0"/>
            <a:ext cx="11110127" cy="431074"/>
          </a:xfrm>
          <a:prstGeom prst="roundRect">
            <a:avLst>
              <a:gd name="adj" fmla="val 50000"/>
            </a:avLst>
          </a:prstGeom>
          <a:solidFill>
            <a:srgbClr val="AFABA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r>
              <a:rPr lang="pt-BR" sz="1600" b="1" noProof="0" dirty="0"/>
              <a:t>Novo Pós-pago           |           O que muda?</a:t>
            </a:r>
            <a:r>
              <a:rPr lang="pt-BR" sz="1600" b="1" dirty="0"/>
              <a:t>            |           Ativações           |</a:t>
            </a:r>
            <a:r>
              <a:rPr lang="pt-BR" sz="1600" b="1" noProof="0" dirty="0"/>
              <a:t>           Benefícios            |           Estratégia de venda</a:t>
            </a:r>
          </a:p>
        </p:txBody>
      </p:sp>
      <p:sp>
        <p:nvSpPr>
          <p:cNvPr id="4" name="CaixaDeTexto 3">
            <a:extLst>
              <a:ext uri="{FF2B5EF4-FFF2-40B4-BE49-F238E27FC236}">
                <a16:creationId xmlns:a16="http://schemas.microsoft.com/office/drawing/2014/main" id="{479BC115-4ED3-9FEC-1E4B-AD61E5B7B616}"/>
              </a:ext>
            </a:extLst>
          </p:cNvPr>
          <p:cNvSpPr txBox="1"/>
          <p:nvPr/>
        </p:nvSpPr>
        <p:spPr>
          <a:xfrm>
            <a:off x="650757" y="611206"/>
            <a:ext cx="7659605"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800" noProof="0" dirty="0">
                <a:solidFill>
                  <a:srgbClr val="D70101"/>
                </a:solidFill>
                <a:latin typeface="AMX Black" pitchFamily="2" charset="0"/>
              </a:rPr>
              <a:t>Lembra-se de como era? </a:t>
            </a:r>
            <a:r>
              <a:rPr lang="pt-BR" sz="2800" noProof="0" dirty="0">
                <a:latin typeface="AMX Black" pitchFamily="2" charset="0"/>
              </a:rPr>
              <a:t>Veja como ficou!</a:t>
            </a:r>
          </a:p>
        </p:txBody>
      </p:sp>
      <p:sp>
        <p:nvSpPr>
          <p:cNvPr id="3" name="Retângulo: Cantos Arredondados 2">
            <a:extLst>
              <a:ext uri="{FF2B5EF4-FFF2-40B4-BE49-F238E27FC236}">
                <a16:creationId xmlns:a16="http://schemas.microsoft.com/office/drawing/2014/main" id="{915C175A-4FA4-A3DD-163D-D1C114BBE765}"/>
              </a:ext>
            </a:extLst>
          </p:cNvPr>
          <p:cNvSpPr/>
          <p:nvPr/>
        </p:nvSpPr>
        <p:spPr>
          <a:xfrm>
            <a:off x="2761995" y="0"/>
            <a:ext cx="2431701" cy="43107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b="1" noProof="0" dirty="0"/>
              <a:t>O que muda?</a:t>
            </a:r>
          </a:p>
        </p:txBody>
      </p:sp>
      <p:grpSp>
        <p:nvGrpSpPr>
          <p:cNvPr id="1039" name="Agrupar 1038">
            <a:extLst>
              <a:ext uri="{FF2B5EF4-FFF2-40B4-BE49-F238E27FC236}">
                <a16:creationId xmlns:a16="http://schemas.microsoft.com/office/drawing/2014/main" id="{401D4819-314D-F723-C7CE-1F3F6C0DAE16}"/>
              </a:ext>
            </a:extLst>
          </p:cNvPr>
          <p:cNvGrpSpPr/>
          <p:nvPr/>
        </p:nvGrpSpPr>
        <p:grpSpPr>
          <a:xfrm>
            <a:off x="1633590" y="1211816"/>
            <a:ext cx="8720112" cy="4932237"/>
            <a:chOff x="1633590" y="1211816"/>
            <a:chExt cx="8720112" cy="4932237"/>
          </a:xfrm>
        </p:grpSpPr>
        <p:sp>
          <p:nvSpPr>
            <p:cNvPr id="1040" name="Retângulo: Cantos Arredondados 1039">
              <a:extLst>
                <a:ext uri="{FF2B5EF4-FFF2-40B4-BE49-F238E27FC236}">
                  <a16:creationId xmlns:a16="http://schemas.microsoft.com/office/drawing/2014/main" id="{744CD55E-0541-7A93-2D60-3A7791246721}"/>
                </a:ext>
              </a:extLst>
            </p:cNvPr>
            <p:cNvSpPr>
              <a:spLocks/>
            </p:cNvSpPr>
            <p:nvPr/>
          </p:nvSpPr>
          <p:spPr>
            <a:xfrm>
              <a:off x="1633590" y="1211816"/>
              <a:ext cx="8720112" cy="4932237"/>
            </a:xfrm>
            <a:prstGeom prst="roundRect">
              <a:avLst>
                <a:gd name="adj" fmla="val 5199"/>
              </a:avLst>
            </a:prstGeom>
            <a:solidFill>
              <a:schemeClr val="bg2">
                <a:lumMod val="10000"/>
              </a:schemeClr>
            </a:solidFill>
            <a:ln>
              <a:noFill/>
            </a:ln>
            <a:effectLst>
              <a:outerShdw blurRad="5207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latin typeface="AMX" pitchFamily="2" charset="0"/>
              </a:endParaRPr>
            </a:p>
          </p:txBody>
        </p:sp>
        <p:sp>
          <p:nvSpPr>
            <p:cNvPr id="1041" name="Retângulo: Cantos Arredondados 126">
              <a:extLst>
                <a:ext uri="{FF2B5EF4-FFF2-40B4-BE49-F238E27FC236}">
                  <a16:creationId xmlns:a16="http://schemas.microsoft.com/office/drawing/2014/main" id="{783771F7-1462-36D5-2F40-A09DD6D22DAA}"/>
                </a:ext>
              </a:extLst>
            </p:cNvPr>
            <p:cNvSpPr>
              <a:spLocks/>
            </p:cNvSpPr>
            <p:nvPr/>
          </p:nvSpPr>
          <p:spPr>
            <a:xfrm>
              <a:off x="3730892" y="2150469"/>
              <a:ext cx="1592008"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50GB</a:t>
              </a:r>
            </a:p>
          </p:txBody>
        </p:sp>
        <p:sp>
          <p:nvSpPr>
            <p:cNvPr id="1042" name="TextBox 7">
              <a:extLst>
                <a:ext uri="{FF2B5EF4-FFF2-40B4-BE49-F238E27FC236}">
                  <a16:creationId xmlns:a16="http://schemas.microsoft.com/office/drawing/2014/main" id="{B66A0DCB-D0E4-05B3-3E33-EB6F6E962421}"/>
                </a:ext>
              </a:extLst>
            </p:cNvPr>
            <p:cNvSpPr txBox="1">
              <a:spLocks/>
            </p:cNvSpPr>
            <p:nvPr/>
          </p:nvSpPr>
          <p:spPr>
            <a:xfrm>
              <a:off x="3730892" y="2518454"/>
              <a:ext cx="1592008"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50 GB</a:t>
              </a:r>
            </a:p>
          </p:txBody>
        </p:sp>
        <p:sp>
          <p:nvSpPr>
            <p:cNvPr id="1043" name="TextBox 7">
              <a:extLst>
                <a:ext uri="{FF2B5EF4-FFF2-40B4-BE49-F238E27FC236}">
                  <a16:creationId xmlns:a16="http://schemas.microsoft.com/office/drawing/2014/main" id="{E725AA73-D97D-2E37-916A-39907C457783}"/>
                </a:ext>
              </a:extLst>
            </p:cNvPr>
            <p:cNvSpPr txBox="1">
              <a:spLocks/>
            </p:cNvSpPr>
            <p:nvPr/>
          </p:nvSpPr>
          <p:spPr>
            <a:xfrm>
              <a:off x="1925182" y="2518454"/>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err="1">
                  <a:solidFill>
                    <a:schemeClr val="bg1"/>
                  </a:solidFill>
                  <a:latin typeface="AMX" pitchFamily="2" charset="0"/>
                </a:rPr>
                <a:t>GBs</a:t>
              </a:r>
              <a:r>
                <a:rPr lang="pt-BR" sz="1200" b="1" kern="0" noProof="0" dirty="0">
                  <a:solidFill>
                    <a:schemeClr val="bg1"/>
                  </a:solidFill>
                  <a:latin typeface="AMX" pitchFamily="2" charset="0"/>
                </a:rPr>
                <a:t> Franquia Livre</a:t>
              </a:r>
            </a:p>
          </p:txBody>
        </p:sp>
        <p:sp>
          <p:nvSpPr>
            <p:cNvPr id="1044" name="TextBox 7">
              <a:extLst>
                <a:ext uri="{FF2B5EF4-FFF2-40B4-BE49-F238E27FC236}">
                  <a16:creationId xmlns:a16="http://schemas.microsoft.com/office/drawing/2014/main" id="{0EC416D2-9142-8117-722D-A54D667D5E5A}"/>
                </a:ext>
              </a:extLst>
            </p:cNvPr>
            <p:cNvSpPr txBox="1">
              <a:spLocks/>
            </p:cNvSpPr>
            <p:nvPr/>
          </p:nvSpPr>
          <p:spPr>
            <a:xfrm>
              <a:off x="1780288" y="1350292"/>
              <a:ext cx="6342384" cy="338554"/>
            </a:xfrm>
            <a:prstGeom prst="roundRect">
              <a:avLst>
                <a:gd name="adj" fmla="val 0"/>
              </a:avLst>
            </a:prstGeom>
            <a:noFill/>
            <a:ln>
              <a:noFill/>
            </a:ln>
          </p:spPr>
          <p:txBody>
            <a:bodyPr wrap="square" rtlCol="0" anchor="ctr">
              <a:spAutoFit/>
            </a:bodyPr>
            <a:lstStyle/>
            <a:p>
              <a:pPr>
                <a:defRPr/>
              </a:pPr>
              <a:r>
                <a:rPr lang="pt-BR" sz="1600" b="1" kern="0" dirty="0">
                  <a:solidFill>
                    <a:schemeClr val="bg1"/>
                  </a:solidFill>
                  <a:latin typeface="AMX" pitchFamily="2" charset="0"/>
                </a:rPr>
                <a:t>PORTFÓLIO PÓS 2026 – PLANOS COM FIDELIDADE </a:t>
              </a:r>
              <a:r>
                <a:rPr lang="pt-BR" sz="1600" b="1" kern="0" noProof="0" dirty="0">
                  <a:solidFill>
                    <a:srgbClr val="D70000"/>
                  </a:solidFill>
                  <a:latin typeface="AMX" pitchFamily="2" charset="0"/>
                </a:rPr>
                <a:t>*</a:t>
              </a:r>
              <a:r>
                <a:rPr lang="pt-BR" sz="1600" b="1" kern="0" noProof="0" dirty="0">
                  <a:solidFill>
                    <a:schemeClr val="bg1"/>
                  </a:solidFill>
                  <a:latin typeface="AMX" pitchFamily="2" charset="0"/>
                </a:rPr>
                <a:t> </a:t>
              </a:r>
            </a:p>
          </p:txBody>
        </p:sp>
        <p:sp>
          <p:nvSpPr>
            <p:cNvPr id="1045" name="TextBox 7">
              <a:extLst>
                <a:ext uri="{FF2B5EF4-FFF2-40B4-BE49-F238E27FC236}">
                  <a16:creationId xmlns:a16="http://schemas.microsoft.com/office/drawing/2014/main" id="{11B32BB2-0AA7-B8E3-3520-CDFCCE075E74}"/>
                </a:ext>
              </a:extLst>
            </p:cNvPr>
            <p:cNvSpPr txBox="1">
              <a:spLocks/>
            </p:cNvSpPr>
            <p:nvPr/>
          </p:nvSpPr>
          <p:spPr>
            <a:xfrm>
              <a:off x="7023675" y="5248032"/>
              <a:ext cx="3081264" cy="519351"/>
            </a:xfrm>
            <a:prstGeom prst="roundRect">
              <a:avLst>
                <a:gd name="adj" fmla="val 50000"/>
              </a:avLst>
            </a:prstGeom>
            <a:solidFill>
              <a:srgbClr val="181717"/>
            </a:solidFill>
            <a:ln w="38100">
              <a:solidFill>
                <a:srgbClr val="D9D9D9"/>
              </a:solidFill>
            </a:ln>
          </p:spPr>
          <p:txBody>
            <a:bodyPr wrap="square" rtlCol="0" anchor="ctr">
              <a:spAutoFit/>
            </a:bodyPr>
            <a:lstStyle/>
            <a:p>
              <a:pPr>
                <a:defRPr/>
              </a:pPr>
              <a:r>
                <a:rPr lang="pt-BR" sz="900" kern="0" noProof="0" dirty="0">
                  <a:solidFill>
                    <a:schemeClr val="bg1"/>
                  </a:solidFill>
                  <a:latin typeface="AMX Medium" pitchFamily="2" charset="0"/>
                </a:rPr>
                <a:t>                                       Disponível para o programa Claro </a:t>
              </a:r>
              <a:r>
                <a:rPr lang="pt-BR" sz="900" kern="0" noProof="0" dirty="0" err="1">
                  <a:solidFill>
                    <a:schemeClr val="bg1"/>
                  </a:solidFill>
                  <a:latin typeface="AMX Medium" pitchFamily="2" charset="0"/>
                </a:rPr>
                <a:t>up</a:t>
              </a:r>
              <a:r>
                <a:rPr lang="pt-BR" sz="900" kern="0" noProof="0" dirty="0">
                  <a:solidFill>
                    <a:schemeClr val="bg1"/>
                  </a:solidFill>
                  <a:latin typeface="AMX Medium" pitchFamily="2" charset="0"/>
                </a:rPr>
                <a:t> </a:t>
              </a:r>
              <a:br>
                <a:rPr lang="pt-BR" sz="900" kern="0" noProof="0" dirty="0">
                  <a:solidFill>
                    <a:schemeClr val="bg1"/>
                  </a:solidFill>
                  <a:latin typeface="AMX Medium" pitchFamily="2" charset="0"/>
                </a:rPr>
              </a:br>
              <a:r>
                <a:rPr lang="pt-BR" sz="900" kern="0" noProof="0" dirty="0">
                  <a:solidFill>
                    <a:schemeClr val="bg1"/>
                  </a:solidFill>
                  <a:latin typeface="AMX Medium" pitchFamily="2" charset="0"/>
                </a:rPr>
                <a:t>                                       nas versões </a:t>
              </a:r>
              <a:r>
                <a:rPr lang="pt-BR" sz="900" kern="0" noProof="0" dirty="0" err="1">
                  <a:solidFill>
                    <a:schemeClr val="bg1"/>
                  </a:solidFill>
                  <a:latin typeface="AMX Medium" pitchFamily="2" charset="0"/>
                </a:rPr>
                <a:t>multi</a:t>
              </a:r>
              <a:r>
                <a:rPr lang="pt-BR" sz="900" kern="0" noProof="0" dirty="0">
                  <a:solidFill>
                    <a:schemeClr val="bg1"/>
                  </a:solidFill>
                  <a:latin typeface="AMX Medium" pitchFamily="2" charset="0"/>
                </a:rPr>
                <a:t>.</a:t>
              </a:r>
            </a:p>
          </p:txBody>
        </p:sp>
        <p:sp>
          <p:nvSpPr>
            <p:cNvPr id="1046" name="TextBox 7">
              <a:extLst>
                <a:ext uri="{FF2B5EF4-FFF2-40B4-BE49-F238E27FC236}">
                  <a16:creationId xmlns:a16="http://schemas.microsoft.com/office/drawing/2014/main" id="{1AD7BC2C-8AEB-4CDC-B733-861338EE97B3}"/>
                </a:ext>
              </a:extLst>
            </p:cNvPr>
            <p:cNvSpPr txBox="1">
              <a:spLocks/>
            </p:cNvSpPr>
            <p:nvPr/>
          </p:nvSpPr>
          <p:spPr>
            <a:xfrm>
              <a:off x="5373416" y="2498335"/>
              <a:ext cx="1600999"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100 GB</a:t>
              </a:r>
            </a:p>
          </p:txBody>
        </p:sp>
        <p:sp>
          <p:nvSpPr>
            <p:cNvPr id="1047" name="TextBox 7">
              <a:extLst>
                <a:ext uri="{FF2B5EF4-FFF2-40B4-BE49-F238E27FC236}">
                  <a16:creationId xmlns:a16="http://schemas.microsoft.com/office/drawing/2014/main" id="{61C883D6-9C73-09AC-B0A8-1F3CB3F6647A}"/>
                </a:ext>
              </a:extLst>
            </p:cNvPr>
            <p:cNvSpPr txBox="1">
              <a:spLocks/>
            </p:cNvSpPr>
            <p:nvPr/>
          </p:nvSpPr>
          <p:spPr>
            <a:xfrm>
              <a:off x="7024093" y="2498335"/>
              <a:ext cx="1502595"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150 GB</a:t>
              </a:r>
            </a:p>
          </p:txBody>
        </p:sp>
        <p:sp>
          <p:nvSpPr>
            <p:cNvPr id="1048" name="TextBox 7">
              <a:extLst>
                <a:ext uri="{FF2B5EF4-FFF2-40B4-BE49-F238E27FC236}">
                  <a16:creationId xmlns:a16="http://schemas.microsoft.com/office/drawing/2014/main" id="{442960AF-B4F1-AECD-1CFD-ADD561E310AF}"/>
                </a:ext>
              </a:extLst>
            </p:cNvPr>
            <p:cNvSpPr txBox="1">
              <a:spLocks/>
            </p:cNvSpPr>
            <p:nvPr/>
          </p:nvSpPr>
          <p:spPr>
            <a:xfrm>
              <a:off x="8576366" y="2498335"/>
              <a:ext cx="1528572" cy="312512"/>
            </a:xfrm>
            <a:prstGeom prst="roundRect">
              <a:avLst>
                <a:gd name="adj" fmla="val 50000"/>
              </a:avLst>
            </a:prstGeom>
            <a:solidFill>
              <a:sysClr val="window" lastClr="FFFFFF">
                <a:lumMod val="85000"/>
              </a:sysClr>
            </a:solidFill>
            <a:ln>
              <a:noFill/>
            </a:ln>
          </p:spPr>
          <p:txBody>
            <a:bodyPr wrap="square" tIns="36000" rtlCol="0" anchor="ctr">
              <a:noAutofit/>
            </a:bodyPr>
            <a:lstStyle/>
            <a:p>
              <a:pPr algn="ctr">
                <a:lnSpc>
                  <a:spcPts val="1000"/>
                </a:lnSpc>
                <a:defRPr/>
              </a:pPr>
              <a:r>
                <a:rPr lang="pt-BR" sz="1100" kern="0" noProof="0" dirty="0">
                  <a:latin typeface="AMX Medium" pitchFamily="2" charset="0"/>
                </a:rPr>
                <a:t>200 GB</a:t>
              </a:r>
            </a:p>
          </p:txBody>
        </p:sp>
        <p:sp>
          <p:nvSpPr>
            <p:cNvPr id="1049" name="TextBox 7">
              <a:extLst>
                <a:ext uri="{FF2B5EF4-FFF2-40B4-BE49-F238E27FC236}">
                  <a16:creationId xmlns:a16="http://schemas.microsoft.com/office/drawing/2014/main" id="{183808C2-FBD6-119B-BB1B-4D9E3B2C1F21}"/>
                </a:ext>
              </a:extLst>
            </p:cNvPr>
            <p:cNvSpPr txBox="1">
              <a:spLocks/>
            </p:cNvSpPr>
            <p:nvPr/>
          </p:nvSpPr>
          <p:spPr>
            <a:xfrm>
              <a:off x="1925182" y="2842712"/>
              <a:ext cx="1770524" cy="260785"/>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Ilimitado</a:t>
              </a:r>
            </a:p>
          </p:txBody>
        </p:sp>
        <p:sp>
          <p:nvSpPr>
            <p:cNvPr id="1050" name="TextBox 7">
              <a:extLst>
                <a:ext uri="{FF2B5EF4-FFF2-40B4-BE49-F238E27FC236}">
                  <a16:creationId xmlns:a16="http://schemas.microsoft.com/office/drawing/2014/main" id="{0FED191D-1164-0C23-9175-B6F6251A9A87}"/>
                </a:ext>
              </a:extLst>
            </p:cNvPr>
            <p:cNvSpPr txBox="1">
              <a:spLocks/>
            </p:cNvSpPr>
            <p:nvPr/>
          </p:nvSpPr>
          <p:spPr>
            <a:xfrm>
              <a:off x="3730892" y="2842712"/>
              <a:ext cx="6404568"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Whatsapp ilimitado</a:t>
              </a:r>
            </a:p>
          </p:txBody>
        </p:sp>
        <p:sp>
          <p:nvSpPr>
            <p:cNvPr id="1051" name="TextBox 7">
              <a:extLst>
                <a:ext uri="{FF2B5EF4-FFF2-40B4-BE49-F238E27FC236}">
                  <a16:creationId xmlns:a16="http://schemas.microsoft.com/office/drawing/2014/main" id="{B7164D0B-9708-7659-98A5-10F77EE4E442}"/>
                </a:ext>
              </a:extLst>
            </p:cNvPr>
            <p:cNvSpPr txBox="1">
              <a:spLocks/>
            </p:cNvSpPr>
            <p:nvPr/>
          </p:nvSpPr>
          <p:spPr>
            <a:xfrm>
              <a:off x="3759721" y="3156232"/>
              <a:ext cx="6375739" cy="260785"/>
            </a:xfrm>
            <a:prstGeom prst="roundRect">
              <a:avLst>
                <a:gd name="adj" fmla="val 50000"/>
              </a:avLst>
            </a:prstGeom>
            <a:solidFill>
              <a:sysClr val="window" lastClr="FFFFFF">
                <a:lumMod val="85000"/>
              </a:sysClr>
            </a:solidFill>
            <a:ln>
              <a:noFill/>
            </a:ln>
          </p:spPr>
          <p:txBody>
            <a:bodyPr wrap="square" rtlCol="0" anchor="ctr">
              <a:noAutofit/>
            </a:bodyPr>
            <a:lstStyle/>
            <a:p>
              <a:pPr algn="ctr">
                <a:defRPr/>
              </a:pPr>
              <a:r>
                <a:rPr lang="pt-BR" sz="1100" kern="0" noProof="0" dirty="0">
                  <a:latin typeface="AMX Medium" pitchFamily="2" charset="0"/>
                </a:rPr>
                <a:t>          </a:t>
              </a:r>
              <a:r>
                <a:rPr lang="pt-BR" sz="1100" kern="0" noProof="0" dirty="0" err="1">
                  <a:latin typeface="AMX Medium" pitchFamily="2" charset="0"/>
                </a:rPr>
                <a:t>Skeelo</a:t>
              </a:r>
              <a:r>
                <a:rPr lang="pt-BR" sz="1100" kern="0" noProof="0" dirty="0">
                  <a:latin typeface="AMX Medium" pitchFamily="2" charset="0"/>
                </a:rPr>
                <a:t>                       </a:t>
              </a:r>
              <a:r>
                <a:rPr lang="pt-BR" sz="1100" kern="0" dirty="0">
                  <a:latin typeface="AMX Medium" pitchFamily="2" charset="0"/>
                </a:rPr>
                <a:t> </a:t>
              </a:r>
              <a:r>
                <a:rPr lang="pt-BR" sz="1100" kern="0" noProof="0" dirty="0">
                  <a:latin typeface="AMX Medium" pitchFamily="2" charset="0"/>
                </a:rPr>
                <a:t>Claro branca                         </a:t>
              </a:r>
              <a:r>
                <a:rPr lang="pt-BR" sz="1100" kern="0" dirty="0" err="1">
                  <a:latin typeface="AMX Medium" pitchFamily="2" charset="0"/>
                </a:rPr>
                <a:t>Truecaller</a:t>
              </a:r>
              <a:r>
                <a:rPr lang="pt-BR" sz="1100" kern="0" dirty="0">
                  <a:latin typeface="AMX Medium" pitchFamily="2" charset="0"/>
                </a:rPr>
                <a:t>​</a:t>
              </a:r>
              <a:endParaRPr lang="pt-BR" sz="1100" kern="0" noProof="0" dirty="0">
                <a:latin typeface="AMX Medium" pitchFamily="2" charset="0"/>
              </a:endParaRPr>
            </a:p>
          </p:txBody>
        </p:sp>
        <p:sp>
          <p:nvSpPr>
            <p:cNvPr id="1052" name="TextBox 7">
              <a:extLst>
                <a:ext uri="{FF2B5EF4-FFF2-40B4-BE49-F238E27FC236}">
                  <a16:creationId xmlns:a16="http://schemas.microsoft.com/office/drawing/2014/main" id="{AF723130-4345-68D1-6EEC-49544F13B4E5}"/>
                </a:ext>
              </a:extLst>
            </p:cNvPr>
            <p:cNvSpPr txBox="1">
              <a:spLocks/>
            </p:cNvSpPr>
            <p:nvPr/>
          </p:nvSpPr>
          <p:spPr>
            <a:xfrm>
              <a:off x="1925182" y="3156232"/>
              <a:ext cx="1770524" cy="266526"/>
            </a:xfrm>
            <a:prstGeom prst="roundRect">
              <a:avLst>
                <a:gd name="adj" fmla="val 36836"/>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SVA</a:t>
              </a:r>
            </a:p>
          </p:txBody>
        </p:sp>
        <p:sp>
          <p:nvSpPr>
            <p:cNvPr id="1053" name="TextBox 7">
              <a:extLst>
                <a:ext uri="{FF2B5EF4-FFF2-40B4-BE49-F238E27FC236}">
                  <a16:creationId xmlns:a16="http://schemas.microsoft.com/office/drawing/2014/main" id="{66914C5F-B703-444E-CFDD-6C559F079EDE}"/>
                </a:ext>
              </a:extLst>
            </p:cNvPr>
            <p:cNvSpPr txBox="1">
              <a:spLocks/>
            </p:cNvSpPr>
            <p:nvPr/>
          </p:nvSpPr>
          <p:spPr>
            <a:xfrm>
              <a:off x="1925182" y="3489907"/>
              <a:ext cx="1770524" cy="315048"/>
            </a:xfrm>
            <a:prstGeom prst="roundRect">
              <a:avLst>
                <a:gd name="adj" fmla="val 25986"/>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a:solidFill>
                    <a:schemeClr val="bg1"/>
                  </a:solidFill>
                  <a:latin typeface="AMX" pitchFamily="2" charset="0"/>
                </a:rPr>
                <a:t>Armazenamento</a:t>
              </a:r>
            </a:p>
            <a:p>
              <a:pPr algn="ctr">
                <a:lnSpc>
                  <a:spcPts val="1000"/>
                </a:lnSpc>
                <a:defRPr/>
              </a:pPr>
              <a:r>
                <a:rPr lang="pt-BR" sz="1200" b="1" kern="0" noProof="0" dirty="0">
                  <a:solidFill>
                    <a:schemeClr val="bg1"/>
                  </a:solidFill>
                  <a:latin typeface="AMX" pitchFamily="2" charset="0"/>
                </a:rPr>
                <a:t>em nuvem</a:t>
              </a:r>
            </a:p>
          </p:txBody>
        </p:sp>
        <p:sp>
          <p:nvSpPr>
            <p:cNvPr id="1054" name="TextBox 7">
              <a:extLst>
                <a:ext uri="{FF2B5EF4-FFF2-40B4-BE49-F238E27FC236}">
                  <a16:creationId xmlns:a16="http://schemas.microsoft.com/office/drawing/2014/main" id="{536E22AD-A9DF-8630-C141-98B181BA162F}"/>
                </a:ext>
              </a:extLst>
            </p:cNvPr>
            <p:cNvSpPr txBox="1">
              <a:spLocks/>
            </p:cNvSpPr>
            <p:nvPr/>
          </p:nvSpPr>
          <p:spPr>
            <a:xfrm>
              <a:off x="5373416" y="3482269"/>
              <a:ext cx="1600999" cy="32196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050" kern="0" noProof="0" dirty="0">
                  <a:latin typeface="AMX Medium" pitchFamily="2" charset="0"/>
                </a:rPr>
                <a:t>               200GB</a:t>
              </a:r>
            </a:p>
            <a:p>
              <a:pPr algn="ctr">
                <a:lnSpc>
                  <a:spcPts val="1100"/>
                </a:lnSpc>
                <a:defRPr/>
              </a:pPr>
              <a:r>
                <a:rPr lang="pt-BR" sz="1050" kern="0" noProof="0" dirty="0">
                  <a:latin typeface="AMX Medium" pitchFamily="2" charset="0"/>
                </a:rPr>
                <a:t>   Google </a:t>
              </a:r>
              <a:r>
                <a:rPr lang="pt-BR" sz="1050" kern="0" noProof="0" dirty="0" err="1">
                  <a:latin typeface="AMX Medium" pitchFamily="2" charset="0"/>
                </a:rPr>
                <a:t>One</a:t>
              </a:r>
              <a:r>
                <a:rPr lang="pt-BR" sz="1050" kern="0" noProof="0" dirty="0">
                  <a:latin typeface="AMX Medium" pitchFamily="2" charset="0"/>
                </a:rPr>
                <a:t> 200GB</a:t>
              </a:r>
            </a:p>
          </p:txBody>
        </p:sp>
        <p:sp>
          <p:nvSpPr>
            <p:cNvPr id="1055" name="TextBox 7">
              <a:extLst>
                <a:ext uri="{FF2B5EF4-FFF2-40B4-BE49-F238E27FC236}">
                  <a16:creationId xmlns:a16="http://schemas.microsoft.com/office/drawing/2014/main" id="{A36C5A07-D747-2F0D-FB0D-1FC99CB8075F}"/>
                </a:ext>
              </a:extLst>
            </p:cNvPr>
            <p:cNvSpPr txBox="1">
              <a:spLocks/>
            </p:cNvSpPr>
            <p:nvPr/>
          </p:nvSpPr>
          <p:spPr>
            <a:xfrm>
              <a:off x="7024093" y="3482269"/>
              <a:ext cx="1502595"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1056" name="TextBox 7">
              <a:extLst>
                <a:ext uri="{FF2B5EF4-FFF2-40B4-BE49-F238E27FC236}">
                  <a16:creationId xmlns:a16="http://schemas.microsoft.com/office/drawing/2014/main" id="{0F31FFD5-B3A2-F646-3AC4-C470C8516EEB}"/>
                </a:ext>
              </a:extLst>
            </p:cNvPr>
            <p:cNvSpPr txBox="1">
              <a:spLocks/>
            </p:cNvSpPr>
            <p:nvPr/>
          </p:nvSpPr>
          <p:spPr>
            <a:xfrm>
              <a:off x="8576366" y="3482269"/>
              <a:ext cx="1528572" cy="323378"/>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100" kern="0" noProof="0" dirty="0">
                  <a:latin typeface="AMX Medium" pitchFamily="2" charset="0"/>
                </a:rPr>
                <a:t>              2TB</a:t>
              </a:r>
            </a:p>
            <a:p>
              <a:pPr algn="ctr">
                <a:lnSpc>
                  <a:spcPts val="1100"/>
                </a:lnSpc>
                <a:defRPr/>
              </a:pPr>
              <a:r>
                <a:rPr lang="pt-BR" sz="1100" kern="0" noProof="0" dirty="0">
                  <a:latin typeface="AMX Medium" pitchFamily="2" charset="0"/>
                </a:rPr>
                <a:t>    Google </a:t>
              </a:r>
              <a:r>
                <a:rPr lang="pt-BR" sz="1100" kern="0" noProof="0" dirty="0" err="1">
                  <a:latin typeface="AMX Medium" pitchFamily="2" charset="0"/>
                </a:rPr>
                <a:t>One</a:t>
              </a:r>
              <a:r>
                <a:rPr lang="pt-BR" sz="1100" kern="0" noProof="0" dirty="0">
                  <a:latin typeface="AMX Medium" pitchFamily="2" charset="0"/>
                </a:rPr>
                <a:t> 2TB</a:t>
              </a:r>
            </a:p>
          </p:txBody>
        </p:sp>
        <p:sp>
          <p:nvSpPr>
            <p:cNvPr id="1057" name="TextBox 7">
              <a:extLst>
                <a:ext uri="{FF2B5EF4-FFF2-40B4-BE49-F238E27FC236}">
                  <a16:creationId xmlns:a16="http://schemas.microsoft.com/office/drawing/2014/main" id="{E7623347-6818-AC19-CD8C-034794ED62FB}"/>
                </a:ext>
              </a:extLst>
            </p:cNvPr>
            <p:cNvSpPr txBox="1">
              <a:spLocks/>
            </p:cNvSpPr>
            <p:nvPr/>
          </p:nvSpPr>
          <p:spPr>
            <a:xfrm>
              <a:off x="1925182" y="3852398"/>
              <a:ext cx="1770524" cy="423574"/>
            </a:xfrm>
            <a:prstGeom prst="roundRect">
              <a:avLst>
                <a:gd name="adj" fmla="val 29970"/>
              </a:avLst>
            </a:prstGeom>
            <a:solidFill>
              <a:srgbClr val="920000"/>
            </a:solidFill>
            <a:ln>
              <a:noFill/>
            </a:ln>
          </p:spPr>
          <p:txBody>
            <a:bodyPr wrap="square" lIns="36000" tIns="0" rIns="36000" bIns="0" rtlCol="0" anchor="ctr">
              <a:noAutofit/>
            </a:bodyPr>
            <a:lstStyle/>
            <a:p>
              <a:pPr algn="ctr">
                <a:defRPr/>
              </a:pPr>
              <a:r>
                <a:rPr lang="pt-BR" sz="1200" b="1" kern="0" noProof="0" dirty="0">
                  <a:solidFill>
                    <a:schemeClr val="bg1"/>
                  </a:solidFill>
                  <a:latin typeface="AMX" pitchFamily="2" charset="0"/>
                </a:rPr>
                <a:t>Passaporte</a:t>
              </a:r>
            </a:p>
          </p:txBody>
        </p:sp>
        <p:sp>
          <p:nvSpPr>
            <p:cNvPr id="1058" name="TextBox 7">
              <a:extLst>
                <a:ext uri="{FF2B5EF4-FFF2-40B4-BE49-F238E27FC236}">
                  <a16:creationId xmlns:a16="http://schemas.microsoft.com/office/drawing/2014/main" id="{0FDFCE34-A7E9-98B2-71C0-0319DB82EDCA}"/>
                </a:ext>
              </a:extLst>
            </p:cNvPr>
            <p:cNvSpPr txBox="1">
              <a:spLocks/>
            </p:cNvSpPr>
            <p:nvPr/>
          </p:nvSpPr>
          <p:spPr>
            <a:xfrm>
              <a:off x="3730892" y="3858070"/>
              <a:ext cx="1591071" cy="423574"/>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noProof="0" dirty="0">
                  <a:latin typeface="+mj-lt"/>
                </a:rPr>
                <a:t>Linhas adicionais</a:t>
              </a:r>
            </a:p>
          </p:txBody>
        </p:sp>
        <p:sp>
          <p:nvSpPr>
            <p:cNvPr id="1059" name="TextBox 7">
              <a:extLst>
                <a:ext uri="{FF2B5EF4-FFF2-40B4-BE49-F238E27FC236}">
                  <a16:creationId xmlns:a16="http://schemas.microsoft.com/office/drawing/2014/main" id="{77DD9661-E98E-BF53-A623-E54FA8C2F6B0}"/>
                </a:ext>
              </a:extLst>
            </p:cNvPr>
            <p:cNvSpPr txBox="1">
              <a:spLocks/>
            </p:cNvSpPr>
            <p:nvPr/>
          </p:nvSpPr>
          <p:spPr>
            <a:xfrm>
              <a:off x="5373416" y="3852398"/>
              <a:ext cx="1600999" cy="422133"/>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1060" name="TextBox 7">
              <a:extLst>
                <a:ext uri="{FF2B5EF4-FFF2-40B4-BE49-F238E27FC236}">
                  <a16:creationId xmlns:a16="http://schemas.microsoft.com/office/drawing/2014/main" id="{DC476684-4F5D-F8C3-77FC-E2714E2880E7}"/>
                </a:ext>
              </a:extLst>
            </p:cNvPr>
            <p:cNvSpPr txBox="1">
              <a:spLocks/>
            </p:cNvSpPr>
            <p:nvPr/>
          </p:nvSpPr>
          <p:spPr>
            <a:xfrm>
              <a:off x="7024093" y="3863538"/>
              <a:ext cx="1502595"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Américas e</a:t>
              </a:r>
            </a:p>
            <a:p>
              <a:pPr algn="ctr">
                <a:lnSpc>
                  <a:spcPts val="1000"/>
                </a:lnSpc>
                <a:defRPr/>
              </a:pPr>
              <a:r>
                <a:rPr lang="pt-BR" sz="1000" kern="0" noProof="0" dirty="0">
                  <a:latin typeface="+mj-lt"/>
                </a:rPr>
                <a:t>Europa 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1061" name="TextBox 7">
              <a:extLst>
                <a:ext uri="{FF2B5EF4-FFF2-40B4-BE49-F238E27FC236}">
                  <a16:creationId xmlns:a16="http://schemas.microsoft.com/office/drawing/2014/main" id="{668A8C9A-154B-580C-0B4D-FD9C4503C51A}"/>
                </a:ext>
              </a:extLst>
            </p:cNvPr>
            <p:cNvSpPr txBox="1">
              <a:spLocks/>
            </p:cNvSpPr>
            <p:nvPr/>
          </p:nvSpPr>
          <p:spPr>
            <a:xfrm>
              <a:off x="8576366" y="3863538"/>
              <a:ext cx="1528572" cy="418106"/>
            </a:xfrm>
            <a:prstGeom prst="roundRect">
              <a:avLst>
                <a:gd name="adj" fmla="val 50000"/>
              </a:avLst>
            </a:prstGeom>
            <a:solidFill>
              <a:sysClr val="window" lastClr="FFFFFF">
                <a:lumMod val="85000"/>
              </a:sysClr>
            </a:solidFill>
            <a:ln>
              <a:noFill/>
            </a:ln>
          </p:spPr>
          <p:txBody>
            <a:bodyPr wrap="square" lIns="0" tIns="36000" rIns="0" bIns="0" rtlCol="0" anchor="ctr">
              <a:noAutofit/>
            </a:bodyPr>
            <a:lstStyle/>
            <a:p>
              <a:pPr algn="ctr">
                <a:lnSpc>
                  <a:spcPts val="1000"/>
                </a:lnSpc>
                <a:defRPr/>
              </a:pPr>
              <a:r>
                <a:rPr lang="pt-BR" sz="1000" kern="0" noProof="0" dirty="0">
                  <a:latin typeface="+mj-lt"/>
                </a:rPr>
                <a:t>Mundo</a:t>
              </a:r>
              <a:r>
                <a:rPr lang="pt-BR" sz="1000" kern="0" dirty="0">
                  <a:latin typeface="+mj-lt"/>
                </a:rPr>
                <a:t> </a:t>
              </a:r>
              <a:r>
                <a:rPr lang="pt-BR" sz="1000" kern="0" noProof="0" dirty="0">
                  <a:latin typeface="+mj-lt"/>
                </a:rPr>
                <a:t>Titular e</a:t>
              </a:r>
            </a:p>
            <a:p>
              <a:pPr algn="ctr">
                <a:lnSpc>
                  <a:spcPts val="1000"/>
                </a:lnSpc>
                <a:defRPr/>
              </a:pPr>
              <a:r>
                <a:rPr lang="pt-BR" sz="1000" kern="0" dirty="0">
                  <a:latin typeface="+mj-lt"/>
                </a:rPr>
                <a:t>Linhas adicionais</a:t>
              </a:r>
              <a:endParaRPr lang="pt-BR" sz="1000" kern="0" noProof="0" dirty="0">
                <a:latin typeface="+mj-lt"/>
              </a:endParaRPr>
            </a:p>
          </p:txBody>
        </p:sp>
        <p:sp>
          <p:nvSpPr>
            <p:cNvPr id="1062" name="TextBox 7">
              <a:extLst>
                <a:ext uri="{FF2B5EF4-FFF2-40B4-BE49-F238E27FC236}">
                  <a16:creationId xmlns:a16="http://schemas.microsoft.com/office/drawing/2014/main" id="{1CF5F659-675B-F34F-33AF-3F3DDB575F91}"/>
                </a:ext>
              </a:extLst>
            </p:cNvPr>
            <p:cNvSpPr txBox="1">
              <a:spLocks/>
            </p:cNvSpPr>
            <p:nvPr/>
          </p:nvSpPr>
          <p:spPr>
            <a:xfrm>
              <a:off x="1925182" y="4332599"/>
              <a:ext cx="1770524" cy="354822"/>
            </a:xfrm>
            <a:prstGeom prst="roundRect">
              <a:avLst>
                <a:gd name="adj" fmla="val 36836"/>
              </a:avLst>
            </a:prstGeom>
            <a:solidFill>
              <a:srgbClr val="920000"/>
            </a:solidFill>
            <a:ln>
              <a:noFill/>
            </a:ln>
          </p:spPr>
          <p:txBody>
            <a:bodyPr wrap="square" lIns="0" tIns="36000" rIns="0" bIns="0" rtlCol="0" anchor="ctr">
              <a:noAutofit/>
            </a:bodyPr>
            <a:lstStyle/>
            <a:p>
              <a:pPr algn="ctr">
                <a:lnSpc>
                  <a:spcPts val="1200"/>
                </a:lnSpc>
                <a:defRPr/>
              </a:pPr>
              <a:r>
                <a:rPr lang="pt-BR" sz="1200" b="1" kern="0" noProof="0" dirty="0">
                  <a:solidFill>
                    <a:schemeClr val="bg1"/>
                  </a:solidFill>
                  <a:latin typeface="AMX" pitchFamily="2" charset="0"/>
                </a:rPr>
                <a:t>Linhas adicionais  inclusas</a:t>
              </a:r>
            </a:p>
          </p:txBody>
        </p:sp>
        <p:sp>
          <p:nvSpPr>
            <p:cNvPr id="1064" name="TextBox 7">
              <a:extLst>
                <a:ext uri="{FF2B5EF4-FFF2-40B4-BE49-F238E27FC236}">
                  <a16:creationId xmlns:a16="http://schemas.microsoft.com/office/drawing/2014/main" id="{664621CF-FE4A-34FF-4A3B-185B3846B047}"/>
                </a:ext>
              </a:extLst>
            </p:cNvPr>
            <p:cNvSpPr txBox="1">
              <a:spLocks/>
            </p:cNvSpPr>
            <p:nvPr/>
          </p:nvSpPr>
          <p:spPr>
            <a:xfrm>
              <a:off x="3730892" y="4331547"/>
              <a:ext cx="1592008" cy="354356"/>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1066" name="TextBox 7">
              <a:extLst>
                <a:ext uri="{FF2B5EF4-FFF2-40B4-BE49-F238E27FC236}">
                  <a16:creationId xmlns:a16="http://schemas.microsoft.com/office/drawing/2014/main" id="{FAAA6C72-42A1-2D1C-5083-5CEC0D73CF82}"/>
                </a:ext>
              </a:extLst>
            </p:cNvPr>
            <p:cNvSpPr txBox="1">
              <a:spLocks/>
            </p:cNvSpPr>
            <p:nvPr/>
          </p:nvSpPr>
          <p:spPr>
            <a:xfrm>
              <a:off x="5373416" y="4320191"/>
              <a:ext cx="1600999"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0</a:t>
              </a:r>
            </a:p>
          </p:txBody>
        </p:sp>
        <p:sp>
          <p:nvSpPr>
            <p:cNvPr id="1067" name="TextBox 7">
              <a:extLst>
                <a:ext uri="{FF2B5EF4-FFF2-40B4-BE49-F238E27FC236}">
                  <a16:creationId xmlns:a16="http://schemas.microsoft.com/office/drawing/2014/main" id="{C0AB46AA-AA5F-38C2-17D1-A9C249F77108}"/>
                </a:ext>
              </a:extLst>
            </p:cNvPr>
            <p:cNvSpPr txBox="1">
              <a:spLocks/>
            </p:cNvSpPr>
            <p:nvPr/>
          </p:nvSpPr>
          <p:spPr>
            <a:xfrm>
              <a:off x="7024093" y="4320191"/>
              <a:ext cx="1502595"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1</a:t>
              </a:r>
            </a:p>
          </p:txBody>
        </p:sp>
        <p:sp>
          <p:nvSpPr>
            <p:cNvPr id="1068" name="TextBox 7">
              <a:extLst>
                <a:ext uri="{FF2B5EF4-FFF2-40B4-BE49-F238E27FC236}">
                  <a16:creationId xmlns:a16="http://schemas.microsoft.com/office/drawing/2014/main" id="{FAF5FD38-BC09-77E6-FCA0-2A1F764F095A}"/>
                </a:ext>
              </a:extLst>
            </p:cNvPr>
            <p:cNvSpPr txBox="1">
              <a:spLocks/>
            </p:cNvSpPr>
            <p:nvPr/>
          </p:nvSpPr>
          <p:spPr>
            <a:xfrm>
              <a:off x="8576366" y="4320191"/>
              <a:ext cx="1528572" cy="368248"/>
            </a:xfrm>
            <a:prstGeom prst="roundRect">
              <a:avLst>
                <a:gd name="adj" fmla="val 50000"/>
              </a:avLst>
            </a:prstGeom>
            <a:solidFill>
              <a:sysClr val="window" lastClr="FFFFFF">
                <a:lumMod val="85000"/>
              </a:sysClr>
            </a:solidFill>
            <a:ln>
              <a:noFill/>
            </a:ln>
          </p:spPr>
          <p:txBody>
            <a:bodyPr wrap="square" tIns="54000" rtlCol="0" anchor="ctr">
              <a:noAutofit/>
            </a:bodyPr>
            <a:lstStyle/>
            <a:p>
              <a:pPr algn="ctr">
                <a:defRPr/>
              </a:pPr>
              <a:r>
                <a:rPr lang="pt-BR" sz="1200" kern="0" noProof="0" dirty="0">
                  <a:latin typeface="AMX Medium" pitchFamily="2" charset="0"/>
                </a:rPr>
                <a:t>2</a:t>
              </a:r>
            </a:p>
          </p:txBody>
        </p:sp>
        <p:sp>
          <p:nvSpPr>
            <p:cNvPr id="1071" name="TextBox 7">
              <a:extLst>
                <a:ext uri="{FF2B5EF4-FFF2-40B4-BE49-F238E27FC236}">
                  <a16:creationId xmlns:a16="http://schemas.microsoft.com/office/drawing/2014/main" id="{31F1D026-F7E9-E6F6-6B68-69035C252C5C}"/>
                </a:ext>
              </a:extLst>
            </p:cNvPr>
            <p:cNvSpPr txBox="1">
              <a:spLocks/>
            </p:cNvSpPr>
            <p:nvPr/>
          </p:nvSpPr>
          <p:spPr>
            <a:xfrm>
              <a:off x="1925182" y="4742530"/>
              <a:ext cx="1770524" cy="359089"/>
            </a:xfrm>
            <a:prstGeom prst="roundRect">
              <a:avLst>
                <a:gd name="adj" fmla="val 29697"/>
              </a:avLst>
            </a:prstGeom>
            <a:solidFill>
              <a:srgbClr val="920000"/>
            </a:solidFill>
            <a:ln>
              <a:noFill/>
            </a:ln>
          </p:spPr>
          <p:txBody>
            <a:bodyPr wrap="square" lIns="36000" tIns="54000" rIns="36000" bIns="0" rtlCol="0" anchor="ctr">
              <a:noAutofit/>
            </a:bodyPr>
            <a:lstStyle/>
            <a:p>
              <a:pPr algn="ctr">
                <a:lnSpc>
                  <a:spcPts val="1000"/>
                </a:lnSpc>
                <a:defRPr/>
              </a:pPr>
              <a:r>
                <a:rPr lang="pt-BR" sz="1200" b="1" kern="0" noProof="0" dirty="0" err="1">
                  <a:solidFill>
                    <a:schemeClr val="bg1"/>
                  </a:solidFill>
                  <a:latin typeface="AMX" pitchFamily="2" charset="0"/>
                </a:rPr>
                <a:t>Qtd</a:t>
              </a:r>
              <a:r>
                <a:rPr lang="pt-BR" sz="1200" b="1" kern="0" noProof="0" dirty="0">
                  <a:solidFill>
                    <a:schemeClr val="bg1"/>
                  </a:solidFill>
                  <a:latin typeface="AMX" pitchFamily="2" charset="0"/>
                </a:rPr>
                <a:t>. Máx. Linhas adicionais</a:t>
              </a:r>
            </a:p>
          </p:txBody>
        </p:sp>
        <p:sp>
          <p:nvSpPr>
            <p:cNvPr id="1072" name="TextBox 7">
              <a:extLst>
                <a:ext uri="{FF2B5EF4-FFF2-40B4-BE49-F238E27FC236}">
                  <a16:creationId xmlns:a16="http://schemas.microsoft.com/office/drawing/2014/main" id="{68162FB9-43F4-544B-8F06-45224866528B}"/>
                </a:ext>
              </a:extLst>
            </p:cNvPr>
            <p:cNvSpPr txBox="1">
              <a:spLocks/>
            </p:cNvSpPr>
            <p:nvPr/>
          </p:nvSpPr>
          <p:spPr>
            <a:xfrm>
              <a:off x="3730892" y="4742531"/>
              <a:ext cx="1592008"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1</a:t>
              </a:r>
            </a:p>
          </p:txBody>
        </p:sp>
        <p:sp>
          <p:nvSpPr>
            <p:cNvPr id="1075" name="TextBox 7">
              <a:extLst>
                <a:ext uri="{FF2B5EF4-FFF2-40B4-BE49-F238E27FC236}">
                  <a16:creationId xmlns:a16="http://schemas.microsoft.com/office/drawing/2014/main" id="{AAC79812-688B-E3BD-DC74-4FE41D4F3555}"/>
                </a:ext>
              </a:extLst>
            </p:cNvPr>
            <p:cNvSpPr txBox="1">
              <a:spLocks/>
            </p:cNvSpPr>
            <p:nvPr/>
          </p:nvSpPr>
          <p:spPr>
            <a:xfrm>
              <a:off x="5373416" y="4742530"/>
              <a:ext cx="1600999" cy="35482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highlight>
                    <a:srgbClr val="FFFF00"/>
                  </a:highlight>
                  <a:latin typeface="AMX Medium" pitchFamily="2" charset="0"/>
                </a:rPr>
                <a:t>1</a:t>
              </a:r>
            </a:p>
          </p:txBody>
        </p:sp>
        <p:sp>
          <p:nvSpPr>
            <p:cNvPr id="1079" name="TextBox 7">
              <a:extLst>
                <a:ext uri="{FF2B5EF4-FFF2-40B4-BE49-F238E27FC236}">
                  <a16:creationId xmlns:a16="http://schemas.microsoft.com/office/drawing/2014/main" id="{ADAB0972-471C-8C69-9AB5-EF5D9C31C75F}"/>
                </a:ext>
              </a:extLst>
            </p:cNvPr>
            <p:cNvSpPr txBox="1">
              <a:spLocks/>
            </p:cNvSpPr>
            <p:nvPr/>
          </p:nvSpPr>
          <p:spPr>
            <a:xfrm>
              <a:off x="7024093" y="4742531"/>
              <a:ext cx="1502595"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3</a:t>
              </a:r>
            </a:p>
          </p:txBody>
        </p:sp>
        <p:sp>
          <p:nvSpPr>
            <p:cNvPr id="1086" name="TextBox 7">
              <a:extLst>
                <a:ext uri="{FF2B5EF4-FFF2-40B4-BE49-F238E27FC236}">
                  <a16:creationId xmlns:a16="http://schemas.microsoft.com/office/drawing/2014/main" id="{B2155C01-D961-7CCD-6948-3678A8257FBE}"/>
                </a:ext>
              </a:extLst>
            </p:cNvPr>
            <p:cNvSpPr txBox="1">
              <a:spLocks/>
            </p:cNvSpPr>
            <p:nvPr/>
          </p:nvSpPr>
          <p:spPr>
            <a:xfrm>
              <a:off x="8576366" y="4742531"/>
              <a:ext cx="1528572" cy="354822"/>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defRPr/>
              </a:pPr>
              <a:r>
                <a:rPr lang="pt-BR" sz="1200" kern="0" noProof="0" dirty="0">
                  <a:latin typeface="AMX Medium" pitchFamily="2" charset="0"/>
                </a:rPr>
                <a:t>5</a:t>
              </a:r>
            </a:p>
          </p:txBody>
        </p:sp>
        <p:pic>
          <p:nvPicPr>
            <p:cNvPr id="1090" name="Picture 2">
              <a:extLst>
                <a:ext uri="{FF2B5EF4-FFF2-40B4-BE49-F238E27FC236}">
                  <a16:creationId xmlns:a16="http://schemas.microsoft.com/office/drawing/2014/main" id="{35CA058B-09BD-F824-FB78-CD3E8C5C010A}"/>
                </a:ext>
              </a:extLst>
            </p:cNvPr>
            <p:cNvPicPr>
              <a:picLocks noChangeAspect="1" noChangeArrowheads="1"/>
            </p:cNvPicPr>
            <p:nvPr/>
          </p:nvPicPr>
          <p:blipFill>
            <a:blip>
              <a:extLst>
                <a:ext uri="{96DAC541-7B7A-43D3-8B79-37D633B846F1}">
                  <asvg:svgBlip xmlns:asvg="http://schemas.microsoft.com/office/drawing/2016/SVG/main" r:embed="rId3"/>
                </a:ext>
              </a:extLst>
            </a:blip>
            <a:srcRect/>
            <a:stretch/>
          </p:blipFill>
          <p:spPr bwMode="auto">
            <a:xfrm>
              <a:off x="5344109" y="3213698"/>
              <a:ext cx="129481" cy="139785"/>
            </a:xfrm>
            <a:prstGeom prst="rect">
              <a:avLst/>
            </a:prstGeom>
            <a:extLst>
              <a:ext uri="{909E8E84-426E-40DD-AFC4-6F175D3DCCD1}">
                <a14:hiddenFill xmlns:a14="http://schemas.microsoft.com/office/drawing/2010/main">
                  <a:solidFill>
                    <a:srgbClr val="FFFFFF"/>
                  </a:solidFill>
                </a14:hiddenFill>
              </a:ext>
            </a:extLst>
          </p:spPr>
        </p:pic>
        <p:pic>
          <p:nvPicPr>
            <p:cNvPr id="1092" name="Picture 4">
              <a:extLst>
                <a:ext uri="{FF2B5EF4-FFF2-40B4-BE49-F238E27FC236}">
                  <a16:creationId xmlns:a16="http://schemas.microsoft.com/office/drawing/2014/main" id="{5A52A242-12B5-18E8-3652-4354D52FE0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6313120" y="3157237"/>
              <a:ext cx="250635" cy="250736"/>
            </a:xfrm>
            <a:prstGeom prst="rect">
              <a:avLst/>
            </a:prstGeom>
            <a:extLst>
              <a:ext uri="{909E8E84-426E-40DD-AFC4-6F175D3DCCD1}">
                <a14:hiddenFill xmlns:a14="http://schemas.microsoft.com/office/drawing/2010/main">
                  <a:solidFill>
                    <a:srgbClr val="FFFFFF"/>
                  </a:solidFill>
                </a14:hiddenFill>
              </a:ext>
            </a:extLst>
          </p:spPr>
        </p:pic>
        <p:pic>
          <p:nvPicPr>
            <p:cNvPr id="1096" name="Picture 6">
              <a:extLst>
                <a:ext uri="{FF2B5EF4-FFF2-40B4-BE49-F238E27FC236}">
                  <a16:creationId xmlns:a16="http://schemas.microsoft.com/office/drawing/2014/main" id="{D9623303-5960-D5CC-2CBD-5DF596A6DF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7880928" y="3222871"/>
              <a:ext cx="132153" cy="1321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9" name="Imagem 1098" descr="Logotipo&#10;&#10;O conteúdo gerado por IA pode estar incorreto.">
              <a:extLst>
                <a:ext uri="{FF2B5EF4-FFF2-40B4-BE49-F238E27FC236}">
                  <a16:creationId xmlns:a16="http://schemas.microsoft.com/office/drawing/2014/main" id="{29CBFF2E-46C8-7A23-EA52-133291DE9F6C}"/>
                </a:ext>
              </a:extLst>
            </p:cNvPr>
            <p:cNvPicPr>
              <a:picLocks noChangeAspect="1"/>
            </p:cNvPicPr>
            <p:nvPr/>
          </p:nvPicPr>
          <p:blipFill>
            <a:blip r:embed="rId6" cstate="print">
              <a:extLst>
                <a:ext uri="{28A0092B-C50C-407E-A947-70E740481C1C}">
                  <a14:useLocalDpi xmlns:a14="http://schemas.microsoft.com/office/drawing/2010/main" val="0"/>
                </a:ext>
              </a:extLst>
            </a:blip>
            <a:srcRect t="34836" b="34836"/>
            <a:stretch>
              <a:fillRect/>
            </a:stretch>
          </p:blipFill>
          <p:spPr>
            <a:xfrm>
              <a:off x="7173413" y="5366807"/>
              <a:ext cx="874337" cy="269855"/>
            </a:xfrm>
            <a:prstGeom prst="rect">
              <a:avLst/>
            </a:prstGeom>
          </p:spPr>
        </p:pic>
        <p:pic>
          <p:nvPicPr>
            <p:cNvPr id="1103" name="Imagem 1102">
              <a:extLst>
                <a:ext uri="{FF2B5EF4-FFF2-40B4-BE49-F238E27FC236}">
                  <a16:creationId xmlns:a16="http://schemas.microsoft.com/office/drawing/2014/main" id="{D881522D-B693-5816-667D-1D9362206BD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220902" y="2900955"/>
              <a:ext cx="152068" cy="152384"/>
            </a:xfrm>
            <a:prstGeom prst="rect">
              <a:avLst/>
            </a:prstGeom>
          </p:spPr>
        </p:pic>
        <p:pic>
          <p:nvPicPr>
            <p:cNvPr id="1106" name="Imagem 1105">
              <a:extLst>
                <a:ext uri="{FF2B5EF4-FFF2-40B4-BE49-F238E27FC236}">
                  <a16:creationId xmlns:a16="http://schemas.microsoft.com/office/drawing/2014/main" id="{DEBA18F3-F48F-4BE5-2E65-6C030062C17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06317" y="3481653"/>
              <a:ext cx="538292" cy="169751"/>
            </a:xfrm>
            <a:prstGeom prst="rect">
              <a:avLst/>
            </a:prstGeom>
          </p:spPr>
        </p:pic>
        <p:pic>
          <p:nvPicPr>
            <p:cNvPr id="1110" name="Imagem 1109">
              <a:extLst>
                <a:ext uri="{FF2B5EF4-FFF2-40B4-BE49-F238E27FC236}">
                  <a16:creationId xmlns:a16="http://schemas.microsoft.com/office/drawing/2014/main" id="{14DD3C89-1368-0BFB-0C36-3FAC62F9DA6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533555" y="3653684"/>
              <a:ext cx="137951" cy="137951"/>
            </a:xfrm>
            <a:prstGeom prst="rect">
              <a:avLst/>
            </a:prstGeom>
          </p:spPr>
        </p:pic>
        <p:pic>
          <p:nvPicPr>
            <p:cNvPr id="1113" name="Imagem 1112">
              <a:extLst>
                <a:ext uri="{FF2B5EF4-FFF2-40B4-BE49-F238E27FC236}">
                  <a16:creationId xmlns:a16="http://schemas.microsoft.com/office/drawing/2014/main" id="{C4549F96-1467-2874-19AB-33170DD2806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56590" y="3472782"/>
              <a:ext cx="588132" cy="185468"/>
            </a:xfrm>
            <a:prstGeom prst="rect">
              <a:avLst/>
            </a:prstGeom>
          </p:spPr>
        </p:pic>
        <p:pic>
          <p:nvPicPr>
            <p:cNvPr id="1117" name="Imagem 1116">
              <a:extLst>
                <a:ext uri="{FF2B5EF4-FFF2-40B4-BE49-F238E27FC236}">
                  <a16:creationId xmlns:a16="http://schemas.microsoft.com/office/drawing/2014/main" id="{29AB4BCA-FECB-96A5-7DE7-663B48D322D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16798" y="3653684"/>
              <a:ext cx="137951" cy="137951"/>
            </a:xfrm>
            <a:prstGeom prst="rect">
              <a:avLst/>
            </a:prstGeom>
          </p:spPr>
        </p:pic>
        <p:pic>
          <p:nvPicPr>
            <p:cNvPr id="1118" name="Imagem 1117">
              <a:extLst>
                <a:ext uri="{FF2B5EF4-FFF2-40B4-BE49-F238E27FC236}">
                  <a16:creationId xmlns:a16="http://schemas.microsoft.com/office/drawing/2014/main" id="{DD377A15-E400-FDB8-B55B-1953F4623AB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860299" y="3481653"/>
              <a:ext cx="553716" cy="174615"/>
            </a:xfrm>
            <a:prstGeom prst="rect">
              <a:avLst/>
            </a:prstGeom>
          </p:spPr>
        </p:pic>
        <p:pic>
          <p:nvPicPr>
            <p:cNvPr id="1119" name="Imagem 1118">
              <a:extLst>
                <a:ext uri="{FF2B5EF4-FFF2-40B4-BE49-F238E27FC236}">
                  <a16:creationId xmlns:a16="http://schemas.microsoft.com/office/drawing/2014/main" id="{128EB1E5-EF68-3BC9-A795-2FF1FAE7A13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788369" y="3653684"/>
              <a:ext cx="137951" cy="137951"/>
            </a:xfrm>
            <a:prstGeom prst="rect">
              <a:avLst/>
            </a:prstGeom>
          </p:spPr>
        </p:pic>
        <p:sp>
          <p:nvSpPr>
            <p:cNvPr id="1120" name="TextBox 7">
              <a:extLst>
                <a:ext uri="{FF2B5EF4-FFF2-40B4-BE49-F238E27FC236}">
                  <a16:creationId xmlns:a16="http://schemas.microsoft.com/office/drawing/2014/main" id="{29E26062-8617-2684-DE70-821D96D1A4C0}"/>
                </a:ext>
              </a:extLst>
            </p:cNvPr>
            <p:cNvSpPr txBox="1">
              <a:spLocks/>
            </p:cNvSpPr>
            <p:nvPr/>
          </p:nvSpPr>
          <p:spPr>
            <a:xfrm>
              <a:off x="1858537" y="5317073"/>
              <a:ext cx="2332830" cy="307777"/>
            </a:xfrm>
            <a:prstGeom prst="roundRect">
              <a:avLst>
                <a:gd name="adj" fmla="val 0"/>
              </a:avLst>
            </a:prstGeom>
            <a:noFill/>
            <a:ln>
              <a:noFill/>
            </a:ln>
          </p:spPr>
          <p:txBody>
            <a:bodyPr wrap="square" rtlCol="0" anchor="ctr">
              <a:spAutoFit/>
            </a:bodyPr>
            <a:lstStyle/>
            <a:p>
              <a:pPr>
                <a:defRPr/>
              </a:pPr>
              <a:r>
                <a:rPr lang="pt-BR" sz="1400" i="1" kern="0" dirty="0">
                  <a:solidFill>
                    <a:srgbClr val="D70000"/>
                  </a:solidFill>
                  <a:latin typeface="AMX" pitchFamily="2" charset="0"/>
                </a:rPr>
                <a:t>*</a:t>
              </a:r>
              <a:r>
                <a:rPr lang="pt-BR" sz="1400" i="1" kern="0" dirty="0">
                  <a:solidFill>
                    <a:schemeClr val="bg1"/>
                  </a:solidFill>
                  <a:latin typeface="AMX" pitchFamily="2" charset="0"/>
                </a:rPr>
                <a:t> Consulte os valores vigentes.</a:t>
              </a:r>
              <a:endParaRPr lang="pt-BR" sz="1400" i="1" kern="0" noProof="0" dirty="0">
                <a:solidFill>
                  <a:schemeClr val="bg1"/>
                </a:solidFill>
                <a:latin typeface="AMX" pitchFamily="2" charset="0"/>
              </a:endParaRPr>
            </a:p>
          </p:txBody>
        </p:sp>
        <p:sp>
          <p:nvSpPr>
            <p:cNvPr id="1121" name="TextBox 7">
              <a:extLst>
                <a:ext uri="{FF2B5EF4-FFF2-40B4-BE49-F238E27FC236}">
                  <a16:creationId xmlns:a16="http://schemas.microsoft.com/office/drawing/2014/main" id="{B5AE5B6B-248A-9BDB-2B86-C41E4341BD43}"/>
                </a:ext>
              </a:extLst>
            </p:cNvPr>
            <p:cNvSpPr txBox="1">
              <a:spLocks/>
            </p:cNvSpPr>
            <p:nvPr/>
          </p:nvSpPr>
          <p:spPr>
            <a:xfrm>
              <a:off x="3743110" y="3488029"/>
              <a:ext cx="1600999" cy="321963"/>
            </a:xfrm>
            <a:prstGeom prst="roundRect">
              <a:avLst>
                <a:gd name="adj" fmla="val 50000"/>
              </a:avLst>
            </a:prstGeom>
            <a:solidFill>
              <a:sysClr val="window" lastClr="FFFFFF">
                <a:lumMod val="85000"/>
              </a:sysClr>
            </a:solidFill>
            <a:ln>
              <a:noFill/>
            </a:ln>
          </p:spPr>
          <p:txBody>
            <a:bodyPr wrap="square" tIns="72000" rtlCol="0" anchor="ctr">
              <a:noAutofit/>
            </a:bodyPr>
            <a:lstStyle/>
            <a:p>
              <a:pPr algn="ctr">
                <a:lnSpc>
                  <a:spcPts val="1100"/>
                </a:lnSpc>
                <a:defRPr/>
              </a:pPr>
              <a:r>
                <a:rPr lang="pt-BR" sz="1050" kern="0" noProof="0" dirty="0">
                  <a:latin typeface="AMX Medium" pitchFamily="2" charset="0"/>
                </a:rPr>
                <a:t>             50GB</a:t>
              </a:r>
            </a:p>
            <a:p>
              <a:pPr algn="ctr">
                <a:lnSpc>
                  <a:spcPts val="1100"/>
                </a:lnSpc>
                <a:defRPr/>
              </a:pPr>
              <a:r>
                <a:rPr lang="pt-BR" sz="1050" kern="0" noProof="0" dirty="0">
                  <a:latin typeface="AMX Medium" pitchFamily="2" charset="0"/>
                </a:rPr>
                <a:t>   Google </a:t>
              </a:r>
              <a:r>
                <a:rPr lang="pt-BR" sz="1050" kern="0" noProof="0" dirty="0" err="1">
                  <a:latin typeface="AMX Medium" pitchFamily="2" charset="0"/>
                </a:rPr>
                <a:t>One</a:t>
              </a:r>
              <a:r>
                <a:rPr lang="pt-BR" sz="1050" kern="0" noProof="0" dirty="0">
                  <a:latin typeface="AMX Medium" pitchFamily="2" charset="0"/>
                </a:rPr>
                <a:t> 100GB</a:t>
              </a:r>
            </a:p>
          </p:txBody>
        </p:sp>
        <p:pic>
          <p:nvPicPr>
            <p:cNvPr id="1122" name="Imagem 1121">
              <a:extLst>
                <a:ext uri="{FF2B5EF4-FFF2-40B4-BE49-F238E27FC236}">
                  <a16:creationId xmlns:a16="http://schemas.microsoft.com/office/drawing/2014/main" id="{E41EC244-A08B-D9D1-8A4D-140A2B662D1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76011" y="3487413"/>
              <a:ext cx="538292" cy="169751"/>
            </a:xfrm>
            <a:prstGeom prst="rect">
              <a:avLst/>
            </a:prstGeom>
          </p:spPr>
        </p:pic>
        <p:pic>
          <p:nvPicPr>
            <p:cNvPr id="1123" name="Imagem 1122">
              <a:extLst>
                <a:ext uri="{FF2B5EF4-FFF2-40B4-BE49-F238E27FC236}">
                  <a16:creationId xmlns:a16="http://schemas.microsoft.com/office/drawing/2014/main" id="{E97F8EE8-94FE-EBFE-BD14-C725E68CC30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03249" y="3659444"/>
              <a:ext cx="137951" cy="137951"/>
            </a:xfrm>
            <a:prstGeom prst="rect">
              <a:avLst/>
            </a:prstGeom>
          </p:spPr>
        </p:pic>
        <p:sp>
          <p:nvSpPr>
            <p:cNvPr id="1124" name="Retângulo: Cantos Arredondados 126">
              <a:extLst>
                <a:ext uri="{FF2B5EF4-FFF2-40B4-BE49-F238E27FC236}">
                  <a16:creationId xmlns:a16="http://schemas.microsoft.com/office/drawing/2014/main" id="{CE7E2478-0B54-C6C3-8803-97A05EE723D5}"/>
                </a:ext>
              </a:extLst>
            </p:cNvPr>
            <p:cNvSpPr>
              <a:spLocks/>
            </p:cNvSpPr>
            <p:nvPr/>
          </p:nvSpPr>
          <p:spPr>
            <a:xfrm>
              <a:off x="3730892" y="1779587"/>
              <a:ext cx="1592008" cy="309679"/>
            </a:xfrm>
            <a:prstGeom prst="roundRect">
              <a:avLst>
                <a:gd name="adj" fmla="val 50000"/>
              </a:avLst>
            </a:prstGeom>
            <a:solidFill>
              <a:srgbClr val="262626"/>
            </a:solidFill>
            <a:ln w="12700" cap="flat" cmpd="sng" algn="ctr">
              <a:solidFill>
                <a:srgbClr val="F5F5F5"/>
              </a:solid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a:t>
              </a:r>
            </a:p>
          </p:txBody>
        </p:sp>
        <p:sp>
          <p:nvSpPr>
            <p:cNvPr id="1125" name="Retângulo: Cantos Arredondados 126">
              <a:extLst>
                <a:ext uri="{FF2B5EF4-FFF2-40B4-BE49-F238E27FC236}">
                  <a16:creationId xmlns:a16="http://schemas.microsoft.com/office/drawing/2014/main" id="{F2217F6E-D737-2064-E9C6-A98B595D7DBE}"/>
                </a:ext>
              </a:extLst>
            </p:cNvPr>
            <p:cNvSpPr>
              <a:spLocks/>
            </p:cNvSpPr>
            <p:nvPr/>
          </p:nvSpPr>
          <p:spPr>
            <a:xfrm>
              <a:off x="5381779" y="1777185"/>
              <a:ext cx="1592008" cy="309679"/>
            </a:xfrm>
            <a:prstGeom prst="roundRect">
              <a:avLst>
                <a:gd name="adj" fmla="val 50000"/>
              </a:avLst>
            </a:prstGeom>
            <a:solidFill>
              <a:srgbClr val="262626"/>
            </a:solidFill>
            <a:ln w="12700" cap="flat" cmpd="sng" algn="ctr">
              <a:solidFill>
                <a:srgbClr val="F5F5F5"/>
              </a:solid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M</a:t>
              </a:r>
            </a:p>
          </p:txBody>
        </p:sp>
        <p:sp>
          <p:nvSpPr>
            <p:cNvPr id="1126" name="Retângulo: Cantos Arredondados 126">
              <a:extLst>
                <a:ext uri="{FF2B5EF4-FFF2-40B4-BE49-F238E27FC236}">
                  <a16:creationId xmlns:a16="http://schemas.microsoft.com/office/drawing/2014/main" id="{7AA732BC-070F-9E34-0C3E-2BBB3521E2F5}"/>
                </a:ext>
              </a:extLst>
            </p:cNvPr>
            <p:cNvSpPr>
              <a:spLocks/>
            </p:cNvSpPr>
            <p:nvPr/>
          </p:nvSpPr>
          <p:spPr>
            <a:xfrm>
              <a:off x="7023675" y="1763560"/>
              <a:ext cx="1502595" cy="309679"/>
            </a:xfrm>
            <a:prstGeom prst="roundRect">
              <a:avLst>
                <a:gd name="adj" fmla="val 50000"/>
              </a:avLst>
            </a:prstGeom>
            <a:solidFill>
              <a:srgbClr val="262626"/>
            </a:solidFill>
            <a:ln w="12700" cap="flat" cmpd="sng" algn="ctr">
              <a:solidFill>
                <a:srgbClr val="F5F5F5"/>
              </a:solid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G</a:t>
              </a:r>
            </a:p>
          </p:txBody>
        </p:sp>
        <p:sp>
          <p:nvSpPr>
            <p:cNvPr id="1127" name="Retângulo: Cantos Arredondados 126">
              <a:extLst>
                <a:ext uri="{FF2B5EF4-FFF2-40B4-BE49-F238E27FC236}">
                  <a16:creationId xmlns:a16="http://schemas.microsoft.com/office/drawing/2014/main" id="{B751BE35-6084-DAB2-9716-EA09737A5A62}"/>
                </a:ext>
              </a:extLst>
            </p:cNvPr>
            <p:cNvSpPr>
              <a:spLocks/>
            </p:cNvSpPr>
            <p:nvPr/>
          </p:nvSpPr>
          <p:spPr>
            <a:xfrm>
              <a:off x="8576158" y="1763560"/>
              <a:ext cx="1502595" cy="309679"/>
            </a:xfrm>
            <a:prstGeom prst="roundRect">
              <a:avLst>
                <a:gd name="adj" fmla="val 50000"/>
              </a:avLst>
            </a:prstGeom>
            <a:solidFill>
              <a:srgbClr val="262626"/>
            </a:solidFill>
            <a:ln w="12700" cap="flat" cmpd="sng" algn="ctr">
              <a:solidFill>
                <a:srgbClr val="F5F5F5"/>
              </a:solid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GG</a:t>
              </a:r>
            </a:p>
          </p:txBody>
        </p:sp>
        <p:sp>
          <p:nvSpPr>
            <p:cNvPr id="1128" name="Retângulo: Cantos Arredondados 126">
              <a:extLst>
                <a:ext uri="{FF2B5EF4-FFF2-40B4-BE49-F238E27FC236}">
                  <a16:creationId xmlns:a16="http://schemas.microsoft.com/office/drawing/2014/main" id="{353EB97A-169F-985B-2CBB-17276C2D4A22}"/>
                </a:ext>
              </a:extLst>
            </p:cNvPr>
            <p:cNvSpPr>
              <a:spLocks/>
            </p:cNvSpPr>
            <p:nvPr/>
          </p:nvSpPr>
          <p:spPr>
            <a:xfrm>
              <a:off x="5372788" y="2148296"/>
              <a:ext cx="1592007"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100GB</a:t>
              </a:r>
            </a:p>
          </p:txBody>
        </p:sp>
        <p:sp>
          <p:nvSpPr>
            <p:cNvPr id="1129" name="Retângulo: Cantos Arredondados 126">
              <a:extLst>
                <a:ext uri="{FF2B5EF4-FFF2-40B4-BE49-F238E27FC236}">
                  <a16:creationId xmlns:a16="http://schemas.microsoft.com/office/drawing/2014/main" id="{5B36AD93-9BF3-EF5C-997C-2CF50492C09D}"/>
                </a:ext>
              </a:extLst>
            </p:cNvPr>
            <p:cNvSpPr>
              <a:spLocks/>
            </p:cNvSpPr>
            <p:nvPr/>
          </p:nvSpPr>
          <p:spPr>
            <a:xfrm>
              <a:off x="6984151" y="2146763"/>
              <a:ext cx="1542119"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150GB</a:t>
              </a:r>
            </a:p>
          </p:txBody>
        </p:sp>
        <p:sp>
          <p:nvSpPr>
            <p:cNvPr id="1130" name="Retângulo: Cantos Arredondados 126">
              <a:extLst>
                <a:ext uri="{FF2B5EF4-FFF2-40B4-BE49-F238E27FC236}">
                  <a16:creationId xmlns:a16="http://schemas.microsoft.com/office/drawing/2014/main" id="{61142DC8-28EE-6BF7-12C2-DC40AC507B51}"/>
                </a:ext>
              </a:extLst>
            </p:cNvPr>
            <p:cNvSpPr>
              <a:spLocks/>
            </p:cNvSpPr>
            <p:nvPr/>
          </p:nvSpPr>
          <p:spPr>
            <a:xfrm>
              <a:off x="8576158" y="2134564"/>
              <a:ext cx="1559302" cy="309679"/>
            </a:xfrm>
            <a:prstGeom prst="roundRect">
              <a:avLst>
                <a:gd name="adj" fmla="val 50000"/>
              </a:avLst>
            </a:prstGeom>
            <a:solidFill>
              <a:srgbClr val="D70000"/>
            </a:solidFill>
            <a:ln w="19050" cap="flat" cmpd="sng" algn="ctr">
              <a:noFill/>
              <a:prstDash val="solid"/>
              <a:miter lim="800000"/>
            </a:ln>
            <a:effectLst/>
          </p:spPr>
          <p:txBody>
            <a:bodyPr lIns="91440" tIns="45720" rIns="91440" bIns="45720" rtlCol="0" anchor="ctr"/>
            <a:lstStyle/>
            <a:p>
              <a:pPr algn="ctr">
                <a:defRPr/>
              </a:pPr>
              <a:r>
                <a:rPr lang="pt-BR" sz="1200" b="1" kern="0" noProof="0" dirty="0">
                  <a:solidFill>
                    <a:schemeClr val="bg1"/>
                  </a:solidFill>
                  <a:latin typeface="AMX" pitchFamily="2" charset="0"/>
                </a:rPr>
                <a:t>PÓS 200GB</a:t>
              </a:r>
            </a:p>
          </p:txBody>
        </p:sp>
      </p:grpSp>
      <p:sp>
        <p:nvSpPr>
          <p:cNvPr id="2" name="Retângulo: Cantos Arredondados 1">
            <a:extLst>
              <a:ext uri="{FF2B5EF4-FFF2-40B4-BE49-F238E27FC236}">
                <a16:creationId xmlns:a16="http://schemas.microsoft.com/office/drawing/2014/main" id="{BDFDD71B-AE7C-67C1-6B91-54F5A77F3EBB}"/>
              </a:ext>
            </a:extLst>
          </p:cNvPr>
          <p:cNvSpPr/>
          <p:nvPr/>
        </p:nvSpPr>
        <p:spPr>
          <a:xfrm>
            <a:off x="3564124" y="5207458"/>
            <a:ext cx="4859044" cy="1423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Alteração na quantidade de linhas adicionais pagas na oferta Claro Pós 5G 100GB.</a:t>
            </a:r>
          </a:p>
          <a:p>
            <a:pPr algn="ctr"/>
            <a:r>
              <a:rPr lang="pt-BR" dirty="0"/>
              <a:t> De: 01 Dependente. </a:t>
            </a:r>
          </a:p>
          <a:p>
            <a:pPr algn="ctr"/>
            <a:r>
              <a:rPr lang="pt-BR" dirty="0"/>
              <a:t>Para: 02 Dependentes. </a:t>
            </a:r>
          </a:p>
        </p:txBody>
      </p:sp>
    </p:spTree>
    <p:extLst>
      <p:ext uri="{BB962C8B-B14F-4D97-AF65-F5344CB8AC3E}">
        <p14:creationId xmlns:p14="http://schemas.microsoft.com/office/powerpoint/2010/main" val="9657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039"/>
                                        </p:tgtEl>
                                        <p:attrNameLst>
                                          <p:attrName>style.visibility</p:attrName>
                                        </p:attrNameLst>
                                      </p:cBhvr>
                                      <p:to>
                                        <p:strVal val="visible"/>
                                      </p:to>
                                    </p:set>
                                    <p:animEffect transition="in" filter="wipe(up)">
                                      <p:cBhvr>
                                        <p:cTn id="21"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3" grpId="0" animBg="1"/>
    </p:bldLst>
  </p:timing>
</p:sld>
</file>

<file path=ppt/theme/theme1.xml><?xml version="1.0" encoding="utf-8"?>
<a:theme xmlns:a="http://schemas.openxmlformats.org/drawingml/2006/main" name="Template-DI-ofic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a 1">
      <a:majorFont>
        <a:latin typeface="AMX"/>
        <a:ea typeface=""/>
        <a:cs typeface=""/>
      </a:majorFont>
      <a:minorFont>
        <a:latin typeface="AM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bb22af931fc60397c74301ec42d8558">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691c8d6bfdcba53aab92b8dfcb9871d2"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Props1.xml><?xml version="1.0" encoding="utf-8"?>
<ds:datastoreItem xmlns:ds="http://schemas.openxmlformats.org/officeDocument/2006/customXml" ds:itemID="{809519B9-B4BF-471C-8A79-21E908FFA624}">
  <ds:schemaRefs>
    <ds:schemaRef ds:uri="http://schemas.microsoft.com/sharepoint/v3/contenttype/forms"/>
  </ds:schemaRefs>
</ds:datastoreItem>
</file>

<file path=customXml/itemProps2.xml><?xml version="1.0" encoding="utf-8"?>
<ds:datastoreItem xmlns:ds="http://schemas.openxmlformats.org/officeDocument/2006/customXml" ds:itemID="{E6F560AB-5EE1-4533-A90D-6008594733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c3496-d55f-4088-b91d-c078abc80e92"/>
    <ds:schemaRef ds:uri="81d509b4-a50c-4eb4-9c41-c741e6a750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121849-4437-4D97-8050-36BB5475C8C5}">
  <ds:schemaRefs>
    <ds:schemaRef ds:uri="http://schemas.openxmlformats.org/package/2006/metadata/core-properties"/>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http://purl.org/dc/dcmitype/"/>
    <ds:schemaRef ds:uri="http://schemas.microsoft.com/office/2006/metadata/properties"/>
    <ds:schemaRef ds:uri="81d509b4-a50c-4eb4-9c41-c741e6a75022"/>
    <ds:schemaRef ds:uri="05ec3496-d55f-4088-b91d-c078abc80e92"/>
  </ds:schemaRefs>
</ds:datastoreItem>
</file>

<file path=docProps/app.xml><?xml version="1.0" encoding="utf-8"?>
<Properties xmlns="http://schemas.openxmlformats.org/officeDocument/2006/extended-properties" xmlns:vt="http://schemas.openxmlformats.org/officeDocument/2006/docPropsVTypes">
  <Template>Reframe_Modelo_PPT_DI</Template>
  <TotalTime>3864</TotalTime>
  <Words>6358</Words>
  <Application>Microsoft Office PowerPoint</Application>
  <PresentationFormat>Widescreen</PresentationFormat>
  <Paragraphs>967</Paragraphs>
  <Slides>55</Slides>
  <Notes>42</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55</vt:i4>
      </vt:variant>
    </vt:vector>
  </HeadingPairs>
  <TitlesOfParts>
    <vt:vector size="64" baseType="lpstr">
      <vt:lpstr>AMX</vt:lpstr>
      <vt:lpstr>AMX Black</vt:lpstr>
      <vt:lpstr>AMX Medium</vt:lpstr>
      <vt:lpstr>Aptos</vt:lpstr>
      <vt:lpstr>Arial</vt:lpstr>
      <vt:lpstr>Arial Black</vt:lpstr>
      <vt:lpstr>Calibri</vt:lpstr>
      <vt:lpstr>Verdana</vt:lpstr>
      <vt:lpstr>Template-DI-oficial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Débora Neves</dc:creator>
  <cp:lastModifiedBy>THIAGO LUIS RIBEIRO</cp:lastModifiedBy>
  <cp:revision>115</cp:revision>
  <dcterms:created xsi:type="dcterms:W3CDTF">2025-01-06T18:07:00Z</dcterms:created>
  <dcterms:modified xsi:type="dcterms:W3CDTF">2026-05-20T17:08:13Z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830D11A151C34AB0AF1FA525302B10B5_13</vt:lpwstr>
  </property>
  <property fmtid="{D5CDD505-2E9C-101B-9397-08002B2CF9AE}" pid="3" name="KSOProductBuildVer">
    <vt:lpwstr>1046-12.2.0.19805</vt:lpwstr>
  </property>
  <property fmtid="{D5CDD505-2E9C-101B-9397-08002B2CF9AE}" pid="4" name="ContentTypeId">
    <vt:lpwstr>0x01010030BAA0BFA4660643A687B2FDCEE2805C</vt:lpwstr>
  </property>
  <property fmtid="{D5CDD505-2E9C-101B-9397-08002B2CF9AE}" pid="5" name="MediaServiceImageTags">
    <vt:lpwstr/>
  </property>
</Properties>
</file>