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312" r:id="rId5"/>
    <p:sldId id="1151" r:id="rId6"/>
    <p:sldId id="1152" r:id="rId7"/>
    <p:sldId id="313" r:id="rId8"/>
    <p:sldId id="296" r:id="rId9"/>
    <p:sldId id="1159" r:id="rId10"/>
    <p:sldId id="1160" r:id="rId11"/>
    <p:sldId id="1161" r:id="rId12"/>
    <p:sldId id="1162" r:id="rId13"/>
    <p:sldId id="1163" r:id="rId14"/>
    <p:sldId id="1158" r:id="rId15"/>
    <p:sldId id="1115" r:id="rId16"/>
    <p:sldId id="1164" r:id="rId17"/>
    <p:sldId id="1112" r:id="rId18"/>
    <p:sldId id="1116" r:id="rId19"/>
    <p:sldId id="1165" r:id="rId20"/>
    <p:sldId id="1118" r:id="rId21"/>
    <p:sldId id="1119" r:id="rId22"/>
    <p:sldId id="1121" r:id="rId23"/>
    <p:sldId id="1166" r:id="rId24"/>
    <p:sldId id="1123" r:id="rId25"/>
    <p:sldId id="1173" r:id="rId26"/>
    <p:sldId id="1167" r:id="rId27"/>
    <p:sldId id="1125" r:id="rId28"/>
    <p:sldId id="1126" r:id="rId29"/>
    <p:sldId id="1127" r:id="rId30"/>
    <p:sldId id="1128" r:id="rId31"/>
    <p:sldId id="299" r:id="rId32"/>
    <p:sldId id="1154" r:id="rId33"/>
    <p:sldId id="1149" r:id="rId34"/>
  </p:sldIdLst>
  <p:sldSz cx="12192000" cy="6858000"/>
  <p:notesSz cx="6858000" cy="9144000"/>
  <p:embeddedFontLst>
    <p:embeddedFont>
      <p:font typeface="AMX" panose="020B0604020202020204" charset="0"/>
      <p:regular r:id="rId37"/>
      <p:bold r:id="rId38"/>
      <p:italic r:id="rId39"/>
      <p:boldItalic r:id="rId40"/>
    </p:embeddedFont>
    <p:embeddedFont>
      <p:font typeface="AMX Black" panose="020B0604020202020204" charset="0"/>
      <p:bold r:id="rId41"/>
      <p:italic r:id="rId42"/>
      <p:boldItalic r:id="rId43"/>
    </p:embeddedFont>
    <p:embeddedFont>
      <p:font typeface="AMX Medium" panose="020B0604020202020204" charset="0"/>
      <p:regular r:id="rId44"/>
      <p:italic r:id="rId45"/>
    </p:embeddedFont>
    <p:embeddedFont>
      <p:font typeface="Segoe UI" panose="020B0502040204020203" pitchFamily="34" charset="0"/>
      <p:regular r:id="rId46"/>
      <p:bold r:id="rId47"/>
      <p:italic r:id="rId48"/>
      <p:boldItalic r:id="rId49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592126"/>
    <a:srgbClr val="F40000"/>
    <a:srgbClr val="DA291C"/>
    <a:srgbClr val="83312D"/>
    <a:srgbClr val="E5B9C6"/>
    <a:srgbClr val="8C333A"/>
    <a:srgbClr val="610000"/>
    <a:srgbClr val="BA85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0A0BB-0E1C-9C29-EB50-F44FE8D6CA01}" v="12" dt="2026-01-16T14:15:13.469"/>
    <p1510:client id="{7FE3195B-8625-65F1-DBC7-030F9483C08F}" v="23" dt="2026-01-16T11:27:14.762"/>
    <p1510:client id="{ABF943C5-2B3F-D1CB-CE35-97612EE4BE4A}" v="11" dt="2026-01-16T15:06:55.6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Estilo Médio 2 - Ênfase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Estilo Mé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011" autoAdjust="0"/>
  </p:normalViewPr>
  <p:slideViewPr>
    <p:cSldViewPr snapToGrid="0">
      <p:cViewPr varScale="1">
        <p:scale>
          <a:sx n="85" d="100"/>
          <a:sy n="85" d="100"/>
        </p:scale>
        <p:origin x="1554" y="8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3.fntdata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8.fntdata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20" Type="http://schemas.openxmlformats.org/officeDocument/2006/relationships/slide" Target="slides/slide16.xml"/><Relationship Id="rId41" Type="http://schemas.openxmlformats.org/officeDocument/2006/relationships/font" Target="fonts/font5.fntdata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49" Type="http://schemas.openxmlformats.org/officeDocument/2006/relationships/font" Target="fonts/font13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iago Lima" userId="S::thiago@reframelearning.com::2c2b48ad-fbcd-45a1-8aaf-3bbd5897b509" providerId="AD" clId="Web-{7FE3195B-8625-65F1-DBC7-030F9483C08F}"/>
    <pc:docChg chg="modSld">
      <pc:chgData name="Thiago Lima" userId="S::thiago@reframelearning.com::2c2b48ad-fbcd-45a1-8aaf-3bbd5897b509" providerId="AD" clId="Web-{7FE3195B-8625-65F1-DBC7-030F9483C08F}" dt="2026-01-16T11:27:14.762" v="20"/>
      <pc:docMkLst>
        <pc:docMk/>
      </pc:docMkLst>
      <pc:sldChg chg="modSp">
        <pc:chgData name="Thiago Lima" userId="S::thiago@reframelearning.com::2c2b48ad-fbcd-45a1-8aaf-3bbd5897b509" providerId="AD" clId="Web-{7FE3195B-8625-65F1-DBC7-030F9483C08F}" dt="2026-01-16T11:26:37.965" v="19" actId="20577"/>
        <pc:sldMkLst>
          <pc:docMk/>
          <pc:sldMk cId="3088987242" sldId="1118"/>
        </pc:sldMkLst>
        <pc:spChg chg="mod">
          <ac:chgData name="Thiago Lima" userId="S::thiago@reframelearning.com::2c2b48ad-fbcd-45a1-8aaf-3bbd5897b509" providerId="AD" clId="Web-{7FE3195B-8625-65F1-DBC7-030F9483C08F}" dt="2026-01-16T11:26:25.480" v="17" actId="20577"/>
          <ac:spMkLst>
            <pc:docMk/>
            <pc:sldMk cId="3088987242" sldId="1118"/>
            <ac:spMk id="6" creationId="{F7CEC643-712C-9658-32A7-5AB7E5E758EE}"/>
          </ac:spMkLst>
        </pc:spChg>
        <pc:spChg chg="mod">
          <ac:chgData name="Thiago Lima" userId="S::thiago@reframelearning.com::2c2b48ad-fbcd-45a1-8aaf-3bbd5897b509" providerId="AD" clId="Web-{7FE3195B-8625-65F1-DBC7-030F9483C08F}" dt="2026-01-16T11:26:37.965" v="19" actId="20577"/>
          <ac:spMkLst>
            <pc:docMk/>
            <pc:sldMk cId="3088987242" sldId="1118"/>
            <ac:spMk id="19" creationId="{2A3A0D0F-D0C7-BBFA-0AD7-39740B8B597A}"/>
          </ac:spMkLst>
        </pc:spChg>
      </pc:sldChg>
      <pc:sldChg chg="delSp">
        <pc:chgData name="Thiago Lima" userId="S::thiago@reframelearning.com::2c2b48ad-fbcd-45a1-8aaf-3bbd5897b509" providerId="AD" clId="Web-{7FE3195B-8625-65F1-DBC7-030F9483C08F}" dt="2026-01-16T11:24:26.852" v="1"/>
        <pc:sldMkLst>
          <pc:docMk/>
          <pc:sldMk cId="1886981399" sldId="1159"/>
        </pc:sldMkLst>
        <pc:grpChg chg="del">
          <ac:chgData name="Thiago Lima" userId="S::thiago@reframelearning.com::2c2b48ad-fbcd-45a1-8aaf-3bbd5897b509" providerId="AD" clId="Web-{7FE3195B-8625-65F1-DBC7-030F9483C08F}" dt="2026-01-16T11:24:26.852" v="1"/>
          <ac:grpSpMkLst>
            <pc:docMk/>
            <pc:sldMk cId="1886981399" sldId="1159"/>
            <ac:grpSpMk id="2" creationId="{1CF84F95-3B2B-B7E6-9436-D99E56865D4E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4:21.133" v="0"/>
          <ac:grpSpMkLst>
            <pc:docMk/>
            <pc:sldMk cId="1886981399" sldId="1159"/>
            <ac:grpSpMk id="14" creationId="{3CDBA85C-3EFC-E496-2CEB-673860CA2326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4:45.040" v="4"/>
        <pc:sldMkLst>
          <pc:docMk/>
          <pc:sldMk cId="3255916869" sldId="1161"/>
        </pc:sldMkLst>
        <pc:spChg chg="del topLvl">
          <ac:chgData name="Thiago Lima" userId="S::thiago@reframelearning.com::2c2b48ad-fbcd-45a1-8aaf-3bbd5897b509" providerId="AD" clId="Web-{7FE3195B-8625-65F1-DBC7-030F9483C08F}" dt="2026-01-16T11:24:37.164" v="2"/>
          <ac:spMkLst>
            <pc:docMk/>
            <pc:sldMk cId="3255916869" sldId="1161"/>
            <ac:spMk id="21" creationId="{C222F824-55A9-432D-84C0-73E341BD7510}"/>
          </ac:spMkLst>
        </pc:spChg>
        <pc:grpChg chg="del">
          <ac:chgData name="Thiago Lima" userId="S::thiago@reframelearning.com::2c2b48ad-fbcd-45a1-8aaf-3bbd5897b509" providerId="AD" clId="Web-{7FE3195B-8625-65F1-DBC7-030F9483C08F}" dt="2026-01-16T11:24:45.040" v="4"/>
          <ac:grpSpMkLst>
            <pc:docMk/>
            <pc:sldMk cId="3255916869" sldId="1161"/>
            <ac:grpSpMk id="12" creationId="{5F6CE123-52A5-917C-902F-A1FD23C6E33F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4:37.164" v="2"/>
          <ac:grpSpMkLst>
            <pc:docMk/>
            <pc:sldMk cId="3255916869" sldId="1161"/>
            <ac:grpSpMk id="20" creationId="{44BCA4D2-DA09-4E13-9CF8-6FF17945C0FB}"/>
          </ac:grpSpMkLst>
        </pc:grpChg>
        <pc:picChg chg="del topLvl">
          <ac:chgData name="Thiago Lima" userId="S::thiago@reframelearning.com::2c2b48ad-fbcd-45a1-8aaf-3bbd5897b509" providerId="AD" clId="Web-{7FE3195B-8625-65F1-DBC7-030F9483C08F}" dt="2026-01-16T11:24:40.477" v="3"/>
          <ac:picMkLst>
            <pc:docMk/>
            <pc:sldMk cId="3255916869" sldId="1161"/>
            <ac:picMk id="22" creationId="{C12184F0-1059-7706-2176-E8290CE511D9}"/>
          </ac:picMkLst>
        </pc:picChg>
      </pc:sldChg>
      <pc:sldChg chg="delSp">
        <pc:chgData name="Thiago Lima" userId="S::thiago@reframelearning.com::2c2b48ad-fbcd-45a1-8aaf-3bbd5897b509" providerId="AD" clId="Web-{7FE3195B-8625-65F1-DBC7-030F9483C08F}" dt="2026-01-16T11:25:05.384" v="6"/>
        <pc:sldMkLst>
          <pc:docMk/>
          <pc:sldMk cId="1959385186" sldId="1162"/>
        </pc:sldMkLst>
        <pc:grpChg chg="del">
          <ac:chgData name="Thiago Lima" userId="S::thiago@reframelearning.com::2c2b48ad-fbcd-45a1-8aaf-3bbd5897b509" providerId="AD" clId="Web-{7FE3195B-8625-65F1-DBC7-030F9483C08F}" dt="2026-01-16T11:25:05.384" v="6"/>
          <ac:grpSpMkLst>
            <pc:docMk/>
            <pc:sldMk cId="1959385186" sldId="1162"/>
            <ac:grpSpMk id="2" creationId="{8047DDB2-72CC-991C-826D-80E7605456C1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03.275" v="5"/>
          <ac:grpSpMkLst>
            <pc:docMk/>
            <pc:sldMk cId="1959385186" sldId="1162"/>
            <ac:grpSpMk id="14" creationId="{64A10D49-1BF7-45C6-8A4B-303F99F11268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10.540" v="8"/>
        <pc:sldMkLst>
          <pc:docMk/>
          <pc:sldMk cId="3977395636" sldId="1163"/>
        </pc:sldMkLst>
        <pc:grpChg chg="del">
          <ac:chgData name="Thiago Lima" userId="S::thiago@reframelearning.com::2c2b48ad-fbcd-45a1-8aaf-3bbd5897b509" providerId="AD" clId="Web-{7FE3195B-8625-65F1-DBC7-030F9483C08F}" dt="2026-01-16T11:25:10.540" v="8"/>
          <ac:grpSpMkLst>
            <pc:docMk/>
            <pc:sldMk cId="3977395636" sldId="1163"/>
            <ac:grpSpMk id="12" creationId="{2038F570-DC7A-6BC3-CCA7-44F6F857358B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09.478" v="7"/>
          <ac:grpSpMkLst>
            <pc:docMk/>
            <pc:sldMk cId="3977395636" sldId="1163"/>
            <ac:grpSpMk id="20" creationId="{F7B76E7B-F365-0895-457C-9A54E3F3C5DB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51.792" v="10"/>
        <pc:sldMkLst>
          <pc:docMk/>
          <pc:sldMk cId="2694138288" sldId="1164"/>
        </pc:sldMkLst>
        <pc:grpChg chg="del">
          <ac:chgData name="Thiago Lima" userId="S::thiago@reframelearning.com::2c2b48ad-fbcd-45a1-8aaf-3bbd5897b509" providerId="AD" clId="Web-{7FE3195B-8625-65F1-DBC7-030F9483C08F}" dt="2026-01-16T11:25:51.792" v="10"/>
          <ac:grpSpMkLst>
            <pc:docMk/>
            <pc:sldMk cId="2694138288" sldId="1164"/>
            <ac:grpSpMk id="4" creationId="{D0E28BA8-03F2-7E00-6B94-B871C78C6375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49.917" v="9"/>
          <ac:grpSpMkLst>
            <pc:docMk/>
            <pc:sldMk cId="2694138288" sldId="1164"/>
            <ac:grpSpMk id="11" creationId="{45A5F41D-A960-37F5-0142-1838FF065ECA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58.901" v="12"/>
        <pc:sldMkLst>
          <pc:docMk/>
          <pc:sldMk cId="1008432633" sldId="1165"/>
        </pc:sldMkLst>
        <pc:grpChg chg="del">
          <ac:chgData name="Thiago Lima" userId="S::thiago@reframelearning.com::2c2b48ad-fbcd-45a1-8aaf-3bbd5897b509" providerId="AD" clId="Web-{7FE3195B-8625-65F1-DBC7-030F9483C08F}" dt="2026-01-16T11:25:58.901" v="12"/>
          <ac:grpSpMkLst>
            <pc:docMk/>
            <pc:sldMk cId="1008432633" sldId="1165"/>
            <ac:grpSpMk id="4" creationId="{6F4C8131-B023-49CB-9ACB-BB57698AA803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56.995" v="11"/>
          <ac:grpSpMkLst>
            <pc:docMk/>
            <pc:sldMk cId="1008432633" sldId="1165"/>
            <ac:grpSpMk id="11" creationId="{146DA637-682A-2CC3-DFB1-3F5CCDB894D4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7:14.762" v="20"/>
        <pc:sldMkLst>
          <pc:docMk/>
          <pc:sldMk cId="1772427030" sldId="1167"/>
        </pc:sldMkLst>
        <pc:grpChg chg="del">
          <ac:chgData name="Thiago Lima" userId="S::thiago@reframelearning.com::2c2b48ad-fbcd-45a1-8aaf-3bbd5897b509" providerId="AD" clId="Web-{7FE3195B-8625-65F1-DBC7-030F9483C08F}" dt="2026-01-16T11:27:14.762" v="20"/>
          <ac:grpSpMkLst>
            <pc:docMk/>
            <pc:sldMk cId="1772427030" sldId="1167"/>
            <ac:grpSpMk id="2" creationId="{91B6E13C-9DCA-F6C0-2FF7-970F683396C2}"/>
          </ac:grpSpMkLst>
        </pc:grpChg>
      </pc:sldChg>
    </pc:docChg>
  </pc:docChgLst>
  <pc:docChgLst>
    <pc:chgData name="Thiago Lima" userId="S::thiago@reframelearning.com::2c2b48ad-fbcd-45a1-8aaf-3bbd5897b509" providerId="AD" clId="Web-{ABF943C5-2B3F-D1CB-CE35-97612EE4BE4A}"/>
    <pc:docChg chg="modSld">
      <pc:chgData name="Thiago Lima" userId="S::thiago@reframelearning.com::2c2b48ad-fbcd-45a1-8aaf-3bbd5897b509" providerId="AD" clId="Web-{ABF943C5-2B3F-D1CB-CE35-97612EE4BE4A}" dt="2026-01-16T15:06:55.601" v="10" actId="14100"/>
      <pc:docMkLst>
        <pc:docMk/>
      </pc:docMkLst>
      <pc:sldChg chg="modSp">
        <pc:chgData name="Thiago Lima" userId="S::thiago@reframelearning.com::2c2b48ad-fbcd-45a1-8aaf-3bbd5897b509" providerId="AD" clId="Web-{ABF943C5-2B3F-D1CB-CE35-97612EE4BE4A}" dt="2026-01-16T15:06:16.694" v="1" actId="14100"/>
        <pc:sldMkLst>
          <pc:docMk/>
          <pc:sldMk cId="1090277860" sldId="296"/>
        </pc:sldMkLst>
        <pc:spChg chg="mod">
          <ac:chgData name="Thiago Lima" userId="S::thiago@reframelearning.com::2c2b48ad-fbcd-45a1-8aaf-3bbd5897b509" providerId="AD" clId="Web-{ABF943C5-2B3F-D1CB-CE35-97612EE4BE4A}" dt="2026-01-16T15:06:16.678" v="0" actId="14100"/>
          <ac:spMkLst>
            <pc:docMk/>
            <pc:sldMk cId="1090277860" sldId="296"/>
            <ac:spMk id="9" creationId="{E5BA86BE-4CE0-F524-BAE0-859ED9F80E07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16.694" v="1" actId="14100"/>
          <ac:spMkLst>
            <pc:docMk/>
            <pc:sldMk cId="1090277860" sldId="296"/>
            <ac:spMk id="10" creationId="{3DE3B1B1-5B5C-017B-4FD7-D1358EFA1477}"/>
          </ac:spMkLst>
        </pc:spChg>
      </pc:sldChg>
      <pc:sldChg chg="modSp">
        <pc:chgData name="Thiago Lima" userId="S::thiago@reframelearning.com::2c2b48ad-fbcd-45a1-8aaf-3bbd5897b509" providerId="AD" clId="Web-{ABF943C5-2B3F-D1CB-CE35-97612EE4BE4A}" dt="2026-01-16T15:06:28.007" v="4" actId="14100"/>
        <pc:sldMkLst>
          <pc:docMk/>
          <pc:sldMk cId="1522872358" sldId="1158"/>
        </pc:sldMkLst>
        <pc:spChg chg="mod">
          <ac:chgData name="Thiago Lima" userId="S::thiago@reframelearning.com::2c2b48ad-fbcd-45a1-8aaf-3bbd5897b509" providerId="AD" clId="Web-{ABF943C5-2B3F-D1CB-CE35-97612EE4BE4A}" dt="2026-01-16T15:06:27.960" v="2" actId="14100"/>
          <ac:spMkLst>
            <pc:docMk/>
            <pc:sldMk cId="1522872358" sldId="1158"/>
            <ac:spMk id="11" creationId="{8CB87E98-42AE-15D1-1F85-E052F8BEDB45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27.975" v="3" actId="14100"/>
          <ac:spMkLst>
            <pc:docMk/>
            <pc:sldMk cId="1522872358" sldId="1158"/>
            <ac:spMk id="12" creationId="{87603167-891F-66BF-EBB1-61E52AD14C7C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28.007" v="4" actId="14100"/>
          <ac:spMkLst>
            <pc:docMk/>
            <pc:sldMk cId="1522872358" sldId="1158"/>
            <ac:spMk id="14" creationId="{3AEE37C2-AD41-C72D-E3C1-C709470D515B}"/>
          </ac:spMkLst>
        </pc:spChg>
      </pc:sldChg>
      <pc:sldChg chg="modSp">
        <pc:chgData name="Thiago Lima" userId="S::thiago@reframelearning.com::2c2b48ad-fbcd-45a1-8aaf-3bbd5897b509" providerId="AD" clId="Web-{ABF943C5-2B3F-D1CB-CE35-97612EE4BE4A}" dt="2026-01-16T15:06:55.601" v="10" actId="14100"/>
        <pc:sldMkLst>
          <pc:docMk/>
          <pc:sldMk cId="3413400611" sldId="1173"/>
        </pc:sldMkLst>
        <pc:spChg chg="mod">
          <ac:chgData name="Thiago Lima" userId="S::thiago@reframelearning.com::2c2b48ad-fbcd-45a1-8aaf-3bbd5897b509" providerId="AD" clId="Web-{ABF943C5-2B3F-D1CB-CE35-97612EE4BE4A}" dt="2026-01-16T15:06:55.570" v="8" actId="14100"/>
          <ac:spMkLst>
            <pc:docMk/>
            <pc:sldMk cId="3413400611" sldId="1173"/>
            <ac:spMk id="14" creationId="{1C9BDCA2-B752-DDE0-1891-C5D01C76CC80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55.585" v="9" actId="14100"/>
          <ac:spMkLst>
            <pc:docMk/>
            <pc:sldMk cId="3413400611" sldId="1173"/>
            <ac:spMk id="15" creationId="{03940083-E36D-02B9-B34A-5417AB3A65F7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55.601" v="10" actId="14100"/>
          <ac:spMkLst>
            <pc:docMk/>
            <pc:sldMk cId="3413400611" sldId="1173"/>
            <ac:spMk id="17" creationId="{C07A411C-26F0-5046-7D57-BF20378FC2D9}"/>
          </ac:spMkLst>
        </pc:spChg>
      </pc:sldChg>
    </pc:docChg>
  </pc:docChgLst>
  <pc:docChgLst>
    <pc:chgData name="Thiago Lima" userId="S::thiago@reframelearning.com::2c2b48ad-fbcd-45a1-8aaf-3bbd5897b509" providerId="AD" clId="Web-{4980A0BB-0E1C-9C29-EB50-F44FE8D6CA01}"/>
    <pc:docChg chg="modSld">
      <pc:chgData name="Thiago Lima" userId="S::thiago@reframelearning.com::2c2b48ad-fbcd-45a1-8aaf-3bbd5897b509" providerId="AD" clId="Web-{4980A0BB-0E1C-9C29-EB50-F44FE8D6CA01}" dt="2026-01-16T14:15:13.469" v="11" actId="20577"/>
      <pc:docMkLst>
        <pc:docMk/>
      </pc:docMkLst>
      <pc:sldChg chg="delSp modSp">
        <pc:chgData name="Thiago Lima" userId="S::thiago@reframelearning.com::2c2b48ad-fbcd-45a1-8aaf-3bbd5897b509" providerId="AD" clId="Web-{4980A0BB-0E1C-9C29-EB50-F44FE8D6CA01}" dt="2026-01-16T14:12:11.155" v="2" actId="1076"/>
        <pc:sldMkLst>
          <pc:docMk/>
          <pc:sldMk cId="1090277860" sldId="296"/>
        </pc:sldMkLst>
        <pc:spChg chg="mod">
          <ac:chgData name="Thiago Lima" userId="S::thiago@reframelearning.com::2c2b48ad-fbcd-45a1-8aaf-3bbd5897b509" providerId="AD" clId="Web-{4980A0BB-0E1C-9C29-EB50-F44FE8D6CA01}" dt="2026-01-16T14:12:11.140" v="1" actId="1076"/>
          <ac:spMkLst>
            <pc:docMk/>
            <pc:sldMk cId="1090277860" sldId="296"/>
            <ac:spMk id="9" creationId="{E5BA86BE-4CE0-F524-BAE0-859ED9F80E07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1.155" v="2" actId="1076"/>
          <ac:spMkLst>
            <pc:docMk/>
            <pc:sldMk cId="1090277860" sldId="296"/>
            <ac:spMk id="10" creationId="{3DE3B1B1-5B5C-017B-4FD7-D1358EFA1477}"/>
          </ac:spMkLst>
        </pc:spChg>
        <pc:spChg chg="del">
          <ac:chgData name="Thiago Lima" userId="S::thiago@reframelearning.com::2c2b48ad-fbcd-45a1-8aaf-3bbd5897b509" providerId="AD" clId="Web-{4980A0BB-0E1C-9C29-EB50-F44FE8D6CA01}" dt="2026-01-16T14:12:05.624" v="0"/>
          <ac:spMkLst>
            <pc:docMk/>
            <pc:sldMk cId="1090277860" sldId="296"/>
            <ac:spMk id="12" creationId="{DA94E016-4F8D-7FBB-D0A2-91A355FE732E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2:19.249" v="5" actId="1076"/>
        <pc:sldMkLst>
          <pc:docMk/>
          <pc:sldMk cId="1522872358" sldId="1158"/>
        </pc:sldMkLst>
        <pc:spChg chg="mod">
          <ac:chgData name="Thiago Lima" userId="S::thiago@reframelearning.com::2c2b48ad-fbcd-45a1-8aaf-3bbd5897b509" providerId="AD" clId="Web-{4980A0BB-0E1C-9C29-EB50-F44FE8D6CA01}" dt="2026-01-16T14:12:19.218" v="3" actId="1076"/>
          <ac:spMkLst>
            <pc:docMk/>
            <pc:sldMk cId="1522872358" sldId="1158"/>
            <ac:spMk id="11" creationId="{8CB87E98-42AE-15D1-1F85-E052F8BEDB45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9.234" v="4" actId="1076"/>
          <ac:spMkLst>
            <pc:docMk/>
            <pc:sldMk cId="1522872358" sldId="1158"/>
            <ac:spMk id="12" creationId="{87603167-891F-66BF-EBB1-61E52AD14C7C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9.249" v="5" actId="1076"/>
          <ac:spMkLst>
            <pc:docMk/>
            <pc:sldMk cId="1522872358" sldId="1158"/>
            <ac:spMk id="14" creationId="{3AEE37C2-AD41-C72D-E3C1-C709470D515B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13.688" v="6" actId="20577"/>
        <pc:sldMkLst>
          <pc:docMk/>
          <pc:sldMk cId="1886981399" sldId="1159"/>
        </pc:sldMkLst>
        <pc:spChg chg="mod">
          <ac:chgData name="Thiago Lima" userId="S::thiago@reframelearning.com::2c2b48ad-fbcd-45a1-8aaf-3bbd5897b509" providerId="AD" clId="Web-{4980A0BB-0E1C-9C29-EB50-F44FE8D6CA01}" dt="2026-01-16T14:14:13.688" v="6" actId="20577"/>
          <ac:spMkLst>
            <pc:docMk/>
            <pc:sldMk cId="1886981399" sldId="1159"/>
            <ac:spMk id="12" creationId="{5EDC336F-C7F5-7A26-0D41-D1B65BF6A42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5:13.469" v="11" actId="20577"/>
        <pc:sldMkLst>
          <pc:docMk/>
          <pc:sldMk cId="1959385186" sldId="1162"/>
        </pc:sldMkLst>
        <pc:spChg chg="mod">
          <ac:chgData name="Thiago Lima" userId="S::thiago@reframelearning.com::2c2b48ad-fbcd-45a1-8aaf-3bbd5897b509" providerId="AD" clId="Web-{4980A0BB-0E1C-9C29-EB50-F44FE8D6CA01}" dt="2026-01-16T14:15:13.469" v="11" actId="20577"/>
          <ac:spMkLst>
            <pc:docMk/>
            <pc:sldMk cId="1959385186" sldId="1162"/>
            <ac:spMk id="6" creationId="{9C359EE1-CBCA-5FFD-7FA5-4BC9B21C3E8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43.688" v="7" actId="20577"/>
        <pc:sldMkLst>
          <pc:docMk/>
          <pc:sldMk cId="1772427030" sldId="1167"/>
        </pc:sldMkLst>
        <pc:spChg chg="mod">
          <ac:chgData name="Thiago Lima" userId="S::thiago@reframelearning.com::2c2b48ad-fbcd-45a1-8aaf-3bbd5897b509" providerId="AD" clId="Web-{4980A0BB-0E1C-9C29-EB50-F44FE8D6CA01}" dt="2026-01-16T14:14:43.688" v="7" actId="20577"/>
          <ac:spMkLst>
            <pc:docMk/>
            <pc:sldMk cId="1772427030" sldId="1167"/>
            <ac:spMk id="12" creationId="{27F406C3-03F0-EDBF-638C-8876103D708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58.579" v="10" actId="1076"/>
        <pc:sldMkLst>
          <pc:docMk/>
          <pc:sldMk cId="3413400611" sldId="1173"/>
        </pc:sldMkLst>
        <pc:spChg chg="mod">
          <ac:chgData name="Thiago Lima" userId="S::thiago@reframelearning.com::2c2b48ad-fbcd-45a1-8aaf-3bbd5897b509" providerId="AD" clId="Web-{4980A0BB-0E1C-9C29-EB50-F44FE8D6CA01}" dt="2026-01-16T14:14:58.547" v="8" actId="1076"/>
          <ac:spMkLst>
            <pc:docMk/>
            <pc:sldMk cId="3413400611" sldId="1173"/>
            <ac:spMk id="14" creationId="{1C9BDCA2-B752-DDE0-1891-C5D01C76CC80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4:58.563" v="9" actId="1076"/>
          <ac:spMkLst>
            <pc:docMk/>
            <pc:sldMk cId="3413400611" sldId="1173"/>
            <ac:spMk id="15" creationId="{03940083-E36D-02B9-B34A-5417AB3A65F7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4:58.579" v="10" actId="1076"/>
          <ac:spMkLst>
            <pc:docMk/>
            <pc:sldMk cId="3413400611" sldId="1173"/>
            <ac:spMk id="17" creationId="{C07A411C-26F0-5046-7D57-BF20378FC2D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174C0F77-86F1-F8B3-43FA-2D9EF6A922E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E8D6294-E244-8050-4EAE-F95FB76826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0C023-345B-405C-B271-944CF8C670BC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2D5EC5E0-A6AC-4AE1-732A-A402D4D223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F79CB49-C714-24F1-1BA4-69BAA7674A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4757F-2A0B-49B8-8717-26A5D1A06A4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5225009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907B8-B257-4D31-BE6E-A05BE477A58A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3BEF4-60E5-41B8-8674-04542864328C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63755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93358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Facilitador, hora de se apresentar e conhecer a turma!</a:t>
            </a:r>
            <a:endParaRPr lang="pt-BR" altLang="en-US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2260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100"/>
              <a:t>FACILITADOR:</a:t>
            </a:r>
            <a:r>
              <a:rPr lang="pt-BR" sz="1100" baseline="0"/>
              <a:t> </a:t>
            </a:r>
          </a:p>
          <a:p>
            <a:pPr algn="l"/>
            <a:r>
              <a:rPr lang="pt-BR" sz="1100"/>
              <a:t>Se o cliente precisar de uma internet para uso interno, o roteador é a melhor opção.</a:t>
            </a:r>
          </a:p>
          <a:p>
            <a:pPr algn="l"/>
            <a:endParaRPr lang="pt-BR" sz="1100"/>
          </a:p>
          <a:p>
            <a:pPr algn="l"/>
            <a:r>
              <a:rPr lang="pt-BR" sz="1100"/>
              <a:t>Com ela, é possível compartilhar a internet com vários aparelhos, utilizando o roteador dentro da empresa!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39391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FBC190-5E6E-63AE-DB0E-7E9530A53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8669502-13AC-2F23-9842-6B047129E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E2BDCF5-0F5E-C4CE-D89F-4CCC5FCBC0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176EF95-EBDF-2F0F-F123-001090A627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92821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88DC8-A875-F24A-0CC1-D4E9C4AC0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1DB59B-B9E1-27A2-418F-54A305F9E3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16E8DBB-FFF3-11CB-99D0-8397DE266C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D87BC08-DBF0-8C47-5B5C-34BB36E1EF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2323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E416E-D991-F5A6-88C3-1CC49FA80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1C8077-5A5B-9054-1649-A2A61D7DA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F8EA0BA-6498-5C09-CEF3-3B91DF74BB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324EBA9-AC19-4ECE-0F88-85A952D972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35171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DF727-8AE8-6C7C-C714-ED14A64DD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85DE4B9-1E6F-6286-798A-16A88553A2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ED98748-E715-9EC7-5A3F-55E8D15B25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1A0B010-4EF8-7F88-F788-845C3BEF19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5900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56FB9-7C2A-2F41-7C4E-62FB8BFF4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995316A-D722-C423-BDA3-A59413EF6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B89080F-C288-91C4-0350-718EB11097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BA56DF-F49E-78B2-A546-266A82718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5736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APARELHO: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plano Claro Internet Empresa será comercializado com a opção de contratação junto com o ROTEADOR 5G – ZTE G5TS.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Elegância e potência unidos! Conectividade através da rede 5G de alta tecnologia e performance, podendo ser utilizado em diferentes ambientes e necessidades.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Suporta redes 5G/4G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WI-FI 6 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 novas aquisições e clientes da base: 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Contratando a Franquia mensal de 200GB – R$ 129,90 (Roteador 5G com subsídio por R$ 399 em até 12X no cartão de crédito, em até 24X na fatura Claro); 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Franquia mensal de 400GB – R$ 229,90 (Roteador 5G com subsídio por R$ 299 em até 12X no cartão de crédito em até 24X na fatura Claro).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174869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8068C-67EB-F676-FFFD-7AD0E7815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3294DE6-4A94-D75A-B9B0-BDB0A758FC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9FE6118-8248-3C13-5368-8BC7750A15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0A10A58-C27B-1CF5-F437-F5C183A2E7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69202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1C87A-BA06-D74E-C739-C3D79F37D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95E5601-AE87-30EB-B1BA-EF48EA44C8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7432E6E-9B19-23FF-65A7-E6E5E7192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740128E-79A5-6DB5-0C9F-02CCEB0F4F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74919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Agora, se o cliente estiver numa localidade não cabeada, ou seja, sem a cobertura dos produtos Claro net </a:t>
            </a:r>
            <a:r>
              <a:rPr lang="pt-BR" err="1"/>
              <a:t>vírtua</a:t>
            </a:r>
            <a:r>
              <a:rPr lang="pt-BR"/>
              <a:t> empresas ou Claro fibra empresas, o cliente ganha o dobro de internet a partir de 40GB, combinado com a aquisição do Claro total individual, a partir do 2GB</a:t>
            </a:r>
            <a:r>
              <a:rPr lang="pt-BR" baseline="0"/>
              <a:t> e mais o dobro de internet no celular. Veja o portfólio.</a:t>
            </a: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00993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50165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57BD4-FC15-B11E-914A-9B4D79787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DBE13EE-542D-AED0-B57B-FA54E1EDCA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5AA450-D84B-5465-344D-9D1376077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302EC2-6676-82F4-F6A6-FB211EAE53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560664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33739-E181-CF54-9F43-8F4FAF530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4EDD25E-298D-F01E-37B8-F13FC851D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08A202E-2F21-5A02-059C-82D8235CD2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A628B93-2A5C-F9DF-C1A0-102C558D38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18781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">
            <a:extLst>
              <a:ext uri="{FF2B5EF4-FFF2-40B4-BE49-F238E27FC236}">
                <a16:creationId xmlns:a16="http://schemas.microsoft.com/office/drawing/2014/main" id="{0E4431E6-5571-BA67-40CD-753FE0137652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4" name="Retângulo: Cantos Arredondados 15">
              <a:extLst>
                <a:ext uri="{FF2B5EF4-FFF2-40B4-BE49-F238E27FC236}">
                  <a16:creationId xmlns:a16="http://schemas.microsoft.com/office/drawing/2014/main" id="{3797F8D4-EAFB-3785-6FE8-0FEDA951215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5" name="Gráfico 16">
              <a:extLst>
                <a:ext uri="{FF2B5EF4-FFF2-40B4-BE49-F238E27FC236}">
                  <a16:creationId xmlns:a16="http://schemas.microsoft.com/office/drawing/2014/main" id="{2B95A78A-F4B0-516A-FDD6-4252586F20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F8DFED57-A608-5E64-8D4C-070B696D7AC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BF41CDD5-14A6-124F-4C5C-B93241C09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2073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EE01059-D5C6-874F-2C32-BC666017E64C}"/>
              </a:ext>
            </a:extLst>
          </p:cNvPr>
          <p:cNvSpPr txBox="1"/>
          <p:nvPr userDrawn="1"/>
        </p:nvSpPr>
        <p:spPr>
          <a:xfrm>
            <a:off x="4927250" y="236088"/>
            <a:ext cx="23374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0" i="0">
                <a:solidFill>
                  <a:schemeClr val="bg1"/>
                </a:solidFill>
                <a:latin typeface="AMX Medium" pitchFamily="2" charset="77"/>
              </a:rPr>
              <a:t>Banda Larga Móvel &amp; M2M</a:t>
            </a:r>
            <a:endParaRPr lang="pt-BR" sz="1400" b="0" i="0" noProof="0">
              <a:solidFill>
                <a:schemeClr val="bg1"/>
              </a:solidFill>
              <a:latin typeface="AMX Medium" pitchFamily="2" charset="77"/>
            </a:endParaRP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E92EE3A-EC2F-C462-6302-2FD2554429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362B9190-8ED8-C328-7993-040F40465F6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FE19F849-C4F5-F493-B0F0-AB8A991C44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312402CD-E943-F3C8-6F3F-13CA69669A39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C3F3D9CA-C0B0-320D-CAC4-AEBE9DBF06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980757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">
            <a:extLst>
              <a:ext uri="{FF2B5EF4-FFF2-40B4-BE49-F238E27FC236}">
                <a16:creationId xmlns:a16="http://schemas.microsoft.com/office/drawing/2014/main" id="{02BF8315-2B26-09F1-D2F8-29A8B1B84E6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26DE2787-9F48-CB66-E4A0-BC4BCF4D86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E0449A67-7609-318F-72F7-957EAD7C49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18639B0E-ABE2-4DB0-826D-4E660135E48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D867E6D5-86E6-409C-A361-94BB6B312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70772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9788482-5F1D-1112-88B2-F0D437AA04C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A4A6AF80-B7E6-A020-F485-2BE339D8C51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B30A3C48-0131-443B-51D4-023180172F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91B6F12A-1CF6-444F-64BC-5898E72CA37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1E267119-EC72-A1CE-3272-E750393A0D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19208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5255A9FA-7E61-B366-D42D-03E0D5A202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9A0ACCD8-E482-09A0-965C-063A8A28662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356EBB5D-2B2A-BF4A-585F-2EBB0F9BCDF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05E06D07-0466-F41B-0FB6-14B121D4E28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BF32A216-6DA2-C503-2D61-3859CC1B3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051089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8">
            <a:extLst>
              <a:ext uri="{FF2B5EF4-FFF2-40B4-BE49-F238E27FC236}">
                <a16:creationId xmlns:a16="http://schemas.microsoft.com/office/drawing/2014/main" id="{2E3B557F-9F3D-250C-5586-2859954F5E8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ixaDeTexto 8">
            <a:extLst>
              <a:ext uri="{FF2B5EF4-FFF2-40B4-BE49-F238E27FC236}">
                <a16:creationId xmlns:a16="http://schemas.microsoft.com/office/drawing/2014/main" id="{9348CE52-99FD-59F6-FFA1-AE70755BFA6D}"/>
              </a:ext>
            </a:extLst>
          </p:cNvPr>
          <p:cNvSpPr txBox="1"/>
          <p:nvPr userDrawn="1"/>
        </p:nvSpPr>
        <p:spPr>
          <a:xfrm>
            <a:off x="126439" y="1412238"/>
            <a:ext cx="3989084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4" name="CaixaDeTexto 9">
            <a:extLst>
              <a:ext uri="{FF2B5EF4-FFF2-40B4-BE49-F238E27FC236}">
                <a16:creationId xmlns:a16="http://schemas.microsoft.com/office/drawing/2014/main" id="{C83B3F81-D144-4082-31C7-D64FE98E881E}"/>
              </a:ext>
            </a:extLst>
          </p:cNvPr>
          <p:cNvSpPr txBox="1"/>
          <p:nvPr userDrawn="1"/>
        </p:nvSpPr>
        <p:spPr>
          <a:xfrm>
            <a:off x="4115523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5" name="CaixaDeTexto 10">
            <a:extLst>
              <a:ext uri="{FF2B5EF4-FFF2-40B4-BE49-F238E27FC236}">
                <a16:creationId xmlns:a16="http://schemas.microsoft.com/office/drawing/2014/main" id="{739F1F9E-486A-6641-E384-13909AE28782}"/>
              </a:ext>
            </a:extLst>
          </p:cNvPr>
          <p:cNvSpPr txBox="1"/>
          <p:nvPr userDrawn="1"/>
        </p:nvSpPr>
        <p:spPr>
          <a:xfrm>
            <a:off x="8104610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16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72771F01-EFBE-FCAA-33CC-AAAB3BBA74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17" name="Group 1">
            <a:extLst>
              <a:ext uri="{FF2B5EF4-FFF2-40B4-BE49-F238E27FC236}">
                <a16:creationId xmlns:a16="http://schemas.microsoft.com/office/drawing/2014/main" id="{0165979B-F0C5-E11A-973F-17ACE1E8585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8" name="Retângulo: Cantos Arredondados 15">
              <a:extLst>
                <a:ext uri="{FF2B5EF4-FFF2-40B4-BE49-F238E27FC236}">
                  <a16:creationId xmlns:a16="http://schemas.microsoft.com/office/drawing/2014/main" id="{D60984A7-18AB-14D1-5558-A954138BE25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9" name="Gráfico 16">
              <a:extLst>
                <a:ext uri="{FF2B5EF4-FFF2-40B4-BE49-F238E27FC236}">
                  <a16:creationId xmlns:a16="http://schemas.microsoft.com/office/drawing/2014/main" id="{1FF6295C-DF9F-1CFC-B1BD-02D84FCFC0C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0" name="CaixaDeTexto 17">
              <a:extLst>
                <a:ext uri="{FF2B5EF4-FFF2-40B4-BE49-F238E27FC236}">
                  <a16:creationId xmlns:a16="http://schemas.microsoft.com/office/drawing/2014/main" id="{AFFDD91B-C3B5-9197-2D84-047F4E280AE4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21" name="Graphic 14">
              <a:extLst>
                <a:ext uri="{FF2B5EF4-FFF2-40B4-BE49-F238E27FC236}">
                  <a16:creationId xmlns:a16="http://schemas.microsoft.com/office/drawing/2014/main" id="{6E64199E-4922-F5BD-AD6A-40C42E6CFC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9705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3">
            <a:extLst>
              <a:ext uri="{FF2B5EF4-FFF2-40B4-BE49-F238E27FC236}">
                <a16:creationId xmlns:a16="http://schemas.microsoft.com/office/drawing/2014/main" id="{6232F680-7377-0AA9-0B76-50DCEACD1B8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232766E-0365-3EBC-0BCC-0F67A453422E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9" name="CaixaDeTexto 9">
            <a:extLst>
              <a:ext uri="{FF2B5EF4-FFF2-40B4-BE49-F238E27FC236}">
                <a16:creationId xmlns:a16="http://schemas.microsoft.com/office/drawing/2014/main" id="{F74A6411-2353-1A46-A78F-5EB4FEB81F68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0" name="CaixaDeTexto 10">
            <a:extLst>
              <a:ext uri="{FF2B5EF4-FFF2-40B4-BE49-F238E27FC236}">
                <a16:creationId xmlns:a16="http://schemas.microsoft.com/office/drawing/2014/main" id="{5B4B4734-2C45-37F4-26FD-886A7313820B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270885D-B27A-8A2A-11D3-8DDD446F2D22}"/>
              </a:ext>
            </a:extLst>
          </p:cNvPr>
          <p:cNvGrpSpPr/>
          <p:nvPr userDrawn="1"/>
        </p:nvGrpSpPr>
        <p:grpSpPr>
          <a:xfrm>
            <a:off x="4727939" y="1510390"/>
            <a:ext cx="2736120" cy="2736117"/>
            <a:chOff x="1259629" y="1800227"/>
            <a:chExt cx="1791476" cy="1791474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D2DF9587-1412-9C01-BC6C-E836645A09ED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2" name="Elipse 21">
              <a:extLst>
                <a:ext uri="{FF2B5EF4-FFF2-40B4-BE49-F238E27FC236}">
                  <a16:creationId xmlns:a16="http://schemas.microsoft.com/office/drawing/2014/main" id="{71E3A4DF-A5B6-7249-1390-CEEFBD69ACD3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</p:grpSp>
      <p:pic>
        <p:nvPicPr>
          <p:cNvPr id="23" name="Imagem 22">
            <a:extLst>
              <a:ext uri="{FF2B5EF4-FFF2-40B4-BE49-F238E27FC236}">
                <a16:creationId xmlns:a16="http://schemas.microsoft.com/office/drawing/2014/main" id="{225FF012-6813-4C1A-0BD7-81E4D7030A4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3E07FDDF-418F-7C56-8979-248E7C425F92}"/>
              </a:ext>
            </a:extLst>
          </p:cNvPr>
          <p:cNvSpPr txBox="1"/>
          <p:nvPr userDrawn="1"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083D485-96B4-CEBC-D5B5-C4746F1AC3D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319232E0-733A-FA3D-E68C-8D61E7EB8B9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64D8377-81BF-2E82-9DF9-5EA5DAC990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9C14D26D-AC5D-AD97-CF34-93E2482E9C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6" name="Graphic 14">
              <a:extLst>
                <a:ext uri="{FF2B5EF4-FFF2-40B4-BE49-F238E27FC236}">
                  <a16:creationId xmlns:a16="http://schemas.microsoft.com/office/drawing/2014/main" id="{4584FB70-292C-BA87-0489-0FFD5CA52B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70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74D825-5CEB-E0C9-D28B-C88A46C63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668ED87-FAD1-A4D5-CAD9-131318C5A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2C75F43-6A7A-B43D-5D75-CE9D47373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7E600F4-4095-1D44-2935-77F717BF8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C7C2D0F-57D8-9D5F-163A-EF71510DA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01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DD4FA8-EEC4-0B9E-A850-034851F0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3F989EF-47AC-B8C3-2D6B-4952571C6A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D87F12A-D7EC-0987-CF34-4F1F373ED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330D80E-C6D2-07A3-F2CC-F63D18939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F305AB7-AB38-FEAA-372D-76AE1F8F4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CCA0877-5E08-AA20-6A67-ABF1008A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0022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471E44-EAAA-4F6D-AD84-07BF9D19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26DCEBA-1043-E97B-017A-39F7B960A1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33479FA-498B-4FBD-AD31-6152CE54D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A913E15F-36D7-A3A9-B4F1-EE8FB90D70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2B2894E-E511-1DC2-F21B-6A9925319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9C7583E5-AB25-7A67-B655-499B0BD91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ED100BE-DFF0-5918-554E-A91AE4907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E5DE48B7-CB61-9327-4C5B-96B1BC233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117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5BD875-0E04-62C6-E31C-C0666F17C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B0DF90B5-107A-6B8B-11DA-640E6172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3D979DF0-A76D-A7A9-F551-6925289E9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A5F9699-7F0C-6319-5187-A9949164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66670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99B84545-DE65-04CA-009D-99986008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67D9EC1-6F54-0592-9EFE-3DDC3DF7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C26530-7A55-7E40-21DB-1067F162A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6152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C7151D-E90E-FAC0-D4A6-5EF4863C1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3C8DC94-F199-EB28-2FDC-D1FA7BF6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2D716C7-7C33-C468-4FE4-90803CE84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2B91A520-9885-6545-7F00-F9475E222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816DC60-4E95-82EC-8473-8BAC01765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1ECAD87-3E32-E7E7-0C4B-EEEB7F42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982091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2AEBDD7-9B0F-4D9B-EF42-058683536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AA2263B0-92A7-550C-3B2C-E5C06B320C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C3F4650-B91E-DBEF-FBC2-E8DDA968A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0CD23D6-9079-9796-4D94-1A0CB5185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CBA15FA-6A4B-DBF6-E09F-FD0F25945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6A92FB5-4986-DF5D-D4D0-9DF1C9292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3563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D74589-D00F-BDA9-6687-B92F54EBE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24EFE363-8E4B-DF88-6484-07F87AA071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1FDDD38-8417-F120-D036-720F6CCF5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CB160A9-35F0-0B3E-50F3-19DF7610A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2BA5CAE-0BC4-7618-644B-2A442DDE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52879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7B19E57-29CE-3A97-412B-872B61DEDC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23DF2C3-C686-1B2E-82F7-C65103983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F7F5266-7D40-1C81-1677-9C7F01454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BB22C56-C02C-9286-2C15-2F3BF3E14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4E83762-6FCA-13C9-AEB2-0EBD796B0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3644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89B44F41-7D03-78B7-3DDC-EB8CCEFCA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D45883F-B574-B858-72BA-8C603BAE7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E07C1D4-AA3A-F1C2-7625-D65648207A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2EA0941-D85E-4125-BF01-CBAEB097B2A1}" type="datetimeFigureOut">
              <a:rPr lang="pt-BR" smtClean="0"/>
              <a:pPr/>
              <a:t>15/05/2026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538EC62-9925-144C-1668-98592B9F2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1E4C48D-4FFB-7DDA-99B9-DBC3C8DB3C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E6BFB3C3-9A60-4FDA-AE5E-28F6DCE7A834}" type="slidenum">
              <a:rPr lang="pt-BR" smtClean="0"/>
              <a:pPr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5217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0" r:id="rId3"/>
    <p:sldLayoutId id="2147483663" r:id="rId4"/>
    <p:sldLayoutId id="2147483664" r:id="rId5"/>
    <p:sldLayoutId id="2147483650" r:id="rId6"/>
    <p:sldLayoutId id="2147483665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3B7F3C-7660-F79E-0565-530E10AEF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áfico 6">
            <a:extLst>
              <a:ext uri="{FF2B5EF4-FFF2-40B4-BE49-F238E27FC236}">
                <a16:creationId xmlns:a16="http://schemas.microsoft.com/office/drawing/2014/main" id="{F7B9B915-6900-8DDD-4746-C4840AA19F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8" name="Imagem 7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055E082A-0365-E0CE-0229-92CACAB236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BD39B9D-D4EE-C303-7C27-E82AC057E99F}"/>
              </a:ext>
            </a:extLst>
          </p:cNvPr>
          <p:cNvSpPr txBox="1"/>
          <p:nvPr/>
        </p:nvSpPr>
        <p:spPr>
          <a:xfrm>
            <a:off x="5657656" y="2921168"/>
            <a:ext cx="56580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  <a:latin typeface="AMX Black" pitchFamily="2" charset="0"/>
              </a:rPr>
              <a:t>Internet Móvel</a:t>
            </a:r>
            <a:endParaRPr lang="pt-BR" sz="6000" noProof="0" dirty="0">
              <a:solidFill>
                <a:schemeClr val="bg1"/>
              </a:solidFill>
              <a:highlight>
                <a:srgbClr val="FFFF00"/>
              </a:highlight>
              <a:latin typeface="AMX Black" pitchFamily="2" charset="0"/>
            </a:endParaRPr>
          </a:p>
        </p:txBody>
      </p:sp>
      <p:pic>
        <p:nvPicPr>
          <p:cNvPr id="4" name="Graphic 12">
            <a:extLst>
              <a:ext uri="{FF2B5EF4-FFF2-40B4-BE49-F238E27FC236}">
                <a16:creationId xmlns:a16="http://schemas.microsoft.com/office/drawing/2014/main" id="{BCEE3506-3566-4BD7-1A61-54E5FF541E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4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EBEFF-C9E6-1C75-4242-CAFFF7294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CABBF07-4730-3298-48B5-5107F64FC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503"/>
          <a:stretch/>
        </p:blipFill>
        <p:spPr>
          <a:xfrm>
            <a:off x="-2" y="0"/>
            <a:ext cx="8641082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155E2342-80A1-B3C8-A1C6-A598A788C526}"/>
              </a:ext>
            </a:extLst>
          </p:cNvPr>
          <p:cNvSpPr/>
          <p:nvPr/>
        </p:nvSpPr>
        <p:spPr>
          <a:xfrm>
            <a:off x="2583180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C41CE3D-1DA8-F5E8-327D-9E5C131D78E3}"/>
              </a:ext>
            </a:extLst>
          </p:cNvPr>
          <p:cNvSpPr txBox="1"/>
          <p:nvPr/>
        </p:nvSpPr>
        <p:spPr>
          <a:xfrm>
            <a:off x="7391692" y="3574092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>
              <a:solidFill>
                <a:schemeClr val="bg1"/>
              </a:solidFill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AAE08F3-2E60-ED98-BBF2-2A94506493A9}"/>
              </a:ext>
            </a:extLst>
          </p:cNvPr>
          <p:cNvSpPr txBox="1"/>
          <p:nvPr/>
        </p:nvSpPr>
        <p:spPr>
          <a:xfrm>
            <a:off x="7391692" y="2699133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DAE5007E-B811-E636-4E94-21D67F8FD8A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91B786AA-A19F-8093-1EE1-0FA9D696D99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AEC8CEF-8416-C731-D053-F9CEE8D7F7A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3AA39573-83A1-CCCC-4D95-2ABA6C0002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4AA3F4B8-BFDA-761B-1E5C-0A13C5DDB2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854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2A8F8-1282-4C27-65B3-4131A5229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F829B95-F97F-6212-F126-AEC9178CEA19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20AD826-041F-3B6B-D29A-02A27E1E2B2F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Manter a câmera ligada.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BD655575-8318-7445-21D4-B7D53144FD1E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08446A40-E3E4-F486-58CD-1A074A32BA9B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3D8DBE8F-A746-0DD9-A07C-64ACC6E59FB2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0" name="Graphic 18">
              <a:extLst>
                <a:ext uri="{FF2B5EF4-FFF2-40B4-BE49-F238E27FC236}">
                  <a16:creationId xmlns:a16="http://schemas.microsoft.com/office/drawing/2014/main" id="{69B03AC8-9732-9490-8714-F78A69CA455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FCD5A4E-9595-16C9-0489-9CCA5080E021}"/>
              </a:ext>
            </a:extLst>
          </p:cNvPr>
          <p:cNvSpPr txBox="1"/>
          <p:nvPr/>
        </p:nvSpPr>
        <p:spPr>
          <a:xfrm>
            <a:off x="5145388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Desligar o áudio.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223E353-D02A-1D4A-DB8E-58E0BD170043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FD46306E-7DEA-61C2-45F0-FA23A665A751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7" name="Elipse 15">
              <a:extLst>
                <a:ext uri="{FF2B5EF4-FFF2-40B4-BE49-F238E27FC236}">
                  <a16:creationId xmlns:a16="http://schemas.microsoft.com/office/drawing/2014/main" id="{8B9CEA03-EDFF-2935-FDAB-FAA98CE41B4F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71B99E95-0ED0-8CDB-11A7-A9A1281D2F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6942D622-8D95-1ACB-5C52-6A77BE514010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B963118C-E19A-4B96-1AAF-E1DF98D8F04E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26" name="Elipse 14">
              <a:extLst>
                <a:ext uri="{FF2B5EF4-FFF2-40B4-BE49-F238E27FC236}">
                  <a16:creationId xmlns:a16="http://schemas.microsoft.com/office/drawing/2014/main" id="{5B31D916-E3C8-5F2E-E098-2E19D8D368D7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7" name="Elipse 15">
              <a:extLst>
                <a:ext uri="{FF2B5EF4-FFF2-40B4-BE49-F238E27FC236}">
                  <a16:creationId xmlns:a16="http://schemas.microsoft.com/office/drawing/2014/main" id="{53796EB5-2E15-34A2-8FD0-E18506899026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28" name="Graphic 18">
              <a:extLst>
                <a:ext uri="{FF2B5EF4-FFF2-40B4-BE49-F238E27FC236}">
                  <a16:creationId xmlns:a16="http://schemas.microsoft.com/office/drawing/2014/main" id="{F49BE642-5CFA-55CE-EFC0-7B9F88CC51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745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76F111-2038-3B5C-66E3-644A5CD63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2A02A32A-061F-A409-00BB-CFB17E62EC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28" t="6454" r="-410" b="13733"/>
          <a:stretch/>
        </p:blipFill>
        <p:spPr>
          <a:xfrm>
            <a:off x="0" y="0"/>
            <a:ext cx="7895492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2F6A9CA-04A9-35A1-C788-05F26A879E90}"/>
              </a:ext>
            </a:extLst>
          </p:cNvPr>
          <p:cNvSpPr/>
          <p:nvPr/>
        </p:nvSpPr>
        <p:spPr>
          <a:xfrm>
            <a:off x="2583179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C1E4DE2F-04C1-7A6F-7EDB-A0113D623879}"/>
              </a:ext>
            </a:extLst>
          </p:cNvPr>
          <p:cNvSpPr txBox="1"/>
          <p:nvPr/>
        </p:nvSpPr>
        <p:spPr>
          <a:xfrm>
            <a:off x="6423625" y="2261137"/>
            <a:ext cx="50472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Neste treinamento, vamos conhecer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o produto Banda larga móvel.</a:t>
            </a:r>
          </a:p>
          <a:p>
            <a:endParaRPr lang="pt-BR" sz="24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A </a:t>
            </a:r>
            <a:r>
              <a:rPr lang="pt-BR" sz="2400" b="1" dirty="0">
                <a:solidFill>
                  <a:schemeClr val="bg1"/>
                </a:solidFill>
                <a:latin typeface="AMX Medium" pitchFamily="2" charset="0"/>
              </a:rPr>
              <a:t>Claro empresas </a:t>
            </a: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possui um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portfólio completo que atende empresas de todos os portes.</a:t>
            </a:r>
            <a:endParaRPr lang="pt-BR" sz="2400" noProof="0" dirty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D7B797C8-0B26-EE43-B0FB-E6F68501063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1D12B0D9-AB7A-5013-0D1A-F22BB3B2750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C4538642-3DAA-F2E4-A70E-7DEBB0AEBD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7EFBC6A7-3FEA-6D14-4A44-7C94CF2ABA15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243827B-DD9D-07FF-97E6-ADAE879CE0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110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793B8-854A-9173-59C8-5D4738EF9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E5BA86BE-4CE0-F524-BAE0-859ED9F80E07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0" name="Retângulo: Cantos Arredondados 14">
            <a:extLst>
              <a:ext uri="{FF2B5EF4-FFF2-40B4-BE49-F238E27FC236}">
                <a16:creationId xmlns:a16="http://schemas.microsoft.com/office/drawing/2014/main" id="{3DE3B1B1-5B5C-017B-4FD7-D1358EFA1477}"/>
              </a:ext>
            </a:extLst>
          </p:cNvPr>
          <p:cNvSpPr/>
          <p:nvPr/>
        </p:nvSpPr>
        <p:spPr>
          <a:xfrm>
            <a:off x="7457674" y="4258416"/>
            <a:ext cx="2993539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1" name="Retângulo: Cantos Arredondados 1">
            <a:extLst>
              <a:ext uri="{FF2B5EF4-FFF2-40B4-BE49-F238E27FC236}">
                <a16:creationId xmlns:a16="http://schemas.microsoft.com/office/drawing/2014/main" id="{CEA1E2B1-2C8E-1BBC-E35B-EB0385212357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09027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87210D6-56BE-C57F-FD56-02BCF88DA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14" t="-1" r="5937" b="-3"/>
          <a:stretch>
            <a:fillRect/>
          </a:stretch>
        </p:blipFill>
        <p:spPr>
          <a:xfrm>
            <a:off x="206491" y="827018"/>
            <a:ext cx="5611213" cy="5786437"/>
          </a:xfrm>
          <a:prstGeom prst="roundRect">
            <a:avLst>
              <a:gd name="adj" fmla="val 4599"/>
            </a:avLst>
          </a:prstGeom>
          <a:ln w="38100">
            <a:noFill/>
          </a:ln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5EDC336F-C7F5-7A26-0D41-D1B65BF6A42F}"/>
              </a:ext>
            </a:extLst>
          </p:cNvPr>
          <p:cNvSpPr/>
          <p:nvPr/>
        </p:nvSpPr>
        <p:spPr>
          <a:xfrm>
            <a:off x="4400551" y="1376165"/>
            <a:ext cx="55372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93E82DD-66C2-351A-568D-AC98E0A49EC6}"/>
              </a:ext>
            </a:extLst>
          </p:cNvPr>
          <p:cNvSpPr txBox="1"/>
          <p:nvPr/>
        </p:nvSpPr>
        <p:spPr>
          <a:xfrm>
            <a:off x="6217477" y="2674037"/>
            <a:ext cx="55372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>
                <a:latin typeface="AMX" pitchFamily="2" charset="77"/>
              </a:rPr>
              <a:t>Rafael coordena as operações logísticas da </a:t>
            </a:r>
            <a:r>
              <a:rPr lang="pt-BR" sz="2000" err="1">
                <a:latin typeface="AMX" pitchFamily="2" charset="77"/>
              </a:rPr>
              <a:t>LogBrasil</a:t>
            </a:r>
            <a:r>
              <a:rPr lang="pt-BR" sz="2000">
                <a:latin typeface="AMX" pitchFamily="2" charset="77"/>
              </a:rPr>
              <a:t> em todo o território nacional. Sua equipe atua em galpões de armazenamento, centros de distribuição e pontos temporários de apoio logístico que, muitas vezes, </a:t>
            </a:r>
            <a:r>
              <a:rPr lang="pt-BR" sz="2000" b="1">
                <a:latin typeface="AMX" pitchFamily="2" charset="77"/>
              </a:rPr>
              <a:t>não contam com infraestrutura de internet cabeada</a:t>
            </a:r>
            <a:r>
              <a:rPr lang="pt-BR" sz="2000">
                <a:latin typeface="AMX" pitchFamily="2" charset="77"/>
              </a:rPr>
              <a:t>.</a:t>
            </a:r>
          </a:p>
          <a:p>
            <a:r>
              <a:rPr lang="pt-BR" sz="2000">
                <a:latin typeface="AMX" pitchFamily="2" charset="77"/>
              </a:rPr>
              <a:t>Para garantir </a:t>
            </a:r>
            <a:r>
              <a:rPr lang="pt-BR" sz="2000" b="1">
                <a:latin typeface="AMX" pitchFamily="2" charset="77"/>
              </a:rPr>
              <a:t>conectividade confiável, rápida e flexível</a:t>
            </a:r>
            <a:r>
              <a:rPr lang="pt-BR" sz="2000">
                <a:latin typeface="AMX" pitchFamily="2" charset="77"/>
              </a:rPr>
              <a:t>, ele optou pela </a:t>
            </a:r>
            <a:r>
              <a:rPr lang="pt-BR" sz="2000" b="1">
                <a:latin typeface="AMX" pitchFamily="2" charset="77"/>
              </a:rPr>
              <a:t>Banda larga móvel da Claro empresas</a:t>
            </a:r>
            <a:r>
              <a:rPr lang="pt-BR" sz="2000">
                <a:latin typeface="AMX" pitchFamily="2" charset="77"/>
              </a:rPr>
              <a:t>, com diferentes aplicações:</a:t>
            </a:r>
          </a:p>
        </p:txBody>
      </p:sp>
    </p:spTree>
    <p:extLst>
      <p:ext uri="{BB962C8B-B14F-4D97-AF65-F5344CB8AC3E}">
        <p14:creationId xmlns:p14="http://schemas.microsoft.com/office/powerpoint/2010/main" val="188698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F0E2C536-F7F8-8689-881B-FC89072175BF}"/>
              </a:ext>
            </a:extLst>
          </p:cNvPr>
          <p:cNvSpPr txBox="1"/>
          <p:nvPr/>
        </p:nvSpPr>
        <p:spPr>
          <a:xfrm>
            <a:off x="848888" y="2737876"/>
            <a:ext cx="10547982" cy="258532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pt-BR">
                <a:latin typeface="AMX" pitchFamily="2" charset="77"/>
              </a:rPr>
              <a:t>Soluções adotadas para cada um dos produtos do portfólio:</a:t>
            </a:r>
          </a:p>
          <a:p>
            <a:endParaRPr lang="pt-BR" b="1">
              <a:latin typeface="AMX" pitchFamily="2" charset="77"/>
            </a:endParaRPr>
          </a:p>
          <a:p>
            <a:r>
              <a:rPr lang="pt-BR" b="1">
                <a:solidFill>
                  <a:srgbClr val="DA291C"/>
                </a:solidFill>
                <a:latin typeface="AMX" pitchFamily="2" charset="77"/>
              </a:rPr>
              <a:t>4G com roteadores móveis</a:t>
            </a:r>
            <a:br>
              <a:rPr lang="pt-BR">
                <a:latin typeface="AMX" pitchFamily="2" charset="77"/>
              </a:rPr>
            </a:br>
            <a:r>
              <a:rPr lang="pt-BR">
                <a:latin typeface="AMX" pitchFamily="2" charset="77"/>
              </a:rPr>
              <a:t>Utilizado em unidades temporárias e áreas remotas onde a instalação de cabeamento é inviável ou demorada. Garante conectividade imediata para times de campo.</a:t>
            </a:r>
          </a:p>
          <a:p>
            <a:endParaRPr lang="pt-BR">
              <a:latin typeface="AMX" pitchFamily="2" charset="77"/>
            </a:endParaRPr>
          </a:p>
          <a:p>
            <a:r>
              <a:rPr lang="pt-BR" b="1">
                <a:solidFill>
                  <a:srgbClr val="DA291C"/>
                </a:solidFill>
                <a:latin typeface="AMX" pitchFamily="2" charset="77"/>
              </a:rPr>
              <a:t>5G com roteadores FWA (</a:t>
            </a:r>
            <a:r>
              <a:rPr lang="pt-BR" b="1" err="1">
                <a:solidFill>
                  <a:srgbClr val="DA291C"/>
                </a:solidFill>
                <a:latin typeface="AMX" pitchFamily="2" charset="77"/>
              </a:rPr>
              <a:t>Fixed</a:t>
            </a:r>
            <a:r>
              <a:rPr lang="pt-BR" b="1">
                <a:solidFill>
                  <a:srgbClr val="DA291C"/>
                </a:solidFill>
                <a:latin typeface="AMX" pitchFamily="2" charset="77"/>
              </a:rPr>
              <a:t> Wireless Access)</a:t>
            </a:r>
            <a:br>
              <a:rPr lang="pt-BR">
                <a:latin typeface="AMX" pitchFamily="2" charset="77"/>
              </a:rPr>
            </a:br>
            <a:r>
              <a:rPr lang="pt-BR">
                <a:latin typeface="AMX" pitchFamily="2" charset="77"/>
              </a:rPr>
              <a:t>Implantado em galpões urbanos e polos de alta demanda, onde é necessário </a:t>
            </a:r>
            <a:r>
              <a:rPr lang="pt-BR" b="1">
                <a:latin typeface="AMX" pitchFamily="2" charset="77"/>
              </a:rPr>
              <a:t>alto desempenho, baixa latência e estabilidade</a:t>
            </a:r>
            <a:r>
              <a:rPr lang="pt-BR">
                <a:latin typeface="AMX" pitchFamily="2" charset="77"/>
              </a:rPr>
              <a:t>, inclusive para videomonitoramento e integração de sistemas logísticos.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DFC896F-EE23-0F84-BD8B-777A36136787}"/>
              </a:ext>
            </a:extLst>
          </p:cNvPr>
          <p:cNvSpPr/>
          <p:nvPr/>
        </p:nvSpPr>
        <p:spPr>
          <a:xfrm>
            <a:off x="848888" y="1534801"/>
            <a:ext cx="55372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30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EBAE0-FEAA-B631-D203-707B7A9CB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F6659D4E-E6C5-78D5-9EE3-99A219AD02DD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D2A6ACC2-C4A7-6D40-2E42-B045FC197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796" r="8796"/>
            <a:stretch/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5861AB9A-00B4-A06F-A65F-5D776B8D7370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0B185D12-E82B-BE26-E538-1A41DA1B6750}"/>
              </a:ext>
            </a:extLst>
          </p:cNvPr>
          <p:cNvSpPr txBox="1"/>
          <p:nvPr/>
        </p:nvSpPr>
        <p:spPr>
          <a:xfrm>
            <a:off x="6095999" y="2432763"/>
            <a:ext cx="575144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>
                <a:solidFill>
                  <a:schemeClr val="bg1"/>
                </a:solidFill>
                <a:latin typeface="AMX Medium" pitchFamily="2" charset="0"/>
              </a:rPr>
              <a:t>E como essas aplicações de Banda larga móvel podem ser utilizadas dentro da empresa de Rafael?</a:t>
            </a:r>
            <a:endParaRPr lang="pt-BR" sz="3200" noProof="0">
              <a:solidFill>
                <a:srgbClr val="FFC000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A1A6DD2A-93E9-B3E4-8832-A00E6B2C6B0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ED16BA5F-CE43-19B1-A1BF-D99DA413BBE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3C52D960-ED5F-1C15-9912-9C1D1B0C2A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204A3760-D5E0-8AED-E086-5C429251656E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FB56BB25-74C9-9473-0EFC-55F7A65979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5591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501FF-65EE-5671-BF76-C18E2FBD4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2A355303-D28D-67A8-CD24-A71E0684A7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272" r="29392"/>
          <a:stretch/>
        </p:blipFill>
        <p:spPr>
          <a:xfrm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307518AA-3F30-E5A2-29DA-1AC4DDD3C053}"/>
              </a:ext>
            </a:extLst>
          </p:cNvPr>
          <p:cNvSpPr txBox="1"/>
          <p:nvPr/>
        </p:nvSpPr>
        <p:spPr>
          <a:xfrm>
            <a:off x="6654800" y="2926219"/>
            <a:ext cx="48480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Se Rafael precisar </a:t>
            </a:r>
            <a:r>
              <a:rPr lang="pt-BR" sz="2000" b="1" dirty="0">
                <a:latin typeface="AMX" pitchFamily="2" charset="0"/>
              </a:rPr>
              <a:t>de internet para uso interno</a:t>
            </a:r>
            <a:r>
              <a:rPr lang="pt-BR" sz="2000" dirty="0">
                <a:latin typeface="AMX" pitchFamily="2" charset="0"/>
              </a:rPr>
              <a:t>,</a:t>
            </a:r>
            <a:r>
              <a:rPr lang="pt-BR" sz="2000" b="1" dirty="0">
                <a:latin typeface="AMX" pitchFamily="2" charset="0"/>
              </a:rPr>
              <a:t> a Claro internet </a:t>
            </a:r>
            <a:r>
              <a:rPr lang="pt-BR" sz="2000" dirty="0">
                <a:latin typeface="AMX" pitchFamily="2" charset="0"/>
              </a:rPr>
              <a:t>com roteador </a:t>
            </a:r>
            <a:br>
              <a:rPr lang="pt-BR" sz="2000" dirty="0">
                <a:latin typeface="AMX" pitchFamily="2" charset="0"/>
              </a:rPr>
            </a:br>
            <a:r>
              <a:rPr lang="pt-BR" sz="2000" dirty="0">
                <a:latin typeface="AMX" pitchFamily="2" charset="0"/>
              </a:rPr>
              <a:t>é a melhor opção! 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dirty="0">
                <a:latin typeface="AMX" pitchFamily="2" charset="0"/>
              </a:rPr>
              <a:t>Dessa forma é possível </a:t>
            </a:r>
            <a:r>
              <a:rPr lang="pt-BR" sz="2000" b="1" dirty="0">
                <a:latin typeface="AMX" pitchFamily="2" charset="0"/>
              </a:rPr>
              <a:t>compartilhar </a:t>
            </a:r>
            <a:br>
              <a:rPr lang="pt-BR" sz="2000" b="1" dirty="0">
                <a:latin typeface="AMX" pitchFamily="2" charset="0"/>
              </a:rPr>
            </a:br>
            <a:r>
              <a:rPr lang="pt-BR" sz="2000" b="1" dirty="0">
                <a:latin typeface="AMX" pitchFamily="2" charset="0"/>
              </a:rPr>
              <a:t>a internet com vários aparelhos</a:t>
            </a:r>
            <a:r>
              <a:rPr lang="pt-BR" sz="2000" dirty="0">
                <a:latin typeface="AMX" pitchFamily="2" charset="0"/>
              </a:rPr>
              <a:t>, utilizando o roteador dentro da empresa.</a:t>
            </a:r>
            <a:endParaRPr lang="pt-BR" sz="2000" noProof="0" dirty="0">
              <a:latin typeface="AMX" pitchFamily="2" charset="0"/>
            </a:endParaRPr>
          </a:p>
        </p:txBody>
      </p:sp>
      <p:sp>
        <p:nvSpPr>
          <p:cNvPr id="6" name="Retângulo: Cantos Arredondados 11">
            <a:extLst>
              <a:ext uri="{FF2B5EF4-FFF2-40B4-BE49-F238E27FC236}">
                <a16:creationId xmlns:a16="http://schemas.microsoft.com/office/drawing/2014/main" id="{9C359EE1-CBCA-5FFD-7FA5-4BC9B21C3E8F}"/>
              </a:ext>
            </a:extLst>
          </p:cNvPr>
          <p:cNvSpPr/>
          <p:nvPr/>
        </p:nvSpPr>
        <p:spPr>
          <a:xfrm>
            <a:off x="4400550" y="137616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9593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49627-54C5-599F-F306-DA081730D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97F44F41-DF72-C8E2-D953-B1FD63988AAA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F5098A94-4DFD-0225-D064-97C78F2097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4432" r="-16841"/>
            <a:stretch>
              <a:fillRect/>
            </a:stretch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6A3EB995-1CA6-7710-0F27-293C09599BF1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4AF6F8C3-6B6B-0349-CB6D-F6E9F215E387}"/>
              </a:ext>
            </a:extLst>
          </p:cNvPr>
          <p:cNvSpPr txBox="1"/>
          <p:nvPr/>
        </p:nvSpPr>
        <p:spPr>
          <a:xfrm>
            <a:off x="6096000" y="1690063"/>
            <a:ext cx="587071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>
                <a:solidFill>
                  <a:schemeClr val="bg1"/>
                </a:solidFill>
                <a:latin typeface="AMX Medium" pitchFamily="2" charset="0"/>
              </a:rPr>
              <a:t>E para contratar o plano, Rafael pode escolher entre as opções de pacotes de franquia de cada modalidade.</a:t>
            </a:r>
          </a:p>
          <a:p>
            <a:endParaRPr lang="pt-BR" sz="280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3200" b="1">
                <a:solidFill>
                  <a:schemeClr val="bg1"/>
                </a:solidFill>
                <a:latin typeface="AMX Medium" pitchFamily="2" charset="0"/>
              </a:rPr>
              <a:t>Vamos conhecer o portfólio!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089DAE1-8F71-86BB-5511-CD225566AE7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2" name="Retângulo: Cantos Arredondados 15">
              <a:extLst>
                <a:ext uri="{FF2B5EF4-FFF2-40B4-BE49-F238E27FC236}">
                  <a16:creationId xmlns:a16="http://schemas.microsoft.com/office/drawing/2014/main" id="{25589818-AF12-546A-C492-20D19FE75C5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3" name="Gráfico 16">
              <a:extLst>
                <a:ext uri="{FF2B5EF4-FFF2-40B4-BE49-F238E27FC236}">
                  <a16:creationId xmlns:a16="http://schemas.microsoft.com/office/drawing/2014/main" id="{4FDD39E6-388C-F6F6-6C35-4E328E241A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4" name="CaixaDeTexto 17">
              <a:extLst>
                <a:ext uri="{FF2B5EF4-FFF2-40B4-BE49-F238E27FC236}">
                  <a16:creationId xmlns:a16="http://schemas.microsoft.com/office/drawing/2014/main" id="{84FAD305-E081-387F-F2D4-2C8EFD5B19F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8F5E4E2E-73C0-84D7-97A1-26E4595212D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7739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0A46B-ABCD-2BB4-E7F9-8ABAF80CB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ângulo: Cantos Arredondados 13">
            <a:extLst>
              <a:ext uri="{FF2B5EF4-FFF2-40B4-BE49-F238E27FC236}">
                <a16:creationId xmlns:a16="http://schemas.microsoft.com/office/drawing/2014/main" id="{8CB87E98-42AE-15D1-1F85-E052F8BEDB45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2" name="Retângulo: Cantos Arredondados 14">
            <a:extLst>
              <a:ext uri="{FF2B5EF4-FFF2-40B4-BE49-F238E27FC236}">
                <a16:creationId xmlns:a16="http://schemas.microsoft.com/office/drawing/2014/main" id="{87603167-891F-66BF-EBB1-61E52AD14C7C}"/>
              </a:ext>
            </a:extLst>
          </p:cNvPr>
          <p:cNvSpPr/>
          <p:nvPr/>
        </p:nvSpPr>
        <p:spPr>
          <a:xfrm>
            <a:off x="7457674" y="4258416"/>
            <a:ext cx="2993539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3" name="Retângulo: Cantos Arredondados 1">
            <a:extLst>
              <a:ext uri="{FF2B5EF4-FFF2-40B4-BE49-F238E27FC236}">
                <a16:creationId xmlns:a16="http://schemas.microsoft.com/office/drawing/2014/main" id="{F65BDA24-B399-4CF0-6E1E-5AEB803B7C3A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3AEE37C2-AD41-C72D-E3C1-C709470D515B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152287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0C6DE-163B-F225-D0C2-4B9C84504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647BBF08-63C1-9775-8F73-1A5098B0A663}"/>
              </a:ext>
            </a:extLst>
          </p:cNvPr>
          <p:cNvSpPr/>
          <p:nvPr/>
        </p:nvSpPr>
        <p:spPr>
          <a:xfrm>
            <a:off x="2311839" y="2905632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0AA4C25-EB42-A54A-A72D-8DCF94B93B65}"/>
              </a:ext>
            </a:extLst>
          </p:cNvPr>
          <p:cNvSpPr/>
          <p:nvPr/>
        </p:nvSpPr>
        <p:spPr>
          <a:xfrm>
            <a:off x="2311839" y="3689732"/>
            <a:ext cx="3575053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EE1DC6F4-D655-8765-E826-DA05C2FAC60E}"/>
              </a:ext>
            </a:extLst>
          </p:cNvPr>
          <p:cNvSpPr/>
          <p:nvPr/>
        </p:nvSpPr>
        <p:spPr>
          <a:xfrm>
            <a:off x="2311837" y="5179778"/>
            <a:ext cx="6099877" cy="65139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7D7A0C9-6D69-4E52-3DE8-AA772EEE9764}"/>
              </a:ext>
            </a:extLst>
          </p:cNvPr>
          <p:cNvSpPr/>
          <p:nvPr/>
        </p:nvSpPr>
        <p:spPr>
          <a:xfrm>
            <a:off x="2311838" y="4451801"/>
            <a:ext cx="4775821" cy="634345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80918AC4-C8B3-FC19-6792-5DBC1CDD8A75}"/>
              </a:ext>
            </a:extLst>
          </p:cNvPr>
          <p:cNvSpPr txBox="1"/>
          <p:nvPr/>
        </p:nvSpPr>
        <p:spPr>
          <a:xfrm>
            <a:off x="4948385" y="2905633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10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13" name="Caixa de Texto 14">
            <a:extLst>
              <a:ext uri="{FF2B5EF4-FFF2-40B4-BE49-F238E27FC236}">
                <a16:creationId xmlns:a16="http://schemas.microsoft.com/office/drawing/2014/main" id="{0B38B7F7-9F8E-6D51-A5B0-7BD9FA7AE913}"/>
              </a:ext>
            </a:extLst>
          </p:cNvPr>
          <p:cNvSpPr txBox="1"/>
          <p:nvPr/>
        </p:nvSpPr>
        <p:spPr>
          <a:xfrm>
            <a:off x="848888" y="2930787"/>
            <a:ext cx="1300754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R$ 44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,99</a:t>
            </a:r>
            <a:endParaRPr lang="pt-BR" sz="2000" b="1" noProof="0">
              <a:solidFill>
                <a:srgbClr val="610000"/>
              </a:solidFill>
              <a:latin typeface="AMX" pitchFamily="2" charset="0"/>
            </a:endParaRPr>
          </a:p>
        </p:txBody>
      </p:sp>
      <p:sp>
        <p:nvSpPr>
          <p:cNvPr id="14" name="Caixa de Texto 14">
            <a:extLst>
              <a:ext uri="{FF2B5EF4-FFF2-40B4-BE49-F238E27FC236}">
                <a16:creationId xmlns:a16="http://schemas.microsoft.com/office/drawing/2014/main" id="{4E759FE6-B7C4-0CD4-5180-6F7B33A3713E}"/>
              </a:ext>
            </a:extLst>
          </p:cNvPr>
          <p:cNvSpPr txBox="1"/>
          <p:nvPr/>
        </p:nvSpPr>
        <p:spPr>
          <a:xfrm>
            <a:off x="848888" y="3689732"/>
            <a:ext cx="1300754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R$ 69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,99</a:t>
            </a:r>
            <a:endParaRPr lang="pt-BR" sz="2000" b="1" noProof="0">
              <a:solidFill>
                <a:srgbClr val="610000"/>
              </a:solidFill>
              <a:latin typeface="AMX" pitchFamily="2" charset="0"/>
            </a:endParaRPr>
          </a:p>
        </p:txBody>
      </p:sp>
      <p:sp>
        <p:nvSpPr>
          <p:cNvPr id="16" name="Caixa de Texto 14">
            <a:extLst>
              <a:ext uri="{FF2B5EF4-FFF2-40B4-BE49-F238E27FC236}">
                <a16:creationId xmlns:a16="http://schemas.microsoft.com/office/drawing/2014/main" id="{D9041376-8E75-B8D4-06B9-A5F3C52CEE72}"/>
              </a:ext>
            </a:extLst>
          </p:cNvPr>
          <p:cNvSpPr txBox="1"/>
          <p:nvPr/>
        </p:nvSpPr>
        <p:spPr>
          <a:xfrm>
            <a:off x="848888" y="4457686"/>
            <a:ext cx="1300754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R$ 89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,99</a:t>
            </a:r>
            <a:endParaRPr lang="pt-BR" sz="2000" b="1" noProof="0">
              <a:solidFill>
                <a:srgbClr val="610000"/>
              </a:solidFill>
              <a:latin typeface="AMX" pitchFamily="2" charset="0"/>
            </a:endParaRPr>
          </a:p>
        </p:txBody>
      </p:sp>
      <p:sp>
        <p:nvSpPr>
          <p:cNvPr id="17" name="Caixa de Texto 14">
            <a:extLst>
              <a:ext uri="{FF2B5EF4-FFF2-40B4-BE49-F238E27FC236}">
                <a16:creationId xmlns:a16="http://schemas.microsoft.com/office/drawing/2014/main" id="{7F06B7C3-EC84-D64A-C96F-1EACE432CECE}"/>
              </a:ext>
            </a:extLst>
          </p:cNvPr>
          <p:cNvSpPr txBox="1"/>
          <p:nvPr/>
        </p:nvSpPr>
        <p:spPr>
          <a:xfrm>
            <a:off x="832174" y="5179778"/>
            <a:ext cx="1300754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R$ 119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,99</a:t>
            </a:r>
            <a:endParaRPr lang="pt-BR" sz="2000" b="1" noProof="0">
              <a:solidFill>
                <a:srgbClr val="610000"/>
              </a:solidFill>
              <a:latin typeface="AMX" pitchFamily="2" charset="0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BC070669-FA7C-B694-4672-20C0514E0E2E}"/>
              </a:ext>
            </a:extLst>
          </p:cNvPr>
          <p:cNvSpPr txBox="1"/>
          <p:nvPr/>
        </p:nvSpPr>
        <p:spPr>
          <a:xfrm>
            <a:off x="6049089" y="3731418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5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0" name="Caixa de Texto 14">
            <a:extLst>
              <a:ext uri="{FF2B5EF4-FFF2-40B4-BE49-F238E27FC236}">
                <a16:creationId xmlns:a16="http://schemas.microsoft.com/office/drawing/2014/main" id="{5C896EA1-829A-C134-80E8-AE22E6F33E26}"/>
              </a:ext>
            </a:extLst>
          </p:cNvPr>
          <p:cNvSpPr txBox="1"/>
          <p:nvPr/>
        </p:nvSpPr>
        <p:spPr>
          <a:xfrm>
            <a:off x="7249855" y="445768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10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2" name="Caixa de Texto 14">
            <a:extLst>
              <a:ext uri="{FF2B5EF4-FFF2-40B4-BE49-F238E27FC236}">
                <a16:creationId xmlns:a16="http://schemas.microsoft.com/office/drawing/2014/main" id="{E8E8DC99-3D78-B496-B487-2017A2D899ED}"/>
              </a:ext>
            </a:extLst>
          </p:cNvPr>
          <p:cNvSpPr txBox="1"/>
          <p:nvPr/>
        </p:nvSpPr>
        <p:spPr>
          <a:xfrm>
            <a:off x="8590623" y="520859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150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B857F7C-334C-EFDC-6690-22B2CCE89454}"/>
              </a:ext>
            </a:extLst>
          </p:cNvPr>
          <p:cNvSpPr txBox="1"/>
          <p:nvPr/>
        </p:nvSpPr>
        <p:spPr>
          <a:xfrm>
            <a:off x="848888" y="2212527"/>
            <a:ext cx="4737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latin typeface="AMX" pitchFamily="2" charset="0"/>
              </a:rPr>
              <a:t>As franquias disponíveis são: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421822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9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4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9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4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9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4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9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4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9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6" grpId="0"/>
      <p:bldP spid="13" grpId="0"/>
      <p:bldP spid="14" grpId="0"/>
      <p:bldP spid="16" grpId="0"/>
      <p:bldP spid="17" grpId="0"/>
      <p:bldP spid="19" grpId="0"/>
      <p:bldP spid="20" grpId="0"/>
      <p:bldP spid="22" grpId="0"/>
      <p:bldP spid="23" grpId="0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830C-DDEC-499A-F184-CBFC853AE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5BED2796-EB21-39FE-6714-9D3FD6978C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80" t="16" r="-18680" b="16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7538772-D315-A14D-EE8B-60757C62E4AE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9E0A664-0561-1F89-983E-1327E1756F44}"/>
              </a:ext>
            </a:extLst>
          </p:cNvPr>
          <p:cNvSpPr txBox="1"/>
          <p:nvPr/>
        </p:nvSpPr>
        <p:spPr>
          <a:xfrm>
            <a:off x="6095999" y="2305615"/>
            <a:ext cx="54539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>
                <a:solidFill>
                  <a:schemeClr val="bg1"/>
                </a:solidFill>
                <a:latin typeface="AMX Medium" pitchFamily="2" charset="0"/>
              </a:rPr>
              <a:t>Caso Rafael utilize toda sua franquia, ele poderá adquirir </a:t>
            </a:r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pacotes adicionais.</a:t>
            </a:r>
          </a:p>
          <a:p>
            <a:endParaRPr lang="pt-BR" sz="280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Vamos conhecer as opções?</a:t>
            </a:r>
            <a:endParaRPr lang="pt-BR" sz="2800" b="1" noProof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607289EC-7734-7A6D-F0CA-66BC8966B30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6C55B92D-2CD1-1AC6-9D3F-ED45D3F8FE8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16">
              <a:extLst>
                <a:ext uri="{FF2B5EF4-FFF2-40B4-BE49-F238E27FC236}">
                  <a16:creationId xmlns:a16="http://schemas.microsoft.com/office/drawing/2014/main" id="{B9262106-BB82-7FAE-0709-AF44604428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9" name="CaixaDeTexto 17">
              <a:extLst>
                <a:ext uri="{FF2B5EF4-FFF2-40B4-BE49-F238E27FC236}">
                  <a16:creationId xmlns:a16="http://schemas.microsoft.com/office/drawing/2014/main" id="{776718E4-2CD0-4743-2014-41C5D3208DA0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6EFCF20E-D147-A8AB-B6EF-6F1AF8231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413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1D162-DB07-61DF-8B60-52979CF5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tângulo: Cantos Arredondados 90">
            <a:extLst>
              <a:ext uri="{FF2B5EF4-FFF2-40B4-BE49-F238E27FC236}">
                <a16:creationId xmlns:a16="http://schemas.microsoft.com/office/drawing/2014/main" id="{83A40852-3FFE-017E-1675-5F2B47F91EBD}"/>
              </a:ext>
            </a:extLst>
          </p:cNvPr>
          <p:cNvSpPr/>
          <p:nvPr/>
        </p:nvSpPr>
        <p:spPr>
          <a:xfrm>
            <a:off x="5684868" y="5275752"/>
            <a:ext cx="5178696" cy="46315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48BAD6D6-1497-AF7A-C78C-51C9B2F428B8}"/>
              </a:ext>
            </a:extLst>
          </p:cNvPr>
          <p:cNvSpPr/>
          <p:nvPr/>
        </p:nvSpPr>
        <p:spPr>
          <a:xfrm>
            <a:off x="5696089" y="2170420"/>
            <a:ext cx="353877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1677B5A7-3295-1A0D-7F9F-36DE2747952D}"/>
              </a:ext>
            </a:extLst>
          </p:cNvPr>
          <p:cNvSpPr/>
          <p:nvPr/>
        </p:nvSpPr>
        <p:spPr>
          <a:xfrm>
            <a:off x="5692202" y="2664255"/>
            <a:ext cx="541699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8A493EBE-CDB4-7AEA-6E26-AED5F57AEFCD}"/>
              </a:ext>
            </a:extLst>
          </p:cNvPr>
          <p:cNvSpPr/>
          <p:nvPr/>
        </p:nvSpPr>
        <p:spPr>
          <a:xfrm>
            <a:off x="5692202" y="4240388"/>
            <a:ext cx="1638204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8F5391C-C17F-0790-BC97-FA0661C07754}"/>
              </a:ext>
            </a:extLst>
          </p:cNvPr>
          <p:cNvSpPr/>
          <p:nvPr/>
        </p:nvSpPr>
        <p:spPr>
          <a:xfrm>
            <a:off x="5684867" y="3713528"/>
            <a:ext cx="1245665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C1CAAE03-96BC-1857-332F-4C2BF6424C47}"/>
              </a:ext>
            </a:extLst>
          </p:cNvPr>
          <p:cNvSpPr txBox="1"/>
          <p:nvPr/>
        </p:nvSpPr>
        <p:spPr>
          <a:xfrm>
            <a:off x="338330" y="2176531"/>
            <a:ext cx="41351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b="1">
                <a:latin typeface="AMX" pitchFamily="2" charset="0"/>
              </a:rPr>
              <a:t>A franquia acabou?</a:t>
            </a:r>
          </a:p>
          <a:p>
            <a:pPr algn="r"/>
            <a:r>
              <a:rPr lang="pt-BR" sz="2400">
                <a:latin typeface="AMX" pitchFamily="2" charset="0"/>
              </a:rPr>
              <a:t>O cliente conta com </a:t>
            </a:r>
            <a:r>
              <a:rPr lang="pt-BR" sz="2400" b="1">
                <a:latin typeface="AMX" pitchFamily="2" charset="0"/>
              </a:rPr>
              <a:t>7 opções </a:t>
            </a:r>
            <a:r>
              <a:rPr lang="pt-BR" sz="2400">
                <a:latin typeface="AMX" pitchFamily="2" charset="0"/>
              </a:rPr>
              <a:t>de pacotes adicionais para restaurar a velocidade.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81FA32D7-7C73-4833-F02B-6FD4297B633E}"/>
              </a:ext>
            </a:extLst>
          </p:cNvPr>
          <p:cNvSpPr txBox="1"/>
          <p:nvPr/>
        </p:nvSpPr>
        <p:spPr>
          <a:xfrm>
            <a:off x="6111708" y="2209108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93452345-D6E6-1EF4-B103-FC72F3AE4BD8}"/>
              </a:ext>
            </a:extLst>
          </p:cNvPr>
          <p:cNvSpPr txBox="1"/>
          <p:nvPr/>
        </p:nvSpPr>
        <p:spPr>
          <a:xfrm>
            <a:off x="6291756" y="2724672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31DE3A8-12B3-BE5A-5B4B-508331E5D181}"/>
              </a:ext>
            </a:extLst>
          </p:cNvPr>
          <p:cNvSpPr txBox="1"/>
          <p:nvPr/>
        </p:nvSpPr>
        <p:spPr>
          <a:xfrm>
            <a:off x="6565996" y="3246543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7F25D027-27A8-F207-FD7A-148292D52AAD}"/>
              </a:ext>
            </a:extLst>
          </p:cNvPr>
          <p:cNvSpPr txBox="1"/>
          <p:nvPr/>
        </p:nvSpPr>
        <p:spPr>
          <a:xfrm>
            <a:off x="6981052" y="380689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E885963B-99CD-F8F8-7588-278CCCD18977}"/>
              </a:ext>
            </a:extLst>
          </p:cNvPr>
          <p:cNvSpPr txBox="1"/>
          <p:nvPr/>
        </p:nvSpPr>
        <p:spPr>
          <a:xfrm>
            <a:off x="7388261" y="4295419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GB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DE310B52-D9CF-46B7-FE24-478033177625}"/>
              </a:ext>
            </a:extLst>
          </p:cNvPr>
          <p:cNvSpPr txBox="1"/>
          <p:nvPr/>
        </p:nvSpPr>
        <p:spPr>
          <a:xfrm>
            <a:off x="8607173" y="4813898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 GB</a:t>
            </a:r>
          </a:p>
        </p:txBody>
      </p:sp>
      <p:graphicFrame>
        <p:nvGraphicFramePr>
          <p:cNvPr id="55" name="Tabela 54">
            <a:extLst>
              <a:ext uri="{FF2B5EF4-FFF2-40B4-BE49-F238E27FC236}">
                <a16:creationId xmlns:a16="http://schemas.microsoft.com/office/drawing/2014/main" id="{7280AB16-60A9-AD5E-D118-6A8E5FB2C4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326521"/>
              </p:ext>
            </p:extLst>
          </p:nvPr>
        </p:nvGraphicFramePr>
        <p:xfrm>
          <a:off x="4446163" y="2138742"/>
          <a:ext cx="1188184" cy="3626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184">
                  <a:extLst>
                    <a:ext uri="{9D8B030D-6E8A-4147-A177-3AD203B41FA5}">
                      <a16:colId xmlns:a16="http://schemas.microsoft.com/office/drawing/2014/main" val="339289670"/>
                    </a:ext>
                  </a:extLst>
                </a:gridCol>
              </a:tblGrid>
              <a:tr h="49350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R$ 14,99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2143502"/>
                  </a:ext>
                </a:extLst>
              </a:tr>
              <a:tr h="529542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R$ 24,99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035469"/>
                  </a:ext>
                </a:extLst>
              </a:tr>
              <a:tr h="507864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R$ 29,99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888402"/>
                  </a:ext>
                </a:extLst>
              </a:tr>
              <a:tr h="529542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R$ 34,99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075636"/>
                  </a:ext>
                </a:extLst>
              </a:tr>
              <a:tr h="50476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R$ 45,99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1846186"/>
                  </a:ext>
                </a:extLst>
              </a:tr>
              <a:tr h="54048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R$ 59,99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1975600"/>
                  </a:ext>
                </a:extLst>
              </a:tr>
              <a:tr h="52088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R$ 90,00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8058701"/>
                  </a:ext>
                </a:extLst>
              </a:tr>
            </a:tbl>
          </a:graphicData>
        </a:graphic>
      </p:graphicFrame>
      <p:sp>
        <p:nvSpPr>
          <p:cNvPr id="67" name="CaixaDeTexto 66">
            <a:extLst>
              <a:ext uri="{FF2B5EF4-FFF2-40B4-BE49-F238E27FC236}">
                <a16:creationId xmlns:a16="http://schemas.microsoft.com/office/drawing/2014/main" id="{83EDEE6A-C975-4373-3398-06C36DE313CD}"/>
              </a:ext>
            </a:extLst>
          </p:cNvPr>
          <p:cNvSpPr txBox="1"/>
          <p:nvPr/>
        </p:nvSpPr>
        <p:spPr>
          <a:xfrm>
            <a:off x="10914085" y="5322894"/>
            <a:ext cx="124908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90" name="Retângulo: Cantos Arredondados 89">
            <a:extLst>
              <a:ext uri="{FF2B5EF4-FFF2-40B4-BE49-F238E27FC236}">
                <a16:creationId xmlns:a16="http://schemas.microsoft.com/office/drawing/2014/main" id="{0C11DFB1-1484-7E28-D3C3-328E64DFF56E}"/>
              </a:ext>
            </a:extLst>
          </p:cNvPr>
          <p:cNvSpPr/>
          <p:nvPr/>
        </p:nvSpPr>
        <p:spPr>
          <a:xfrm>
            <a:off x="5692202" y="4758070"/>
            <a:ext cx="2857116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4133B113-ED1F-9E1F-66D0-9BB173314956}"/>
              </a:ext>
            </a:extLst>
          </p:cNvPr>
          <p:cNvSpPr/>
          <p:nvPr/>
        </p:nvSpPr>
        <p:spPr>
          <a:xfrm>
            <a:off x="5684867" y="3196904"/>
            <a:ext cx="831268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993A123-5C4E-239A-CD7F-A22AEE54955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ECFD5E68-DEAD-2D15-7CA0-E07B4E1DD4BA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A66A7C8D-6424-DBD0-A6D2-B591319FAE5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7" name="Gráfico 16">
                <a:extLst>
                  <a:ext uri="{FF2B5EF4-FFF2-40B4-BE49-F238E27FC236}">
                    <a16:creationId xmlns:a16="http://schemas.microsoft.com/office/drawing/2014/main" id="{A58482DF-1183-66F9-F6DF-369F02828C2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8" name="Graphic 10">
                <a:extLst>
                  <a:ext uri="{FF2B5EF4-FFF2-40B4-BE49-F238E27FC236}">
                    <a16:creationId xmlns:a16="http://schemas.microsoft.com/office/drawing/2014/main" id="{8CF3C7D7-D6F7-727B-423C-7DFD6756E9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DC6B9BB4-FB82-259A-DE48-C72641FD64E6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333008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25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53" grpId="0"/>
      <p:bldP spid="67" grpId="0"/>
      <p:bldP spid="90" grpId="0" animBg="1"/>
      <p:bldP spid="93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E103A9-AAB9-5405-3402-4F7F5FC31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ixaDeTexto 14">
            <a:extLst>
              <a:ext uri="{FF2B5EF4-FFF2-40B4-BE49-F238E27FC236}">
                <a16:creationId xmlns:a16="http://schemas.microsoft.com/office/drawing/2014/main" id="{FC672D0F-B950-873B-151B-C0D2CED5562C}"/>
              </a:ext>
            </a:extLst>
          </p:cNvPr>
          <p:cNvSpPr txBox="1"/>
          <p:nvPr/>
        </p:nvSpPr>
        <p:spPr>
          <a:xfrm>
            <a:off x="609254" y="3963489"/>
            <a:ext cx="10985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Fique ligado!</a:t>
            </a:r>
          </a:p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Os pacotes adicionais podem ser adquiridos pelo </a:t>
            </a:r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1052.</a:t>
            </a:r>
            <a:endParaRPr lang="pt-BR" sz="2400" b="1" noProof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01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1379A-0DCB-0A14-EC18-B4C5D5D32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3E27A8A2-AB27-064C-B129-ABBA0E66FD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D48D41F5-B506-8DFC-56D3-724F0904A1BB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7B7A5BE-8ABF-8074-14DA-1DF3756AEDF9}"/>
              </a:ext>
            </a:extLst>
          </p:cNvPr>
          <p:cNvSpPr txBox="1"/>
          <p:nvPr/>
        </p:nvSpPr>
        <p:spPr>
          <a:xfrm>
            <a:off x="6095999" y="2382560"/>
            <a:ext cx="60960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Se o Rafael estiver em uma região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com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cobertura 4G, 4.5G ou 5G, </a:t>
            </a: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a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Claro empresas oferece opções de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planos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para conexão Wi-Fi</a:t>
            </a: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 com os planos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Claro internet móvel 5G (FWA).</a:t>
            </a: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8297C61F-D4F1-D023-0C43-802578795E3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5A4F9FB9-6A5F-3455-E482-0C1CC105840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BFE63EC2-5441-9E06-B9A9-BB794664020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E7133DB-F80C-1BBB-BA2C-E0652FA3AE48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F504E26A-A9CC-D701-DF06-8867B3D5BD2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0843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BCA92-A31E-B4E3-0D77-5D8AEC8B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0915BA8-3BD1-A2FF-2EF9-EF9FFB3BEC24}"/>
              </a:ext>
            </a:extLst>
          </p:cNvPr>
          <p:cNvSpPr/>
          <p:nvPr/>
        </p:nvSpPr>
        <p:spPr>
          <a:xfrm>
            <a:off x="3111639" y="2927664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FA62CDF-574D-4B8C-8C49-625C2FF32945}"/>
              </a:ext>
            </a:extLst>
          </p:cNvPr>
          <p:cNvSpPr/>
          <p:nvPr/>
        </p:nvSpPr>
        <p:spPr>
          <a:xfrm>
            <a:off x="3111639" y="3824708"/>
            <a:ext cx="4931799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F7CEC643-712C-9658-32A7-5AB7E5E758EE}"/>
              </a:ext>
            </a:extLst>
          </p:cNvPr>
          <p:cNvSpPr txBox="1"/>
          <p:nvPr/>
        </p:nvSpPr>
        <p:spPr>
          <a:xfrm>
            <a:off x="5748185" y="2927664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/>
              </a:rPr>
              <a:t>200</a:t>
            </a:r>
            <a:r>
              <a:rPr lang="pt-BR" sz="2000" b="1" noProof="0">
                <a:solidFill>
                  <a:srgbClr val="A70000"/>
                </a:solidFill>
                <a:latin typeface="AMX"/>
              </a:rPr>
              <a:t> GB</a:t>
            </a:r>
            <a:endParaRPr lang="pt-BR" sz="2000" noProof="0">
              <a:solidFill>
                <a:srgbClr val="A70000"/>
              </a:solidFill>
              <a:latin typeface="AMX"/>
            </a:endParaRPr>
          </a:p>
        </p:txBody>
      </p:sp>
      <p:sp>
        <p:nvSpPr>
          <p:cNvPr id="13" name="Caixa de Texto 14">
            <a:extLst>
              <a:ext uri="{FF2B5EF4-FFF2-40B4-BE49-F238E27FC236}">
                <a16:creationId xmlns:a16="http://schemas.microsoft.com/office/drawing/2014/main" id="{BA1C7E37-7B8E-FBFE-BEB8-57113A8CF728}"/>
              </a:ext>
            </a:extLst>
          </p:cNvPr>
          <p:cNvSpPr txBox="1"/>
          <p:nvPr/>
        </p:nvSpPr>
        <p:spPr>
          <a:xfrm>
            <a:off x="1393371" y="2952819"/>
            <a:ext cx="1556071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R$ 199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,90</a:t>
            </a:r>
          </a:p>
        </p:txBody>
      </p:sp>
      <p:sp>
        <p:nvSpPr>
          <p:cNvPr id="14" name="Caixa de Texto 14">
            <a:extLst>
              <a:ext uri="{FF2B5EF4-FFF2-40B4-BE49-F238E27FC236}">
                <a16:creationId xmlns:a16="http://schemas.microsoft.com/office/drawing/2014/main" id="{F44EFD93-193F-823B-1C2F-2FB981B9638D}"/>
              </a:ext>
            </a:extLst>
          </p:cNvPr>
          <p:cNvSpPr txBox="1"/>
          <p:nvPr/>
        </p:nvSpPr>
        <p:spPr>
          <a:xfrm>
            <a:off x="1277257" y="3824708"/>
            <a:ext cx="1672185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r"/>
            <a:r>
              <a:rPr lang="pt-BR" sz="2000" b="1" noProof="0">
                <a:solidFill>
                  <a:srgbClr val="610000"/>
                </a:solidFill>
                <a:latin typeface="AMX" pitchFamily="2" charset="0"/>
              </a:rPr>
              <a:t>R$ 399</a:t>
            </a:r>
            <a:r>
              <a:rPr lang="pt-BR" sz="2000" b="1">
                <a:solidFill>
                  <a:srgbClr val="610000"/>
                </a:solidFill>
                <a:latin typeface="AMX" pitchFamily="2" charset="0"/>
              </a:rPr>
              <a:t>,90</a:t>
            </a:r>
            <a:endParaRPr lang="pt-BR" sz="2000" b="1" noProof="0">
              <a:solidFill>
                <a:srgbClr val="610000"/>
              </a:solidFill>
              <a:latin typeface="AMX" pitchFamily="2" charset="0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2A3A0D0F-D0C7-BBFA-0AD7-39740B8B597A}"/>
              </a:ext>
            </a:extLst>
          </p:cNvPr>
          <p:cNvSpPr txBox="1"/>
          <p:nvPr/>
        </p:nvSpPr>
        <p:spPr>
          <a:xfrm>
            <a:off x="8205635" y="3824707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/>
              </a:rPr>
              <a:t>400</a:t>
            </a:r>
            <a:r>
              <a:rPr lang="pt-BR" sz="2000" b="1" noProof="0">
                <a:solidFill>
                  <a:srgbClr val="A70000"/>
                </a:solidFill>
                <a:latin typeface="AMX"/>
              </a:rPr>
              <a:t> GB</a:t>
            </a:r>
            <a:endParaRPr lang="pt-BR" sz="2000" noProof="0">
              <a:solidFill>
                <a:srgbClr val="A70000"/>
              </a:solidFill>
              <a:latin typeface="AMX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2B6F3D4-7AED-A24F-7597-7D1DD911D861}"/>
              </a:ext>
            </a:extLst>
          </p:cNvPr>
          <p:cNvSpPr txBox="1"/>
          <p:nvPr/>
        </p:nvSpPr>
        <p:spPr>
          <a:xfrm>
            <a:off x="848888" y="2212527"/>
            <a:ext cx="4737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latin typeface="AMX" pitchFamily="2" charset="0"/>
              </a:rPr>
              <a:t>As franquias disponíveis são: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B7324CE7-C24E-375F-5AE8-17C2265F5A91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  <p:sp>
        <p:nvSpPr>
          <p:cNvPr id="2" name="Elipse 1">
            <a:extLst>
              <a:ext uri="{FF2B5EF4-FFF2-40B4-BE49-F238E27FC236}">
                <a16:creationId xmlns:a16="http://schemas.microsoft.com/office/drawing/2014/main" id="{9DCB65F2-F910-5B77-624E-BB9CC3B99C1D}"/>
              </a:ext>
            </a:extLst>
          </p:cNvPr>
          <p:cNvSpPr/>
          <p:nvPr/>
        </p:nvSpPr>
        <p:spPr>
          <a:xfrm>
            <a:off x="8330987" y="1666937"/>
            <a:ext cx="1806317" cy="18063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DE 199,90 PARA 129,90</a:t>
            </a:r>
          </a:p>
        </p:txBody>
      </p:sp>
      <p:sp>
        <p:nvSpPr>
          <p:cNvPr id="3" name="Elipse 2">
            <a:extLst>
              <a:ext uri="{FF2B5EF4-FFF2-40B4-BE49-F238E27FC236}">
                <a16:creationId xmlns:a16="http://schemas.microsoft.com/office/drawing/2014/main" id="{95399AD9-FE8F-F1FF-F830-C54D1A7A8C89}"/>
              </a:ext>
            </a:extLst>
          </p:cNvPr>
          <p:cNvSpPr/>
          <p:nvPr/>
        </p:nvSpPr>
        <p:spPr>
          <a:xfrm>
            <a:off x="8330986" y="4644345"/>
            <a:ext cx="1806317" cy="18063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DE 399,90 PARA 229,90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AD4526D0-C150-6263-D375-D5DAE5C5D0FB}"/>
              </a:ext>
            </a:extLst>
          </p:cNvPr>
          <p:cNvSpPr/>
          <p:nvPr/>
        </p:nvSpPr>
        <p:spPr>
          <a:xfrm>
            <a:off x="1851378" y="5384800"/>
            <a:ext cx="2788355" cy="9821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Ajustar tirando preço</a:t>
            </a:r>
          </a:p>
        </p:txBody>
      </p:sp>
    </p:spTree>
    <p:extLst>
      <p:ext uri="{BB962C8B-B14F-4D97-AF65-F5344CB8AC3E}">
        <p14:creationId xmlns:p14="http://schemas.microsoft.com/office/powerpoint/2010/main" val="308898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" grpId="0"/>
      <p:bldP spid="13" grpId="0"/>
      <p:bldP spid="14" grpId="0"/>
      <p:bldP spid="19" grpId="0"/>
      <p:bldP spid="23" grpId="0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0F8DC-DA24-8383-6BB6-B1129731D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A9E59D5-0433-87C5-AC3F-3F4F0AF37893}"/>
              </a:ext>
            </a:extLst>
          </p:cNvPr>
          <p:cNvSpPr txBox="1"/>
          <p:nvPr/>
        </p:nvSpPr>
        <p:spPr>
          <a:xfrm>
            <a:off x="2981566" y="4135767"/>
            <a:ext cx="6228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Fique ligado!</a:t>
            </a:r>
          </a:p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Os planos </a:t>
            </a:r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Claro internet móvel 5G (FWA) </a:t>
            </a:r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possuem um equipamento exclusivo.</a:t>
            </a:r>
            <a:endParaRPr lang="pt-BR" sz="2400" b="1" noProof="0">
              <a:solidFill>
                <a:schemeClr val="bg1"/>
              </a:solidFill>
              <a:latin typeface="AMX" pitchFamily="2" charset="0"/>
            </a:endParaRPr>
          </a:p>
        </p:txBody>
      </p:sp>
      <p:sp>
        <p:nvSpPr>
          <p:cNvPr id="2" name="Elipse 1">
            <a:extLst>
              <a:ext uri="{FF2B5EF4-FFF2-40B4-BE49-F238E27FC236}">
                <a16:creationId xmlns:a16="http://schemas.microsoft.com/office/drawing/2014/main" id="{D1C21E29-3ABD-022B-6260-B76C1EEF37E1}"/>
              </a:ext>
            </a:extLst>
          </p:cNvPr>
          <p:cNvSpPr/>
          <p:nvPr/>
        </p:nvSpPr>
        <p:spPr>
          <a:xfrm>
            <a:off x="8330987" y="1666937"/>
            <a:ext cx="2803463" cy="280346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Coloquei no apoio de fala qual roteador a claro entrega e o preço</a:t>
            </a:r>
          </a:p>
        </p:txBody>
      </p:sp>
    </p:spTree>
    <p:extLst>
      <p:ext uri="{BB962C8B-B14F-4D97-AF65-F5344CB8AC3E}">
        <p14:creationId xmlns:p14="http://schemas.microsoft.com/office/powerpoint/2010/main" val="354980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334A6-E9FA-40CA-1B84-946D2C5C0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BA5A7CF-B758-BFE2-5FBD-0EF0CDFCF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099" y="0"/>
            <a:ext cx="10272801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310B264-4563-FB2C-978D-4B08556C81D3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41B5577-3D0E-D577-F78E-EAAA9DADCE00}"/>
              </a:ext>
            </a:extLst>
          </p:cNvPr>
          <p:cNvSpPr txBox="1"/>
          <p:nvPr/>
        </p:nvSpPr>
        <p:spPr>
          <a:xfrm>
            <a:off x="6095999" y="2305615"/>
            <a:ext cx="59899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>
                <a:solidFill>
                  <a:schemeClr val="bg1"/>
                </a:solidFill>
                <a:latin typeface="AMX Medium" pitchFamily="2" charset="0"/>
              </a:rPr>
              <a:t>Com os planos 5G também é possível adquirir </a:t>
            </a:r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pacotes adicionais.</a:t>
            </a:r>
          </a:p>
          <a:p>
            <a:endParaRPr lang="pt-BR" sz="280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800">
                <a:solidFill>
                  <a:schemeClr val="bg1"/>
                </a:solidFill>
                <a:latin typeface="AMX Medium" pitchFamily="2" charset="0"/>
              </a:rPr>
              <a:t>Veja as opções para as franquias de </a:t>
            </a:r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Claro internet móvel 5G (FWA).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86C0284-39FB-F697-6C74-25597F79F12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F308F588-7D00-0D39-937F-B8AF4105CA6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94887A4E-2FBE-66B8-6301-DD3FDC19EC3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B901BCFE-139F-A277-A0BB-21024C15C08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D34EB767-103E-D98D-4358-D0A0D4B46B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979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F9ADB-4727-05CF-9F5E-80C8AF3DB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34E07E8-21F6-807B-FF85-B9334D3D67DC}"/>
              </a:ext>
            </a:extLst>
          </p:cNvPr>
          <p:cNvSpPr/>
          <p:nvPr/>
        </p:nvSpPr>
        <p:spPr>
          <a:xfrm>
            <a:off x="6521236" y="2289689"/>
            <a:ext cx="580745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52C21691-FED4-766D-DDEE-EAB498A82756}"/>
              </a:ext>
            </a:extLst>
          </p:cNvPr>
          <p:cNvSpPr/>
          <p:nvPr/>
        </p:nvSpPr>
        <p:spPr>
          <a:xfrm>
            <a:off x="6517349" y="2835776"/>
            <a:ext cx="880067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18091A1A-8264-C240-5D19-4A5CAA48F74C}"/>
              </a:ext>
            </a:extLst>
          </p:cNvPr>
          <p:cNvSpPr/>
          <p:nvPr/>
        </p:nvSpPr>
        <p:spPr>
          <a:xfrm>
            <a:off x="6517348" y="4582122"/>
            <a:ext cx="3684027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10648BE9-10D6-0D15-EB89-55E5FCE4196A}"/>
              </a:ext>
            </a:extLst>
          </p:cNvPr>
          <p:cNvSpPr/>
          <p:nvPr/>
        </p:nvSpPr>
        <p:spPr>
          <a:xfrm>
            <a:off x="6510014" y="3996817"/>
            <a:ext cx="2041476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6385BD11-CF95-672B-C367-5AF6CE9E3078}"/>
              </a:ext>
            </a:extLst>
          </p:cNvPr>
          <p:cNvSpPr txBox="1"/>
          <p:nvPr/>
        </p:nvSpPr>
        <p:spPr>
          <a:xfrm>
            <a:off x="768626" y="2295800"/>
            <a:ext cx="40794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b="1">
                <a:latin typeface="AMX" pitchFamily="2" charset="0"/>
              </a:rPr>
              <a:t>A franquia acabou?</a:t>
            </a:r>
          </a:p>
          <a:p>
            <a:pPr algn="r"/>
            <a:r>
              <a:rPr lang="pt-BR" sz="2400">
                <a:latin typeface="AMX" pitchFamily="2" charset="0"/>
              </a:rPr>
              <a:t>O cliente conta com </a:t>
            </a:r>
            <a:r>
              <a:rPr lang="pt-BR" sz="2400" b="1">
                <a:latin typeface="AMX" pitchFamily="2" charset="0"/>
              </a:rPr>
              <a:t>5 opções </a:t>
            </a:r>
            <a:r>
              <a:rPr lang="pt-BR" sz="2400">
                <a:latin typeface="AMX" pitchFamily="2" charset="0"/>
              </a:rPr>
              <a:t>de pacotes adicionais para restaurar a velocidade.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59CD154B-5C14-C02D-0ECB-C9F1A8D58E07}"/>
              </a:ext>
            </a:extLst>
          </p:cNvPr>
          <p:cNvSpPr txBox="1"/>
          <p:nvPr/>
        </p:nvSpPr>
        <p:spPr>
          <a:xfrm>
            <a:off x="7163723" y="2330164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>
                <a:solidFill>
                  <a:srgbClr val="A70000"/>
                </a:solidFill>
                <a:latin typeface="Calibri"/>
              </a:rPr>
              <a:t>50</a:t>
            </a: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577CD199-7896-0EE4-2203-3C273CF3BE28}"/>
              </a:ext>
            </a:extLst>
          </p:cNvPr>
          <p:cNvSpPr txBox="1"/>
          <p:nvPr/>
        </p:nvSpPr>
        <p:spPr>
          <a:xfrm>
            <a:off x="7460169" y="2876474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57238F5-892F-3C4A-8163-82B8235056C0}"/>
              </a:ext>
            </a:extLst>
          </p:cNvPr>
          <p:cNvSpPr txBox="1"/>
          <p:nvPr/>
        </p:nvSpPr>
        <p:spPr>
          <a:xfrm>
            <a:off x="7748715" y="347192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200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AA2E5A61-392D-F74A-499E-5124C24C4A55}"/>
              </a:ext>
            </a:extLst>
          </p:cNvPr>
          <p:cNvSpPr txBox="1"/>
          <p:nvPr/>
        </p:nvSpPr>
        <p:spPr>
          <a:xfrm>
            <a:off x="8602010" y="4057234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300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98FFD42-E19B-293D-F459-BA13C80A999D}"/>
              </a:ext>
            </a:extLst>
          </p:cNvPr>
          <p:cNvSpPr txBox="1"/>
          <p:nvPr/>
        </p:nvSpPr>
        <p:spPr>
          <a:xfrm>
            <a:off x="10259229" y="4637950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500 GB</a:t>
            </a:r>
          </a:p>
        </p:txBody>
      </p:sp>
      <p:graphicFrame>
        <p:nvGraphicFramePr>
          <p:cNvPr id="55" name="Tabela 54">
            <a:extLst>
              <a:ext uri="{FF2B5EF4-FFF2-40B4-BE49-F238E27FC236}">
                <a16:creationId xmlns:a16="http://schemas.microsoft.com/office/drawing/2014/main" id="{8157F0F5-1CC6-D41A-6FB5-63CAE6C65156}"/>
              </a:ext>
            </a:extLst>
          </p:cNvPr>
          <p:cNvGraphicFramePr>
            <a:graphicFrameLocks noGrp="1"/>
          </p:cNvGraphicFramePr>
          <p:nvPr/>
        </p:nvGraphicFramePr>
        <p:xfrm>
          <a:off x="5271310" y="2258011"/>
          <a:ext cx="1188184" cy="2876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184">
                  <a:extLst>
                    <a:ext uri="{9D8B030D-6E8A-4147-A177-3AD203B41FA5}">
                      <a16:colId xmlns:a16="http://schemas.microsoft.com/office/drawing/2014/main" val="339289670"/>
                    </a:ext>
                  </a:extLst>
                </a:gridCol>
              </a:tblGrid>
              <a:tr h="53956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R$ 50,00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2143502"/>
                  </a:ext>
                </a:extLst>
              </a:tr>
              <a:tr h="578965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R$ 90,00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035469"/>
                  </a:ext>
                </a:extLst>
              </a:tr>
              <a:tr h="59010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R$ 120,00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888402"/>
                  </a:ext>
                </a:extLst>
              </a:tr>
              <a:tr h="615688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R$ 200,00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075636"/>
                  </a:ext>
                </a:extLst>
              </a:tr>
              <a:tr h="551878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61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R$ 300,00</a:t>
                      </a:r>
                    </a:p>
                  </a:txBody>
                  <a:tcPr marL="90988" marR="90988" marT="45494" marB="4549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1846186"/>
                  </a:ext>
                </a:extLst>
              </a:tr>
            </a:tbl>
          </a:graphicData>
        </a:graphic>
      </p:graphicFrame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7996546A-76AC-67A5-783D-234B03DF8979}"/>
              </a:ext>
            </a:extLst>
          </p:cNvPr>
          <p:cNvSpPr/>
          <p:nvPr/>
        </p:nvSpPr>
        <p:spPr>
          <a:xfrm>
            <a:off x="6510013" y="3421748"/>
            <a:ext cx="1188183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B03B99D8-DCD4-1B07-ADFC-8BFE639F84D5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F9635B9F-BA40-5C74-0391-C4809BEE04D3}"/>
              </a:ext>
            </a:extLst>
          </p:cNvPr>
          <p:cNvSpPr/>
          <p:nvPr/>
        </p:nvSpPr>
        <p:spPr>
          <a:xfrm>
            <a:off x="1851378" y="5384800"/>
            <a:ext cx="2788355" cy="9821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Ajustar tirando preço</a:t>
            </a:r>
          </a:p>
        </p:txBody>
      </p:sp>
    </p:spTree>
    <p:extLst>
      <p:ext uri="{BB962C8B-B14F-4D97-AF65-F5344CB8AC3E}">
        <p14:creationId xmlns:p14="http://schemas.microsoft.com/office/powerpoint/2010/main" val="266679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4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93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8A5BC-C5E0-0F65-6997-39F8BFAD6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EFAB3B6-750A-E4C7-12DA-9B25089B3D87}"/>
              </a:ext>
            </a:extLst>
          </p:cNvPr>
          <p:cNvSpPr txBox="1"/>
          <p:nvPr/>
        </p:nvSpPr>
        <p:spPr>
          <a:xfrm>
            <a:off x="1949543" y="3751455"/>
            <a:ext cx="82929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Antes de ofertar o </a:t>
            </a:r>
            <a:r>
              <a:rPr lang="pt-BR" b="1">
                <a:solidFill>
                  <a:schemeClr val="bg1"/>
                </a:solidFill>
                <a:latin typeface="AMX" pitchFamily="2" charset="77"/>
              </a:rPr>
              <a:t>Claro internet móvel 5G (FWA), verifique a disponibilidade</a:t>
            </a:r>
            <a:r>
              <a:rPr lang="pt-BR">
                <a:solidFill>
                  <a:schemeClr val="bg1"/>
                </a:solidFill>
                <a:latin typeface="AMX" pitchFamily="2" charset="77"/>
              </a:rPr>
              <a:t> de cobertura 4G, 4.5G ou 5G na região.</a:t>
            </a:r>
          </a:p>
          <a:p>
            <a:pPr algn="ctr"/>
            <a:endParaRPr lang="pt-BR">
              <a:solidFill>
                <a:schemeClr val="bg1"/>
              </a:solidFill>
              <a:latin typeface="AMX" pitchFamily="2" charset="77"/>
            </a:endParaRPr>
          </a:p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Site para verificar a cobertura: </a:t>
            </a:r>
            <a:r>
              <a:rPr lang="pt-BR" b="1" i="1">
                <a:solidFill>
                  <a:schemeClr val="bg1"/>
                </a:solidFill>
                <a:latin typeface="AMX" pitchFamily="2" charset="77"/>
              </a:rPr>
              <a:t>https://</a:t>
            </a:r>
            <a:r>
              <a:rPr lang="pt-BR" b="1" i="1" err="1">
                <a:solidFill>
                  <a:schemeClr val="bg1"/>
                </a:solidFill>
                <a:latin typeface="AMX" pitchFamily="2" charset="77"/>
              </a:rPr>
              <a:t>www.claro.com.br</a:t>
            </a:r>
            <a:r>
              <a:rPr lang="pt-BR" b="1" i="1">
                <a:solidFill>
                  <a:schemeClr val="bg1"/>
                </a:solidFill>
                <a:latin typeface="AMX" pitchFamily="2" charset="77"/>
              </a:rPr>
              <a:t>/mapa-de-cobertura</a:t>
            </a:r>
          </a:p>
          <a:p>
            <a:pPr algn="ctr"/>
            <a:endParaRPr lang="pt-BR">
              <a:solidFill>
                <a:schemeClr val="bg1"/>
              </a:solidFill>
              <a:latin typeface="AMX" pitchFamily="2" charset="77"/>
            </a:endParaRPr>
          </a:p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Somente realizar a venda se o local em que o cliente irá utilizar esteja coberto (representada pela cor “verde” no mapa, que indicam boa cobertura de rede) pela tecnologia 5G NSA e/ou 4G. </a:t>
            </a:r>
          </a:p>
        </p:txBody>
      </p:sp>
    </p:spTree>
    <p:extLst>
      <p:ext uri="{BB962C8B-B14F-4D97-AF65-F5344CB8AC3E}">
        <p14:creationId xmlns:p14="http://schemas.microsoft.com/office/powerpoint/2010/main" val="209487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AB94C-68DB-ED2A-4CD0-024096F26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1C9BDCA2-B752-DDE0-1891-C5D01C76CC80}"/>
              </a:ext>
            </a:extLst>
          </p:cNvPr>
          <p:cNvSpPr/>
          <p:nvPr/>
        </p:nvSpPr>
        <p:spPr>
          <a:xfrm>
            <a:off x="7457674" y="3843708"/>
            <a:ext cx="2984779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03940083-E36D-02B9-B34A-5417AB3A65F7}"/>
              </a:ext>
            </a:extLst>
          </p:cNvPr>
          <p:cNvSpPr/>
          <p:nvPr/>
        </p:nvSpPr>
        <p:spPr>
          <a:xfrm>
            <a:off x="7457674" y="4258416"/>
            <a:ext cx="2984781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6" name="Retângulo: Cantos Arredondados 1">
            <a:extLst>
              <a:ext uri="{FF2B5EF4-FFF2-40B4-BE49-F238E27FC236}">
                <a16:creationId xmlns:a16="http://schemas.microsoft.com/office/drawing/2014/main" id="{514BDE33-5311-E179-653D-4BAB4DCEF251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C07A411C-26F0-5046-7D57-BF20378FC2D9}"/>
              </a:ext>
            </a:extLst>
          </p:cNvPr>
          <p:cNvSpPr/>
          <p:nvPr/>
        </p:nvSpPr>
        <p:spPr>
          <a:xfrm>
            <a:off x="7457674" y="4254441"/>
            <a:ext cx="2984781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41340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5F06C-AABF-E6D7-1ADB-4E384BF3A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856CFE9-B2E1-2650-FEF5-35CE53B30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82" r="13172"/>
          <a:stretch>
            <a:fillRect/>
          </a:stretch>
        </p:blipFill>
        <p:spPr>
          <a:xfrm flipH="1"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27F406C3-03F0-EDBF-638C-8876103D708F}"/>
              </a:ext>
            </a:extLst>
          </p:cNvPr>
          <p:cNvSpPr/>
          <p:nvPr/>
        </p:nvSpPr>
        <p:spPr>
          <a:xfrm>
            <a:off x="4400550" y="1376165"/>
            <a:ext cx="31623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E073AD6-5E2B-697A-B892-DE55D2D2B864}"/>
              </a:ext>
            </a:extLst>
          </p:cNvPr>
          <p:cNvSpPr txBox="1"/>
          <p:nvPr/>
        </p:nvSpPr>
        <p:spPr>
          <a:xfrm>
            <a:off x="6654799" y="2926219"/>
            <a:ext cx="456565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Rafael tem uma rotina bastante agitada por conta do trabalho e de seu estilo de vida. Vive conectado. Gosta de estar bem informado.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b="1" dirty="0">
                <a:latin typeface="AMX" pitchFamily="2" charset="0"/>
              </a:rPr>
              <a:t>O que a Claro pode oferecer para atender a essa demanda?</a:t>
            </a:r>
            <a:endParaRPr lang="pt-BR" sz="2000" b="1" noProof="0" dirty="0">
              <a:latin typeface="AMX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54807F7-7F46-FACE-8258-9B85067B8EF5}"/>
              </a:ext>
            </a:extLst>
          </p:cNvPr>
          <p:cNvGrpSpPr/>
          <p:nvPr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5" name="Elipse 14">
              <a:hlinkClick r:id="" action="ppaction://hlinkshowjump?jump=previousslide"/>
              <a:extLst>
                <a:ext uri="{FF2B5EF4-FFF2-40B4-BE49-F238E27FC236}">
                  <a16:creationId xmlns:a16="http://schemas.microsoft.com/office/drawing/2014/main" id="{A23EC772-F1EF-C4E7-2793-649918763808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CC8FE1E6-C58A-A31B-2072-AECAED3A446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242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2BFDE-4CC7-E4AC-64C1-0F700329A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Agrupar 47">
            <a:extLst>
              <a:ext uri="{FF2B5EF4-FFF2-40B4-BE49-F238E27FC236}">
                <a16:creationId xmlns:a16="http://schemas.microsoft.com/office/drawing/2014/main" id="{AD649C69-3745-DEE0-9717-C827210DEFC6}"/>
              </a:ext>
            </a:extLst>
          </p:cNvPr>
          <p:cNvGrpSpPr>
            <a:grpSpLocks/>
          </p:cNvGrpSpPr>
          <p:nvPr/>
        </p:nvGrpSpPr>
        <p:grpSpPr>
          <a:xfrm>
            <a:off x="848887" y="3767074"/>
            <a:ext cx="2602523" cy="2127251"/>
            <a:chOff x="1142325" y="2380953"/>
            <a:chExt cx="2602523" cy="2127251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B65814C4-9F4B-5AF5-16E9-09837720685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50" name="Caixa de Texto 9">
              <a:extLst>
                <a:ext uri="{FF2B5EF4-FFF2-40B4-BE49-F238E27FC236}">
                  <a16:creationId xmlns:a16="http://schemas.microsoft.com/office/drawing/2014/main" id="{F749DE58-0F83-5971-28A8-5374B93F0509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Pocket</a:t>
              </a:r>
            </a:p>
          </p:txBody>
        </p:sp>
        <p:grpSp>
          <p:nvGrpSpPr>
            <p:cNvPr id="51" name="Agrupar 50">
              <a:extLst>
                <a:ext uri="{FF2B5EF4-FFF2-40B4-BE49-F238E27FC236}">
                  <a16:creationId xmlns:a16="http://schemas.microsoft.com/office/drawing/2014/main" id="{5E85D1F0-A440-B0E8-6AC7-708AC44C61BE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53" name="Elipse 52">
                <a:extLst>
                  <a:ext uri="{FF2B5EF4-FFF2-40B4-BE49-F238E27FC236}">
                    <a16:creationId xmlns:a16="http://schemas.microsoft.com/office/drawing/2014/main" id="{BBB49CC2-1A7B-9530-AAD4-101429407BA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55" name="Elipse 54">
                <a:extLst>
                  <a:ext uri="{FF2B5EF4-FFF2-40B4-BE49-F238E27FC236}">
                    <a16:creationId xmlns:a16="http://schemas.microsoft.com/office/drawing/2014/main" id="{2C18462E-7DD3-40E3-4BD2-09CF5CE33CC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DB3374AC-8DCE-934E-10EB-349BF824874F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R$6,90 a R$ 14,90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113" name="Agrupar 112">
            <a:extLst>
              <a:ext uri="{FF2B5EF4-FFF2-40B4-BE49-F238E27FC236}">
                <a16:creationId xmlns:a16="http://schemas.microsoft.com/office/drawing/2014/main" id="{3C99DBBE-35E6-8F77-80AB-C0757CF1B964}"/>
              </a:ext>
            </a:extLst>
          </p:cNvPr>
          <p:cNvGrpSpPr/>
          <p:nvPr/>
        </p:nvGrpSpPr>
        <p:grpSpPr>
          <a:xfrm>
            <a:off x="769159" y="2209528"/>
            <a:ext cx="11043888" cy="1754326"/>
            <a:chOff x="769159" y="2209528"/>
            <a:chExt cx="11043888" cy="1754326"/>
          </a:xfrm>
        </p:grpSpPr>
        <p:sp>
          <p:nvSpPr>
            <p:cNvPr id="47" name="Caixa de Texto 9">
              <a:extLst>
                <a:ext uri="{FF2B5EF4-FFF2-40B4-BE49-F238E27FC236}">
                  <a16:creationId xmlns:a16="http://schemas.microsoft.com/office/drawing/2014/main" id="{AA5F35A0-B9EA-A8F7-A330-4A3149FFD10D}"/>
                </a:ext>
              </a:extLst>
            </p:cNvPr>
            <p:cNvSpPr txBox="1"/>
            <p:nvPr/>
          </p:nvSpPr>
          <p:spPr>
            <a:xfrm>
              <a:off x="848887" y="2209528"/>
              <a:ext cx="10964160" cy="1754326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pt-BR">
                  <a:latin typeface="AMX" pitchFamily="2" charset="0"/>
                </a:rPr>
                <a:t>No plano de internet, Rafael conta com várias opções de franquia. Além disso, tem acesso ao serviço </a:t>
              </a:r>
              <a:r>
                <a:rPr lang="pt-BR" b="1" err="1">
                  <a:latin typeface="AMX" pitchFamily="2" charset="0"/>
                </a:rPr>
                <a:t>Skeelo</a:t>
              </a:r>
              <a:r>
                <a:rPr lang="pt-BR">
                  <a:latin typeface="AMX" pitchFamily="2" charset="0"/>
                </a:rPr>
                <a:t>.</a:t>
              </a:r>
            </a:p>
            <a:p>
              <a:endParaRPr lang="pt-BR">
                <a:latin typeface="AMX" pitchFamily="2" charset="0"/>
              </a:endParaRPr>
            </a:p>
            <a:p>
              <a:r>
                <a:rPr lang="pt-BR">
                  <a:latin typeface="AMX" pitchFamily="2" charset="0"/>
                </a:rPr>
                <a:t>                       promove o </a:t>
              </a:r>
              <a:r>
                <a:rPr lang="pt-BR" b="1">
                  <a:latin typeface="AMX" pitchFamily="2" charset="0"/>
                </a:rPr>
                <a:t>conhecimento e o entretenimento </a:t>
              </a:r>
              <a:r>
                <a:rPr lang="pt-BR">
                  <a:latin typeface="AMX" pitchFamily="2" charset="0"/>
                </a:rPr>
                <a:t>dos clientes! Cada valor de franquia do plano Claro internet dá acesso a um pacote </a:t>
              </a:r>
              <a:r>
                <a:rPr lang="pt-BR" b="1" err="1">
                  <a:latin typeface="AMX" pitchFamily="2" charset="0"/>
                </a:rPr>
                <a:t>Skeelo</a:t>
              </a:r>
              <a:r>
                <a:rPr lang="pt-BR">
                  <a:latin typeface="AMX" pitchFamily="2" charset="0"/>
                </a:rPr>
                <a:t>. O que diferencia os pacotes é o valor no varejo dos livros  disponibilizados ao cliente.</a:t>
              </a:r>
            </a:p>
            <a:p>
              <a:endParaRPr lang="pt-BR" noProof="0">
                <a:latin typeface="AMX" pitchFamily="2" charset="0"/>
              </a:endParaRPr>
            </a:p>
          </p:txBody>
        </p:sp>
        <p:pic>
          <p:nvPicPr>
            <p:cNvPr id="58" name="Picture 8" descr="Parceria Skeelo - Correios Celular">
              <a:extLst>
                <a:ext uri="{FF2B5EF4-FFF2-40B4-BE49-F238E27FC236}">
                  <a16:creationId xmlns:a16="http://schemas.microsoft.com/office/drawing/2014/main" id="{DE639C26-D717-E3FA-6866-12FAA3F94C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159" y="2684615"/>
              <a:ext cx="1172235" cy="468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52B7BB1A-60B0-59EB-965E-2E5C59011B5A}"/>
              </a:ext>
            </a:extLst>
          </p:cNvPr>
          <p:cNvGrpSpPr>
            <a:grpSpLocks/>
          </p:cNvGrpSpPr>
          <p:nvPr/>
        </p:nvGrpSpPr>
        <p:grpSpPr>
          <a:xfrm>
            <a:off x="3582014" y="3767074"/>
            <a:ext cx="2602523" cy="2127251"/>
            <a:chOff x="1142325" y="2380953"/>
            <a:chExt cx="2602523" cy="2127251"/>
          </a:xfrm>
        </p:grpSpPr>
        <p:sp>
          <p:nvSpPr>
            <p:cNvPr id="67" name="Retângulo: Cantos Arredondados 66">
              <a:extLst>
                <a:ext uri="{FF2B5EF4-FFF2-40B4-BE49-F238E27FC236}">
                  <a16:creationId xmlns:a16="http://schemas.microsoft.com/office/drawing/2014/main" id="{CA16D49B-696C-28AB-B974-4776461E199F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74" name="Caixa de Texto 9">
              <a:extLst>
                <a:ext uri="{FF2B5EF4-FFF2-40B4-BE49-F238E27FC236}">
                  <a16:creationId xmlns:a16="http://schemas.microsoft.com/office/drawing/2014/main" id="{2632884E-E091-9317-C55A-8D8574D6E62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Light</a:t>
              </a: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E8A3E6A6-FFB8-30D7-757B-E6A2ABED7E79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89" name="Elipse 88">
                <a:extLst>
                  <a:ext uri="{FF2B5EF4-FFF2-40B4-BE49-F238E27FC236}">
                    <a16:creationId xmlns:a16="http://schemas.microsoft.com/office/drawing/2014/main" id="{6D2413E5-C17E-F226-ED4C-CCA5EA34569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0" name="Elipse 89">
                <a:extLst>
                  <a:ext uri="{FF2B5EF4-FFF2-40B4-BE49-F238E27FC236}">
                    <a16:creationId xmlns:a16="http://schemas.microsoft.com/office/drawing/2014/main" id="{057F0E55-248F-DB35-4BA4-9BB3B581C31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88" name="CaixaDeTexto 87">
              <a:extLst>
                <a:ext uri="{FF2B5EF4-FFF2-40B4-BE49-F238E27FC236}">
                  <a16:creationId xmlns:a16="http://schemas.microsoft.com/office/drawing/2014/main" id="{15DD00B8-1402-D646-0097-4D771B0B342A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R$ 16,90 a R$ 29,90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A3DE144-ABA7-FF62-CBEA-C17C40A9531C}"/>
              </a:ext>
            </a:extLst>
          </p:cNvPr>
          <p:cNvGrpSpPr>
            <a:grpSpLocks/>
          </p:cNvGrpSpPr>
          <p:nvPr/>
        </p:nvGrpSpPr>
        <p:grpSpPr>
          <a:xfrm>
            <a:off x="6315141" y="3767074"/>
            <a:ext cx="2602523" cy="2127251"/>
            <a:chOff x="1142325" y="2380953"/>
            <a:chExt cx="2602523" cy="2127251"/>
          </a:xfrm>
        </p:grpSpPr>
        <p:sp>
          <p:nvSpPr>
            <p:cNvPr id="92" name="Retângulo: Cantos Arredondados 91">
              <a:extLst>
                <a:ext uri="{FF2B5EF4-FFF2-40B4-BE49-F238E27FC236}">
                  <a16:creationId xmlns:a16="http://schemas.microsoft.com/office/drawing/2014/main" id="{85D31508-DE87-1032-1C19-80938C2A0B3E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93" name="Caixa de Texto 9">
              <a:extLst>
                <a:ext uri="{FF2B5EF4-FFF2-40B4-BE49-F238E27FC236}">
                  <a16:creationId xmlns:a16="http://schemas.microsoft.com/office/drawing/2014/main" id="{D714CAE1-8728-3A2F-6DCF-6F509D884164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Padrão</a:t>
              </a:r>
            </a:p>
          </p:txBody>
        </p:sp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3AC0D253-D1CB-6A8C-102D-2B583E5A513C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96" name="Elipse 95">
                <a:extLst>
                  <a:ext uri="{FF2B5EF4-FFF2-40B4-BE49-F238E27FC236}">
                    <a16:creationId xmlns:a16="http://schemas.microsoft.com/office/drawing/2014/main" id="{B34205F2-E85F-4947-83DA-E71ECE68F145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7" name="Elipse 96">
                <a:extLst>
                  <a:ext uri="{FF2B5EF4-FFF2-40B4-BE49-F238E27FC236}">
                    <a16:creationId xmlns:a16="http://schemas.microsoft.com/office/drawing/2014/main" id="{CACF5753-F201-2C13-8D8E-8F605819A26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95" name="CaixaDeTexto 94">
              <a:extLst>
                <a:ext uri="{FF2B5EF4-FFF2-40B4-BE49-F238E27FC236}">
                  <a16:creationId xmlns:a16="http://schemas.microsoft.com/office/drawing/2014/main" id="{2AD955F3-C52C-5709-2F26-0F2808BD6AA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R$ 30,90 a R$ 39,90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219F1AC3-CA66-6326-B72E-67AA194E0895}"/>
              </a:ext>
            </a:extLst>
          </p:cNvPr>
          <p:cNvGrpSpPr>
            <a:grpSpLocks/>
          </p:cNvGrpSpPr>
          <p:nvPr/>
        </p:nvGrpSpPr>
        <p:grpSpPr>
          <a:xfrm>
            <a:off x="9048268" y="3767074"/>
            <a:ext cx="2602523" cy="2127251"/>
            <a:chOff x="1142325" y="2380953"/>
            <a:chExt cx="2602523" cy="2127251"/>
          </a:xfrm>
        </p:grpSpPr>
        <p:sp>
          <p:nvSpPr>
            <p:cNvPr id="99" name="Retângulo: Cantos Arredondados 98">
              <a:extLst>
                <a:ext uri="{FF2B5EF4-FFF2-40B4-BE49-F238E27FC236}">
                  <a16:creationId xmlns:a16="http://schemas.microsoft.com/office/drawing/2014/main" id="{2887EC37-CAD5-B7A5-E42E-E6FAFBEBCF2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100" name="Caixa de Texto 9">
              <a:extLst>
                <a:ext uri="{FF2B5EF4-FFF2-40B4-BE49-F238E27FC236}">
                  <a16:creationId xmlns:a16="http://schemas.microsoft.com/office/drawing/2014/main" id="{D6F640DB-F30B-7A9A-D076-FBEBDC76D77B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Premium</a:t>
              </a:r>
            </a:p>
          </p:txBody>
        </p:sp>
        <p:grpSp>
          <p:nvGrpSpPr>
            <p:cNvPr id="101" name="Agrupar 100">
              <a:extLst>
                <a:ext uri="{FF2B5EF4-FFF2-40B4-BE49-F238E27FC236}">
                  <a16:creationId xmlns:a16="http://schemas.microsoft.com/office/drawing/2014/main" id="{ACB2FACF-3D67-045D-EC7A-16D68C798761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103" name="Elipse 102">
                <a:extLst>
                  <a:ext uri="{FF2B5EF4-FFF2-40B4-BE49-F238E27FC236}">
                    <a16:creationId xmlns:a16="http://schemas.microsoft.com/office/drawing/2014/main" id="{45CEFB29-ADAB-ACAE-D185-204C61C157F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104" name="Elipse 103">
                <a:extLst>
                  <a:ext uri="{FF2B5EF4-FFF2-40B4-BE49-F238E27FC236}">
                    <a16:creationId xmlns:a16="http://schemas.microsoft.com/office/drawing/2014/main" id="{15F0E6DE-9D7B-DDE4-995B-3FF6CC4459A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102" name="CaixaDeTexto 101">
              <a:extLst>
                <a:ext uri="{FF2B5EF4-FFF2-40B4-BE49-F238E27FC236}">
                  <a16:creationId xmlns:a16="http://schemas.microsoft.com/office/drawing/2014/main" id="{9CCE8F4B-8711-00E0-9488-8D20AD376A8D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A partir de R$ 40,00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pic>
        <p:nvPicPr>
          <p:cNvPr id="106" name="Gráfico 105" descr="Livro fechado estrutura de tópicos">
            <a:extLst>
              <a:ext uri="{FF2B5EF4-FFF2-40B4-BE49-F238E27FC236}">
                <a16:creationId xmlns:a16="http://schemas.microsoft.com/office/drawing/2014/main" id="{4BAE451C-9D4D-E76D-C2EE-7432B71319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7173" y="3969760"/>
            <a:ext cx="491262" cy="491262"/>
          </a:xfrm>
          <a:prstGeom prst="rect">
            <a:avLst/>
          </a:prstGeom>
        </p:spPr>
      </p:pic>
      <p:pic>
        <p:nvPicPr>
          <p:cNvPr id="108" name="Gráfico 107" descr="Livro aberto estrutura de tópicos">
            <a:extLst>
              <a:ext uri="{FF2B5EF4-FFF2-40B4-BE49-F238E27FC236}">
                <a16:creationId xmlns:a16="http://schemas.microsoft.com/office/drawing/2014/main" id="{93EBCC25-FCA3-3164-2228-D17AA43F29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05324" y="3906427"/>
            <a:ext cx="621920" cy="621920"/>
          </a:xfrm>
          <a:prstGeom prst="rect">
            <a:avLst/>
          </a:prstGeom>
        </p:spPr>
      </p:pic>
      <p:pic>
        <p:nvPicPr>
          <p:cNvPr id="110" name="Gráfico 109" descr="Narrativa estrutura de tópicos">
            <a:extLst>
              <a:ext uri="{FF2B5EF4-FFF2-40B4-BE49-F238E27FC236}">
                <a16:creationId xmlns:a16="http://schemas.microsoft.com/office/drawing/2014/main" id="{C6D185B6-6C12-DB90-89A5-A147191A44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8199" y="3936653"/>
            <a:ext cx="548678" cy="548678"/>
          </a:xfrm>
          <a:prstGeom prst="rect">
            <a:avLst/>
          </a:prstGeom>
        </p:spPr>
      </p:pic>
      <p:pic>
        <p:nvPicPr>
          <p:cNvPr id="112" name="Gráfico 111" descr="Livros estrutura de tópicos">
            <a:extLst>
              <a:ext uri="{FF2B5EF4-FFF2-40B4-BE49-F238E27FC236}">
                <a16:creationId xmlns:a16="http://schemas.microsoft.com/office/drawing/2014/main" id="{4BA9E163-65E5-BD1C-EDAE-C36C8BFF42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390841" y="3943883"/>
            <a:ext cx="517139" cy="517139"/>
          </a:xfrm>
          <a:prstGeom prst="rect">
            <a:avLst/>
          </a:prstGeom>
        </p:spPr>
      </p:pic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DC0FC16F-AD1A-ACBA-3B24-A6ACD436E912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7590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1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6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1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65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15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65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15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F324-1587-2E7D-6EE6-6DF3B17D1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87743EFA-CBE6-2744-7804-2D3555EA93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960499"/>
              </p:ext>
            </p:extLst>
          </p:nvPr>
        </p:nvGraphicFramePr>
        <p:xfrm>
          <a:off x="2498725" y="2481533"/>
          <a:ext cx="7194550" cy="241741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65247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3529303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</a:tblGrid>
              <a:tr h="689413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Pocket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Light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Padrão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84363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177009"/>
                  </a:ext>
                </a:extLst>
              </a:tr>
            </a:tbl>
          </a:graphicData>
        </a:graphic>
      </p:graphicFrame>
      <p:pic>
        <p:nvPicPr>
          <p:cNvPr id="6" name="Picture 8" descr="Parceria Skeelo - Correios Celular">
            <a:extLst>
              <a:ext uri="{FF2B5EF4-FFF2-40B4-BE49-F238E27FC236}">
                <a16:creationId xmlns:a16="http://schemas.microsoft.com/office/drawing/2014/main" id="{28F68103-716A-BC17-5D2E-2FA2D1504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9" y="2585761"/>
            <a:ext cx="1172235" cy="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274E965E-A259-42EE-4A4B-2353449DD821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82121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3C88A-FCA0-E2EC-2ED0-79F459102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7DFA6822-DF47-BA4C-DA7A-D2C17F9A31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298331"/>
              </p:ext>
            </p:extLst>
          </p:nvPr>
        </p:nvGraphicFramePr>
        <p:xfrm>
          <a:off x="2498725" y="2481533"/>
          <a:ext cx="7194550" cy="155341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65247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3529303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</a:tblGrid>
              <a:tr h="689413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200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400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Premium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</a:tbl>
          </a:graphicData>
        </a:graphic>
      </p:graphicFrame>
      <p:pic>
        <p:nvPicPr>
          <p:cNvPr id="6" name="Picture 8" descr="Parceria Skeelo - Correios Celular">
            <a:extLst>
              <a:ext uri="{FF2B5EF4-FFF2-40B4-BE49-F238E27FC236}">
                <a16:creationId xmlns:a16="http://schemas.microsoft.com/office/drawing/2014/main" id="{F63EE277-22FA-2646-AE57-364076AD7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9" y="2585761"/>
            <a:ext cx="1172235" cy="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A0BB848-70FD-15D6-B167-D08F826C4B8B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C6DAE93C-DFF8-1A74-5315-D92513403759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7" name="Retângulo: Cantos Arredondados 15">
                <a:extLst>
                  <a:ext uri="{FF2B5EF4-FFF2-40B4-BE49-F238E27FC236}">
                    <a16:creationId xmlns:a16="http://schemas.microsoft.com/office/drawing/2014/main" id="{D6D3D3B5-9229-7A1F-51EB-D5F4BC257BE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8" name="Gráfico 16">
                <a:extLst>
                  <a:ext uri="{FF2B5EF4-FFF2-40B4-BE49-F238E27FC236}">
                    <a16:creationId xmlns:a16="http://schemas.microsoft.com/office/drawing/2014/main" id="{79A5DE07-E710-30D7-44B7-8A190D0506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9" name="Graphic 10">
                <a:extLst>
                  <a:ext uri="{FF2B5EF4-FFF2-40B4-BE49-F238E27FC236}">
                    <a16:creationId xmlns:a16="http://schemas.microsoft.com/office/drawing/2014/main" id="{99F65F1D-7E21-654D-8050-E598690DB23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2A782425-3443-FC27-EB2A-4415821BC36A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D129FF95-6392-59B6-4F7A-440D9529ED64}"/>
              </a:ext>
            </a:extLst>
          </p:cNvPr>
          <p:cNvSpPr/>
          <p:nvPr/>
        </p:nvSpPr>
        <p:spPr>
          <a:xfrm>
            <a:off x="832174" y="868805"/>
            <a:ext cx="758416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CLARO INTERNET MÓVEL 5G (FWA)</a:t>
            </a:r>
          </a:p>
        </p:txBody>
      </p:sp>
    </p:spTree>
    <p:extLst>
      <p:ext uri="{BB962C8B-B14F-4D97-AF65-F5344CB8AC3E}">
        <p14:creationId xmlns:p14="http://schemas.microsoft.com/office/powerpoint/2010/main" val="362052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0F139-3B29-D10C-DCF2-C2898B262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Superiores Arredondados 6">
            <a:extLst>
              <a:ext uri="{FF2B5EF4-FFF2-40B4-BE49-F238E27FC236}">
                <a16:creationId xmlns:a16="http://schemas.microsoft.com/office/drawing/2014/main" id="{B45E7B6D-CA32-444F-CFE5-E8EAD843BFE3}"/>
              </a:ext>
            </a:extLst>
          </p:cNvPr>
          <p:cNvSpPr/>
          <p:nvPr/>
        </p:nvSpPr>
        <p:spPr>
          <a:xfrm>
            <a:off x="465767" y="2752291"/>
            <a:ext cx="4762579" cy="2412833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8009454-E4E2-E0BA-EB25-066192387DEE}"/>
              </a:ext>
            </a:extLst>
          </p:cNvPr>
          <p:cNvSpPr/>
          <p:nvPr/>
        </p:nvSpPr>
        <p:spPr>
          <a:xfrm>
            <a:off x="306629" y="2129384"/>
            <a:ext cx="5070119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 GB e 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9" name="Retângulo: Cantos Superiores Arredondados 18">
            <a:extLst>
              <a:ext uri="{FF2B5EF4-FFF2-40B4-BE49-F238E27FC236}">
                <a16:creationId xmlns:a16="http://schemas.microsoft.com/office/drawing/2014/main" id="{9BBCBE19-982B-0F1F-574B-4BA37AC7A665}"/>
              </a:ext>
            </a:extLst>
          </p:cNvPr>
          <p:cNvSpPr/>
          <p:nvPr/>
        </p:nvSpPr>
        <p:spPr>
          <a:xfrm>
            <a:off x="5819204" y="2752291"/>
            <a:ext cx="5770603" cy="3277806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Realize videoconferências com colaboradores e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Crie soluções de automação para força de</a:t>
            </a:r>
            <a:b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vendas ou execute treinamentos a distância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84353EC2-26AA-0881-41C6-7371BFDF7F45}"/>
              </a:ext>
            </a:extLst>
          </p:cNvPr>
          <p:cNvSpPr/>
          <p:nvPr/>
        </p:nvSpPr>
        <p:spPr>
          <a:xfrm>
            <a:off x="5523640" y="2129384"/>
            <a:ext cx="6361731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100 GB e 150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3D787AFF-717F-4F24-5D94-AC4EEE1FEB3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660B81E9-05A3-933A-0BEC-4ED5E9DB64BB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FFDAF3E0-0350-7BFC-0465-DD03DC26F0E1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8" name="Gráfico 16">
                <a:extLst>
                  <a:ext uri="{FF2B5EF4-FFF2-40B4-BE49-F238E27FC236}">
                    <a16:creationId xmlns:a16="http://schemas.microsoft.com/office/drawing/2014/main" id="{9C02BC45-77E4-F62D-DBFE-B961C9ABE7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9" name="Graphic 10">
                <a:extLst>
                  <a:ext uri="{FF2B5EF4-FFF2-40B4-BE49-F238E27FC236}">
                    <a16:creationId xmlns:a16="http://schemas.microsoft.com/office/drawing/2014/main" id="{4EB14C38-7FD0-2796-A2DC-B73D515FB7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A7EF1909-630D-BCE6-2F0A-7D1F3965B11D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1" name="Retângulo: Cantos Arredondados 11">
            <a:extLst>
              <a:ext uri="{FF2B5EF4-FFF2-40B4-BE49-F238E27FC236}">
                <a16:creationId xmlns:a16="http://schemas.microsoft.com/office/drawing/2014/main" id="{119813A8-D98F-EB70-3577-AF2B9FB1FD6B}"/>
              </a:ext>
            </a:extLst>
          </p:cNvPr>
          <p:cNvSpPr/>
          <p:nvPr/>
        </p:nvSpPr>
        <p:spPr>
          <a:xfrm>
            <a:off x="465767" y="908095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BENEFÍCIOS</a:t>
            </a:r>
          </a:p>
        </p:txBody>
      </p:sp>
    </p:spTree>
    <p:extLst>
      <p:ext uri="{BB962C8B-B14F-4D97-AF65-F5344CB8AC3E}">
        <p14:creationId xmlns:p14="http://schemas.microsoft.com/office/powerpoint/2010/main" val="81863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9" grpId="0" animBg="1"/>
      <p:bldP spid="2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10000"/>
            </a:gs>
            <a:gs pos="100000">
              <a:srgbClr val="610000"/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D218A4-7285-24B8-9F7B-ABB34A39C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BB1C954-7C63-CA96-9D94-19F6B99070AB}"/>
              </a:ext>
            </a:extLst>
          </p:cNvPr>
          <p:cNvSpPr txBox="1"/>
          <p:nvPr/>
        </p:nvSpPr>
        <p:spPr>
          <a:xfrm>
            <a:off x="2735590" y="4175524"/>
            <a:ext cx="6720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77"/>
              </a:rPr>
              <a:t>Confira na tabela de aparelhos quais roteadores estão disponíveis para cada plano.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BF39BFDD-E690-4806-3775-196D85EF9D4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77F455F3-05E5-0969-B041-17E9613724CB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1C755AE4-961C-ABFA-8943-B4E6E10421A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7" name="Gráfico 16">
                <a:extLst>
                  <a:ext uri="{FF2B5EF4-FFF2-40B4-BE49-F238E27FC236}">
                    <a16:creationId xmlns:a16="http://schemas.microsoft.com/office/drawing/2014/main" id="{09D19B19-B04B-3C18-15F6-4D06CD4D5A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8" name="Graphic 10">
                <a:extLst>
                  <a:ext uri="{FF2B5EF4-FFF2-40B4-BE49-F238E27FC236}">
                    <a16:creationId xmlns:a16="http://schemas.microsoft.com/office/drawing/2014/main" id="{07D48CDC-7828-2E3F-EC91-D92411455B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E57CEA81-0438-B542-A53B-6DDB3CA0AEFE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797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E5DE0-89C7-67B4-987A-349BA95D9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6BDB89A5-83FA-AC40-D908-F2B59F6CFA6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29FE89FA-963A-A4CA-EDE3-DFDACA4B2618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15">
                <a:extLst>
                  <a:ext uri="{FF2B5EF4-FFF2-40B4-BE49-F238E27FC236}">
                    <a16:creationId xmlns:a16="http://schemas.microsoft.com/office/drawing/2014/main" id="{9D057845-8726-6030-EC55-B8B549915B65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6" name="Gráfico 16">
                <a:extLst>
                  <a:ext uri="{FF2B5EF4-FFF2-40B4-BE49-F238E27FC236}">
                    <a16:creationId xmlns:a16="http://schemas.microsoft.com/office/drawing/2014/main" id="{01FC7A83-6B4C-AA1D-6770-23A5E9F36A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7" name="Graphic 10">
                <a:extLst>
                  <a:ext uri="{FF2B5EF4-FFF2-40B4-BE49-F238E27FC236}">
                    <a16:creationId xmlns:a16="http://schemas.microsoft.com/office/drawing/2014/main" id="{06CE826A-219D-DED4-3209-3003A39B43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627DA0E4-8163-9C57-0593-8D5F3D19E4D1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161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427B43-C13E-668E-52BC-6B56BECE9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aixaDeTexto 3">
            <a:extLst>
              <a:ext uri="{FF2B5EF4-FFF2-40B4-BE49-F238E27FC236}">
                <a16:creationId xmlns:a16="http://schemas.microsoft.com/office/drawing/2014/main" id="{BA1EBE9C-7E57-8BD5-BD57-48632120C5C3}"/>
              </a:ext>
            </a:extLst>
          </p:cNvPr>
          <p:cNvSpPr txBox="1"/>
          <p:nvPr/>
        </p:nvSpPr>
        <p:spPr>
          <a:xfrm>
            <a:off x="6430025" y="2194545"/>
            <a:ext cx="5126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Boas vendas!</a:t>
            </a:r>
          </a:p>
        </p:txBody>
      </p:sp>
      <p:pic>
        <p:nvPicPr>
          <p:cNvPr id="2" name="Gráfico 6">
            <a:extLst>
              <a:ext uri="{FF2B5EF4-FFF2-40B4-BE49-F238E27FC236}">
                <a16:creationId xmlns:a16="http://schemas.microsoft.com/office/drawing/2014/main" id="{066FF418-4F6F-6F82-A9F0-5CB3B4010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3" name="Imagem 2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58C0337C-4835-0422-6B64-79CC0D6BC0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pic>
        <p:nvPicPr>
          <p:cNvPr id="4" name="Graphic 12">
            <a:extLst>
              <a:ext uri="{FF2B5EF4-FFF2-40B4-BE49-F238E27FC236}">
                <a16:creationId xmlns:a16="http://schemas.microsoft.com/office/drawing/2014/main" id="{9D2366B3-374A-132A-E3CF-3CBA1A9CFD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19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D20F8BB7-5CAF-4DDA-BD55-27997565C7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94D048E-8A78-44CE-B6BA-B73E1E8BA9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494AC9-1723-4C43-B254-16004464B4DD}">
  <ds:schemaRefs>
    <ds:schemaRef ds:uri="05ec3496-d55f-4088-b91d-c078abc80e92"/>
    <ds:schemaRef ds:uri="81d509b4-a50c-4eb4-9c41-c741e6a75022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1349</Words>
  <Application>Microsoft Office PowerPoint</Application>
  <PresentationFormat>Widescreen</PresentationFormat>
  <Paragraphs>210</Paragraphs>
  <Slides>30</Slides>
  <Notes>15</Notes>
  <HiddenSlides>0</HiddenSlides>
  <MMClips>0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30</vt:i4>
      </vt:variant>
    </vt:vector>
  </HeadingPairs>
  <TitlesOfParts>
    <vt:vector size="38" baseType="lpstr">
      <vt:lpstr>AMX Black</vt:lpstr>
      <vt:lpstr>Calibri</vt:lpstr>
      <vt:lpstr>Aptos</vt:lpstr>
      <vt:lpstr>AMX Medium</vt:lpstr>
      <vt:lpstr>AMX</vt:lpstr>
      <vt:lpstr>Segoe UI</vt:lpstr>
      <vt:lpstr>Arial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Cleberson Albergaria</dc:creator>
  <cp:lastModifiedBy>JULIO MARCOS DE ARAUJO</cp:lastModifiedBy>
  <cp:revision>10</cp:revision>
  <dcterms:created xsi:type="dcterms:W3CDTF">2025-02-06T19:19:53Z</dcterms:created>
  <dcterms:modified xsi:type="dcterms:W3CDTF">2026-05-15T18:48:09Z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