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ov" ContentType="video/quicktime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  <p:sldMasterId id="2147483687" r:id="rId5"/>
    <p:sldMasterId id="2147483717" r:id="rId6"/>
  </p:sldMasterIdLst>
  <p:notesMasterIdLst>
    <p:notesMasterId r:id="rId48"/>
  </p:notesMasterIdLst>
  <p:sldIdLst>
    <p:sldId id="259" r:id="rId7"/>
    <p:sldId id="630" r:id="rId8"/>
    <p:sldId id="648" r:id="rId9"/>
    <p:sldId id="258" r:id="rId10"/>
    <p:sldId id="257" r:id="rId11"/>
    <p:sldId id="271" r:id="rId12"/>
    <p:sldId id="261" r:id="rId13"/>
    <p:sldId id="272" r:id="rId14"/>
    <p:sldId id="273" r:id="rId15"/>
    <p:sldId id="2147471211" r:id="rId16"/>
    <p:sldId id="288" r:id="rId17"/>
    <p:sldId id="2147471212" r:id="rId18"/>
    <p:sldId id="2147471213" r:id="rId19"/>
    <p:sldId id="295" r:id="rId20"/>
    <p:sldId id="4805" r:id="rId21"/>
    <p:sldId id="2147471219" r:id="rId22"/>
    <p:sldId id="2147471220" r:id="rId23"/>
    <p:sldId id="2147471223" r:id="rId24"/>
    <p:sldId id="2147471224" r:id="rId25"/>
    <p:sldId id="2147471226" r:id="rId26"/>
    <p:sldId id="2147471225" r:id="rId27"/>
    <p:sldId id="2147471229" r:id="rId28"/>
    <p:sldId id="2147471230" r:id="rId29"/>
    <p:sldId id="2147471231" r:id="rId30"/>
    <p:sldId id="4798" r:id="rId31"/>
    <p:sldId id="2147471232" r:id="rId32"/>
    <p:sldId id="2147471234" r:id="rId33"/>
    <p:sldId id="2147471238" r:id="rId34"/>
    <p:sldId id="2147471237" r:id="rId35"/>
    <p:sldId id="2147471241" r:id="rId36"/>
    <p:sldId id="2147471243" r:id="rId37"/>
    <p:sldId id="2147471244" r:id="rId38"/>
    <p:sldId id="2147471246" r:id="rId39"/>
    <p:sldId id="2147471249" r:id="rId40"/>
    <p:sldId id="2147471248" r:id="rId41"/>
    <p:sldId id="4808" r:id="rId42"/>
    <p:sldId id="2147471253" r:id="rId43"/>
    <p:sldId id="2147471254" r:id="rId44"/>
    <p:sldId id="2147471255" r:id="rId45"/>
    <p:sldId id="2147471263" r:id="rId46"/>
    <p:sldId id="2147471258" r:id="rId47"/>
  </p:sldIdLst>
  <p:sldSz cx="12192000" cy="6858000"/>
  <p:notesSz cx="6858000" cy="9144000"/>
  <p:embeddedFontLst>
    <p:embeddedFont>
      <p:font typeface="AMX" pitchFamily="2" charset="0"/>
      <p:regular r:id="rId49"/>
      <p:bold r:id="rId50"/>
      <p:italic r:id="rId51"/>
      <p:boldItalic r:id="rId52"/>
    </p:embeddedFont>
    <p:embeddedFont>
      <p:font typeface="AMX Black" pitchFamily="2" charset="0"/>
      <p:bold r:id="rId53"/>
      <p:boldItalic r:id="rId54"/>
    </p:embeddedFont>
    <p:embeddedFont>
      <p:font typeface="AMX Medium" pitchFamily="2" charset="0"/>
      <p:regular r:id="rId55"/>
      <p:italic r:id="rId56"/>
    </p:embeddedFont>
  </p:embeddedFont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5D49"/>
    <a:srgbClr val="FFFFFF"/>
    <a:srgbClr val="231F20"/>
    <a:srgbClr val="00CF91"/>
    <a:srgbClr val="E1E1E1"/>
    <a:srgbClr val="2A2D39"/>
    <a:srgbClr val="F5BA12"/>
    <a:srgbClr val="C90000"/>
    <a:srgbClr val="0033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EF3736-F20B-40C0-B82F-93284402E142}" v="4" dt="2026-05-11T19:09:12.8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23" autoAdjust="0"/>
    <p:restoredTop sz="93725" autoAdjust="0"/>
  </p:normalViewPr>
  <p:slideViewPr>
    <p:cSldViewPr snapToGrid="0">
      <p:cViewPr varScale="1">
        <p:scale>
          <a:sx n="77" d="100"/>
          <a:sy n="77" d="100"/>
        </p:scale>
        <p:origin x="826" y="67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69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font" Target="fonts/font2.fntdata"/><Relationship Id="rId55" Type="http://schemas.openxmlformats.org/officeDocument/2006/relationships/font" Target="fonts/font7.fntdata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font" Target="fonts/font5.fntdata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notesMaster" Target="notesMasters/notesMaster1.xml"/><Relationship Id="rId56" Type="http://schemas.openxmlformats.org/officeDocument/2006/relationships/font" Target="fonts/font8.fntdata"/><Relationship Id="rId8" Type="http://schemas.openxmlformats.org/officeDocument/2006/relationships/slide" Target="slides/slide2.xml"/><Relationship Id="rId51" Type="http://schemas.openxmlformats.org/officeDocument/2006/relationships/font" Target="fonts/font3.fntdata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theme" Target="theme/theme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6.fntdata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font" Target="fonts/font1.fntdata"/><Relationship Id="rId57" Type="http://schemas.openxmlformats.org/officeDocument/2006/relationships/presProps" Target="presProps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font" Target="fonts/font4.fntdata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1" i="0">
                <a:latin typeface="AMX" pitchFamily="2" charset="77"/>
              </a:defRPr>
            </a:lvl1pPr>
          </a:lstStyle>
          <a:p>
            <a:endParaRPr lang="pt-BR" dirty="0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1" i="0">
                <a:latin typeface="AMX" pitchFamily="2" charset="77"/>
              </a:defRPr>
            </a:lvl1pPr>
          </a:lstStyle>
          <a:p>
            <a:fld id="{7AD687D3-DBB3-44E0-9A73-4D6D925F9127}" type="datetimeFigureOut">
              <a:rPr lang="pt-BR" smtClean="0"/>
              <a:pPr/>
              <a:t>11/05/2026</a:t>
            </a:fld>
            <a:endParaRPr lang="pt-BR" dirty="0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 dirty="0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 dirty="0"/>
              <a:t>Clique para editar o texto mestre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1" i="0">
                <a:latin typeface="AMX" pitchFamily="2" charset="77"/>
              </a:defRPr>
            </a:lvl1pPr>
          </a:lstStyle>
          <a:p>
            <a:endParaRPr lang="pt-BR" dirty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1" i="0">
                <a:latin typeface="AMX" pitchFamily="2" charset="77"/>
              </a:defRPr>
            </a:lvl1pPr>
          </a:lstStyle>
          <a:p>
            <a:fld id="{B61B15A7-DC1D-4D3D-96EF-4CF8AB2B75A5}" type="slidenum">
              <a:rPr lang="pt-BR" smtClean="0"/>
              <a:pPr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993237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1" i="0" kern="1200">
        <a:solidFill>
          <a:schemeClr val="tx1"/>
        </a:solidFill>
        <a:latin typeface="AMX" pitchFamily="2" charset="77"/>
        <a:ea typeface="+mn-ea"/>
        <a:cs typeface="+mn-cs"/>
      </a:defRPr>
    </a:lvl1pPr>
    <a:lvl2pPr marL="457200" algn="l" defTabSz="914400" rtl="0" eaLnBrk="1" latinLnBrk="0" hangingPunct="1">
      <a:defRPr sz="1200" b="1" i="0" kern="1200">
        <a:solidFill>
          <a:schemeClr val="tx1"/>
        </a:solidFill>
        <a:latin typeface="AMX" pitchFamily="2" charset="77"/>
        <a:ea typeface="+mn-ea"/>
        <a:cs typeface="+mn-cs"/>
      </a:defRPr>
    </a:lvl2pPr>
    <a:lvl3pPr marL="914400" algn="l" defTabSz="914400" rtl="0" eaLnBrk="1" latinLnBrk="0" hangingPunct="1">
      <a:defRPr sz="1200" b="1" i="0" kern="1200">
        <a:solidFill>
          <a:schemeClr val="tx1"/>
        </a:solidFill>
        <a:latin typeface="AMX" pitchFamily="2" charset="77"/>
        <a:ea typeface="+mn-ea"/>
        <a:cs typeface="+mn-cs"/>
      </a:defRPr>
    </a:lvl3pPr>
    <a:lvl4pPr marL="1371600" algn="l" defTabSz="914400" rtl="0" eaLnBrk="1" latinLnBrk="0" hangingPunct="1">
      <a:defRPr sz="1200" b="1" i="0" kern="1200">
        <a:solidFill>
          <a:schemeClr val="tx1"/>
        </a:solidFill>
        <a:latin typeface="AMX" pitchFamily="2" charset="77"/>
        <a:ea typeface="+mn-ea"/>
        <a:cs typeface="+mn-cs"/>
      </a:defRPr>
    </a:lvl4pPr>
    <a:lvl5pPr marL="1828800" algn="l" defTabSz="914400" rtl="0" eaLnBrk="1" latinLnBrk="0" hangingPunct="1">
      <a:defRPr sz="1200" b="1" i="0" kern="1200">
        <a:solidFill>
          <a:schemeClr val="tx1"/>
        </a:solidFill>
        <a:latin typeface="AMX" pitchFamily="2" charset="77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F3227B-E9C4-AF00-C244-26B7C2E714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4F15D52-3E84-EED6-858F-BDCD756800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F5673AC-A586-6421-040A-738D2CDD03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pt-BR"/>
              <a:t>Adicionar instrução facilitador </a:t>
            </a:r>
          </a:p>
        </p:txBody>
      </p:sp>
    </p:spTree>
    <p:extLst>
      <p:ext uri="{BB962C8B-B14F-4D97-AF65-F5344CB8AC3E}">
        <p14:creationId xmlns:p14="http://schemas.microsoft.com/office/powerpoint/2010/main" val="726582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442416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dirty="0">
                <a:solidFill>
                  <a:srgbClr val="231F20"/>
                </a:solidFill>
                <a:effectLst/>
                <a:latin typeface="AMX" pitchFamily="2" charset="77"/>
                <a:cs typeface="Segoe UI Light" panose="020B0502040204020203" pitchFamily="34" charset="0"/>
              </a:rPr>
              <a:t>Imagine ter acesso a uma internet </a:t>
            </a:r>
            <a:r>
              <a:rPr lang="pt-BR" sz="1200" b="1" dirty="0">
                <a:solidFill>
                  <a:srgbClr val="F75D49"/>
                </a:solidFill>
                <a:effectLst/>
                <a:latin typeface="AMX" pitchFamily="2" charset="77"/>
                <a:cs typeface="Segoe UI Light" panose="020B0502040204020203" pitchFamily="34" charset="0"/>
              </a:rPr>
              <a:t>rápida</a:t>
            </a:r>
            <a:r>
              <a:rPr lang="pt-BR" sz="1200" dirty="0">
                <a:solidFill>
                  <a:srgbClr val="231F20"/>
                </a:solidFill>
                <a:effectLst/>
                <a:latin typeface="AMX" pitchFamily="2" charset="77"/>
                <a:cs typeface="Segoe UI Light" panose="020B0502040204020203" pitchFamily="34" charset="0"/>
              </a:rPr>
              <a:t>, sem                        se preocupar com a </a:t>
            </a:r>
            <a:r>
              <a:rPr lang="pt-BR" sz="1200" b="1" dirty="0">
                <a:solidFill>
                  <a:srgbClr val="F75D49"/>
                </a:solidFill>
                <a:effectLst/>
                <a:latin typeface="AMX" pitchFamily="2" charset="77"/>
                <a:cs typeface="Segoe UI Light" panose="020B0502040204020203" pitchFamily="34" charset="0"/>
              </a:rPr>
              <a:t>localização</a:t>
            </a:r>
            <a:r>
              <a:rPr lang="pt-BR" sz="1200" dirty="0">
                <a:solidFill>
                  <a:srgbClr val="231F20"/>
                </a:solidFill>
                <a:effectLst/>
                <a:latin typeface="AMX" pitchFamily="2" charset="77"/>
                <a:cs typeface="Segoe UI Light" panose="020B0502040204020203" pitchFamily="34" charset="0"/>
              </a:rPr>
              <a:t>, seja em casa,                               no trabalho ou durante viagens?</a:t>
            </a:r>
          </a:p>
          <a:p>
            <a:endParaRPr lang="pt-BR" sz="1200" dirty="0">
              <a:solidFill>
                <a:schemeClr val="bg1">
                  <a:lumMod val="65000"/>
                </a:schemeClr>
              </a:solidFill>
              <a:latin typeface="AMX" pitchFamily="2" charset="77"/>
              <a:cs typeface="Segoe UI Light" panose="020B0502040204020203" pitchFamily="34" charset="0"/>
            </a:endParaRPr>
          </a:p>
          <a:p>
            <a:r>
              <a:rPr lang="pt-BR" sz="1200" dirty="0">
                <a:solidFill>
                  <a:srgbClr val="231F20"/>
                </a:solidFill>
                <a:latin typeface="AMX" pitchFamily="2" charset="77"/>
                <a:cs typeface="Segoe UI Light" panose="020B0502040204020203" pitchFamily="34" charset="0"/>
              </a:rPr>
              <a:t>Internet essa que se pode </a:t>
            </a:r>
            <a:r>
              <a:rPr lang="pt-BR" sz="1200" b="1" dirty="0">
                <a:solidFill>
                  <a:srgbClr val="F75D49"/>
                </a:solidFill>
                <a:latin typeface="AMX" pitchFamily="2" charset="77"/>
                <a:cs typeface="Segoe UI Light" panose="020B0502040204020203" pitchFamily="34" charset="0"/>
              </a:rPr>
              <a:t>confiar</a:t>
            </a:r>
            <a:r>
              <a:rPr lang="pt-BR" sz="1200" dirty="0">
                <a:solidFill>
                  <a:schemeClr val="bg1">
                    <a:lumMod val="65000"/>
                  </a:schemeClr>
                </a:solidFill>
                <a:latin typeface="AMX" pitchFamily="2" charset="77"/>
                <a:cs typeface="Segoe UI Light" panose="020B0502040204020203" pitchFamily="34" charset="0"/>
              </a:rPr>
              <a:t> </a:t>
            </a:r>
            <a:r>
              <a:rPr lang="pt-BR" sz="1200" dirty="0">
                <a:solidFill>
                  <a:srgbClr val="231F20"/>
                </a:solidFill>
                <a:latin typeface="AMX" pitchFamily="2" charset="77"/>
                <a:cs typeface="Segoe UI Light" panose="020B0502040204020203" pitchFamily="34" charset="0"/>
              </a:rPr>
              <a:t>de olhos fechados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8147798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73055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10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9166178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583377-BDCB-EFE0-8D0A-F7A004916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1214725-3DAA-48E7-FE9A-8993716220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BA5B123-1DD7-6D5E-E0FC-D9F720B92A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48AE62F-C0A4-40F7-2FFD-F4E14E90A7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13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1356677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AFA938-8197-FCC9-76FD-5259FC4610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2340BA6-F4DE-215D-BC78-6D6D35D64F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41F689B-0AAD-42F9-4E6E-5AAE0FCDDE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E354F23-A7F0-8675-A915-60D80005F9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17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9394661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73050" lvl="0" defTabSz="450656">
              <a:spcAft>
                <a:spcPts val="1200"/>
              </a:spcAft>
              <a:defRPr/>
            </a:pPr>
            <a:r>
              <a:rPr lang="pt-BR" sz="1200" dirty="0">
                <a:latin typeface="AMX" pitchFamily="2" charset="0"/>
                <a:cs typeface="Segoe UI Light" panose="020B0502040204020203" pitchFamily="34" charset="0"/>
              </a:rPr>
              <a:t>Assim como nos planos Controle e Pós, a Claro internet inovou e passou a oferecer um conjunto de </a:t>
            </a:r>
            <a:r>
              <a:rPr lang="pt-BR" sz="1200" b="1" dirty="0">
                <a:solidFill>
                  <a:srgbClr val="00CF91"/>
                </a:solidFill>
                <a:latin typeface="AMX" pitchFamily="2" charset="0"/>
                <a:cs typeface="Segoe UI Light" panose="020B0502040204020203" pitchFamily="34" charset="0"/>
              </a:rPr>
              <a:t>serviços digitais fantásticos para o cliente!</a:t>
            </a:r>
            <a:r>
              <a:rPr lang="pt-BR" sz="1200" dirty="0">
                <a:solidFill>
                  <a:srgbClr val="00CF91"/>
                </a:solidFill>
                <a:latin typeface="AMX" pitchFamily="2" charset="0"/>
                <a:cs typeface="Segoe UI Light" panose="020B0502040204020203" pitchFamily="34" charset="0"/>
              </a:rPr>
              <a:t> </a:t>
            </a:r>
          </a:p>
          <a:p>
            <a:pPr marL="273050" lvl="0" defTabSz="450656">
              <a:spcAft>
                <a:spcPts val="1200"/>
              </a:spcAft>
              <a:defRPr/>
            </a:pPr>
            <a:r>
              <a:rPr lang="pt-BR" sz="1200" dirty="0">
                <a:latin typeface="AMX" pitchFamily="2" charset="0"/>
                <a:cs typeface="Segoe UI Light" panose="020B0502040204020203" pitchFamily="34" charset="0"/>
              </a:rPr>
              <a:t>São serviços para </a:t>
            </a:r>
            <a:r>
              <a:rPr lang="pt-BR" sz="1200" b="1" dirty="0">
                <a:solidFill>
                  <a:srgbClr val="00CF91"/>
                </a:solidFill>
                <a:latin typeface="AMX" pitchFamily="2" charset="0"/>
                <a:cs typeface="Segoe UI Light" panose="020B0502040204020203" pitchFamily="34" charset="0"/>
              </a:rPr>
              <a:t>dar ao cliente muito mais entretenimento </a:t>
            </a:r>
            <a:r>
              <a:rPr lang="pt-BR" sz="1200" dirty="0">
                <a:latin typeface="AMX" pitchFamily="2" charset="0"/>
                <a:cs typeface="Segoe UI Light" panose="020B0502040204020203" pitchFamily="34" charset="0"/>
              </a:rPr>
              <a:t>e </a:t>
            </a:r>
            <a:r>
              <a:rPr lang="pt-BR" sz="1200" b="1" dirty="0">
                <a:solidFill>
                  <a:srgbClr val="00CF91"/>
                </a:solidFill>
                <a:latin typeface="AMX" pitchFamily="2" charset="0"/>
                <a:cs typeface="Segoe UI Light" panose="020B0502040204020203" pitchFamily="34" charset="0"/>
              </a:rPr>
              <a:t>praticidade</a:t>
            </a:r>
            <a:r>
              <a:rPr lang="pt-BR" sz="1200" dirty="0">
                <a:latin typeface="AMX" pitchFamily="2" charset="0"/>
                <a:cs typeface="Segoe UI Light" panose="020B0502040204020203" pitchFamily="34" charset="0"/>
              </a:rPr>
              <a:t> na sua vida online.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Informe aos clientes que diferentes serviços estão disponíveis para planos diferentes.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O Claro musica deixará de vir incluso no plano, ou seja, o cliente que quiser ter o Claro musica terá que pagar a mensalidade ou usar a versão </a:t>
            </a:r>
            <a:r>
              <a:rPr lang="pt-BR" dirty="0" err="1"/>
              <a:t>Freemium</a:t>
            </a:r>
            <a:r>
              <a:rPr lang="pt-BR" dirty="0"/>
              <a:t>. Porém, o Claro musica continuará sendo zero-rating, ou seja, não descontará da internet do plano. 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656026-E331-DD47-A1E4-6C2BDE9E439A}" type="slidenum">
              <a:rPr lang="pt-BR" smtClean="0"/>
              <a:pPr/>
              <a:t>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287494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CBC0A5-4667-101F-9099-5382F4DCC2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B96535E-831C-2DC7-63C5-172205048B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7BD6E23-1C5A-5266-29A6-90F901793F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A6B0F72-BC88-BBA6-4546-3B0539B3A4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22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125398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SE</a:t>
            </a:r>
            <a:r>
              <a:rPr lang="pt-BR" baseline="0"/>
              <a:t> ACABAR O DIA, O DIA NÃO USAO DA NOITE, SE ACABAR O DA NOITE, ELE USA O DIA. ACABOU DIA E NOITE TEM QUE TER PACOTE ADICIONAL PARA O DIA E NÃO PARA A NOITE.</a:t>
            </a:r>
            <a:endParaRPr lang="pt-BR"/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154D78-24E3-4940-A54B-4C69231E594B}" type="slidenum">
              <a:rPr lang="pt-BR" smtClean="0"/>
              <a:pPr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1365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25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8447993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128905-92A4-99A7-D77D-E7385CC8CC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2537617-39DE-E57E-4944-1D529570FE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172498D-A729-C938-0E5C-0B530F3769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647F46F-A4DE-D168-E011-BB3BF55DFD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27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094320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Após o consumo da franquia, é possível o titular adquirir um pacote adicional e passar a dividir a franquia novamente. Caso o titular não adquira, ambos navegam em velocidade reduzida.</a:t>
            </a:r>
          </a:p>
          <a:p>
            <a:endParaRPr lang="pt-BR" dirty="0">
              <a:solidFill>
                <a:srgbClr val="FFFFFF"/>
              </a:solidFill>
              <a:latin typeface="AMX" pitchFamily="2" charset="77"/>
              <a:cs typeface="Segoe UI Light" panose="020B0502040204020203" pitchFamily="34" charset="0"/>
            </a:endParaRPr>
          </a:p>
          <a:p>
            <a:r>
              <a:rPr lang="pt-BR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Consulta de franquia através do aplicativo Minha Claro.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29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5548541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AF41DB-EEF7-42DA-134F-F433DC31D9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930A18E-78B7-F3DA-44E6-807B11D1D0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7A5320F-A124-0CDB-F0CD-10779B43C3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6A7231F-9031-FEA1-93D2-C7991A0108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30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5335627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  <a:t>Para aproveitar ainda mais toda a tecnologia que a Claro oferece, o cliente pode utilizar equipamentos especiais para navegar com tranquilidade e ter conexão em qualquer lugar!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31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897530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prstClr val="black"/>
                </a:solidFill>
                <a:latin typeface="AMX" pitchFamily="2" charset="0"/>
                <a:cs typeface="Segoe UI Light" panose="020B0502040204020203" pitchFamily="34" charset="0"/>
              </a:rPr>
              <a:t>Para ganhar credibilidade, é importante </a:t>
            </a:r>
            <a:r>
              <a:rPr lang="pt-BR" sz="1200" b="1" dirty="0">
                <a:solidFill>
                  <a:srgbClr val="F75D49"/>
                </a:solidFill>
                <a:latin typeface="AMX" pitchFamily="2" charset="0"/>
                <a:cs typeface="Segoe UI Light" panose="020B0502040204020203" pitchFamily="34" charset="0"/>
              </a:rPr>
              <a:t>orientar</a:t>
            </a:r>
            <a:br>
              <a:rPr lang="pt-BR" sz="1200" dirty="0">
                <a:solidFill>
                  <a:prstClr val="black"/>
                </a:solidFill>
                <a:latin typeface="AMX" pitchFamily="2" charset="0"/>
                <a:cs typeface="Segoe UI Light" panose="020B0502040204020203" pitchFamily="34" charset="0"/>
              </a:rPr>
            </a:br>
            <a:r>
              <a:rPr lang="pt-BR" sz="1200" dirty="0">
                <a:solidFill>
                  <a:prstClr val="black"/>
                </a:solidFill>
                <a:latin typeface="AMX" pitchFamily="2" charset="0"/>
                <a:cs typeface="Segoe UI Light" panose="020B0502040204020203" pitchFamily="34" charset="0"/>
              </a:rPr>
              <a:t>o cliente a </a:t>
            </a:r>
            <a:r>
              <a:rPr lang="pt-BR" sz="1200" b="1" dirty="0">
                <a:solidFill>
                  <a:srgbClr val="F75D49"/>
                </a:solidFill>
                <a:latin typeface="AMX" pitchFamily="2" charset="0"/>
                <a:cs typeface="Segoe UI Light" panose="020B0502040204020203" pitchFamily="34" charset="0"/>
              </a:rPr>
              <a:t>adquirir</a:t>
            </a:r>
            <a:r>
              <a:rPr lang="pt-BR" sz="1200" dirty="0">
                <a:solidFill>
                  <a:prstClr val="black"/>
                </a:solidFill>
                <a:latin typeface="AMX" pitchFamily="2" charset="0"/>
                <a:cs typeface="Segoe UI Light" panose="020B0502040204020203" pitchFamily="34" charset="0"/>
              </a:rPr>
              <a:t> o </a:t>
            </a:r>
            <a:r>
              <a:rPr lang="pt-BR" sz="1200" b="1" dirty="0">
                <a:solidFill>
                  <a:srgbClr val="00CF91"/>
                </a:solidFill>
                <a:latin typeface="AMX" pitchFamily="2" charset="0"/>
                <a:cs typeface="Segoe UI Light" panose="020B0502040204020203" pitchFamily="34" charset="0"/>
              </a:rPr>
              <a:t>PLANO</a:t>
            </a:r>
            <a:r>
              <a:rPr lang="pt-BR" sz="1200" b="1" dirty="0">
                <a:solidFill>
                  <a:prstClr val="black"/>
                </a:solidFill>
                <a:latin typeface="AMX" pitchFamily="2" charset="0"/>
                <a:cs typeface="Segoe UI Light" panose="020B0502040204020203" pitchFamily="34" charset="0"/>
              </a:rPr>
              <a:t> </a:t>
            </a:r>
            <a:r>
              <a:rPr lang="pt-BR" sz="1200" dirty="0">
                <a:solidFill>
                  <a:prstClr val="black"/>
                </a:solidFill>
                <a:latin typeface="AMX" pitchFamily="2" charset="0"/>
                <a:cs typeface="Segoe UI Light" panose="020B0502040204020203" pitchFamily="34" charset="0"/>
              </a:rPr>
              <a:t>e o </a:t>
            </a:r>
            <a:r>
              <a:rPr lang="pt-BR" sz="1200" b="1" dirty="0">
                <a:solidFill>
                  <a:srgbClr val="00CF91"/>
                </a:solidFill>
                <a:latin typeface="AMX" pitchFamily="2" charset="0"/>
                <a:cs typeface="Segoe UI Light" panose="020B0502040204020203" pitchFamily="34" charset="0"/>
              </a:rPr>
              <a:t>EQUIPAMENTO</a:t>
            </a:r>
            <a:r>
              <a:rPr lang="pt-BR" sz="1200" dirty="0">
                <a:solidFill>
                  <a:prstClr val="black"/>
                </a:solidFill>
                <a:latin typeface="AMX" pitchFamily="2" charset="0"/>
                <a:cs typeface="Segoe UI Light" panose="020B0502040204020203" pitchFamily="34" charset="0"/>
              </a:rPr>
              <a:t> </a:t>
            </a:r>
            <a:r>
              <a:rPr lang="pt-BR" sz="1200" b="1" dirty="0">
                <a:solidFill>
                  <a:srgbClr val="F75D49"/>
                </a:solidFill>
                <a:latin typeface="AMX" pitchFamily="2" charset="0"/>
                <a:cs typeface="Segoe UI Light" panose="020B0502040204020203" pitchFamily="34" charset="0"/>
              </a:rPr>
              <a:t>adequados</a:t>
            </a:r>
            <a:r>
              <a:rPr lang="pt-BR" sz="1200" dirty="0">
                <a:solidFill>
                  <a:prstClr val="black"/>
                </a:solidFill>
                <a:latin typeface="AMX" pitchFamily="2" charset="0"/>
                <a:cs typeface="Segoe UI Light" panose="020B0502040204020203" pitchFamily="34" charset="0"/>
              </a:rPr>
              <a:t> para compartilhamento de internet.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36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264704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03AF76-2779-B4AF-1382-8A52F4CEC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2548682-E5C8-8108-5120-50CDE9BAF4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3306117-FE08-683D-EFD9-28EF333F47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F335205-ED4F-3ABE-783F-AE0A7EBA3A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37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336632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75FB66-2E4F-79B8-76BF-C67F96C2A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EC35ACF-DB61-1F3E-9D4A-1E62F0F219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215A541-4F4F-C120-3EC0-3759F7C346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5CFC977-D19B-D97C-BE1D-9BF3464769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E78C68-E897-43BD-9FFB-CC65FD86B69A}" type="slidenum">
              <a:rPr lang="pt-BR" smtClean="0"/>
              <a:t>38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766295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B15A7-DC1D-4D3D-96EF-4CF8AB2B75A5}" type="slidenum">
              <a:rPr lang="pt-BR" smtClean="0"/>
              <a:pPr/>
              <a:t>41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19423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4.svg"/><Relationship Id="rId4" Type="http://schemas.openxmlformats.org/officeDocument/2006/relationships/image" Target="../media/image2.sv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4.svg"/><Relationship Id="rId4" Type="http://schemas.openxmlformats.org/officeDocument/2006/relationships/image" Target="../media/image8.svg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.svg"/><Relationship Id="rId4" Type="http://schemas.openxmlformats.org/officeDocument/2006/relationships/image" Target="../media/image14.svg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svg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8.svg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8.svg"/><Relationship Id="rId4" Type="http://schemas.openxmlformats.org/officeDocument/2006/relationships/image" Target="../media/image14.svg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1.svg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1.svg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3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098614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ráfico 28">
            <a:extLst>
              <a:ext uri="{FF2B5EF4-FFF2-40B4-BE49-F238E27FC236}">
                <a16:creationId xmlns:a16="http://schemas.microsoft.com/office/drawing/2014/main" id="{06DD1156-7AEB-B20E-9C95-BA97750C8FB8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8" name="Gráfico 37">
            <a:extLst>
              <a:ext uri="{FF2B5EF4-FFF2-40B4-BE49-F238E27FC236}">
                <a16:creationId xmlns:a16="http://schemas.microsoft.com/office/drawing/2014/main" id="{922E2562-DB1A-9850-A9E5-1507FC354C0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3C688AE5-4AE7-74DF-781F-4C79FA59F532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E5D29201-6166-3DAE-CB57-1F7FD6D30553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5" name="Gráfico 4">
                <a:extLst>
                  <a:ext uri="{FF2B5EF4-FFF2-40B4-BE49-F238E27FC236}">
                    <a16:creationId xmlns:a16="http://schemas.microsoft.com/office/drawing/2014/main" id="{222FBAA7-0476-12FB-9E6E-AC02A23F720F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FBBECF20-F0F8-71BB-FC6E-8E4180A29181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6" name="Forma Livre: Forma 35">
                  <a:extLst>
                    <a:ext uri="{FF2B5EF4-FFF2-40B4-BE49-F238E27FC236}">
                      <a16:creationId xmlns:a16="http://schemas.microsoft.com/office/drawing/2014/main" id="{3EFD2BCF-0FFD-0927-819F-E5150A68582A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9" name="Forma Livre: Forma 38">
                  <a:extLst>
                    <a:ext uri="{FF2B5EF4-FFF2-40B4-BE49-F238E27FC236}">
                      <a16:creationId xmlns:a16="http://schemas.microsoft.com/office/drawing/2014/main" id="{FE1A7B94-3647-91A2-8B0B-97AB56E65420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40" name="Forma Livre: Forma 39">
                  <a:extLst>
                    <a:ext uri="{FF2B5EF4-FFF2-40B4-BE49-F238E27FC236}">
                      <a16:creationId xmlns:a16="http://schemas.microsoft.com/office/drawing/2014/main" id="{834DF953-362F-FA45-D401-75E073802645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812B2835-7A8E-B241-ED98-16B26B8E0890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7" name="Forma Livre: Forma 16">
                  <a:extLst>
                    <a:ext uri="{FF2B5EF4-FFF2-40B4-BE49-F238E27FC236}">
                      <a16:creationId xmlns:a16="http://schemas.microsoft.com/office/drawing/2014/main" id="{92AD95B9-46CE-30EE-7D8E-7EC80FB3D56B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1C3C45A0-B11F-FD8B-5357-F33DCFC59613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749F61C7-BB24-B9A5-EF79-7DEB6EAF794D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65010D92-65FA-1F59-5DFE-44EA1E14DFB5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34990FAB-C531-084E-2E1C-678ED0603C71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9DBF7518-BAA4-DBC6-C108-3804E764B9DD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66F4591E-2E4C-03AF-C984-503648CF3C1E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E35AED48-1765-5B01-388B-FB438A2468F3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23890994-775C-8AE6-2D34-061757165E1E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338FEB33-5155-8CB4-6DAF-740A0EE133DD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8B549D0A-481F-07EF-5679-8394A65F27FB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8EB2D5BE-A494-1298-BD59-4D13AFBE8CFE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6" name="Forma Livre: Forma 5">
                <a:extLst>
                  <a:ext uri="{FF2B5EF4-FFF2-40B4-BE49-F238E27FC236}">
                    <a16:creationId xmlns:a16="http://schemas.microsoft.com/office/drawing/2014/main" id="{62CDCCCF-53D2-6A25-15B5-EDAF9CDF3CB2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FF0A045F-2C5D-35D5-98B6-90DC1276C9D1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AF220CBB-ACB2-BDA8-15D1-7CA1E59DFA9D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8AF5F0C8-95EB-6627-AE97-C22C5584976C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883FE8C4-A4C4-ADEE-BEF1-4C0E845D6A8B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EB150875-7E2B-46C4-1316-95ABA7C45E12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1EE2305C-30E9-D436-D230-EF4554FA4859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5E1B5AEF-2B45-70BF-D773-DC1D9B0709DA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BCA0A679-0255-F577-45B4-15B5E0EB6744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225162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DDB9ED3E-E5C5-459B-8789-9D5FCD6F2C7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495D5A0B-CC39-6A48-24CC-78505A3AD467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7629ED87-542A-F3B0-E08D-A17F7304BA5D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31" name="Gráfico 15">
              <a:extLst>
                <a:ext uri="{FF2B5EF4-FFF2-40B4-BE49-F238E27FC236}">
                  <a16:creationId xmlns:a16="http://schemas.microsoft.com/office/drawing/2014/main" id="{B16FCB73-5ED4-5F7E-0D0C-E6E2D19D4196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32" name="Gráfico 15">
                <a:extLst>
                  <a:ext uri="{FF2B5EF4-FFF2-40B4-BE49-F238E27FC236}">
                    <a16:creationId xmlns:a16="http://schemas.microsoft.com/office/drawing/2014/main" id="{11C27F99-695C-1C95-2495-A3B113736179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86" name="Forma Livre 85">
                  <a:extLst>
                    <a:ext uri="{FF2B5EF4-FFF2-40B4-BE49-F238E27FC236}">
                      <a16:creationId xmlns:a16="http://schemas.microsoft.com/office/drawing/2014/main" id="{5E63C34D-ABA4-0408-A810-91841B744424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87" name="Forma Livre 86">
                  <a:extLst>
                    <a:ext uri="{FF2B5EF4-FFF2-40B4-BE49-F238E27FC236}">
                      <a16:creationId xmlns:a16="http://schemas.microsoft.com/office/drawing/2014/main" id="{4C7122F1-F479-CA75-FE04-5B93A991E196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33" name="Gráfico 15">
                <a:extLst>
                  <a:ext uri="{FF2B5EF4-FFF2-40B4-BE49-F238E27FC236}">
                    <a16:creationId xmlns:a16="http://schemas.microsoft.com/office/drawing/2014/main" id="{43A64A0B-9D6D-A597-85FA-0BC768AA2527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34" name="Gráfico 15">
                  <a:extLst>
                    <a:ext uri="{FF2B5EF4-FFF2-40B4-BE49-F238E27FC236}">
                      <a16:creationId xmlns:a16="http://schemas.microsoft.com/office/drawing/2014/main" id="{650D8308-4DA3-2448-FC2C-B06614B14BBF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75" name="Forma Livre 74">
                    <a:extLst>
                      <a:ext uri="{FF2B5EF4-FFF2-40B4-BE49-F238E27FC236}">
                        <a16:creationId xmlns:a16="http://schemas.microsoft.com/office/drawing/2014/main" id="{C18F7B28-8401-6BB3-1D38-3559375FF057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6" name="Forma Livre 75">
                    <a:extLst>
                      <a:ext uri="{FF2B5EF4-FFF2-40B4-BE49-F238E27FC236}">
                        <a16:creationId xmlns:a16="http://schemas.microsoft.com/office/drawing/2014/main" id="{D173C098-7930-EDB8-1130-03CB5F8DE979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7" name="Forma Livre 76">
                    <a:extLst>
                      <a:ext uri="{FF2B5EF4-FFF2-40B4-BE49-F238E27FC236}">
                        <a16:creationId xmlns:a16="http://schemas.microsoft.com/office/drawing/2014/main" id="{0C8BFB39-F884-3065-6A09-7797CDCE3049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8" name="Forma Livre 77">
                    <a:extLst>
                      <a:ext uri="{FF2B5EF4-FFF2-40B4-BE49-F238E27FC236}">
                        <a16:creationId xmlns:a16="http://schemas.microsoft.com/office/drawing/2014/main" id="{D2ED80C0-8100-E044-FB42-034D5C6CF670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9" name="Forma Livre 78">
                    <a:extLst>
                      <a:ext uri="{FF2B5EF4-FFF2-40B4-BE49-F238E27FC236}">
                        <a16:creationId xmlns:a16="http://schemas.microsoft.com/office/drawing/2014/main" id="{0270BABA-6A4B-F11C-9593-23D4AFAC0E52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0" name="Forma Livre 79">
                    <a:extLst>
                      <a:ext uri="{FF2B5EF4-FFF2-40B4-BE49-F238E27FC236}">
                        <a16:creationId xmlns:a16="http://schemas.microsoft.com/office/drawing/2014/main" id="{A47EE15B-8A05-2901-7C6A-2122E1E2968C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1" name="Forma Livre 80">
                    <a:extLst>
                      <a:ext uri="{FF2B5EF4-FFF2-40B4-BE49-F238E27FC236}">
                        <a16:creationId xmlns:a16="http://schemas.microsoft.com/office/drawing/2014/main" id="{226294AE-04EF-D2E8-99A2-BCBEAA937158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2" name="Forma Livre 81">
                    <a:extLst>
                      <a:ext uri="{FF2B5EF4-FFF2-40B4-BE49-F238E27FC236}">
                        <a16:creationId xmlns:a16="http://schemas.microsoft.com/office/drawing/2014/main" id="{2667C8C1-10DA-8FBF-F6DE-60CA1EEBE079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3" name="Forma Livre 82">
                    <a:extLst>
                      <a:ext uri="{FF2B5EF4-FFF2-40B4-BE49-F238E27FC236}">
                        <a16:creationId xmlns:a16="http://schemas.microsoft.com/office/drawing/2014/main" id="{82269E5D-9D35-4F1D-4C94-3DFA17CF0FD2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4" name="Forma Livre 83">
                    <a:extLst>
                      <a:ext uri="{FF2B5EF4-FFF2-40B4-BE49-F238E27FC236}">
                        <a16:creationId xmlns:a16="http://schemas.microsoft.com/office/drawing/2014/main" id="{776B6DD5-B56F-77D0-0F2B-D63E16F4BE9E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5" name="Forma Livre 84">
                    <a:extLst>
                      <a:ext uri="{FF2B5EF4-FFF2-40B4-BE49-F238E27FC236}">
                        <a16:creationId xmlns:a16="http://schemas.microsoft.com/office/drawing/2014/main" id="{8AD6510D-2714-035B-9253-1246BC0F83CD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35" name="Gráfico 15">
                  <a:extLst>
                    <a:ext uri="{FF2B5EF4-FFF2-40B4-BE49-F238E27FC236}">
                      <a16:creationId xmlns:a16="http://schemas.microsoft.com/office/drawing/2014/main" id="{1BB7332D-F43C-1327-D6D7-2D7761CD218C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37" name="Forma Livre 36">
                    <a:extLst>
                      <a:ext uri="{FF2B5EF4-FFF2-40B4-BE49-F238E27FC236}">
                        <a16:creationId xmlns:a16="http://schemas.microsoft.com/office/drawing/2014/main" id="{CE6CFED8-5D53-F385-01C6-91E9D31E91C1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7" name="Forma Livre 66">
                    <a:extLst>
                      <a:ext uri="{FF2B5EF4-FFF2-40B4-BE49-F238E27FC236}">
                        <a16:creationId xmlns:a16="http://schemas.microsoft.com/office/drawing/2014/main" id="{619AD0B1-FE22-684A-12A8-17665305219D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8" name="Forma Livre 67">
                    <a:extLst>
                      <a:ext uri="{FF2B5EF4-FFF2-40B4-BE49-F238E27FC236}">
                        <a16:creationId xmlns:a16="http://schemas.microsoft.com/office/drawing/2014/main" id="{37FFD88C-4868-865C-A178-921C132754B1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9" name="Forma Livre 68">
                    <a:extLst>
                      <a:ext uri="{FF2B5EF4-FFF2-40B4-BE49-F238E27FC236}">
                        <a16:creationId xmlns:a16="http://schemas.microsoft.com/office/drawing/2014/main" id="{48791923-E3F9-565F-8F7B-AE006A6ACB57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0" name="Forma Livre 69">
                    <a:extLst>
                      <a:ext uri="{FF2B5EF4-FFF2-40B4-BE49-F238E27FC236}">
                        <a16:creationId xmlns:a16="http://schemas.microsoft.com/office/drawing/2014/main" id="{DAC695A7-0D00-35FA-C7D1-A45034FB3056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1" name="Forma Livre 70">
                    <a:extLst>
                      <a:ext uri="{FF2B5EF4-FFF2-40B4-BE49-F238E27FC236}">
                        <a16:creationId xmlns:a16="http://schemas.microsoft.com/office/drawing/2014/main" id="{EA786AA8-1342-9486-E509-5D980B845B69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2" name="Forma Livre 71">
                    <a:extLst>
                      <a:ext uri="{FF2B5EF4-FFF2-40B4-BE49-F238E27FC236}">
                        <a16:creationId xmlns:a16="http://schemas.microsoft.com/office/drawing/2014/main" id="{679D2D91-0D13-0F13-9EBD-D09E0F3332C0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3" name="Forma Livre 72">
                    <a:extLst>
                      <a:ext uri="{FF2B5EF4-FFF2-40B4-BE49-F238E27FC236}">
                        <a16:creationId xmlns:a16="http://schemas.microsoft.com/office/drawing/2014/main" id="{BE24BB8B-309B-0C00-8B9F-2E95F150A15B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4" name="Forma Livre 73">
                    <a:extLst>
                      <a:ext uri="{FF2B5EF4-FFF2-40B4-BE49-F238E27FC236}">
                        <a16:creationId xmlns:a16="http://schemas.microsoft.com/office/drawing/2014/main" id="{8CAA5565-B37E-545A-D538-610A4FC6F6F6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6" name="Gráfico 35">
            <a:extLst>
              <a:ext uri="{FF2B5EF4-FFF2-40B4-BE49-F238E27FC236}">
                <a16:creationId xmlns:a16="http://schemas.microsoft.com/office/drawing/2014/main" id="{674D25AB-1AA7-4EAE-AFF4-386B32915A0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5006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50550EA4-F99A-77B5-ABE6-334C5911419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3C454701-936C-1BBF-E058-C2F08E39737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3694" t="26908" r="38890" b="48929"/>
          <a:stretch/>
        </p:blipFill>
        <p:spPr>
          <a:xfrm rot="16200000" flipH="1">
            <a:off x="7626930" y="2292928"/>
            <a:ext cx="6858002" cy="2272145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CC899C12-CABE-0E9E-93D2-B35D2F4008B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3694" t="26908" r="38890" b="48929"/>
          <a:stretch/>
        </p:blipFill>
        <p:spPr>
          <a:xfrm rot="5400000">
            <a:off x="-2292928" y="2292927"/>
            <a:ext cx="6858001" cy="2272145"/>
          </a:xfrm>
          <a:prstGeom prst="rect">
            <a:avLst/>
          </a:prstGeom>
        </p:spPr>
      </p:pic>
      <p:grpSp>
        <p:nvGrpSpPr>
          <p:cNvPr id="5" name="Agrupar 4">
            <a:extLst>
              <a:ext uri="{FF2B5EF4-FFF2-40B4-BE49-F238E27FC236}">
                <a16:creationId xmlns:a16="http://schemas.microsoft.com/office/drawing/2014/main" id="{C8067F3C-97A4-9F2E-30D5-FFF784DC85ED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32" name="Gráfico 31">
              <a:extLst>
                <a:ext uri="{FF2B5EF4-FFF2-40B4-BE49-F238E27FC236}">
                  <a16:creationId xmlns:a16="http://schemas.microsoft.com/office/drawing/2014/main" id="{76586719-27B3-EAC3-6BF4-D9E1296F460E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33" name="Gráfico 15">
              <a:extLst>
                <a:ext uri="{FF2B5EF4-FFF2-40B4-BE49-F238E27FC236}">
                  <a16:creationId xmlns:a16="http://schemas.microsoft.com/office/drawing/2014/main" id="{FFBD748F-0424-9B8E-E9E9-1853F55C5F91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34" name="Gráfico 15">
                <a:extLst>
                  <a:ext uri="{FF2B5EF4-FFF2-40B4-BE49-F238E27FC236}">
                    <a16:creationId xmlns:a16="http://schemas.microsoft.com/office/drawing/2014/main" id="{84644BFB-3A6D-DD4C-BE20-9679C2F8A4DF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88" name="Forma Livre 87">
                  <a:extLst>
                    <a:ext uri="{FF2B5EF4-FFF2-40B4-BE49-F238E27FC236}">
                      <a16:creationId xmlns:a16="http://schemas.microsoft.com/office/drawing/2014/main" id="{0A4E0B6E-F961-CC04-A88D-214FB07EB56D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89" name="Forma Livre 88">
                  <a:extLst>
                    <a:ext uri="{FF2B5EF4-FFF2-40B4-BE49-F238E27FC236}">
                      <a16:creationId xmlns:a16="http://schemas.microsoft.com/office/drawing/2014/main" id="{1ACC91D1-4EDB-02AC-8807-A3B600DECA33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35" name="Gráfico 15">
                <a:extLst>
                  <a:ext uri="{FF2B5EF4-FFF2-40B4-BE49-F238E27FC236}">
                    <a16:creationId xmlns:a16="http://schemas.microsoft.com/office/drawing/2014/main" id="{F0304902-BD58-BBC0-0493-8BD3C9CCF8E1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37" name="Gráfico 15">
                  <a:extLst>
                    <a:ext uri="{FF2B5EF4-FFF2-40B4-BE49-F238E27FC236}">
                      <a16:creationId xmlns:a16="http://schemas.microsoft.com/office/drawing/2014/main" id="{CC1211CA-6971-B193-0547-A2D383BF2AAE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77" name="Forma Livre 76">
                    <a:extLst>
                      <a:ext uri="{FF2B5EF4-FFF2-40B4-BE49-F238E27FC236}">
                        <a16:creationId xmlns:a16="http://schemas.microsoft.com/office/drawing/2014/main" id="{9F25F947-518F-40FB-3E11-DC755E06C5C0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8" name="Forma Livre 77">
                    <a:extLst>
                      <a:ext uri="{FF2B5EF4-FFF2-40B4-BE49-F238E27FC236}">
                        <a16:creationId xmlns:a16="http://schemas.microsoft.com/office/drawing/2014/main" id="{7B1B1666-2323-93AF-2881-67FC5AE227A8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9" name="Forma Livre 78">
                    <a:extLst>
                      <a:ext uri="{FF2B5EF4-FFF2-40B4-BE49-F238E27FC236}">
                        <a16:creationId xmlns:a16="http://schemas.microsoft.com/office/drawing/2014/main" id="{C2004B1F-8025-6D5B-59A7-F0F69E4CD632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0" name="Forma Livre 79">
                    <a:extLst>
                      <a:ext uri="{FF2B5EF4-FFF2-40B4-BE49-F238E27FC236}">
                        <a16:creationId xmlns:a16="http://schemas.microsoft.com/office/drawing/2014/main" id="{59C5ECC8-32B1-6CE9-5DA3-EDF4A22FB684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1" name="Forma Livre 80">
                    <a:extLst>
                      <a:ext uri="{FF2B5EF4-FFF2-40B4-BE49-F238E27FC236}">
                        <a16:creationId xmlns:a16="http://schemas.microsoft.com/office/drawing/2014/main" id="{0300ABD2-C675-86E9-D77E-160767290CEA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2" name="Forma Livre 81">
                    <a:extLst>
                      <a:ext uri="{FF2B5EF4-FFF2-40B4-BE49-F238E27FC236}">
                        <a16:creationId xmlns:a16="http://schemas.microsoft.com/office/drawing/2014/main" id="{D2508453-2689-3EFA-B2EE-ED5AC7BD0960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3" name="Forma Livre 82">
                    <a:extLst>
                      <a:ext uri="{FF2B5EF4-FFF2-40B4-BE49-F238E27FC236}">
                        <a16:creationId xmlns:a16="http://schemas.microsoft.com/office/drawing/2014/main" id="{ACF9187D-9F0C-F5F1-56BC-12AEDA82D4EA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4" name="Forma Livre 83">
                    <a:extLst>
                      <a:ext uri="{FF2B5EF4-FFF2-40B4-BE49-F238E27FC236}">
                        <a16:creationId xmlns:a16="http://schemas.microsoft.com/office/drawing/2014/main" id="{E074A4E1-934C-C88D-C0DA-7228F4B8636C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5" name="Forma Livre 84">
                    <a:extLst>
                      <a:ext uri="{FF2B5EF4-FFF2-40B4-BE49-F238E27FC236}">
                        <a16:creationId xmlns:a16="http://schemas.microsoft.com/office/drawing/2014/main" id="{89A642D6-2690-7A25-3B0A-A86B9CCC3761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6" name="Forma Livre 85">
                    <a:extLst>
                      <a:ext uri="{FF2B5EF4-FFF2-40B4-BE49-F238E27FC236}">
                        <a16:creationId xmlns:a16="http://schemas.microsoft.com/office/drawing/2014/main" id="{E59D3A58-31DA-4C38-9032-B46E650FFEE3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7" name="Forma Livre 86">
                    <a:extLst>
                      <a:ext uri="{FF2B5EF4-FFF2-40B4-BE49-F238E27FC236}">
                        <a16:creationId xmlns:a16="http://schemas.microsoft.com/office/drawing/2014/main" id="{976B65DE-BE5B-F411-EA5C-7E79FAD87527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67" name="Gráfico 15">
                  <a:extLst>
                    <a:ext uri="{FF2B5EF4-FFF2-40B4-BE49-F238E27FC236}">
                      <a16:creationId xmlns:a16="http://schemas.microsoft.com/office/drawing/2014/main" id="{3755A510-88D0-5407-613B-B1271C3A0534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68" name="Forma Livre 67">
                    <a:extLst>
                      <a:ext uri="{FF2B5EF4-FFF2-40B4-BE49-F238E27FC236}">
                        <a16:creationId xmlns:a16="http://schemas.microsoft.com/office/drawing/2014/main" id="{21D47EE5-5059-D700-03CD-D42581655736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9" name="Forma Livre 68">
                    <a:extLst>
                      <a:ext uri="{FF2B5EF4-FFF2-40B4-BE49-F238E27FC236}">
                        <a16:creationId xmlns:a16="http://schemas.microsoft.com/office/drawing/2014/main" id="{D9B0625E-38FA-ABB9-947C-E49B07F3080B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0" name="Forma Livre 69">
                    <a:extLst>
                      <a:ext uri="{FF2B5EF4-FFF2-40B4-BE49-F238E27FC236}">
                        <a16:creationId xmlns:a16="http://schemas.microsoft.com/office/drawing/2014/main" id="{6439AC0A-4E12-9C6E-18CB-F5811FFAA0DC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1" name="Forma Livre 70">
                    <a:extLst>
                      <a:ext uri="{FF2B5EF4-FFF2-40B4-BE49-F238E27FC236}">
                        <a16:creationId xmlns:a16="http://schemas.microsoft.com/office/drawing/2014/main" id="{2D546F2E-CE3F-07FF-561F-1AACD6367D07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2" name="Forma Livre 71">
                    <a:extLst>
                      <a:ext uri="{FF2B5EF4-FFF2-40B4-BE49-F238E27FC236}">
                        <a16:creationId xmlns:a16="http://schemas.microsoft.com/office/drawing/2014/main" id="{D20DC4A7-1617-577F-FF63-69CAFAA4CE66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3" name="Forma Livre 72">
                    <a:extLst>
                      <a:ext uri="{FF2B5EF4-FFF2-40B4-BE49-F238E27FC236}">
                        <a16:creationId xmlns:a16="http://schemas.microsoft.com/office/drawing/2014/main" id="{9477F240-712C-45DF-3BF2-7BCA42E4E85B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4" name="Forma Livre 73">
                    <a:extLst>
                      <a:ext uri="{FF2B5EF4-FFF2-40B4-BE49-F238E27FC236}">
                        <a16:creationId xmlns:a16="http://schemas.microsoft.com/office/drawing/2014/main" id="{9D9031BF-7AE7-4282-2C64-3E27C4A5E5AF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5" name="Forma Livre 74">
                    <a:extLst>
                      <a:ext uri="{FF2B5EF4-FFF2-40B4-BE49-F238E27FC236}">
                        <a16:creationId xmlns:a16="http://schemas.microsoft.com/office/drawing/2014/main" id="{0F4CDA14-4B0F-73FF-F830-778F668ED9D2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6" name="Forma Livre 75">
                    <a:extLst>
                      <a:ext uri="{FF2B5EF4-FFF2-40B4-BE49-F238E27FC236}">
                        <a16:creationId xmlns:a16="http://schemas.microsoft.com/office/drawing/2014/main" id="{EA7936B3-194E-7ECF-0525-B81DBD9E66F6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6" name="Gráfico 35">
            <a:extLst>
              <a:ext uri="{FF2B5EF4-FFF2-40B4-BE49-F238E27FC236}">
                <a16:creationId xmlns:a16="http://schemas.microsoft.com/office/drawing/2014/main" id="{DED1A071-8641-1750-9EB8-EE477589B5A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68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348A33F1-EE29-BF52-BC10-BE233E788A3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63" name="Imagem 62">
            <a:extLst>
              <a:ext uri="{FF2B5EF4-FFF2-40B4-BE49-F238E27FC236}">
                <a16:creationId xmlns:a16="http://schemas.microsoft.com/office/drawing/2014/main" id="{5A618639-DC91-5236-1423-3D62A2024C95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0D6F4599-09D1-F236-602C-1385EF00745B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D2499183-232C-3028-4E44-21664DB53984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31" name="Gráfico 15">
              <a:extLst>
                <a:ext uri="{FF2B5EF4-FFF2-40B4-BE49-F238E27FC236}">
                  <a16:creationId xmlns:a16="http://schemas.microsoft.com/office/drawing/2014/main" id="{27701A73-46F7-50FD-5DEA-1FD63ABDEE91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32" name="Gráfico 15">
                <a:extLst>
                  <a:ext uri="{FF2B5EF4-FFF2-40B4-BE49-F238E27FC236}">
                    <a16:creationId xmlns:a16="http://schemas.microsoft.com/office/drawing/2014/main" id="{ADA56B51-1E77-C0F5-8F07-787BA2B4A878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87" name="Forma Livre 86">
                  <a:extLst>
                    <a:ext uri="{FF2B5EF4-FFF2-40B4-BE49-F238E27FC236}">
                      <a16:creationId xmlns:a16="http://schemas.microsoft.com/office/drawing/2014/main" id="{912E03FB-7281-A992-B048-8B66C1486AE1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88" name="Forma Livre 87">
                  <a:extLst>
                    <a:ext uri="{FF2B5EF4-FFF2-40B4-BE49-F238E27FC236}">
                      <a16:creationId xmlns:a16="http://schemas.microsoft.com/office/drawing/2014/main" id="{8497BD06-832F-D017-CC37-10CF92F90380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64" name="Gráfico 15">
                <a:extLst>
                  <a:ext uri="{FF2B5EF4-FFF2-40B4-BE49-F238E27FC236}">
                    <a16:creationId xmlns:a16="http://schemas.microsoft.com/office/drawing/2014/main" id="{E054D80B-DEE3-1C84-47B6-9C23AE262CCD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65" name="Gráfico 15">
                  <a:extLst>
                    <a:ext uri="{FF2B5EF4-FFF2-40B4-BE49-F238E27FC236}">
                      <a16:creationId xmlns:a16="http://schemas.microsoft.com/office/drawing/2014/main" id="{482A87BD-2AC5-0C3C-3C88-C0815D60A799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76" name="Forma Livre 75">
                    <a:extLst>
                      <a:ext uri="{FF2B5EF4-FFF2-40B4-BE49-F238E27FC236}">
                        <a16:creationId xmlns:a16="http://schemas.microsoft.com/office/drawing/2014/main" id="{B826FFFB-6129-7907-0068-F2C7AA6816E5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7" name="Forma Livre 76">
                    <a:extLst>
                      <a:ext uri="{FF2B5EF4-FFF2-40B4-BE49-F238E27FC236}">
                        <a16:creationId xmlns:a16="http://schemas.microsoft.com/office/drawing/2014/main" id="{9A584835-797E-DC38-E279-A0E469D050DB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8" name="Forma Livre 77">
                    <a:extLst>
                      <a:ext uri="{FF2B5EF4-FFF2-40B4-BE49-F238E27FC236}">
                        <a16:creationId xmlns:a16="http://schemas.microsoft.com/office/drawing/2014/main" id="{F7A33FA0-4A8B-771A-B6BA-BEBB2A3042F2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9" name="Forma Livre 78">
                    <a:extLst>
                      <a:ext uri="{FF2B5EF4-FFF2-40B4-BE49-F238E27FC236}">
                        <a16:creationId xmlns:a16="http://schemas.microsoft.com/office/drawing/2014/main" id="{401A3D0B-4388-568F-30AF-F8E52CBA4143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0" name="Forma Livre 79">
                    <a:extLst>
                      <a:ext uri="{FF2B5EF4-FFF2-40B4-BE49-F238E27FC236}">
                        <a16:creationId xmlns:a16="http://schemas.microsoft.com/office/drawing/2014/main" id="{D0035C6E-2FC3-ACD3-44DC-21C13A8A8EA3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1" name="Forma Livre 80">
                    <a:extLst>
                      <a:ext uri="{FF2B5EF4-FFF2-40B4-BE49-F238E27FC236}">
                        <a16:creationId xmlns:a16="http://schemas.microsoft.com/office/drawing/2014/main" id="{E2D13B14-8BA3-F5E8-86CB-BBC63BE900E7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2" name="Forma Livre 81">
                    <a:extLst>
                      <a:ext uri="{FF2B5EF4-FFF2-40B4-BE49-F238E27FC236}">
                        <a16:creationId xmlns:a16="http://schemas.microsoft.com/office/drawing/2014/main" id="{E90EACD6-A5D6-91FD-834A-01DDE76EC134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3" name="Forma Livre 82">
                    <a:extLst>
                      <a:ext uri="{FF2B5EF4-FFF2-40B4-BE49-F238E27FC236}">
                        <a16:creationId xmlns:a16="http://schemas.microsoft.com/office/drawing/2014/main" id="{BD0C83D5-B752-BD26-EB70-345F3FF213B1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4" name="Forma Livre 83">
                    <a:extLst>
                      <a:ext uri="{FF2B5EF4-FFF2-40B4-BE49-F238E27FC236}">
                        <a16:creationId xmlns:a16="http://schemas.microsoft.com/office/drawing/2014/main" id="{E3005DDF-0B1E-72C4-7788-69C192A1D77C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5" name="Forma Livre 84">
                    <a:extLst>
                      <a:ext uri="{FF2B5EF4-FFF2-40B4-BE49-F238E27FC236}">
                        <a16:creationId xmlns:a16="http://schemas.microsoft.com/office/drawing/2014/main" id="{51807940-42EC-5B90-473E-4F2589CECEEE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6" name="Forma Livre 85">
                    <a:extLst>
                      <a:ext uri="{FF2B5EF4-FFF2-40B4-BE49-F238E27FC236}">
                        <a16:creationId xmlns:a16="http://schemas.microsoft.com/office/drawing/2014/main" id="{029FE560-777E-5B99-7BC3-D7C65A58A167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66" name="Gráfico 15">
                  <a:extLst>
                    <a:ext uri="{FF2B5EF4-FFF2-40B4-BE49-F238E27FC236}">
                      <a16:creationId xmlns:a16="http://schemas.microsoft.com/office/drawing/2014/main" id="{69AE65BC-FBCA-D10C-F07F-F4EECA9E9ED6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67" name="Forma Livre 66">
                    <a:extLst>
                      <a:ext uri="{FF2B5EF4-FFF2-40B4-BE49-F238E27FC236}">
                        <a16:creationId xmlns:a16="http://schemas.microsoft.com/office/drawing/2014/main" id="{9477FD61-BFBC-262E-5334-61D896A91160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8" name="Forma Livre 67">
                    <a:extLst>
                      <a:ext uri="{FF2B5EF4-FFF2-40B4-BE49-F238E27FC236}">
                        <a16:creationId xmlns:a16="http://schemas.microsoft.com/office/drawing/2014/main" id="{B3E63E75-6579-A259-D627-95F154D3AA89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9" name="Forma Livre 68">
                    <a:extLst>
                      <a:ext uri="{FF2B5EF4-FFF2-40B4-BE49-F238E27FC236}">
                        <a16:creationId xmlns:a16="http://schemas.microsoft.com/office/drawing/2014/main" id="{6FEA4497-D87B-FF7D-1E7A-8D3E063EBBF0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0" name="Forma Livre 69">
                    <a:extLst>
                      <a:ext uri="{FF2B5EF4-FFF2-40B4-BE49-F238E27FC236}">
                        <a16:creationId xmlns:a16="http://schemas.microsoft.com/office/drawing/2014/main" id="{60EA7D62-DEE1-CF4D-511A-5C8812A0C250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1" name="Forma Livre 70">
                    <a:extLst>
                      <a:ext uri="{FF2B5EF4-FFF2-40B4-BE49-F238E27FC236}">
                        <a16:creationId xmlns:a16="http://schemas.microsoft.com/office/drawing/2014/main" id="{43F3BF89-B2C2-FED9-580D-01CE4F7572C3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2" name="Forma Livre 71">
                    <a:extLst>
                      <a:ext uri="{FF2B5EF4-FFF2-40B4-BE49-F238E27FC236}">
                        <a16:creationId xmlns:a16="http://schemas.microsoft.com/office/drawing/2014/main" id="{287C0541-26E9-1FA6-AFF5-83AB96C066D4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3" name="Forma Livre 72">
                    <a:extLst>
                      <a:ext uri="{FF2B5EF4-FFF2-40B4-BE49-F238E27FC236}">
                        <a16:creationId xmlns:a16="http://schemas.microsoft.com/office/drawing/2014/main" id="{5E16A561-5671-D277-39A6-21F8CA8075B0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4" name="Forma Livre 73">
                    <a:extLst>
                      <a:ext uri="{FF2B5EF4-FFF2-40B4-BE49-F238E27FC236}">
                        <a16:creationId xmlns:a16="http://schemas.microsoft.com/office/drawing/2014/main" id="{AE694B9B-4691-FA9F-F194-9EC8E470ABC8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5" name="Forma Livre 74">
                    <a:extLst>
                      <a:ext uri="{FF2B5EF4-FFF2-40B4-BE49-F238E27FC236}">
                        <a16:creationId xmlns:a16="http://schemas.microsoft.com/office/drawing/2014/main" id="{059137B5-4294-073B-DF4C-CE8910B2B16B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3" name="Gráfico 32">
            <a:extLst>
              <a:ext uri="{FF2B5EF4-FFF2-40B4-BE49-F238E27FC236}">
                <a16:creationId xmlns:a16="http://schemas.microsoft.com/office/drawing/2014/main" id="{ABE1E313-2B10-F148-2763-B2D1E98385B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1027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8BF4D3A7-C725-CE8D-57FC-84D87F6A5BF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BD45D09A-5F3A-B7C9-88A7-1E5B2299356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6200000" flipH="1">
            <a:off x="6578097" y="1244097"/>
            <a:ext cx="4524026" cy="6703780"/>
          </a:xfrm>
          <a:prstGeom prst="rect">
            <a:avLst/>
          </a:prstGeom>
        </p:spPr>
      </p:pic>
      <p:grpSp>
        <p:nvGrpSpPr>
          <p:cNvPr id="5" name="Agrupar 4">
            <a:extLst>
              <a:ext uri="{FF2B5EF4-FFF2-40B4-BE49-F238E27FC236}">
                <a16:creationId xmlns:a16="http://schemas.microsoft.com/office/drawing/2014/main" id="{10A7C6FE-FB0F-36BB-E8BE-849A71EF6300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31" name="Gráfico 30">
              <a:extLst>
                <a:ext uri="{FF2B5EF4-FFF2-40B4-BE49-F238E27FC236}">
                  <a16:creationId xmlns:a16="http://schemas.microsoft.com/office/drawing/2014/main" id="{8D0534CC-495C-2B51-8B8D-17CEF7B1875D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32" name="Gráfico 15">
              <a:extLst>
                <a:ext uri="{FF2B5EF4-FFF2-40B4-BE49-F238E27FC236}">
                  <a16:creationId xmlns:a16="http://schemas.microsoft.com/office/drawing/2014/main" id="{91E421B1-8C84-A5FD-DDC4-EE5A51EC7668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63" name="Gráfico 15">
                <a:extLst>
                  <a:ext uri="{FF2B5EF4-FFF2-40B4-BE49-F238E27FC236}">
                    <a16:creationId xmlns:a16="http://schemas.microsoft.com/office/drawing/2014/main" id="{40E9737D-09F2-A2C1-6D2D-69B49E353391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87" name="Forma Livre 86">
                  <a:extLst>
                    <a:ext uri="{FF2B5EF4-FFF2-40B4-BE49-F238E27FC236}">
                      <a16:creationId xmlns:a16="http://schemas.microsoft.com/office/drawing/2014/main" id="{C4BBA35D-5D9A-6D2E-2011-0D831F7F966D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88" name="Forma Livre 87">
                  <a:extLst>
                    <a:ext uri="{FF2B5EF4-FFF2-40B4-BE49-F238E27FC236}">
                      <a16:creationId xmlns:a16="http://schemas.microsoft.com/office/drawing/2014/main" id="{A6B814F9-B736-34EA-EE9D-E3ED007C5F40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64" name="Gráfico 15">
                <a:extLst>
                  <a:ext uri="{FF2B5EF4-FFF2-40B4-BE49-F238E27FC236}">
                    <a16:creationId xmlns:a16="http://schemas.microsoft.com/office/drawing/2014/main" id="{D7FAD750-2131-E261-0F49-D654F010F952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65" name="Gráfico 15">
                  <a:extLst>
                    <a:ext uri="{FF2B5EF4-FFF2-40B4-BE49-F238E27FC236}">
                      <a16:creationId xmlns:a16="http://schemas.microsoft.com/office/drawing/2014/main" id="{E3CB3D7B-081A-5EA1-9A5C-5DC0A9A4CB1E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76" name="Forma Livre 75">
                    <a:extLst>
                      <a:ext uri="{FF2B5EF4-FFF2-40B4-BE49-F238E27FC236}">
                        <a16:creationId xmlns:a16="http://schemas.microsoft.com/office/drawing/2014/main" id="{35942FCF-A5AB-2E06-CBD0-C3B5BFF3FF67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7" name="Forma Livre 76">
                    <a:extLst>
                      <a:ext uri="{FF2B5EF4-FFF2-40B4-BE49-F238E27FC236}">
                        <a16:creationId xmlns:a16="http://schemas.microsoft.com/office/drawing/2014/main" id="{F2BB15CF-24CC-2E17-296F-FC0A23B07879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8" name="Forma Livre 77">
                    <a:extLst>
                      <a:ext uri="{FF2B5EF4-FFF2-40B4-BE49-F238E27FC236}">
                        <a16:creationId xmlns:a16="http://schemas.microsoft.com/office/drawing/2014/main" id="{2014D967-1927-5EE3-5474-83E6ADF2B8F2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9" name="Forma Livre 78">
                    <a:extLst>
                      <a:ext uri="{FF2B5EF4-FFF2-40B4-BE49-F238E27FC236}">
                        <a16:creationId xmlns:a16="http://schemas.microsoft.com/office/drawing/2014/main" id="{0729AEE0-22E3-C1A5-651D-70B1D433A37A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0" name="Forma Livre 79">
                    <a:extLst>
                      <a:ext uri="{FF2B5EF4-FFF2-40B4-BE49-F238E27FC236}">
                        <a16:creationId xmlns:a16="http://schemas.microsoft.com/office/drawing/2014/main" id="{5888CCC8-0B64-4FFF-90DF-1FC77640DD32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1" name="Forma Livre 80">
                    <a:extLst>
                      <a:ext uri="{FF2B5EF4-FFF2-40B4-BE49-F238E27FC236}">
                        <a16:creationId xmlns:a16="http://schemas.microsoft.com/office/drawing/2014/main" id="{29F5D76D-F77C-5063-AE06-A9621E82649B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2" name="Forma Livre 81">
                    <a:extLst>
                      <a:ext uri="{FF2B5EF4-FFF2-40B4-BE49-F238E27FC236}">
                        <a16:creationId xmlns:a16="http://schemas.microsoft.com/office/drawing/2014/main" id="{EFD7DBB0-C494-45AE-8B2D-8C38077423FB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3" name="Forma Livre 82">
                    <a:extLst>
                      <a:ext uri="{FF2B5EF4-FFF2-40B4-BE49-F238E27FC236}">
                        <a16:creationId xmlns:a16="http://schemas.microsoft.com/office/drawing/2014/main" id="{48BC4CF4-EBC4-941F-4FB9-5A588E685954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4" name="Forma Livre 83">
                    <a:extLst>
                      <a:ext uri="{FF2B5EF4-FFF2-40B4-BE49-F238E27FC236}">
                        <a16:creationId xmlns:a16="http://schemas.microsoft.com/office/drawing/2014/main" id="{FE724890-5DBA-3904-4437-06467AA72D62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5" name="Forma Livre 84">
                    <a:extLst>
                      <a:ext uri="{FF2B5EF4-FFF2-40B4-BE49-F238E27FC236}">
                        <a16:creationId xmlns:a16="http://schemas.microsoft.com/office/drawing/2014/main" id="{A613875A-1E46-071F-2A44-CB979E51A217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6" name="Forma Livre 85">
                    <a:extLst>
                      <a:ext uri="{FF2B5EF4-FFF2-40B4-BE49-F238E27FC236}">
                        <a16:creationId xmlns:a16="http://schemas.microsoft.com/office/drawing/2014/main" id="{71CDAEB4-69FD-FB8B-D4EF-5D8EA68CD1A6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66" name="Gráfico 15">
                  <a:extLst>
                    <a:ext uri="{FF2B5EF4-FFF2-40B4-BE49-F238E27FC236}">
                      <a16:creationId xmlns:a16="http://schemas.microsoft.com/office/drawing/2014/main" id="{2D30AD82-AACB-DDE2-7BDD-C243649AC25A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67" name="Forma Livre 66">
                    <a:extLst>
                      <a:ext uri="{FF2B5EF4-FFF2-40B4-BE49-F238E27FC236}">
                        <a16:creationId xmlns:a16="http://schemas.microsoft.com/office/drawing/2014/main" id="{30574CBB-A7FC-5C25-9BB0-BD38D216DD1E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8" name="Forma Livre 67">
                    <a:extLst>
                      <a:ext uri="{FF2B5EF4-FFF2-40B4-BE49-F238E27FC236}">
                        <a16:creationId xmlns:a16="http://schemas.microsoft.com/office/drawing/2014/main" id="{87741828-10F1-1B18-662A-46E8A5A5DB79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9" name="Forma Livre 68">
                    <a:extLst>
                      <a:ext uri="{FF2B5EF4-FFF2-40B4-BE49-F238E27FC236}">
                        <a16:creationId xmlns:a16="http://schemas.microsoft.com/office/drawing/2014/main" id="{A8DB6C87-DD0F-84EC-777B-69FC156E0661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0" name="Forma Livre 69">
                    <a:extLst>
                      <a:ext uri="{FF2B5EF4-FFF2-40B4-BE49-F238E27FC236}">
                        <a16:creationId xmlns:a16="http://schemas.microsoft.com/office/drawing/2014/main" id="{52DB5823-C4E2-2F85-EEA5-4D0FD9A26357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1" name="Forma Livre 70">
                    <a:extLst>
                      <a:ext uri="{FF2B5EF4-FFF2-40B4-BE49-F238E27FC236}">
                        <a16:creationId xmlns:a16="http://schemas.microsoft.com/office/drawing/2014/main" id="{2CF9A22A-C87D-C4FC-5337-7CC14FCA2A2E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2" name="Forma Livre 71">
                    <a:extLst>
                      <a:ext uri="{FF2B5EF4-FFF2-40B4-BE49-F238E27FC236}">
                        <a16:creationId xmlns:a16="http://schemas.microsoft.com/office/drawing/2014/main" id="{8FEE6F77-6323-096C-2D0C-285BE1044151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3" name="Forma Livre 72">
                    <a:extLst>
                      <a:ext uri="{FF2B5EF4-FFF2-40B4-BE49-F238E27FC236}">
                        <a16:creationId xmlns:a16="http://schemas.microsoft.com/office/drawing/2014/main" id="{72553D1D-8CDC-C9C3-62E7-F71FB2433611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4" name="Forma Livre 73">
                    <a:extLst>
                      <a:ext uri="{FF2B5EF4-FFF2-40B4-BE49-F238E27FC236}">
                        <a16:creationId xmlns:a16="http://schemas.microsoft.com/office/drawing/2014/main" id="{D55F2F52-8FC3-C06F-9A02-23272EFF319F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5" name="Forma Livre 74">
                    <a:extLst>
                      <a:ext uri="{FF2B5EF4-FFF2-40B4-BE49-F238E27FC236}">
                        <a16:creationId xmlns:a16="http://schemas.microsoft.com/office/drawing/2014/main" id="{CA67DB3F-76FB-D622-7D44-A93857AD1175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3" name="Gráfico 32">
            <a:extLst>
              <a:ext uri="{FF2B5EF4-FFF2-40B4-BE49-F238E27FC236}">
                <a16:creationId xmlns:a16="http://schemas.microsoft.com/office/drawing/2014/main" id="{C50AC034-D479-9A3C-EEF9-428DE280703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3614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141A8FD1-4228-4E99-05AC-24CA689A130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BD45D09A-5F3A-B7C9-88A7-1E5B2299356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6200000" flipH="1">
            <a:off x="7936926" y="2602927"/>
            <a:ext cx="3428998" cy="5081149"/>
          </a:xfrm>
          <a:prstGeom prst="rect">
            <a:avLst/>
          </a:prstGeom>
        </p:spPr>
      </p:pic>
      <p:pic>
        <p:nvPicPr>
          <p:cNvPr id="31" name="Gráfico 30">
            <a:extLst>
              <a:ext uri="{FF2B5EF4-FFF2-40B4-BE49-F238E27FC236}">
                <a16:creationId xmlns:a16="http://schemas.microsoft.com/office/drawing/2014/main" id="{9157D672-F5A7-90D5-B12E-B315550C168D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grpSp>
        <p:nvGrpSpPr>
          <p:cNvPr id="6" name="Agrupar 5">
            <a:extLst>
              <a:ext uri="{FF2B5EF4-FFF2-40B4-BE49-F238E27FC236}">
                <a16:creationId xmlns:a16="http://schemas.microsoft.com/office/drawing/2014/main" id="{B6C8A5E5-D982-D22F-B567-38571725308F}"/>
              </a:ext>
            </a:extLst>
          </p:cNvPr>
          <p:cNvGrpSpPr/>
          <p:nvPr userDrawn="1"/>
        </p:nvGrpSpPr>
        <p:grpSpPr>
          <a:xfrm>
            <a:off x="576263" y="6288843"/>
            <a:ext cx="983945" cy="307041"/>
            <a:chOff x="487792" y="2377953"/>
            <a:chExt cx="4275902" cy="1334299"/>
          </a:xfrm>
          <a:solidFill>
            <a:srgbClr val="F75D49"/>
          </a:solidFill>
        </p:grpSpPr>
        <p:grpSp>
          <p:nvGrpSpPr>
            <p:cNvPr id="7" name="Gráfico 16">
              <a:extLst>
                <a:ext uri="{FF2B5EF4-FFF2-40B4-BE49-F238E27FC236}">
                  <a16:creationId xmlns:a16="http://schemas.microsoft.com/office/drawing/2014/main" id="{E4BE8901-464C-434B-9CEC-2A96C3367276}"/>
                </a:ext>
              </a:extLst>
            </p:cNvPr>
            <p:cNvGrpSpPr/>
            <p:nvPr/>
          </p:nvGrpSpPr>
          <p:grpSpPr>
            <a:xfrm>
              <a:off x="487792" y="2377953"/>
              <a:ext cx="4275902" cy="542082"/>
              <a:chOff x="2625084" y="713838"/>
              <a:chExt cx="3164199" cy="401145"/>
            </a:xfrm>
            <a:grpFill/>
          </p:grpSpPr>
          <p:sp>
            <p:nvSpPr>
              <p:cNvPr id="20" name="Forma Livre 19">
                <a:extLst>
                  <a:ext uri="{FF2B5EF4-FFF2-40B4-BE49-F238E27FC236}">
                    <a16:creationId xmlns:a16="http://schemas.microsoft.com/office/drawing/2014/main" id="{5B5C4CEC-E828-075F-E124-32B584205F8C}"/>
                  </a:ext>
                </a:extLst>
              </p:cNvPr>
              <p:cNvSpPr/>
              <p:nvPr/>
            </p:nvSpPr>
            <p:spPr>
              <a:xfrm>
                <a:off x="2625084" y="713838"/>
                <a:ext cx="150612" cy="393221"/>
              </a:xfrm>
              <a:custGeom>
                <a:avLst/>
                <a:gdLst>
                  <a:gd name="connsiteX0" fmla="*/ 0 w 150612"/>
                  <a:gd name="connsiteY0" fmla="*/ 0 h 393221"/>
                  <a:gd name="connsiteX1" fmla="*/ 150613 w 150612"/>
                  <a:gd name="connsiteY1" fmla="*/ 0 h 393221"/>
                  <a:gd name="connsiteX2" fmla="*/ 150613 w 150612"/>
                  <a:gd name="connsiteY2" fmla="*/ 393221 h 393221"/>
                  <a:gd name="connsiteX3" fmla="*/ 0 w 150612"/>
                  <a:gd name="connsiteY3" fmla="*/ 393221 h 3932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0612" h="393221">
                    <a:moveTo>
                      <a:pt x="0" y="0"/>
                    </a:moveTo>
                    <a:lnTo>
                      <a:pt x="150613" y="0"/>
                    </a:lnTo>
                    <a:lnTo>
                      <a:pt x="150613" y="393221"/>
                    </a:lnTo>
                    <a:lnTo>
                      <a:pt x="0" y="393221"/>
                    </a:ln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1" name="Forma Livre 20">
                <a:extLst>
                  <a:ext uri="{FF2B5EF4-FFF2-40B4-BE49-F238E27FC236}">
                    <a16:creationId xmlns:a16="http://schemas.microsoft.com/office/drawing/2014/main" id="{53705825-BD76-A075-CB8E-C9723D53A015}"/>
                  </a:ext>
                </a:extLst>
              </p:cNvPr>
              <p:cNvSpPr/>
              <p:nvPr/>
            </p:nvSpPr>
            <p:spPr>
              <a:xfrm>
                <a:off x="2822419" y="816388"/>
                <a:ext cx="435219" cy="290764"/>
              </a:xfrm>
              <a:custGeom>
                <a:avLst/>
                <a:gdLst>
                  <a:gd name="connsiteX0" fmla="*/ 435220 w 435219"/>
                  <a:gd name="connsiteY0" fmla="*/ 290670 h 290764"/>
                  <a:gd name="connsiteX1" fmla="*/ 435220 w 435219"/>
                  <a:gd name="connsiteY1" fmla="*/ 107834 h 290764"/>
                  <a:gd name="connsiteX2" fmla="*/ 428287 w 435219"/>
                  <a:gd name="connsiteY2" fmla="*/ 71889 h 290764"/>
                  <a:gd name="connsiteX3" fmla="*/ 405116 w 435219"/>
                  <a:gd name="connsiteY3" fmla="*/ 36982 h 290764"/>
                  <a:gd name="connsiteX4" fmla="*/ 361813 w 435219"/>
                  <a:gd name="connsiteY4" fmla="*/ 10566 h 290764"/>
                  <a:gd name="connsiteX5" fmla="*/ 294768 w 435219"/>
                  <a:gd name="connsiteY5" fmla="*/ 0 h 290764"/>
                  <a:gd name="connsiteX6" fmla="*/ 291539 w 435219"/>
                  <a:gd name="connsiteY6" fmla="*/ 0 h 290764"/>
                  <a:gd name="connsiteX7" fmla="*/ 232757 w 435219"/>
                  <a:gd name="connsiteY7" fmla="*/ 6887 h 290764"/>
                  <a:gd name="connsiteX8" fmla="*/ 189453 w 435219"/>
                  <a:gd name="connsiteY8" fmla="*/ 23303 h 290764"/>
                  <a:gd name="connsiteX9" fmla="*/ 160204 w 435219"/>
                  <a:gd name="connsiteY9" fmla="*/ 42360 h 290764"/>
                  <a:gd name="connsiteX10" fmla="*/ 143680 w 435219"/>
                  <a:gd name="connsiteY10" fmla="*/ 56606 h 290764"/>
                  <a:gd name="connsiteX11" fmla="*/ 143680 w 435219"/>
                  <a:gd name="connsiteY11" fmla="*/ 6415 h 290764"/>
                  <a:gd name="connsiteX12" fmla="*/ 0 w 435219"/>
                  <a:gd name="connsiteY12" fmla="*/ 6415 h 290764"/>
                  <a:gd name="connsiteX13" fmla="*/ 0 w 435219"/>
                  <a:gd name="connsiteY13" fmla="*/ 290765 h 290764"/>
                  <a:gd name="connsiteX14" fmla="*/ 144725 w 435219"/>
                  <a:gd name="connsiteY14" fmla="*/ 290765 h 290764"/>
                  <a:gd name="connsiteX15" fmla="*/ 144725 w 435219"/>
                  <a:gd name="connsiteY15" fmla="*/ 158590 h 290764"/>
                  <a:gd name="connsiteX16" fmla="*/ 164383 w 435219"/>
                  <a:gd name="connsiteY16" fmla="*/ 108872 h 290764"/>
                  <a:gd name="connsiteX17" fmla="*/ 220791 w 435219"/>
                  <a:gd name="connsiteY17" fmla="*/ 89343 h 290764"/>
                  <a:gd name="connsiteX18" fmla="*/ 273971 w 435219"/>
                  <a:gd name="connsiteY18" fmla="*/ 107834 h 290764"/>
                  <a:gd name="connsiteX19" fmla="*/ 289925 w 435219"/>
                  <a:gd name="connsiteY19" fmla="*/ 154911 h 290764"/>
                  <a:gd name="connsiteX20" fmla="*/ 289925 w 435219"/>
                  <a:gd name="connsiteY20" fmla="*/ 290765 h 290764"/>
                  <a:gd name="connsiteX21" fmla="*/ 435220 w 435219"/>
                  <a:gd name="connsiteY21" fmla="*/ 290765 h 290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435219" h="290764">
                    <a:moveTo>
                      <a:pt x="435220" y="290670"/>
                    </a:moveTo>
                    <a:lnTo>
                      <a:pt x="435220" y="107834"/>
                    </a:lnTo>
                    <a:cubicBezTo>
                      <a:pt x="435220" y="96607"/>
                      <a:pt x="432941" y="84531"/>
                      <a:pt x="428287" y="71889"/>
                    </a:cubicBezTo>
                    <a:cubicBezTo>
                      <a:pt x="423634" y="59247"/>
                      <a:pt x="415942" y="47549"/>
                      <a:pt x="405116" y="36982"/>
                    </a:cubicBezTo>
                    <a:cubicBezTo>
                      <a:pt x="394290" y="26416"/>
                      <a:pt x="379856" y="17642"/>
                      <a:pt x="361813" y="10566"/>
                    </a:cubicBezTo>
                    <a:cubicBezTo>
                      <a:pt x="343675" y="3491"/>
                      <a:pt x="321358" y="0"/>
                      <a:pt x="294768" y="0"/>
                    </a:cubicBezTo>
                    <a:lnTo>
                      <a:pt x="291539" y="0"/>
                    </a:lnTo>
                    <a:cubicBezTo>
                      <a:pt x="269223" y="0"/>
                      <a:pt x="249565" y="2264"/>
                      <a:pt x="232757" y="6887"/>
                    </a:cubicBezTo>
                    <a:cubicBezTo>
                      <a:pt x="215948" y="11510"/>
                      <a:pt x="201419" y="16887"/>
                      <a:pt x="189453" y="23303"/>
                    </a:cubicBezTo>
                    <a:cubicBezTo>
                      <a:pt x="177393" y="29624"/>
                      <a:pt x="167611" y="35945"/>
                      <a:pt x="160204" y="42360"/>
                    </a:cubicBezTo>
                    <a:cubicBezTo>
                      <a:pt x="152797" y="48681"/>
                      <a:pt x="147289" y="53492"/>
                      <a:pt x="143680" y="56606"/>
                    </a:cubicBezTo>
                    <a:lnTo>
                      <a:pt x="143680" y="6415"/>
                    </a:lnTo>
                    <a:lnTo>
                      <a:pt x="0" y="6415"/>
                    </a:lnTo>
                    <a:lnTo>
                      <a:pt x="0" y="290765"/>
                    </a:lnTo>
                    <a:lnTo>
                      <a:pt x="144725" y="290765"/>
                    </a:lnTo>
                    <a:lnTo>
                      <a:pt x="144725" y="158590"/>
                    </a:lnTo>
                    <a:cubicBezTo>
                      <a:pt x="144725" y="138495"/>
                      <a:pt x="151278" y="121985"/>
                      <a:pt x="164383" y="108872"/>
                    </a:cubicBezTo>
                    <a:cubicBezTo>
                      <a:pt x="177488" y="95852"/>
                      <a:pt x="196291" y="89343"/>
                      <a:pt x="220791" y="89343"/>
                    </a:cubicBezTo>
                    <a:cubicBezTo>
                      <a:pt x="245292" y="89343"/>
                      <a:pt x="263335" y="95475"/>
                      <a:pt x="273971" y="107834"/>
                    </a:cubicBezTo>
                    <a:cubicBezTo>
                      <a:pt x="284607" y="120193"/>
                      <a:pt x="289925" y="135854"/>
                      <a:pt x="289925" y="154911"/>
                    </a:cubicBezTo>
                    <a:lnTo>
                      <a:pt x="289925" y="290765"/>
                    </a:lnTo>
                    <a:lnTo>
                      <a:pt x="435220" y="290765"/>
                    </a:ln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2" name="Forma Livre 21">
                <a:extLst>
                  <a:ext uri="{FF2B5EF4-FFF2-40B4-BE49-F238E27FC236}">
                    <a16:creationId xmlns:a16="http://schemas.microsoft.com/office/drawing/2014/main" id="{6B9AC566-8078-249D-1C07-48D214D7F27A}"/>
                  </a:ext>
                </a:extLst>
              </p:cNvPr>
              <p:cNvSpPr/>
              <p:nvPr/>
            </p:nvSpPr>
            <p:spPr>
              <a:xfrm>
                <a:off x="3278910" y="739782"/>
                <a:ext cx="253268" cy="367276"/>
              </a:xfrm>
              <a:custGeom>
                <a:avLst/>
                <a:gdLst>
                  <a:gd name="connsiteX0" fmla="*/ 54794 w 253268"/>
                  <a:gd name="connsiteY0" fmla="*/ 286425 h 367276"/>
                  <a:gd name="connsiteX1" fmla="*/ 74167 w 253268"/>
                  <a:gd name="connsiteY1" fmla="*/ 347182 h 367276"/>
                  <a:gd name="connsiteX2" fmla="*/ 130860 w 253268"/>
                  <a:gd name="connsiteY2" fmla="*/ 367277 h 367276"/>
                  <a:gd name="connsiteX3" fmla="*/ 253269 w 253268"/>
                  <a:gd name="connsiteY3" fmla="*/ 367277 h 367276"/>
                  <a:gd name="connsiteX4" fmla="*/ 253269 w 253268"/>
                  <a:gd name="connsiteY4" fmla="*/ 277934 h 367276"/>
                  <a:gd name="connsiteX5" fmla="*/ 222406 w 253268"/>
                  <a:gd name="connsiteY5" fmla="*/ 277934 h 367276"/>
                  <a:gd name="connsiteX6" fmla="*/ 202748 w 253268"/>
                  <a:gd name="connsiteY6" fmla="*/ 272179 h 367276"/>
                  <a:gd name="connsiteX7" fmla="*/ 198475 w 253268"/>
                  <a:gd name="connsiteY7" fmla="*/ 253311 h 367276"/>
                  <a:gd name="connsiteX8" fmla="*/ 198475 w 253268"/>
                  <a:gd name="connsiteY8" fmla="*/ 170100 h 367276"/>
                  <a:gd name="connsiteX9" fmla="*/ 253269 w 253268"/>
                  <a:gd name="connsiteY9" fmla="*/ 170100 h 367276"/>
                  <a:gd name="connsiteX10" fmla="*/ 253269 w 253268"/>
                  <a:gd name="connsiteY10" fmla="*/ 82927 h 367276"/>
                  <a:gd name="connsiteX11" fmla="*/ 198475 w 253268"/>
                  <a:gd name="connsiteY11" fmla="*/ 82927 h 367276"/>
                  <a:gd name="connsiteX12" fmla="*/ 198475 w 253268"/>
                  <a:gd name="connsiteY12" fmla="*/ 0 h 367276"/>
                  <a:gd name="connsiteX13" fmla="*/ 54794 w 253268"/>
                  <a:gd name="connsiteY13" fmla="*/ 0 h 367276"/>
                  <a:gd name="connsiteX14" fmla="*/ 54794 w 253268"/>
                  <a:gd name="connsiteY14" fmla="*/ 83022 h 367276"/>
                  <a:gd name="connsiteX15" fmla="*/ 0 w 253268"/>
                  <a:gd name="connsiteY15" fmla="*/ 83022 h 367276"/>
                  <a:gd name="connsiteX16" fmla="*/ 0 w 253268"/>
                  <a:gd name="connsiteY16" fmla="*/ 170195 h 367276"/>
                  <a:gd name="connsiteX17" fmla="*/ 54794 w 253268"/>
                  <a:gd name="connsiteY17" fmla="*/ 170195 h 367276"/>
                  <a:gd name="connsiteX18" fmla="*/ 54794 w 253268"/>
                  <a:gd name="connsiteY18" fmla="*/ 286519 h 3672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53268" h="367276">
                    <a:moveTo>
                      <a:pt x="54794" y="286425"/>
                    </a:moveTo>
                    <a:cubicBezTo>
                      <a:pt x="54794" y="313596"/>
                      <a:pt x="61252" y="333785"/>
                      <a:pt x="74167" y="347182"/>
                    </a:cubicBezTo>
                    <a:cubicBezTo>
                      <a:pt x="87082" y="360578"/>
                      <a:pt x="105980" y="367277"/>
                      <a:pt x="130860" y="367277"/>
                    </a:cubicBezTo>
                    <a:lnTo>
                      <a:pt x="253269" y="367277"/>
                    </a:lnTo>
                    <a:lnTo>
                      <a:pt x="253269" y="277934"/>
                    </a:lnTo>
                    <a:lnTo>
                      <a:pt x="222406" y="277934"/>
                    </a:lnTo>
                    <a:cubicBezTo>
                      <a:pt x="212150" y="277934"/>
                      <a:pt x="205597" y="276047"/>
                      <a:pt x="202748" y="272179"/>
                    </a:cubicBezTo>
                    <a:cubicBezTo>
                      <a:pt x="199899" y="268311"/>
                      <a:pt x="198475" y="262084"/>
                      <a:pt x="198475" y="253311"/>
                    </a:cubicBezTo>
                    <a:lnTo>
                      <a:pt x="198475" y="170100"/>
                    </a:lnTo>
                    <a:lnTo>
                      <a:pt x="253269" y="170100"/>
                    </a:lnTo>
                    <a:lnTo>
                      <a:pt x="253269" y="82927"/>
                    </a:lnTo>
                    <a:lnTo>
                      <a:pt x="198475" y="82927"/>
                    </a:lnTo>
                    <a:lnTo>
                      <a:pt x="198475" y="0"/>
                    </a:lnTo>
                    <a:lnTo>
                      <a:pt x="54794" y="0"/>
                    </a:lnTo>
                    <a:lnTo>
                      <a:pt x="54794" y="83022"/>
                    </a:lnTo>
                    <a:lnTo>
                      <a:pt x="0" y="83022"/>
                    </a:lnTo>
                    <a:lnTo>
                      <a:pt x="0" y="170195"/>
                    </a:lnTo>
                    <a:lnTo>
                      <a:pt x="54794" y="170195"/>
                    </a:lnTo>
                    <a:lnTo>
                      <a:pt x="54794" y="286519"/>
                    </a:ln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3" name="Forma Livre 22">
                <a:extLst>
                  <a:ext uri="{FF2B5EF4-FFF2-40B4-BE49-F238E27FC236}">
                    <a16:creationId xmlns:a16="http://schemas.microsoft.com/office/drawing/2014/main" id="{9A6C42C2-3431-4D15-D13E-966D32529E6A}"/>
                  </a:ext>
                </a:extLst>
              </p:cNvPr>
              <p:cNvSpPr/>
              <p:nvPr/>
            </p:nvSpPr>
            <p:spPr>
              <a:xfrm>
                <a:off x="3553451" y="814784"/>
                <a:ext cx="453357" cy="300198"/>
              </a:xfrm>
              <a:custGeom>
                <a:avLst/>
                <a:gdLst>
                  <a:gd name="connsiteX0" fmla="*/ 453358 w 453357"/>
                  <a:gd name="connsiteY0" fmla="*/ 154911 h 300198"/>
                  <a:gd name="connsiteX1" fmla="*/ 450414 w 453357"/>
                  <a:gd name="connsiteY1" fmla="*/ 119721 h 300198"/>
                  <a:gd name="connsiteX2" fmla="*/ 439493 w 453357"/>
                  <a:gd name="connsiteY2" fmla="*/ 84343 h 300198"/>
                  <a:gd name="connsiteX3" fmla="*/ 416892 w 453357"/>
                  <a:gd name="connsiteY3" fmla="*/ 51794 h 300198"/>
                  <a:gd name="connsiteX4" fmla="*/ 378621 w 453357"/>
                  <a:gd name="connsiteY4" fmla="*/ 24812 h 300198"/>
                  <a:gd name="connsiteX5" fmla="*/ 321168 w 453357"/>
                  <a:gd name="connsiteY5" fmla="*/ 6604 h 300198"/>
                  <a:gd name="connsiteX6" fmla="*/ 240544 w 453357"/>
                  <a:gd name="connsiteY6" fmla="*/ 0 h 300198"/>
                  <a:gd name="connsiteX7" fmla="*/ 211295 w 453357"/>
                  <a:gd name="connsiteY7" fmla="*/ 0 h 300198"/>
                  <a:gd name="connsiteX8" fmla="*/ 103511 w 453357"/>
                  <a:gd name="connsiteY8" fmla="*/ 13208 h 300198"/>
                  <a:gd name="connsiteX9" fmla="*/ 39125 w 453357"/>
                  <a:gd name="connsiteY9" fmla="*/ 47077 h 300198"/>
                  <a:gd name="connsiteX10" fmla="*/ 7977 w 453357"/>
                  <a:gd name="connsiteY10" fmla="*/ 93022 h 300198"/>
                  <a:gd name="connsiteX11" fmla="*/ 0 w 453357"/>
                  <a:gd name="connsiteY11" fmla="*/ 143212 h 300198"/>
                  <a:gd name="connsiteX12" fmla="*/ 0 w 453357"/>
                  <a:gd name="connsiteY12" fmla="*/ 153779 h 300198"/>
                  <a:gd name="connsiteX13" fmla="*/ 8547 w 453357"/>
                  <a:gd name="connsiteY13" fmla="*/ 204818 h 300198"/>
                  <a:gd name="connsiteX14" fmla="*/ 40455 w 453357"/>
                  <a:gd name="connsiteY14" fmla="*/ 252084 h 300198"/>
                  <a:gd name="connsiteX15" fmla="*/ 105410 w 453357"/>
                  <a:gd name="connsiteY15" fmla="*/ 286708 h 300198"/>
                  <a:gd name="connsiteX16" fmla="*/ 212909 w 453357"/>
                  <a:gd name="connsiteY16" fmla="*/ 300199 h 300198"/>
                  <a:gd name="connsiteX17" fmla="*/ 241114 w 453357"/>
                  <a:gd name="connsiteY17" fmla="*/ 300199 h 300198"/>
                  <a:gd name="connsiteX18" fmla="*/ 321738 w 453357"/>
                  <a:gd name="connsiteY18" fmla="*/ 294633 h 300198"/>
                  <a:gd name="connsiteX19" fmla="*/ 378906 w 453357"/>
                  <a:gd name="connsiteY19" fmla="*/ 280387 h 300198"/>
                  <a:gd name="connsiteX20" fmla="*/ 416702 w 453357"/>
                  <a:gd name="connsiteY20" fmla="*/ 260009 h 300198"/>
                  <a:gd name="connsiteX21" fmla="*/ 439018 w 453357"/>
                  <a:gd name="connsiteY21" fmla="*/ 235951 h 300198"/>
                  <a:gd name="connsiteX22" fmla="*/ 449654 w 453357"/>
                  <a:gd name="connsiteY22" fmla="*/ 211611 h 300198"/>
                  <a:gd name="connsiteX23" fmla="*/ 452313 w 453357"/>
                  <a:gd name="connsiteY23" fmla="*/ 189723 h 300198"/>
                  <a:gd name="connsiteX24" fmla="*/ 452313 w 453357"/>
                  <a:gd name="connsiteY24" fmla="*/ 188686 h 300198"/>
                  <a:gd name="connsiteX25" fmla="*/ 309772 w 453357"/>
                  <a:gd name="connsiteY25" fmla="*/ 188686 h 300198"/>
                  <a:gd name="connsiteX26" fmla="*/ 306354 w 453357"/>
                  <a:gd name="connsiteY26" fmla="*/ 196894 h 300198"/>
                  <a:gd name="connsiteX27" fmla="*/ 294863 w 453357"/>
                  <a:gd name="connsiteY27" fmla="*/ 208215 h 300198"/>
                  <a:gd name="connsiteX28" fmla="*/ 270647 w 453357"/>
                  <a:gd name="connsiteY28" fmla="*/ 218498 h 300198"/>
                  <a:gd name="connsiteX29" fmla="*/ 229433 w 453357"/>
                  <a:gd name="connsiteY29" fmla="*/ 223027 h 300198"/>
                  <a:gd name="connsiteX30" fmla="*/ 228863 w 453357"/>
                  <a:gd name="connsiteY30" fmla="*/ 223027 h 300198"/>
                  <a:gd name="connsiteX31" fmla="*/ 191352 w 453357"/>
                  <a:gd name="connsiteY31" fmla="*/ 219064 h 300198"/>
                  <a:gd name="connsiteX32" fmla="*/ 165237 w 453357"/>
                  <a:gd name="connsiteY32" fmla="*/ 207932 h 300198"/>
                  <a:gd name="connsiteX33" fmla="*/ 149283 w 453357"/>
                  <a:gd name="connsiteY33" fmla="*/ 191233 h 300198"/>
                  <a:gd name="connsiteX34" fmla="*/ 142066 w 453357"/>
                  <a:gd name="connsiteY34" fmla="*/ 170666 h 300198"/>
                  <a:gd name="connsiteX35" fmla="*/ 453263 w 453357"/>
                  <a:gd name="connsiteY35" fmla="*/ 170666 h 300198"/>
                  <a:gd name="connsiteX36" fmla="*/ 453263 w 453357"/>
                  <a:gd name="connsiteY36" fmla="*/ 154817 h 300198"/>
                  <a:gd name="connsiteX37" fmla="*/ 143680 w 453357"/>
                  <a:gd name="connsiteY37" fmla="*/ 112551 h 300198"/>
                  <a:gd name="connsiteX38" fmla="*/ 151942 w 453357"/>
                  <a:gd name="connsiteY38" fmla="*/ 94720 h 300198"/>
                  <a:gd name="connsiteX39" fmla="*/ 167137 w 453357"/>
                  <a:gd name="connsiteY39" fmla="*/ 80946 h 300198"/>
                  <a:gd name="connsiteX40" fmla="*/ 191067 w 453357"/>
                  <a:gd name="connsiteY40" fmla="*/ 71984 h 300198"/>
                  <a:gd name="connsiteX41" fmla="*/ 226204 w 453357"/>
                  <a:gd name="connsiteY41" fmla="*/ 68776 h 300198"/>
                  <a:gd name="connsiteX42" fmla="*/ 285842 w 453357"/>
                  <a:gd name="connsiteY42" fmla="*/ 80380 h 300198"/>
                  <a:gd name="connsiteX43" fmla="*/ 308728 w 453357"/>
                  <a:gd name="connsiteY43" fmla="*/ 112645 h 300198"/>
                  <a:gd name="connsiteX44" fmla="*/ 143775 w 453357"/>
                  <a:gd name="connsiteY44" fmla="*/ 112645 h 3001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</a:cxnLst>
                <a:rect l="l" t="t" r="r" b="b"/>
                <a:pathLst>
                  <a:path w="453357" h="300198">
                    <a:moveTo>
                      <a:pt x="453358" y="154911"/>
                    </a:moveTo>
                    <a:cubicBezTo>
                      <a:pt x="453358" y="143684"/>
                      <a:pt x="452408" y="131891"/>
                      <a:pt x="450414" y="119721"/>
                    </a:cubicBezTo>
                    <a:cubicBezTo>
                      <a:pt x="448420" y="107551"/>
                      <a:pt x="444811" y="95758"/>
                      <a:pt x="439493" y="84343"/>
                    </a:cubicBezTo>
                    <a:cubicBezTo>
                      <a:pt x="434175" y="72927"/>
                      <a:pt x="426673" y="62078"/>
                      <a:pt x="416892" y="51794"/>
                    </a:cubicBezTo>
                    <a:cubicBezTo>
                      <a:pt x="407111" y="41605"/>
                      <a:pt x="394385" y="32548"/>
                      <a:pt x="378621" y="24812"/>
                    </a:cubicBezTo>
                    <a:cubicBezTo>
                      <a:pt x="362857" y="17076"/>
                      <a:pt x="343675" y="10944"/>
                      <a:pt x="321168" y="6604"/>
                    </a:cubicBezTo>
                    <a:cubicBezTo>
                      <a:pt x="298662" y="2170"/>
                      <a:pt x="271787" y="0"/>
                      <a:pt x="240544" y="0"/>
                    </a:cubicBezTo>
                    <a:lnTo>
                      <a:pt x="211295" y="0"/>
                    </a:lnTo>
                    <a:cubicBezTo>
                      <a:pt x="166947" y="0"/>
                      <a:pt x="131050" y="4434"/>
                      <a:pt x="103511" y="13208"/>
                    </a:cubicBezTo>
                    <a:cubicBezTo>
                      <a:pt x="76066" y="21982"/>
                      <a:pt x="54604" y="33303"/>
                      <a:pt x="39125" y="47077"/>
                    </a:cubicBezTo>
                    <a:cubicBezTo>
                      <a:pt x="23741" y="60851"/>
                      <a:pt x="13295" y="76135"/>
                      <a:pt x="7977" y="93022"/>
                    </a:cubicBezTo>
                    <a:cubicBezTo>
                      <a:pt x="2659" y="109909"/>
                      <a:pt x="0" y="126702"/>
                      <a:pt x="0" y="143212"/>
                    </a:cubicBezTo>
                    <a:lnTo>
                      <a:pt x="0" y="153779"/>
                    </a:lnTo>
                    <a:cubicBezTo>
                      <a:pt x="0" y="170383"/>
                      <a:pt x="2849" y="187365"/>
                      <a:pt x="8547" y="204818"/>
                    </a:cubicBezTo>
                    <a:cubicBezTo>
                      <a:pt x="14245" y="222272"/>
                      <a:pt x="24881" y="238027"/>
                      <a:pt x="40455" y="252084"/>
                    </a:cubicBezTo>
                    <a:cubicBezTo>
                      <a:pt x="56029" y="266141"/>
                      <a:pt x="77681" y="277745"/>
                      <a:pt x="105410" y="286708"/>
                    </a:cubicBezTo>
                    <a:cubicBezTo>
                      <a:pt x="133044" y="295671"/>
                      <a:pt x="168846" y="300199"/>
                      <a:pt x="212909" y="300199"/>
                    </a:cubicBezTo>
                    <a:lnTo>
                      <a:pt x="241114" y="300199"/>
                    </a:lnTo>
                    <a:cubicBezTo>
                      <a:pt x="272357" y="300199"/>
                      <a:pt x="299231" y="298312"/>
                      <a:pt x="321738" y="294633"/>
                    </a:cubicBezTo>
                    <a:cubicBezTo>
                      <a:pt x="344244" y="290953"/>
                      <a:pt x="363332" y="286142"/>
                      <a:pt x="378906" y="280387"/>
                    </a:cubicBezTo>
                    <a:cubicBezTo>
                      <a:pt x="394480" y="274538"/>
                      <a:pt x="407111" y="267839"/>
                      <a:pt x="416702" y="260009"/>
                    </a:cubicBezTo>
                    <a:cubicBezTo>
                      <a:pt x="426293" y="252273"/>
                      <a:pt x="433700" y="244254"/>
                      <a:pt x="439018" y="235951"/>
                    </a:cubicBezTo>
                    <a:cubicBezTo>
                      <a:pt x="444336" y="227649"/>
                      <a:pt x="447850" y="219536"/>
                      <a:pt x="449654" y="211611"/>
                    </a:cubicBezTo>
                    <a:cubicBezTo>
                      <a:pt x="451459" y="203686"/>
                      <a:pt x="452313" y="196327"/>
                      <a:pt x="452313" y="189723"/>
                    </a:cubicBezTo>
                    <a:lnTo>
                      <a:pt x="452313" y="188686"/>
                    </a:lnTo>
                    <a:lnTo>
                      <a:pt x="309772" y="188686"/>
                    </a:lnTo>
                    <a:cubicBezTo>
                      <a:pt x="309393" y="190478"/>
                      <a:pt x="308253" y="193214"/>
                      <a:pt x="306354" y="196894"/>
                    </a:cubicBezTo>
                    <a:cubicBezTo>
                      <a:pt x="304359" y="200573"/>
                      <a:pt x="300561" y="204347"/>
                      <a:pt x="294863" y="208215"/>
                    </a:cubicBezTo>
                    <a:cubicBezTo>
                      <a:pt x="289165" y="212083"/>
                      <a:pt x="281093" y="215573"/>
                      <a:pt x="270647" y="218498"/>
                    </a:cubicBezTo>
                    <a:cubicBezTo>
                      <a:pt x="260201" y="221517"/>
                      <a:pt x="246431" y="223027"/>
                      <a:pt x="229433" y="223027"/>
                    </a:cubicBezTo>
                    <a:lnTo>
                      <a:pt x="228863" y="223027"/>
                    </a:lnTo>
                    <a:cubicBezTo>
                      <a:pt x="214334" y="223027"/>
                      <a:pt x="201798" y="221706"/>
                      <a:pt x="191352" y="219064"/>
                    </a:cubicBezTo>
                    <a:cubicBezTo>
                      <a:pt x="180906" y="216423"/>
                      <a:pt x="172170" y="212743"/>
                      <a:pt x="165237" y="207932"/>
                    </a:cubicBezTo>
                    <a:cubicBezTo>
                      <a:pt x="158305" y="203215"/>
                      <a:pt x="152987" y="197648"/>
                      <a:pt x="149283" y="191233"/>
                    </a:cubicBezTo>
                    <a:cubicBezTo>
                      <a:pt x="145580" y="184912"/>
                      <a:pt x="143206" y="178025"/>
                      <a:pt x="142066" y="170666"/>
                    </a:cubicBezTo>
                    <a:lnTo>
                      <a:pt x="453263" y="170666"/>
                    </a:lnTo>
                    <a:lnTo>
                      <a:pt x="453263" y="154817"/>
                    </a:lnTo>
                    <a:close/>
                    <a:moveTo>
                      <a:pt x="143680" y="112551"/>
                    </a:moveTo>
                    <a:cubicBezTo>
                      <a:pt x="145485" y="106041"/>
                      <a:pt x="148239" y="100098"/>
                      <a:pt x="151942" y="94720"/>
                    </a:cubicBezTo>
                    <a:cubicBezTo>
                      <a:pt x="155646" y="89343"/>
                      <a:pt x="160679" y="84720"/>
                      <a:pt x="167137" y="80946"/>
                    </a:cubicBezTo>
                    <a:cubicBezTo>
                      <a:pt x="173499" y="77172"/>
                      <a:pt x="181476" y="74153"/>
                      <a:pt x="191067" y="71984"/>
                    </a:cubicBezTo>
                    <a:cubicBezTo>
                      <a:pt x="200659" y="69814"/>
                      <a:pt x="212339" y="68776"/>
                      <a:pt x="226204" y="68776"/>
                    </a:cubicBezTo>
                    <a:cubicBezTo>
                      <a:pt x="253554" y="68776"/>
                      <a:pt x="273401" y="72644"/>
                      <a:pt x="285842" y="80380"/>
                    </a:cubicBezTo>
                    <a:cubicBezTo>
                      <a:pt x="298282" y="88116"/>
                      <a:pt x="305879" y="98871"/>
                      <a:pt x="308728" y="112645"/>
                    </a:cubicBezTo>
                    <a:lnTo>
                      <a:pt x="143775" y="112645"/>
                    </a:ln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4" name="Forma Livre 23">
                <a:extLst>
                  <a:ext uri="{FF2B5EF4-FFF2-40B4-BE49-F238E27FC236}">
                    <a16:creationId xmlns:a16="http://schemas.microsoft.com/office/drawing/2014/main" id="{D71AFFC1-51BF-A839-7866-CF9F1F2F80AC}"/>
                  </a:ext>
                </a:extLst>
              </p:cNvPr>
              <p:cNvSpPr/>
              <p:nvPr/>
            </p:nvSpPr>
            <p:spPr>
              <a:xfrm>
                <a:off x="4037008" y="816294"/>
                <a:ext cx="390017" cy="290764"/>
              </a:xfrm>
              <a:custGeom>
                <a:avLst/>
                <a:gdLst>
                  <a:gd name="connsiteX0" fmla="*/ 157260 w 390017"/>
                  <a:gd name="connsiteY0" fmla="*/ 42077 h 290764"/>
                  <a:gd name="connsiteX1" fmla="*/ 143681 w 390017"/>
                  <a:gd name="connsiteY1" fmla="*/ 58021 h 290764"/>
                  <a:gd name="connsiteX2" fmla="*/ 143681 w 390017"/>
                  <a:gd name="connsiteY2" fmla="*/ 6415 h 290764"/>
                  <a:gd name="connsiteX3" fmla="*/ 0 w 390017"/>
                  <a:gd name="connsiteY3" fmla="*/ 6415 h 290764"/>
                  <a:gd name="connsiteX4" fmla="*/ 0 w 390017"/>
                  <a:gd name="connsiteY4" fmla="*/ 290765 h 290764"/>
                  <a:gd name="connsiteX5" fmla="*/ 144725 w 390017"/>
                  <a:gd name="connsiteY5" fmla="*/ 290765 h 290764"/>
                  <a:gd name="connsiteX6" fmla="*/ 144725 w 390017"/>
                  <a:gd name="connsiteY6" fmla="*/ 146797 h 290764"/>
                  <a:gd name="connsiteX7" fmla="*/ 158590 w 390017"/>
                  <a:gd name="connsiteY7" fmla="*/ 102456 h 290764"/>
                  <a:gd name="connsiteX8" fmla="*/ 198000 w 390017"/>
                  <a:gd name="connsiteY8" fmla="*/ 85192 h 290764"/>
                  <a:gd name="connsiteX9" fmla="*/ 237885 w 390017"/>
                  <a:gd name="connsiteY9" fmla="*/ 102645 h 290764"/>
                  <a:gd name="connsiteX10" fmla="*/ 249565 w 390017"/>
                  <a:gd name="connsiteY10" fmla="*/ 144250 h 290764"/>
                  <a:gd name="connsiteX11" fmla="*/ 249565 w 390017"/>
                  <a:gd name="connsiteY11" fmla="*/ 154439 h 290764"/>
                  <a:gd name="connsiteX12" fmla="*/ 390017 w 390017"/>
                  <a:gd name="connsiteY12" fmla="*/ 154439 h 290764"/>
                  <a:gd name="connsiteX13" fmla="*/ 390017 w 390017"/>
                  <a:gd name="connsiteY13" fmla="*/ 125853 h 290764"/>
                  <a:gd name="connsiteX14" fmla="*/ 384414 w 390017"/>
                  <a:gd name="connsiteY14" fmla="*/ 80663 h 290764"/>
                  <a:gd name="connsiteX15" fmla="*/ 365231 w 390017"/>
                  <a:gd name="connsiteY15" fmla="*/ 40190 h 290764"/>
                  <a:gd name="connsiteX16" fmla="*/ 328480 w 390017"/>
                  <a:gd name="connsiteY16" fmla="*/ 11132 h 290764"/>
                  <a:gd name="connsiteX17" fmla="*/ 269698 w 390017"/>
                  <a:gd name="connsiteY17" fmla="*/ 0 h 290764"/>
                  <a:gd name="connsiteX18" fmla="*/ 263335 w 390017"/>
                  <a:gd name="connsiteY18" fmla="*/ 0 h 290764"/>
                  <a:gd name="connsiteX19" fmla="*/ 215948 w 390017"/>
                  <a:gd name="connsiteY19" fmla="*/ 6793 h 290764"/>
                  <a:gd name="connsiteX20" fmla="*/ 181096 w 390017"/>
                  <a:gd name="connsiteY20" fmla="*/ 23020 h 290764"/>
                  <a:gd name="connsiteX21" fmla="*/ 157165 w 390017"/>
                  <a:gd name="connsiteY21" fmla="*/ 42077 h 290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390017" h="290764">
                    <a:moveTo>
                      <a:pt x="157260" y="42077"/>
                    </a:moveTo>
                    <a:cubicBezTo>
                      <a:pt x="151088" y="48492"/>
                      <a:pt x="146529" y="53775"/>
                      <a:pt x="143681" y="58021"/>
                    </a:cubicBezTo>
                    <a:lnTo>
                      <a:pt x="143681" y="6415"/>
                    </a:lnTo>
                    <a:lnTo>
                      <a:pt x="0" y="6415"/>
                    </a:lnTo>
                    <a:lnTo>
                      <a:pt x="0" y="290765"/>
                    </a:lnTo>
                    <a:lnTo>
                      <a:pt x="144725" y="290765"/>
                    </a:lnTo>
                    <a:lnTo>
                      <a:pt x="144725" y="146797"/>
                    </a:lnTo>
                    <a:cubicBezTo>
                      <a:pt x="144725" y="128778"/>
                      <a:pt x="149283" y="113966"/>
                      <a:pt x="158590" y="102456"/>
                    </a:cubicBezTo>
                    <a:cubicBezTo>
                      <a:pt x="167801" y="90947"/>
                      <a:pt x="180906" y="85192"/>
                      <a:pt x="198000" y="85192"/>
                    </a:cubicBezTo>
                    <a:cubicBezTo>
                      <a:pt x="216803" y="85192"/>
                      <a:pt x="230098" y="91041"/>
                      <a:pt x="237885" y="102645"/>
                    </a:cubicBezTo>
                    <a:cubicBezTo>
                      <a:pt x="245672" y="114249"/>
                      <a:pt x="249565" y="128118"/>
                      <a:pt x="249565" y="144250"/>
                    </a:cubicBezTo>
                    <a:lnTo>
                      <a:pt x="249565" y="154439"/>
                    </a:lnTo>
                    <a:lnTo>
                      <a:pt x="390017" y="154439"/>
                    </a:lnTo>
                    <a:lnTo>
                      <a:pt x="390017" y="125853"/>
                    </a:lnTo>
                    <a:cubicBezTo>
                      <a:pt x="390017" y="110664"/>
                      <a:pt x="388118" y="95664"/>
                      <a:pt x="384414" y="80663"/>
                    </a:cubicBezTo>
                    <a:cubicBezTo>
                      <a:pt x="380711" y="65663"/>
                      <a:pt x="374348" y="52172"/>
                      <a:pt x="365231" y="40190"/>
                    </a:cubicBezTo>
                    <a:cubicBezTo>
                      <a:pt x="356210" y="28209"/>
                      <a:pt x="343960" y="18491"/>
                      <a:pt x="328480" y="11132"/>
                    </a:cubicBezTo>
                    <a:cubicBezTo>
                      <a:pt x="313001" y="3774"/>
                      <a:pt x="293439" y="0"/>
                      <a:pt x="269698" y="0"/>
                    </a:cubicBezTo>
                    <a:lnTo>
                      <a:pt x="263335" y="0"/>
                    </a:lnTo>
                    <a:cubicBezTo>
                      <a:pt x="245197" y="0"/>
                      <a:pt x="229433" y="2264"/>
                      <a:pt x="215948" y="6793"/>
                    </a:cubicBezTo>
                    <a:cubicBezTo>
                      <a:pt x="202463" y="11321"/>
                      <a:pt x="190878" y="16699"/>
                      <a:pt x="181096" y="23020"/>
                    </a:cubicBezTo>
                    <a:cubicBezTo>
                      <a:pt x="171315" y="29246"/>
                      <a:pt x="163338" y="35662"/>
                      <a:pt x="157165" y="42077"/>
                    </a:cubicBez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5" name="Forma Livre 24">
                <a:extLst>
                  <a:ext uri="{FF2B5EF4-FFF2-40B4-BE49-F238E27FC236}">
                    <a16:creationId xmlns:a16="http://schemas.microsoft.com/office/drawing/2014/main" id="{4580D31C-082A-A535-7440-0B5F8F483A9A}"/>
                  </a:ext>
                </a:extLst>
              </p:cNvPr>
              <p:cNvSpPr/>
              <p:nvPr/>
            </p:nvSpPr>
            <p:spPr>
              <a:xfrm>
                <a:off x="4457223" y="816388"/>
                <a:ext cx="435124" cy="290764"/>
              </a:xfrm>
              <a:custGeom>
                <a:avLst/>
                <a:gdLst>
                  <a:gd name="connsiteX0" fmla="*/ 405306 w 435124"/>
                  <a:gd name="connsiteY0" fmla="*/ 36982 h 290764"/>
                  <a:gd name="connsiteX1" fmla="*/ 361908 w 435124"/>
                  <a:gd name="connsiteY1" fmla="*/ 10566 h 290764"/>
                  <a:gd name="connsiteX2" fmla="*/ 294863 w 435124"/>
                  <a:gd name="connsiteY2" fmla="*/ 0 h 290764"/>
                  <a:gd name="connsiteX3" fmla="*/ 291634 w 435124"/>
                  <a:gd name="connsiteY3" fmla="*/ 0 h 290764"/>
                  <a:gd name="connsiteX4" fmla="*/ 232852 w 435124"/>
                  <a:gd name="connsiteY4" fmla="*/ 6887 h 290764"/>
                  <a:gd name="connsiteX5" fmla="*/ 189453 w 435124"/>
                  <a:gd name="connsiteY5" fmla="*/ 23303 h 290764"/>
                  <a:gd name="connsiteX6" fmla="*/ 160204 w 435124"/>
                  <a:gd name="connsiteY6" fmla="*/ 42360 h 290764"/>
                  <a:gd name="connsiteX7" fmla="*/ 143681 w 435124"/>
                  <a:gd name="connsiteY7" fmla="*/ 56606 h 290764"/>
                  <a:gd name="connsiteX8" fmla="*/ 143681 w 435124"/>
                  <a:gd name="connsiteY8" fmla="*/ 6415 h 290764"/>
                  <a:gd name="connsiteX9" fmla="*/ 0 w 435124"/>
                  <a:gd name="connsiteY9" fmla="*/ 6415 h 290764"/>
                  <a:gd name="connsiteX10" fmla="*/ 0 w 435124"/>
                  <a:gd name="connsiteY10" fmla="*/ 290765 h 290764"/>
                  <a:gd name="connsiteX11" fmla="*/ 144725 w 435124"/>
                  <a:gd name="connsiteY11" fmla="*/ 290765 h 290764"/>
                  <a:gd name="connsiteX12" fmla="*/ 144725 w 435124"/>
                  <a:gd name="connsiteY12" fmla="*/ 158590 h 290764"/>
                  <a:gd name="connsiteX13" fmla="*/ 164383 w 435124"/>
                  <a:gd name="connsiteY13" fmla="*/ 108872 h 290764"/>
                  <a:gd name="connsiteX14" fmla="*/ 220791 w 435124"/>
                  <a:gd name="connsiteY14" fmla="*/ 89343 h 290764"/>
                  <a:gd name="connsiteX15" fmla="*/ 273971 w 435124"/>
                  <a:gd name="connsiteY15" fmla="*/ 107834 h 290764"/>
                  <a:gd name="connsiteX16" fmla="*/ 289925 w 435124"/>
                  <a:gd name="connsiteY16" fmla="*/ 154911 h 290764"/>
                  <a:gd name="connsiteX17" fmla="*/ 289925 w 435124"/>
                  <a:gd name="connsiteY17" fmla="*/ 290765 h 290764"/>
                  <a:gd name="connsiteX18" fmla="*/ 435125 w 435124"/>
                  <a:gd name="connsiteY18" fmla="*/ 290765 h 290764"/>
                  <a:gd name="connsiteX19" fmla="*/ 435125 w 435124"/>
                  <a:gd name="connsiteY19" fmla="*/ 107928 h 290764"/>
                  <a:gd name="connsiteX20" fmla="*/ 428193 w 435124"/>
                  <a:gd name="connsiteY20" fmla="*/ 71984 h 290764"/>
                  <a:gd name="connsiteX21" fmla="*/ 405021 w 435124"/>
                  <a:gd name="connsiteY21" fmla="*/ 37077 h 290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435124" h="290764">
                    <a:moveTo>
                      <a:pt x="405306" y="36982"/>
                    </a:moveTo>
                    <a:cubicBezTo>
                      <a:pt x="394480" y="26416"/>
                      <a:pt x="380046" y="17642"/>
                      <a:pt x="361908" y="10566"/>
                    </a:cubicBezTo>
                    <a:cubicBezTo>
                      <a:pt x="343770" y="3491"/>
                      <a:pt x="321453" y="0"/>
                      <a:pt x="294863" y="0"/>
                    </a:cubicBezTo>
                    <a:lnTo>
                      <a:pt x="291634" y="0"/>
                    </a:lnTo>
                    <a:cubicBezTo>
                      <a:pt x="269318" y="0"/>
                      <a:pt x="249660" y="2264"/>
                      <a:pt x="232852" y="6887"/>
                    </a:cubicBezTo>
                    <a:cubicBezTo>
                      <a:pt x="216043" y="11510"/>
                      <a:pt x="201514" y="16887"/>
                      <a:pt x="189453" y="23303"/>
                    </a:cubicBezTo>
                    <a:cubicBezTo>
                      <a:pt x="177393" y="29624"/>
                      <a:pt x="167611" y="35945"/>
                      <a:pt x="160204" y="42360"/>
                    </a:cubicBezTo>
                    <a:cubicBezTo>
                      <a:pt x="152797" y="48681"/>
                      <a:pt x="147289" y="53492"/>
                      <a:pt x="143681" y="56606"/>
                    </a:cubicBezTo>
                    <a:lnTo>
                      <a:pt x="143681" y="6415"/>
                    </a:lnTo>
                    <a:lnTo>
                      <a:pt x="0" y="6415"/>
                    </a:lnTo>
                    <a:lnTo>
                      <a:pt x="0" y="290765"/>
                    </a:lnTo>
                    <a:lnTo>
                      <a:pt x="144725" y="290765"/>
                    </a:lnTo>
                    <a:lnTo>
                      <a:pt x="144725" y="158590"/>
                    </a:lnTo>
                    <a:cubicBezTo>
                      <a:pt x="144725" y="138495"/>
                      <a:pt x="151278" y="121985"/>
                      <a:pt x="164383" y="108872"/>
                    </a:cubicBezTo>
                    <a:cubicBezTo>
                      <a:pt x="177488" y="95852"/>
                      <a:pt x="196291" y="89343"/>
                      <a:pt x="220791" y="89343"/>
                    </a:cubicBezTo>
                    <a:cubicBezTo>
                      <a:pt x="245292" y="89343"/>
                      <a:pt x="263335" y="95475"/>
                      <a:pt x="273971" y="107834"/>
                    </a:cubicBezTo>
                    <a:cubicBezTo>
                      <a:pt x="284607" y="120193"/>
                      <a:pt x="289925" y="135854"/>
                      <a:pt x="289925" y="154911"/>
                    </a:cubicBezTo>
                    <a:lnTo>
                      <a:pt x="289925" y="290765"/>
                    </a:lnTo>
                    <a:lnTo>
                      <a:pt x="435125" y="290765"/>
                    </a:lnTo>
                    <a:lnTo>
                      <a:pt x="435125" y="107928"/>
                    </a:lnTo>
                    <a:cubicBezTo>
                      <a:pt x="435125" y="96701"/>
                      <a:pt x="432846" y="84626"/>
                      <a:pt x="428193" y="71984"/>
                    </a:cubicBezTo>
                    <a:cubicBezTo>
                      <a:pt x="423539" y="59342"/>
                      <a:pt x="415847" y="47643"/>
                      <a:pt x="405021" y="37077"/>
                    </a:cubicBez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6" name="Forma Livre 25">
                <a:extLst>
                  <a:ext uri="{FF2B5EF4-FFF2-40B4-BE49-F238E27FC236}">
                    <a16:creationId xmlns:a16="http://schemas.microsoft.com/office/drawing/2014/main" id="{A49259E3-010E-767A-71A7-72AA9476BCDF}"/>
                  </a:ext>
                </a:extLst>
              </p:cNvPr>
              <p:cNvSpPr/>
              <p:nvPr/>
            </p:nvSpPr>
            <p:spPr>
              <a:xfrm>
                <a:off x="4923496" y="814784"/>
                <a:ext cx="453263" cy="300198"/>
              </a:xfrm>
              <a:custGeom>
                <a:avLst/>
                <a:gdLst>
                  <a:gd name="connsiteX0" fmla="*/ 439398 w 453263"/>
                  <a:gd name="connsiteY0" fmla="*/ 84343 h 300198"/>
                  <a:gd name="connsiteX1" fmla="*/ 416797 w 453263"/>
                  <a:gd name="connsiteY1" fmla="*/ 51794 h 300198"/>
                  <a:gd name="connsiteX2" fmla="*/ 378527 w 453263"/>
                  <a:gd name="connsiteY2" fmla="*/ 24812 h 300198"/>
                  <a:gd name="connsiteX3" fmla="*/ 321073 w 453263"/>
                  <a:gd name="connsiteY3" fmla="*/ 6604 h 300198"/>
                  <a:gd name="connsiteX4" fmla="*/ 240449 w 453263"/>
                  <a:gd name="connsiteY4" fmla="*/ 0 h 300198"/>
                  <a:gd name="connsiteX5" fmla="*/ 211200 w 453263"/>
                  <a:gd name="connsiteY5" fmla="*/ 0 h 300198"/>
                  <a:gd name="connsiteX6" fmla="*/ 103511 w 453263"/>
                  <a:gd name="connsiteY6" fmla="*/ 13208 h 300198"/>
                  <a:gd name="connsiteX7" fmla="*/ 39125 w 453263"/>
                  <a:gd name="connsiteY7" fmla="*/ 47077 h 300198"/>
                  <a:gd name="connsiteX8" fmla="*/ 7977 w 453263"/>
                  <a:gd name="connsiteY8" fmla="*/ 93022 h 300198"/>
                  <a:gd name="connsiteX9" fmla="*/ 0 w 453263"/>
                  <a:gd name="connsiteY9" fmla="*/ 143212 h 300198"/>
                  <a:gd name="connsiteX10" fmla="*/ 0 w 453263"/>
                  <a:gd name="connsiteY10" fmla="*/ 153779 h 300198"/>
                  <a:gd name="connsiteX11" fmla="*/ 8547 w 453263"/>
                  <a:gd name="connsiteY11" fmla="*/ 204818 h 300198"/>
                  <a:gd name="connsiteX12" fmla="*/ 40455 w 453263"/>
                  <a:gd name="connsiteY12" fmla="*/ 252084 h 300198"/>
                  <a:gd name="connsiteX13" fmla="*/ 105315 w 453263"/>
                  <a:gd name="connsiteY13" fmla="*/ 286708 h 300198"/>
                  <a:gd name="connsiteX14" fmla="*/ 212814 w 453263"/>
                  <a:gd name="connsiteY14" fmla="*/ 300199 h 300198"/>
                  <a:gd name="connsiteX15" fmla="*/ 241019 w 453263"/>
                  <a:gd name="connsiteY15" fmla="*/ 300199 h 300198"/>
                  <a:gd name="connsiteX16" fmla="*/ 321643 w 453263"/>
                  <a:gd name="connsiteY16" fmla="*/ 294633 h 300198"/>
                  <a:gd name="connsiteX17" fmla="*/ 378811 w 453263"/>
                  <a:gd name="connsiteY17" fmla="*/ 280387 h 300198"/>
                  <a:gd name="connsiteX18" fmla="*/ 416607 w 453263"/>
                  <a:gd name="connsiteY18" fmla="*/ 260009 h 300198"/>
                  <a:gd name="connsiteX19" fmla="*/ 438923 w 453263"/>
                  <a:gd name="connsiteY19" fmla="*/ 235951 h 300198"/>
                  <a:gd name="connsiteX20" fmla="*/ 449559 w 453263"/>
                  <a:gd name="connsiteY20" fmla="*/ 211611 h 300198"/>
                  <a:gd name="connsiteX21" fmla="*/ 452218 w 453263"/>
                  <a:gd name="connsiteY21" fmla="*/ 189723 h 300198"/>
                  <a:gd name="connsiteX22" fmla="*/ 452218 w 453263"/>
                  <a:gd name="connsiteY22" fmla="*/ 188686 h 300198"/>
                  <a:gd name="connsiteX23" fmla="*/ 309678 w 453263"/>
                  <a:gd name="connsiteY23" fmla="*/ 188686 h 300198"/>
                  <a:gd name="connsiteX24" fmla="*/ 306259 w 453263"/>
                  <a:gd name="connsiteY24" fmla="*/ 196894 h 300198"/>
                  <a:gd name="connsiteX25" fmla="*/ 294863 w 453263"/>
                  <a:gd name="connsiteY25" fmla="*/ 208215 h 300198"/>
                  <a:gd name="connsiteX26" fmla="*/ 270647 w 453263"/>
                  <a:gd name="connsiteY26" fmla="*/ 218498 h 300198"/>
                  <a:gd name="connsiteX27" fmla="*/ 229433 w 453263"/>
                  <a:gd name="connsiteY27" fmla="*/ 223027 h 300198"/>
                  <a:gd name="connsiteX28" fmla="*/ 228863 w 453263"/>
                  <a:gd name="connsiteY28" fmla="*/ 223027 h 300198"/>
                  <a:gd name="connsiteX29" fmla="*/ 191352 w 453263"/>
                  <a:gd name="connsiteY29" fmla="*/ 219064 h 300198"/>
                  <a:gd name="connsiteX30" fmla="*/ 165237 w 453263"/>
                  <a:gd name="connsiteY30" fmla="*/ 207932 h 300198"/>
                  <a:gd name="connsiteX31" fmla="*/ 149283 w 453263"/>
                  <a:gd name="connsiteY31" fmla="*/ 191233 h 300198"/>
                  <a:gd name="connsiteX32" fmla="*/ 142066 w 453263"/>
                  <a:gd name="connsiteY32" fmla="*/ 170666 h 300198"/>
                  <a:gd name="connsiteX33" fmla="*/ 453263 w 453263"/>
                  <a:gd name="connsiteY33" fmla="*/ 170666 h 300198"/>
                  <a:gd name="connsiteX34" fmla="*/ 453263 w 453263"/>
                  <a:gd name="connsiteY34" fmla="*/ 154817 h 300198"/>
                  <a:gd name="connsiteX35" fmla="*/ 450319 w 453263"/>
                  <a:gd name="connsiteY35" fmla="*/ 119627 h 300198"/>
                  <a:gd name="connsiteX36" fmla="*/ 439398 w 453263"/>
                  <a:gd name="connsiteY36" fmla="*/ 84248 h 300198"/>
                  <a:gd name="connsiteX37" fmla="*/ 143585 w 453263"/>
                  <a:gd name="connsiteY37" fmla="*/ 112551 h 300198"/>
                  <a:gd name="connsiteX38" fmla="*/ 151847 w 453263"/>
                  <a:gd name="connsiteY38" fmla="*/ 94720 h 300198"/>
                  <a:gd name="connsiteX39" fmla="*/ 167042 w 453263"/>
                  <a:gd name="connsiteY39" fmla="*/ 80946 h 300198"/>
                  <a:gd name="connsiteX40" fmla="*/ 190973 w 453263"/>
                  <a:gd name="connsiteY40" fmla="*/ 71984 h 300198"/>
                  <a:gd name="connsiteX41" fmla="*/ 226109 w 453263"/>
                  <a:gd name="connsiteY41" fmla="*/ 68776 h 300198"/>
                  <a:gd name="connsiteX42" fmla="*/ 285747 w 453263"/>
                  <a:gd name="connsiteY42" fmla="*/ 80380 h 300198"/>
                  <a:gd name="connsiteX43" fmla="*/ 308633 w 453263"/>
                  <a:gd name="connsiteY43" fmla="*/ 112645 h 300198"/>
                  <a:gd name="connsiteX44" fmla="*/ 143681 w 453263"/>
                  <a:gd name="connsiteY44" fmla="*/ 112645 h 3001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</a:cxnLst>
                <a:rect l="l" t="t" r="r" b="b"/>
                <a:pathLst>
                  <a:path w="453263" h="300198">
                    <a:moveTo>
                      <a:pt x="439398" y="84343"/>
                    </a:moveTo>
                    <a:cubicBezTo>
                      <a:pt x="434080" y="72927"/>
                      <a:pt x="426578" y="62078"/>
                      <a:pt x="416797" y="51794"/>
                    </a:cubicBezTo>
                    <a:cubicBezTo>
                      <a:pt x="407016" y="41605"/>
                      <a:pt x="394290" y="32548"/>
                      <a:pt x="378527" y="24812"/>
                    </a:cubicBezTo>
                    <a:cubicBezTo>
                      <a:pt x="362762" y="17076"/>
                      <a:pt x="343580" y="10944"/>
                      <a:pt x="321073" y="6604"/>
                    </a:cubicBezTo>
                    <a:cubicBezTo>
                      <a:pt x="298567" y="2170"/>
                      <a:pt x="271692" y="0"/>
                      <a:pt x="240449" y="0"/>
                    </a:cubicBezTo>
                    <a:lnTo>
                      <a:pt x="211200" y="0"/>
                    </a:lnTo>
                    <a:cubicBezTo>
                      <a:pt x="166852" y="0"/>
                      <a:pt x="130955" y="4434"/>
                      <a:pt x="103511" y="13208"/>
                    </a:cubicBezTo>
                    <a:cubicBezTo>
                      <a:pt x="76066" y="21982"/>
                      <a:pt x="54604" y="33303"/>
                      <a:pt x="39125" y="47077"/>
                    </a:cubicBezTo>
                    <a:cubicBezTo>
                      <a:pt x="23741" y="60851"/>
                      <a:pt x="13295" y="76135"/>
                      <a:pt x="7977" y="93022"/>
                    </a:cubicBezTo>
                    <a:cubicBezTo>
                      <a:pt x="2659" y="109909"/>
                      <a:pt x="0" y="126702"/>
                      <a:pt x="0" y="143212"/>
                    </a:cubicBezTo>
                    <a:lnTo>
                      <a:pt x="0" y="153779"/>
                    </a:lnTo>
                    <a:cubicBezTo>
                      <a:pt x="0" y="170383"/>
                      <a:pt x="2849" y="187365"/>
                      <a:pt x="8547" y="204818"/>
                    </a:cubicBezTo>
                    <a:cubicBezTo>
                      <a:pt x="14245" y="222272"/>
                      <a:pt x="24881" y="238027"/>
                      <a:pt x="40455" y="252084"/>
                    </a:cubicBezTo>
                    <a:cubicBezTo>
                      <a:pt x="56029" y="266141"/>
                      <a:pt x="77681" y="277745"/>
                      <a:pt x="105315" y="286708"/>
                    </a:cubicBezTo>
                    <a:cubicBezTo>
                      <a:pt x="132950" y="295671"/>
                      <a:pt x="168846" y="300199"/>
                      <a:pt x="212814" y="300199"/>
                    </a:cubicBezTo>
                    <a:lnTo>
                      <a:pt x="241019" y="300199"/>
                    </a:lnTo>
                    <a:cubicBezTo>
                      <a:pt x="272262" y="300199"/>
                      <a:pt x="299137" y="298312"/>
                      <a:pt x="321643" y="294633"/>
                    </a:cubicBezTo>
                    <a:cubicBezTo>
                      <a:pt x="344149" y="290953"/>
                      <a:pt x="363237" y="286142"/>
                      <a:pt x="378811" y="280387"/>
                    </a:cubicBezTo>
                    <a:cubicBezTo>
                      <a:pt x="394385" y="274538"/>
                      <a:pt x="407016" y="267839"/>
                      <a:pt x="416607" y="260009"/>
                    </a:cubicBezTo>
                    <a:cubicBezTo>
                      <a:pt x="426198" y="252273"/>
                      <a:pt x="433606" y="244254"/>
                      <a:pt x="438923" y="235951"/>
                    </a:cubicBezTo>
                    <a:cubicBezTo>
                      <a:pt x="444241" y="227649"/>
                      <a:pt x="447755" y="219536"/>
                      <a:pt x="449559" y="211611"/>
                    </a:cubicBezTo>
                    <a:cubicBezTo>
                      <a:pt x="451364" y="203686"/>
                      <a:pt x="452218" y="196327"/>
                      <a:pt x="452218" y="189723"/>
                    </a:cubicBezTo>
                    <a:lnTo>
                      <a:pt x="452218" y="188686"/>
                    </a:lnTo>
                    <a:lnTo>
                      <a:pt x="309678" y="188686"/>
                    </a:lnTo>
                    <a:cubicBezTo>
                      <a:pt x="309298" y="190478"/>
                      <a:pt x="308158" y="193214"/>
                      <a:pt x="306259" y="196894"/>
                    </a:cubicBezTo>
                    <a:cubicBezTo>
                      <a:pt x="304359" y="200573"/>
                      <a:pt x="300466" y="204347"/>
                      <a:pt x="294863" y="208215"/>
                    </a:cubicBezTo>
                    <a:cubicBezTo>
                      <a:pt x="289165" y="212083"/>
                      <a:pt x="281093" y="215573"/>
                      <a:pt x="270647" y="218498"/>
                    </a:cubicBezTo>
                    <a:cubicBezTo>
                      <a:pt x="260201" y="221517"/>
                      <a:pt x="246432" y="223027"/>
                      <a:pt x="229433" y="223027"/>
                    </a:cubicBezTo>
                    <a:lnTo>
                      <a:pt x="228863" y="223027"/>
                    </a:lnTo>
                    <a:cubicBezTo>
                      <a:pt x="214334" y="223027"/>
                      <a:pt x="201798" y="221706"/>
                      <a:pt x="191352" y="219064"/>
                    </a:cubicBezTo>
                    <a:cubicBezTo>
                      <a:pt x="180906" y="216423"/>
                      <a:pt x="172170" y="212743"/>
                      <a:pt x="165237" y="207932"/>
                    </a:cubicBezTo>
                    <a:cubicBezTo>
                      <a:pt x="158305" y="203120"/>
                      <a:pt x="152987" y="197648"/>
                      <a:pt x="149283" y="191233"/>
                    </a:cubicBezTo>
                    <a:cubicBezTo>
                      <a:pt x="145580" y="184912"/>
                      <a:pt x="143206" y="178025"/>
                      <a:pt x="142066" y="170666"/>
                    </a:cubicBezTo>
                    <a:lnTo>
                      <a:pt x="453263" y="170666"/>
                    </a:lnTo>
                    <a:lnTo>
                      <a:pt x="453263" y="154817"/>
                    </a:lnTo>
                    <a:cubicBezTo>
                      <a:pt x="453263" y="143590"/>
                      <a:pt x="452313" y="131797"/>
                      <a:pt x="450319" y="119627"/>
                    </a:cubicBezTo>
                    <a:cubicBezTo>
                      <a:pt x="448325" y="107457"/>
                      <a:pt x="444716" y="95664"/>
                      <a:pt x="439398" y="84248"/>
                    </a:cubicBezTo>
                    <a:close/>
                    <a:moveTo>
                      <a:pt x="143585" y="112551"/>
                    </a:moveTo>
                    <a:cubicBezTo>
                      <a:pt x="145390" y="106041"/>
                      <a:pt x="148144" y="100098"/>
                      <a:pt x="151847" y="94720"/>
                    </a:cubicBezTo>
                    <a:cubicBezTo>
                      <a:pt x="155551" y="89343"/>
                      <a:pt x="160679" y="84720"/>
                      <a:pt x="167042" y="80946"/>
                    </a:cubicBezTo>
                    <a:cubicBezTo>
                      <a:pt x="173404" y="77172"/>
                      <a:pt x="181381" y="74153"/>
                      <a:pt x="190973" y="71984"/>
                    </a:cubicBezTo>
                    <a:cubicBezTo>
                      <a:pt x="200564" y="69814"/>
                      <a:pt x="212245" y="68776"/>
                      <a:pt x="226109" y="68776"/>
                    </a:cubicBezTo>
                    <a:cubicBezTo>
                      <a:pt x="253459" y="68776"/>
                      <a:pt x="273306" y="72644"/>
                      <a:pt x="285747" y="80380"/>
                    </a:cubicBezTo>
                    <a:cubicBezTo>
                      <a:pt x="298187" y="88116"/>
                      <a:pt x="305784" y="98871"/>
                      <a:pt x="308633" y="112645"/>
                    </a:cubicBezTo>
                    <a:lnTo>
                      <a:pt x="143681" y="112645"/>
                    </a:ln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7" name="Forma Livre 26">
                <a:extLst>
                  <a:ext uri="{FF2B5EF4-FFF2-40B4-BE49-F238E27FC236}">
                    <a16:creationId xmlns:a16="http://schemas.microsoft.com/office/drawing/2014/main" id="{A494EF2B-8C4A-DF42-E094-52E893747FCC}"/>
                  </a:ext>
                </a:extLst>
              </p:cNvPr>
              <p:cNvSpPr/>
              <p:nvPr/>
            </p:nvSpPr>
            <p:spPr>
              <a:xfrm>
                <a:off x="5388345" y="739782"/>
                <a:ext cx="253268" cy="367371"/>
              </a:xfrm>
              <a:custGeom>
                <a:avLst/>
                <a:gdLst>
                  <a:gd name="connsiteX0" fmla="*/ 202748 w 253268"/>
                  <a:gd name="connsiteY0" fmla="*/ 272179 h 367371"/>
                  <a:gd name="connsiteX1" fmla="*/ 198475 w 253268"/>
                  <a:gd name="connsiteY1" fmla="*/ 253311 h 367371"/>
                  <a:gd name="connsiteX2" fmla="*/ 198475 w 253268"/>
                  <a:gd name="connsiteY2" fmla="*/ 0 h 367371"/>
                  <a:gd name="connsiteX3" fmla="*/ 54794 w 253268"/>
                  <a:gd name="connsiteY3" fmla="*/ 0 h 367371"/>
                  <a:gd name="connsiteX4" fmla="*/ 54794 w 253268"/>
                  <a:gd name="connsiteY4" fmla="*/ 83022 h 367371"/>
                  <a:gd name="connsiteX5" fmla="*/ 0 w 253268"/>
                  <a:gd name="connsiteY5" fmla="*/ 83022 h 367371"/>
                  <a:gd name="connsiteX6" fmla="*/ 0 w 253268"/>
                  <a:gd name="connsiteY6" fmla="*/ 170195 h 367371"/>
                  <a:gd name="connsiteX7" fmla="*/ 54794 w 253268"/>
                  <a:gd name="connsiteY7" fmla="*/ 170195 h 367371"/>
                  <a:gd name="connsiteX8" fmla="*/ 54794 w 253268"/>
                  <a:gd name="connsiteY8" fmla="*/ 286519 h 367371"/>
                  <a:gd name="connsiteX9" fmla="*/ 74167 w 253268"/>
                  <a:gd name="connsiteY9" fmla="*/ 347276 h 367371"/>
                  <a:gd name="connsiteX10" fmla="*/ 130860 w 253268"/>
                  <a:gd name="connsiteY10" fmla="*/ 367371 h 367371"/>
                  <a:gd name="connsiteX11" fmla="*/ 253269 w 253268"/>
                  <a:gd name="connsiteY11" fmla="*/ 367371 h 367371"/>
                  <a:gd name="connsiteX12" fmla="*/ 253269 w 253268"/>
                  <a:gd name="connsiteY12" fmla="*/ 278028 h 367371"/>
                  <a:gd name="connsiteX13" fmla="*/ 222405 w 253268"/>
                  <a:gd name="connsiteY13" fmla="*/ 278028 h 367371"/>
                  <a:gd name="connsiteX14" fmla="*/ 202748 w 253268"/>
                  <a:gd name="connsiteY14" fmla="*/ 272274 h 3673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53268" h="367371">
                    <a:moveTo>
                      <a:pt x="202748" y="272179"/>
                    </a:moveTo>
                    <a:cubicBezTo>
                      <a:pt x="199899" y="268311"/>
                      <a:pt x="198475" y="262084"/>
                      <a:pt x="198475" y="253311"/>
                    </a:cubicBezTo>
                    <a:lnTo>
                      <a:pt x="198475" y="0"/>
                    </a:lnTo>
                    <a:lnTo>
                      <a:pt x="54794" y="0"/>
                    </a:lnTo>
                    <a:lnTo>
                      <a:pt x="54794" y="83022"/>
                    </a:lnTo>
                    <a:lnTo>
                      <a:pt x="0" y="83022"/>
                    </a:lnTo>
                    <a:lnTo>
                      <a:pt x="0" y="170195"/>
                    </a:lnTo>
                    <a:lnTo>
                      <a:pt x="54794" y="170195"/>
                    </a:lnTo>
                    <a:lnTo>
                      <a:pt x="54794" y="286519"/>
                    </a:lnTo>
                    <a:cubicBezTo>
                      <a:pt x="54794" y="313690"/>
                      <a:pt x="61252" y="333879"/>
                      <a:pt x="74167" y="347276"/>
                    </a:cubicBezTo>
                    <a:cubicBezTo>
                      <a:pt x="87082" y="360673"/>
                      <a:pt x="105980" y="367371"/>
                      <a:pt x="130860" y="367371"/>
                    </a:cubicBezTo>
                    <a:lnTo>
                      <a:pt x="253269" y="367371"/>
                    </a:lnTo>
                    <a:lnTo>
                      <a:pt x="253269" y="278028"/>
                    </a:lnTo>
                    <a:lnTo>
                      <a:pt x="222405" y="278028"/>
                    </a:lnTo>
                    <a:cubicBezTo>
                      <a:pt x="212149" y="278028"/>
                      <a:pt x="205597" y="276142"/>
                      <a:pt x="202748" y="272274"/>
                    </a:cubicBez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8" name="Forma Livre 27">
                <a:extLst>
                  <a:ext uri="{FF2B5EF4-FFF2-40B4-BE49-F238E27FC236}">
                    <a16:creationId xmlns:a16="http://schemas.microsoft.com/office/drawing/2014/main" id="{804D3F89-5A1B-8DB5-09F6-95B61CF9A128}"/>
                  </a:ext>
                </a:extLst>
              </p:cNvPr>
              <p:cNvSpPr/>
              <p:nvPr/>
            </p:nvSpPr>
            <p:spPr>
              <a:xfrm>
                <a:off x="5617493" y="867805"/>
                <a:ext cx="42923" cy="42737"/>
              </a:xfrm>
              <a:custGeom>
                <a:avLst/>
                <a:gdLst>
                  <a:gd name="connsiteX0" fmla="*/ 0 w 42923"/>
                  <a:gd name="connsiteY0" fmla="*/ 0 h 42737"/>
                  <a:gd name="connsiteX1" fmla="*/ 0 w 42923"/>
                  <a:gd name="connsiteY1" fmla="*/ 42737 h 42737"/>
                  <a:gd name="connsiteX2" fmla="*/ 42924 w 42923"/>
                  <a:gd name="connsiteY2" fmla="*/ 42737 h 42737"/>
                  <a:gd name="connsiteX3" fmla="*/ 0 w 42923"/>
                  <a:gd name="connsiteY3" fmla="*/ 0 h 427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2923" h="42737">
                    <a:moveTo>
                      <a:pt x="0" y="0"/>
                    </a:moveTo>
                    <a:lnTo>
                      <a:pt x="0" y="42737"/>
                    </a:lnTo>
                    <a:lnTo>
                      <a:pt x="42924" y="42737"/>
                    </a:lnTo>
                    <a:cubicBezTo>
                      <a:pt x="42924" y="19152"/>
                      <a:pt x="23741" y="0"/>
                      <a:pt x="0" y="0"/>
                    </a:cubicBez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9" name="Forma Livre 28">
                <a:extLst>
                  <a:ext uri="{FF2B5EF4-FFF2-40B4-BE49-F238E27FC236}">
                    <a16:creationId xmlns:a16="http://schemas.microsoft.com/office/drawing/2014/main" id="{A733B1E6-FECD-AC7B-24D0-4ABA23CC142A}"/>
                  </a:ext>
                </a:extLst>
              </p:cNvPr>
              <p:cNvSpPr/>
              <p:nvPr/>
            </p:nvSpPr>
            <p:spPr>
              <a:xfrm>
                <a:off x="5617493" y="739782"/>
                <a:ext cx="171790" cy="170760"/>
              </a:xfrm>
              <a:custGeom>
                <a:avLst/>
                <a:gdLst>
                  <a:gd name="connsiteX0" fmla="*/ 0 w 171790"/>
                  <a:gd name="connsiteY0" fmla="*/ 0 h 170760"/>
                  <a:gd name="connsiteX1" fmla="*/ 0 w 171790"/>
                  <a:gd name="connsiteY1" fmla="*/ 41794 h 170760"/>
                  <a:gd name="connsiteX2" fmla="*/ 129246 w 171790"/>
                  <a:gd name="connsiteY2" fmla="*/ 170761 h 170760"/>
                  <a:gd name="connsiteX3" fmla="*/ 171790 w 171790"/>
                  <a:gd name="connsiteY3" fmla="*/ 170761 h 170760"/>
                  <a:gd name="connsiteX4" fmla="*/ 0 w 171790"/>
                  <a:gd name="connsiteY4" fmla="*/ 0 h 1707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1790" h="170760">
                    <a:moveTo>
                      <a:pt x="0" y="0"/>
                    </a:moveTo>
                    <a:lnTo>
                      <a:pt x="0" y="41794"/>
                    </a:lnTo>
                    <a:cubicBezTo>
                      <a:pt x="71318" y="41794"/>
                      <a:pt x="129246" y="100003"/>
                      <a:pt x="129246" y="170761"/>
                    </a:cubicBezTo>
                    <a:lnTo>
                      <a:pt x="171790" y="170761"/>
                    </a:lnTo>
                    <a:cubicBezTo>
                      <a:pt x="171790" y="76606"/>
                      <a:pt x="94679" y="0"/>
                      <a:pt x="0" y="0"/>
                    </a:cubicBez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30" name="Forma Livre 29">
                <a:extLst>
                  <a:ext uri="{FF2B5EF4-FFF2-40B4-BE49-F238E27FC236}">
                    <a16:creationId xmlns:a16="http://schemas.microsoft.com/office/drawing/2014/main" id="{75B979FD-DB8D-AF4A-95A9-37945050B464}"/>
                  </a:ext>
                </a:extLst>
              </p:cNvPr>
              <p:cNvSpPr/>
              <p:nvPr/>
            </p:nvSpPr>
            <p:spPr>
              <a:xfrm>
                <a:off x="5617493" y="802897"/>
                <a:ext cx="108164" cy="107645"/>
              </a:xfrm>
              <a:custGeom>
                <a:avLst/>
                <a:gdLst>
                  <a:gd name="connsiteX0" fmla="*/ 0 w 108164"/>
                  <a:gd name="connsiteY0" fmla="*/ 0 h 107645"/>
                  <a:gd name="connsiteX1" fmla="*/ 0 w 108164"/>
                  <a:gd name="connsiteY1" fmla="*/ 41888 h 107645"/>
                  <a:gd name="connsiteX2" fmla="*/ 66190 w 108164"/>
                  <a:gd name="connsiteY2" fmla="*/ 107645 h 107645"/>
                  <a:gd name="connsiteX3" fmla="*/ 108164 w 108164"/>
                  <a:gd name="connsiteY3" fmla="*/ 107645 h 107645"/>
                  <a:gd name="connsiteX4" fmla="*/ 0 w 108164"/>
                  <a:gd name="connsiteY4" fmla="*/ 0 h 1076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8164" h="107645">
                    <a:moveTo>
                      <a:pt x="0" y="0"/>
                    </a:moveTo>
                    <a:lnTo>
                      <a:pt x="0" y="41888"/>
                    </a:lnTo>
                    <a:cubicBezTo>
                      <a:pt x="36466" y="41888"/>
                      <a:pt x="66190" y="71418"/>
                      <a:pt x="66190" y="107645"/>
                    </a:cubicBezTo>
                    <a:lnTo>
                      <a:pt x="108164" y="107645"/>
                    </a:lnTo>
                    <a:cubicBezTo>
                      <a:pt x="108164" y="48398"/>
                      <a:pt x="59638" y="0"/>
                      <a:pt x="0" y="0"/>
                    </a:cubicBez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6EDE16C3-1250-886C-8657-29C4CF16602C}"/>
                </a:ext>
              </a:extLst>
            </p:cNvPr>
            <p:cNvGrpSpPr/>
            <p:nvPr/>
          </p:nvGrpSpPr>
          <p:grpSpPr>
            <a:xfrm>
              <a:off x="487792" y="3170170"/>
              <a:ext cx="2998008" cy="542082"/>
              <a:chOff x="487792" y="3170170"/>
              <a:chExt cx="2998008" cy="542082"/>
            </a:xfrm>
            <a:grpFill/>
          </p:grpSpPr>
          <p:grpSp>
            <p:nvGrpSpPr>
              <p:cNvPr id="9" name="Agrupar 8">
                <a:extLst>
                  <a:ext uri="{FF2B5EF4-FFF2-40B4-BE49-F238E27FC236}">
                    <a16:creationId xmlns:a16="http://schemas.microsoft.com/office/drawing/2014/main" id="{7BF728EB-234A-350B-57AF-A79C4A3BF703}"/>
                  </a:ext>
                </a:extLst>
              </p:cNvPr>
              <p:cNvGrpSpPr/>
              <p:nvPr/>
            </p:nvGrpSpPr>
            <p:grpSpPr>
              <a:xfrm>
                <a:off x="487792" y="3170170"/>
                <a:ext cx="2998008" cy="542082"/>
                <a:chOff x="2625084" y="1300084"/>
                <a:chExt cx="2218548" cy="401145"/>
              </a:xfrm>
              <a:grpFill/>
            </p:grpSpPr>
            <p:grpSp>
              <p:nvGrpSpPr>
                <p:cNvPr id="13" name="Gráfico 16">
                  <a:extLst>
                    <a:ext uri="{FF2B5EF4-FFF2-40B4-BE49-F238E27FC236}">
                      <a16:creationId xmlns:a16="http://schemas.microsoft.com/office/drawing/2014/main" id="{A797A605-B132-DB7C-7BEB-14A845707538}"/>
                    </a:ext>
                  </a:extLst>
                </p:cNvPr>
                <p:cNvGrpSpPr/>
                <p:nvPr/>
              </p:nvGrpSpPr>
              <p:grpSpPr>
                <a:xfrm>
                  <a:off x="2625084" y="1300084"/>
                  <a:ext cx="2218548" cy="401145"/>
                  <a:chOff x="2625084" y="1300084"/>
                  <a:chExt cx="2218548" cy="401145"/>
                </a:xfrm>
                <a:grpFill/>
              </p:grpSpPr>
              <p:sp>
                <p:nvSpPr>
                  <p:cNvPr id="15" name="Forma Livre 14">
                    <a:extLst>
                      <a:ext uri="{FF2B5EF4-FFF2-40B4-BE49-F238E27FC236}">
                        <a16:creationId xmlns:a16="http://schemas.microsoft.com/office/drawing/2014/main" id="{B4314EE0-E0B4-E7C1-DFF7-64544162D86D}"/>
                      </a:ext>
                    </a:extLst>
                  </p:cNvPr>
                  <p:cNvSpPr/>
                  <p:nvPr/>
                </p:nvSpPr>
                <p:spPr>
                  <a:xfrm>
                    <a:off x="2625084" y="1300084"/>
                    <a:ext cx="651167" cy="393315"/>
                  </a:xfrm>
                  <a:custGeom>
                    <a:avLst/>
                    <a:gdLst>
                      <a:gd name="connsiteX0" fmla="*/ 328765 w 651167"/>
                      <a:gd name="connsiteY0" fmla="*/ 220951 h 393315"/>
                      <a:gd name="connsiteX1" fmla="*/ 207496 w 651167"/>
                      <a:gd name="connsiteY1" fmla="*/ 0 h 393315"/>
                      <a:gd name="connsiteX2" fmla="*/ 0 w 651167"/>
                      <a:gd name="connsiteY2" fmla="*/ 0 h 393315"/>
                      <a:gd name="connsiteX3" fmla="*/ 0 w 651167"/>
                      <a:gd name="connsiteY3" fmla="*/ 393315 h 393315"/>
                      <a:gd name="connsiteX4" fmla="*/ 147384 w 651167"/>
                      <a:gd name="connsiteY4" fmla="*/ 393315 h 393315"/>
                      <a:gd name="connsiteX5" fmla="*/ 147384 w 651167"/>
                      <a:gd name="connsiteY5" fmla="*/ 148024 h 393315"/>
                      <a:gd name="connsiteX6" fmla="*/ 285747 w 651167"/>
                      <a:gd name="connsiteY6" fmla="*/ 393315 h 393315"/>
                      <a:gd name="connsiteX7" fmla="*/ 362857 w 651167"/>
                      <a:gd name="connsiteY7" fmla="*/ 393315 h 393315"/>
                      <a:gd name="connsiteX8" fmla="*/ 501695 w 651167"/>
                      <a:gd name="connsiteY8" fmla="*/ 148024 h 393315"/>
                      <a:gd name="connsiteX9" fmla="*/ 501695 w 651167"/>
                      <a:gd name="connsiteY9" fmla="*/ 393315 h 393315"/>
                      <a:gd name="connsiteX10" fmla="*/ 651168 w 651167"/>
                      <a:gd name="connsiteY10" fmla="*/ 393315 h 393315"/>
                      <a:gd name="connsiteX11" fmla="*/ 651168 w 651167"/>
                      <a:gd name="connsiteY11" fmla="*/ 0 h 393315"/>
                      <a:gd name="connsiteX12" fmla="*/ 452218 w 651167"/>
                      <a:gd name="connsiteY12" fmla="*/ 0 h 393315"/>
                      <a:gd name="connsiteX13" fmla="*/ 328765 w 651167"/>
                      <a:gd name="connsiteY13" fmla="*/ 220951 h 39331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51167" h="393315">
                        <a:moveTo>
                          <a:pt x="328765" y="220951"/>
                        </a:moveTo>
                        <a:lnTo>
                          <a:pt x="207496" y="0"/>
                        </a:lnTo>
                        <a:lnTo>
                          <a:pt x="0" y="0"/>
                        </a:lnTo>
                        <a:lnTo>
                          <a:pt x="0" y="393315"/>
                        </a:lnTo>
                        <a:lnTo>
                          <a:pt x="147384" y="393315"/>
                        </a:lnTo>
                        <a:lnTo>
                          <a:pt x="147384" y="148024"/>
                        </a:lnTo>
                        <a:lnTo>
                          <a:pt x="285747" y="393315"/>
                        </a:lnTo>
                        <a:lnTo>
                          <a:pt x="362857" y="393315"/>
                        </a:lnTo>
                        <a:lnTo>
                          <a:pt x="501695" y="148024"/>
                        </a:lnTo>
                        <a:lnTo>
                          <a:pt x="501695" y="393315"/>
                        </a:lnTo>
                        <a:lnTo>
                          <a:pt x="651168" y="393315"/>
                        </a:lnTo>
                        <a:lnTo>
                          <a:pt x="651168" y="0"/>
                        </a:lnTo>
                        <a:lnTo>
                          <a:pt x="452218" y="0"/>
                        </a:lnTo>
                        <a:lnTo>
                          <a:pt x="328765" y="220951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/>
                  </a:p>
                </p:txBody>
              </p:sp>
              <p:sp>
                <p:nvSpPr>
                  <p:cNvPr id="16" name="Forma Livre 15">
                    <a:extLst>
                      <a:ext uri="{FF2B5EF4-FFF2-40B4-BE49-F238E27FC236}">
                        <a16:creationId xmlns:a16="http://schemas.microsoft.com/office/drawing/2014/main" id="{FAF50705-006C-59E7-66A3-5663EB26CEEB}"/>
                      </a:ext>
                    </a:extLst>
                  </p:cNvPr>
                  <p:cNvSpPr/>
                  <p:nvPr/>
                </p:nvSpPr>
                <p:spPr>
                  <a:xfrm>
                    <a:off x="3771109" y="1409050"/>
                    <a:ext cx="456966" cy="284349"/>
                  </a:xfrm>
                  <a:custGeom>
                    <a:avLst/>
                    <a:gdLst>
                      <a:gd name="connsiteX0" fmla="*/ 308538 w 456966"/>
                      <a:gd name="connsiteY0" fmla="*/ 0 h 284349"/>
                      <a:gd name="connsiteX1" fmla="*/ 233516 w 456966"/>
                      <a:gd name="connsiteY1" fmla="*/ 184912 h 284349"/>
                      <a:gd name="connsiteX2" fmla="*/ 154791 w 456966"/>
                      <a:gd name="connsiteY2" fmla="*/ 0 h 284349"/>
                      <a:gd name="connsiteX3" fmla="*/ 0 w 456966"/>
                      <a:gd name="connsiteY3" fmla="*/ 0 h 284349"/>
                      <a:gd name="connsiteX4" fmla="*/ 135609 w 456966"/>
                      <a:gd name="connsiteY4" fmla="*/ 284349 h 284349"/>
                      <a:gd name="connsiteX5" fmla="*/ 326676 w 456966"/>
                      <a:gd name="connsiteY5" fmla="*/ 284349 h 284349"/>
                      <a:gd name="connsiteX6" fmla="*/ 456967 w 456966"/>
                      <a:gd name="connsiteY6" fmla="*/ 0 h 284349"/>
                      <a:gd name="connsiteX7" fmla="*/ 308538 w 456966"/>
                      <a:gd name="connsiteY7" fmla="*/ 0 h 2843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456966" h="284349">
                        <a:moveTo>
                          <a:pt x="308538" y="0"/>
                        </a:moveTo>
                        <a:lnTo>
                          <a:pt x="233516" y="184912"/>
                        </a:lnTo>
                        <a:lnTo>
                          <a:pt x="154791" y="0"/>
                        </a:lnTo>
                        <a:lnTo>
                          <a:pt x="0" y="0"/>
                        </a:lnTo>
                        <a:lnTo>
                          <a:pt x="135609" y="284349"/>
                        </a:lnTo>
                        <a:lnTo>
                          <a:pt x="326676" y="284349"/>
                        </a:lnTo>
                        <a:lnTo>
                          <a:pt x="456967" y="0"/>
                        </a:lnTo>
                        <a:lnTo>
                          <a:pt x="308538" y="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/>
                  </a:p>
                </p:txBody>
              </p:sp>
              <p:sp>
                <p:nvSpPr>
                  <p:cNvPr id="17" name="Forma Livre 16">
                    <a:extLst>
                      <a:ext uri="{FF2B5EF4-FFF2-40B4-BE49-F238E27FC236}">
                        <a16:creationId xmlns:a16="http://schemas.microsoft.com/office/drawing/2014/main" id="{74DF3C99-2835-840C-379E-70A15906903B}"/>
                      </a:ext>
                    </a:extLst>
                  </p:cNvPr>
                  <p:cNvSpPr/>
                  <p:nvPr/>
                </p:nvSpPr>
                <p:spPr>
                  <a:xfrm>
                    <a:off x="4215350" y="1401031"/>
                    <a:ext cx="453262" cy="300199"/>
                  </a:xfrm>
                  <a:custGeom>
                    <a:avLst/>
                    <a:gdLst>
                      <a:gd name="connsiteX0" fmla="*/ 439398 w 453262"/>
                      <a:gd name="connsiteY0" fmla="*/ 84343 h 300199"/>
                      <a:gd name="connsiteX1" fmla="*/ 416797 w 453262"/>
                      <a:gd name="connsiteY1" fmla="*/ 51794 h 300199"/>
                      <a:gd name="connsiteX2" fmla="*/ 378526 w 453262"/>
                      <a:gd name="connsiteY2" fmla="*/ 24812 h 300199"/>
                      <a:gd name="connsiteX3" fmla="*/ 321073 w 453262"/>
                      <a:gd name="connsiteY3" fmla="*/ 6604 h 300199"/>
                      <a:gd name="connsiteX4" fmla="*/ 240449 w 453262"/>
                      <a:gd name="connsiteY4" fmla="*/ 0 h 300199"/>
                      <a:gd name="connsiteX5" fmla="*/ 211200 w 453262"/>
                      <a:gd name="connsiteY5" fmla="*/ 0 h 300199"/>
                      <a:gd name="connsiteX6" fmla="*/ 103511 w 453262"/>
                      <a:gd name="connsiteY6" fmla="*/ 13208 h 300199"/>
                      <a:gd name="connsiteX7" fmla="*/ 39125 w 453262"/>
                      <a:gd name="connsiteY7" fmla="*/ 47077 h 300199"/>
                      <a:gd name="connsiteX8" fmla="*/ 7977 w 453262"/>
                      <a:gd name="connsiteY8" fmla="*/ 93022 h 300199"/>
                      <a:gd name="connsiteX9" fmla="*/ 0 w 453262"/>
                      <a:gd name="connsiteY9" fmla="*/ 143212 h 300199"/>
                      <a:gd name="connsiteX10" fmla="*/ 0 w 453262"/>
                      <a:gd name="connsiteY10" fmla="*/ 153779 h 300199"/>
                      <a:gd name="connsiteX11" fmla="*/ 8547 w 453262"/>
                      <a:gd name="connsiteY11" fmla="*/ 204818 h 300199"/>
                      <a:gd name="connsiteX12" fmla="*/ 40455 w 453262"/>
                      <a:gd name="connsiteY12" fmla="*/ 252084 h 300199"/>
                      <a:gd name="connsiteX13" fmla="*/ 105315 w 453262"/>
                      <a:gd name="connsiteY13" fmla="*/ 286708 h 300199"/>
                      <a:gd name="connsiteX14" fmla="*/ 212814 w 453262"/>
                      <a:gd name="connsiteY14" fmla="*/ 300199 h 300199"/>
                      <a:gd name="connsiteX15" fmla="*/ 241018 w 453262"/>
                      <a:gd name="connsiteY15" fmla="*/ 300199 h 300199"/>
                      <a:gd name="connsiteX16" fmla="*/ 321643 w 453262"/>
                      <a:gd name="connsiteY16" fmla="*/ 294633 h 300199"/>
                      <a:gd name="connsiteX17" fmla="*/ 378811 w 453262"/>
                      <a:gd name="connsiteY17" fmla="*/ 280387 h 300199"/>
                      <a:gd name="connsiteX18" fmla="*/ 416607 w 453262"/>
                      <a:gd name="connsiteY18" fmla="*/ 260009 h 300199"/>
                      <a:gd name="connsiteX19" fmla="*/ 438923 w 453262"/>
                      <a:gd name="connsiteY19" fmla="*/ 235952 h 300199"/>
                      <a:gd name="connsiteX20" fmla="*/ 449559 w 453262"/>
                      <a:gd name="connsiteY20" fmla="*/ 211611 h 300199"/>
                      <a:gd name="connsiteX21" fmla="*/ 452218 w 453262"/>
                      <a:gd name="connsiteY21" fmla="*/ 189723 h 300199"/>
                      <a:gd name="connsiteX22" fmla="*/ 452218 w 453262"/>
                      <a:gd name="connsiteY22" fmla="*/ 188686 h 300199"/>
                      <a:gd name="connsiteX23" fmla="*/ 309678 w 453262"/>
                      <a:gd name="connsiteY23" fmla="*/ 188686 h 300199"/>
                      <a:gd name="connsiteX24" fmla="*/ 306259 w 453262"/>
                      <a:gd name="connsiteY24" fmla="*/ 196894 h 300199"/>
                      <a:gd name="connsiteX25" fmla="*/ 294863 w 453262"/>
                      <a:gd name="connsiteY25" fmla="*/ 208215 h 300199"/>
                      <a:gd name="connsiteX26" fmla="*/ 270647 w 453262"/>
                      <a:gd name="connsiteY26" fmla="*/ 218498 h 300199"/>
                      <a:gd name="connsiteX27" fmla="*/ 229433 w 453262"/>
                      <a:gd name="connsiteY27" fmla="*/ 223027 h 300199"/>
                      <a:gd name="connsiteX28" fmla="*/ 228863 w 453262"/>
                      <a:gd name="connsiteY28" fmla="*/ 223027 h 300199"/>
                      <a:gd name="connsiteX29" fmla="*/ 191352 w 453262"/>
                      <a:gd name="connsiteY29" fmla="*/ 219064 h 300199"/>
                      <a:gd name="connsiteX30" fmla="*/ 165237 w 453262"/>
                      <a:gd name="connsiteY30" fmla="*/ 207932 h 300199"/>
                      <a:gd name="connsiteX31" fmla="*/ 149283 w 453262"/>
                      <a:gd name="connsiteY31" fmla="*/ 191233 h 300199"/>
                      <a:gd name="connsiteX32" fmla="*/ 142066 w 453262"/>
                      <a:gd name="connsiteY32" fmla="*/ 170666 h 300199"/>
                      <a:gd name="connsiteX33" fmla="*/ 453263 w 453262"/>
                      <a:gd name="connsiteY33" fmla="*/ 170666 h 300199"/>
                      <a:gd name="connsiteX34" fmla="*/ 453263 w 453262"/>
                      <a:gd name="connsiteY34" fmla="*/ 154817 h 300199"/>
                      <a:gd name="connsiteX35" fmla="*/ 450319 w 453262"/>
                      <a:gd name="connsiteY35" fmla="*/ 119627 h 300199"/>
                      <a:gd name="connsiteX36" fmla="*/ 439398 w 453262"/>
                      <a:gd name="connsiteY36" fmla="*/ 84248 h 300199"/>
                      <a:gd name="connsiteX37" fmla="*/ 143585 w 453262"/>
                      <a:gd name="connsiteY37" fmla="*/ 112645 h 300199"/>
                      <a:gd name="connsiteX38" fmla="*/ 151847 w 453262"/>
                      <a:gd name="connsiteY38" fmla="*/ 94815 h 300199"/>
                      <a:gd name="connsiteX39" fmla="*/ 167042 w 453262"/>
                      <a:gd name="connsiteY39" fmla="*/ 81041 h 300199"/>
                      <a:gd name="connsiteX40" fmla="*/ 190973 w 453262"/>
                      <a:gd name="connsiteY40" fmla="*/ 72078 h 300199"/>
                      <a:gd name="connsiteX41" fmla="*/ 226109 w 453262"/>
                      <a:gd name="connsiteY41" fmla="*/ 68870 h 300199"/>
                      <a:gd name="connsiteX42" fmla="*/ 285747 w 453262"/>
                      <a:gd name="connsiteY42" fmla="*/ 80475 h 300199"/>
                      <a:gd name="connsiteX43" fmla="*/ 308633 w 453262"/>
                      <a:gd name="connsiteY43" fmla="*/ 112740 h 300199"/>
                      <a:gd name="connsiteX44" fmla="*/ 143680 w 453262"/>
                      <a:gd name="connsiteY44" fmla="*/ 112740 h 3001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</a:cxnLst>
                    <a:rect l="l" t="t" r="r" b="b"/>
                    <a:pathLst>
                      <a:path w="453262" h="300199">
                        <a:moveTo>
                          <a:pt x="439398" y="84343"/>
                        </a:moveTo>
                        <a:cubicBezTo>
                          <a:pt x="434080" y="72927"/>
                          <a:pt x="426578" y="62078"/>
                          <a:pt x="416797" y="51794"/>
                        </a:cubicBezTo>
                        <a:cubicBezTo>
                          <a:pt x="407016" y="41605"/>
                          <a:pt x="394290" y="32548"/>
                          <a:pt x="378526" y="24812"/>
                        </a:cubicBezTo>
                        <a:cubicBezTo>
                          <a:pt x="362762" y="17076"/>
                          <a:pt x="343580" y="10944"/>
                          <a:pt x="321073" y="6604"/>
                        </a:cubicBezTo>
                        <a:cubicBezTo>
                          <a:pt x="298567" y="2170"/>
                          <a:pt x="271692" y="0"/>
                          <a:pt x="240449" y="0"/>
                        </a:cubicBezTo>
                        <a:lnTo>
                          <a:pt x="211200" y="0"/>
                        </a:lnTo>
                        <a:cubicBezTo>
                          <a:pt x="166852" y="0"/>
                          <a:pt x="130955" y="4434"/>
                          <a:pt x="103511" y="13208"/>
                        </a:cubicBezTo>
                        <a:cubicBezTo>
                          <a:pt x="76066" y="21982"/>
                          <a:pt x="54604" y="33303"/>
                          <a:pt x="39125" y="47077"/>
                        </a:cubicBezTo>
                        <a:cubicBezTo>
                          <a:pt x="23741" y="60851"/>
                          <a:pt x="13295" y="76135"/>
                          <a:pt x="7977" y="93022"/>
                        </a:cubicBezTo>
                        <a:cubicBezTo>
                          <a:pt x="2659" y="109909"/>
                          <a:pt x="0" y="126702"/>
                          <a:pt x="0" y="143212"/>
                        </a:cubicBezTo>
                        <a:lnTo>
                          <a:pt x="0" y="153779"/>
                        </a:lnTo>
                        <a:cubicBezTo>
                          <a:pt x="0" y="170383"/>
                          <a:pt x="2849" y="187365"/>
                          <a:pt x="8547" y="204818"/>
                        </a:cubicBezTo>
                        <a:cubicBezTo>
                          <a:pt x="14245" y="222272"/>
                          <a:pt x="24881" y="238027"/>
                          <a:pt x="40455" y="252084"/>
                        </a:cubicBezTo>
                        <a:cubicBezTo>
                          <a:pt x="56029" y="266141"/>
                          <a:pt x="77680" y="277745"/>
                          <a:pt x="105315" y="286708"/>
                        </a:cubicBezTo>
                        <a:cubicBezTo>
                          <a:pt x="132950" y="295671"/>
                          <a:pt x="168846" y="300199"/>
                          <a:pt x="212814" y="300199"/>
                        </a:cubicBezTo>
                        <a:lnTo>
                          <a:pt x="241018" y="300199"/>
                        </a:lnTo>
                        <a:cubicBezTo>
                          <a:pt x="272262" y="300199"/>
                          <a:pt x="299137" y="298312"/>
                          <a:pt x="321643" y="294633"/>
                        </a:cubicBezTo>
                        <a:cubicBezTo>
                          <a:pt x="344149" y="290953"/>
                          <a:pt x="363237" y="286142"/>
                          <a:pt x="378811" y="280387"/>
                        </a:cubicBezTo>
                        <a:cubicBezTo>
                          <a:pt x="394385" y="274538"/>
                          <a:pt x="407016" y="267839"/>
                          <a:pt x="416607" y="260009"/>
                        </a:cubicBezTo>
                        <a:cubicBezTo>
                          <a:pt x="426198" y="252273"/>
                          <a:pt x="433605" y="244254"/>
                          <a:pt x="438923" y="235952"/>
                        </a:cubicBezTo>
                        <a:cubicBezTo>
                          <a:pt x="444241" y="227649"/>
                          <a:pt x="447755" y="219536"/>
                          <a:pt x="449559" y="211611"/>
                        </a:cubicBezTo>
                        <a:cubicBezTo>
                          <a:pt x="451364" y="203686"/>
                          <a:pt x="452218" y="196328"/>
                          <a:pt x="452218" y="189723"/>
                        </a:cubicBezTo>
                        <a:lnTo>
                          <a:pt x="452218" y="188686"/>
                        </a:lnTo>
                        <a:lnTo>
                          <a:pt x="309678" y="188686"/>
                        </a:lnTo>
                        <a:cubicBezTo>
                          <a:pt x="309298" y="190478"/>
                          <a:pt x="308158" y="193214"/>
                          <a:pt x="306259" y="196894"/>
                        </a:cubicBezTo>
                        <a:cubicBezTo>
                          <a:pt x="304359" y="200573"/>
                          <a:pt x="300466" y="204347"/>
                          <a:pt x="294863" y="208215"/>
                        </a:cubicBezTo>
                        <a:cubicBezTo>
                          <a:pt x="289165" y="212083"/>
                          <a:pt x="281093" y="215573"/>
                          <a:pt x="270647" y="218498"/>
                        </a:cubicBezTo>
                        <a:cubicBezTo>
                          <a:pt x="260201" y="221517"/>
                          <a:pt x="246431" y="223027"/>
                          <a:pt x="229433" y="223027"/>
                        </a:cubicBezTo>
                        <a:lnTo>
                          <a:pt x="228863" y="223027"/>
                        </a:lnTo>
                        <a:cubicBezTo>
                          <a:pt x="214334" y="223027"/>
                          <a:pt x="201798" y="221706"/>
                          <a:pt x="191352" y="219064"/>
                        </a:cubicBezTo>
                        <a:cubicBezTo>
                          <a:pt x="180906" y="216423"/>
                          <a:pt x="172170" y="212743"/>
                          <a:pt x="165237" y="207932"/>
                        </a:cubicBezTo>
                        <a:cubicBezTo>
                          <a:pt x="158305" y="203120"/>
                          <a:pt x="152987" y="197648"/>
                          <a:pt x="149283" y="191233"/>
                        </a:cubicBezTo>
                        <a:cubicBezTo>
                          <a:pt x="145580" y="184912"/>
                          <a:pt x="143206" y="178025"/>
                          <a:pt x="142066" y="170666"/>
                        </a:cubicBezTo>
                        <a:lnTo>
                          <a:pt x="453263" y="170666"/>
                        </a:lnTo>
                        <a:lnTo>
                          <a:pt x="453263" y="154817"/>
                        </a:lnTo>
                        <a:cubicBezTo>
                          <a:pt x="453263" y="143590"/>
                          <a:pt x="452313" y="131797"/>
                          <a:pt x="450319" y="119627"/>
                        </a:cubicBezTo>
                        <a:cubicBezTo>
                          <a:pt x="448325" y="107457"/>
                          <a:pt x="444716" y="95664"/>
                          <a:pt x="439398" y="84248"/>
                        </a:cubicBezTo>
                        <a:close/>
                        <a:moveTo>
                          <a:pt x="143585" y="112645"/>
                        </a:moveTo>
                        <a:cubicBezTo>
                          <a:pt x="145390" y="106136"/>
                          <a:pt x="148144" y="100192"/>
                          <a:pt x="151847" y="94815"/>
                        </a:cubicBezTo>
                        <a:cubicBezTo>
                          <a:pt x="155551" y="89437"/>
                          <a:pt x="160679" y="84814"/>
                          <a:pt x="167042" y="81041"/>
                        </a:cubicBezTo>
                        <a:cubicBezTo>
                          <a:pt x="173404" y="77267"/>
                          <a:pt x="181381" y="74248"/>
                          <a:pt x="190973" y="72078"/>
                        </a:cubicBezTo>
                        <a:cubicBezTo>
                          <a:pt x="200564" y="69908"/>
                          <a:pt x="212244" y="68870"/>
                          <a:pt x="226109" y="68870"/>
                        </a:cubicBezTo>
                        <a:cubicBezTo>
                          <a:pt x="253459" y="68870"/>
                          <a:pt x="273306" y="72738"/>
                          <a:pt x="285747" y="80475"/>
                        </a:cubicBezTo>
                        <a:cubicBezTo>
                          <a:pt x="298187" y="88211"/>
                          <a:pt x="305784" y="98966"/>
                          <a:pt x="308633" y="112740"/>
                        </a:cubicBezTo>
                        <a:lnTo>
                          <a:pt x="143680" y="1127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/>
                  </a:p>
                </p:txBody>
              </p:sp>
              <p:sp>
                <p:nvSpPr>
                  <p:cNvPr id="18" name="Forma Livre 17">
                    <a:extLst>
                      <a:ext uri="{FF2B5EF4-FFF2-40B4-BE49-F238E27FC236}">
                        <a16:creationId xmlns:a16="http://schemas.microsoft.com/office/drawing/2014/main" id="{EE93E2D3-62D0-4951-5F75-31A9B26786EB}"/>
                      </a:ext>
                    </a:extLst>
                  </p:cNvPr>
                  <p:cNvSpPr/>
                  <p:nvPr/>
                </p:nvSpPr>
                <p:spPr>
                  <a:xfrm>
                    <a:off x="4698907" y="1300084"/>
                    <a:ext cx="144725" cy="393221"/>
                  </a:xfrm>
                  <a:custGeom>
                    <a:avLst/>
                    <a:gdLst>
                      <a:gd name="connsiteX0" fmla="*/ 0 w 144725"/>
                      <a:gd name="connsiteY0" fmla="*/ 0 h 393221"/>
                      <a:gd name="connsiteX1" fmla="*/ 144725 w 144725"/>
                      <a:gd name="connsiteY1" fmla="*/ 0 h 393221"/>
                      <a:gd name="connsiteX2" fmla="*/ 144725 w 144725"/>
                      <a:gd name="connsiteY2" fmla="*/ 393221 h 393221"/>
                      <a:gd name="connsiteX3" fmla="*/ 0 w 144725"/>
                      <a:gd name="connsiteY3" fmla="*/ 393221 h 3932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44725" h="393221">
                        <a:moveTo>
                          <a:pt x="0" y="0"/>
                        </a:moveTo>
                        <a:lnTo>
                          <a:pt x="144725" y="0"/>
                        </a:lnTo>
                        <a:lnTo>
                          <a:pt x="144725" y="393221"/>
                        </a:lnTo>
                        <a:lnTo>
                          <a:pt x="0" y="393221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/>
                  </a:p>
                </p:txBody>
              </p:sp>
              <p:sp>
                <p:nvSpPr>
                  <p:cNvPr id="19" name="Forma Livre 18">
                    <a:extLst>
                      <a:ext uri="{FF2B5EF4-FFF2-40B4-BE49-F238E27FC236}">
                        <a16:creationId xmlns:a16="http://schemas.microsoft.com/office/drawing/2014/main" id="{40026279-C3A0-565B-C959-3A872E94C133}"/>
                      </a:ext>
                    </a:extLst>
                  </p:cNvPr>
                  <p:cNvSpPr/>
                  <p:nvPr/>
                </p:nvSpPr>
                <p:spPr>
                  <a:xfrm>
                    <a:off x="3553546" y="1300084"/>
                    <a:ext cx="104555" cy="83021"/>
                  </a:xfrm>
                  <a:custGeom>
                    <a:avLst/>
                    <a:gdLst>
                      <a:gd name="connsiteX0" fmla="*/ 24026 w 104555"/>
                      <a:gd name="connsiteY0" fmla="*/ 0 h 83021"/>
                      <a:gd name="connsiteX1" fmla="*/ 0 w 104555"/>
                      <a:gd name="connsiteY1" fmla="*/ 83022 h 83021"/>
                      <a:gd name="connsiteX2" fmla="*/ 55554 w 104555"/>
                      <a:gd name="connsiteY2" fmla="*/ 83022 h 83021"/>
                      <a:gd name="connsiteX3" fmla="*/ 104555 w 104555"/>
                      <a:gd name="connsiteY3" fmla="*/ 0 h 83021"/>
                      <a:gd name="connsiteX4" fmla="*/ 24026 w 104555"/>
                      <a:gd name="connsiteY4" fmla="*/ 0 h 830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4555" h="83021">
                        <a:moveTo>
                          <a:pt x="24026" y="0"/>
                        </a:moveTo>
                        <a:lnTo>
                          <a:pt x="0" y="83022"/>
                        </a:lnTo>
                        <a:lnTo>
                          <a:pt x="55554" y="83022"/>
                        </a:lnTo>
                        <a:lnTo>
                          <a:pt x="104555" y="0"/>
                        </a:lnTo>
                        <a:lnTo>
                          <a:pt x="24026" y="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/>
                  </a:p>
                </p:txBody>
              </p:sp>
            </p:grpSp>
            <p:sp>
              <p:nvSpPr>
                <p:cNvPr id="14" name="Forma Livre 13">
                  <a:extLst>
                    <a:ext uri="{FF2B5EF4-FFF2-40B4-BE49-F238E27FC236}">
                      <a16:creationId xmlns:a16="http://schemas.microsoft.com/office/drawing/2014/main" id="{1026F7FB-9E04-4126-3F2D-5348848AF9F4}"/>
                    </a:ext>
                  </a:extLst>
                </p:cNvPr>
                <p:cNvSpPr/>
                <p:nvPr/>
              </p:nvSpPr>
              <p:spPr>
                <a:xfrm>
                  <a:off x="3311768" y="1403861"/>
                  <a:ext cx="473015" cy="287934"/>
                </a:xfrm>
                <a:custGeom>
                  <a:avLst/>
                  <a:gdLst>
                    <a:gd name="connsiteX0" fmla="*/ 470452 w 473015"/>
                    <a:gd name="connsiteY0" fmla="*/ 112645 h 287934"/>
                    <a:gd name="connsiteX1" fmla="*/ 459531 w 473015"/>
                    <a:gd name="connsiteY1" fmla="*/ 80097 h 287934"/>
                    <a:gd name="connsiteX2" fmla="*/ 436359 w 473015"/>
                    <a:gd name="connsiteY2" fmla="*/ 49719 h 287934"/>
                    <a:gd name="connsiteX3" fmla="*/ 397519 w 473015"/>
                    <a:gd name="connsiteY3" fmla="*/ 24340 h 287934"/>
                    <a:gd name="connsiteX4" fmla="*/ 339021 w 473015"/>
                    <a:gd name="connsiteY4" fmla="*/ 6604 h 287934"/>
                    <a:gd name="connsiteX5" fmla="*/ 257067 w 473015"/>
                    <a:gd name="connsiteY5" fmla="*/ 0 h 287934"/>
                    <a:gd name="connsiteX6" fmla="*/ 216613 w 473015"/>
                    <a:gd name="connsiteY6" fmla="*/ 0 h 287934"/>
                    <a:gd name="connsiteX7" fmla="*/ 136843 w 473015"/>
                    <a:gd name="connsiteY7" fmla="*/ 6604 h 287934"/>
                    <a:gd name="connsiteX8" fmla="*/ 78820 w 473015"/>
                    <a:gd name="connsiteY8" fmla="*/ 24057 h 287934"/>
                    <a:gd name="connsiteX9" fmla="*/ 39410 w 473015"/>
                    <a:gd name="connsiteY9" fmla="*/ 49436 h 287934"/>
                    <a:gd name="connsiteX10" fmla="*/ 15194 w 473015"/>
                    <a:gd name="connsiteY10" fmla="*/ 80097 h 287934"/>
                    <a:gd name="connsiteX11" fmla="*/ 3229 w 473015"/>
                    <a:gd name="connsiteY11" fmla="*/ 112834 h 287934"/>
                    <a:gd name="connsiteX12" fmla="*/ 0 w 473015"/>
                    <a:gd name="connsiteY12" fmla="*/ 144250 h 287934"/>
                    <a:gd name="connsiteX13" fmla="*/ 0 w 473015"/>
                    <a:gd name="connsiteY13" fmla="*/ 152741 h 287934"/>
                    <a:gd name="connsiteX14" fmla="*/ 3419 w 473015"/>
                    <a:gd name="connsiteY14" fmla="*/ 185006 h 287934"/>
                    <a:gd name="connsiteX15" fmla="*/ 15669 w 473015"/>
                    <a:gd name="connsiteY15" fmla="*/ 218309 h 287934"/>
                    <a:gd name="connsiteX16" fmla="*/ 39885 w 473015"/>
                    <a:gd name="connsiteY16" fmla="*/ 249537 h 287934"/>
                    <a:gd name="connsiteX17" fmla="*/ 79295 w 473015"/>
                    <a:gd name="connsiteY17" fmla="*/ 275670 h 287934"/>
                    <a:gd name="connsiteX18" fmla="*/ 109399 w 473015"/>
                    <a:gd name="connsiteY18" fmla="*/ 286802 h 287934"/>
                    <a:gd name="connsiteX19" fmla="*/ 109399 w 473015"/>
                    <a:gd name="connsiteY19" fmla="*/ 169157 h 287934"/>
                    <a:gd name="connsiteX20" fmla="*/ 125163 w 473015"/>
                    <a:gd name="connsiteY20" fmla="*/ 153496 h 287934"/>
                    <a:gd name="connsiteX21" fmla="*/ 165997 w 473015"/>
                    <a:gd name="connsiteY21" fmla="*/ 153496 h 287934"/>
                    <a:gd name="connsiteX22" fmla="*/ 165997 w 473015"/>
                    <a:gd name="connsiteY22" fmla="*/ 85475 h 287934"/>
                    <a:gd name="connsiteX23" fmla="*/ 181761 w 473015"/>
                    <a:gd name="connsiteY23" fmla="*/ 69814 h 287934"/>
                    <a:gd name="connsiteX24" fmla="*/ 291349 w 473015"/>
                    <a:gd name="connsiteY24" fmla="*/ 69814 h 287934"/>
                    <a:gd name="connsiteX25" fmla="*/ 307114 w 473015"/>
                    <a:gd name="connsiteY25" fmla="*/ 85475 h 287934"/>
                    <a:gd name="connsiteX26" fmla="*/ 307114 w 473015"/>
                    <a:gd name="connsiteY26" fmla="*/ 153496 h 287934"/>
                    <a:gd name="connsiteX27" fmla="*/ 347948 w 473015"/>
                    <a:gd name="connsiteY27" fmla="*/ 153496 h 287934"/>
                    <a:gd name="connsiteX28" fmla="*/ 363712 w 473015"/>
                    <a:gd name="connsiteY28" fmla="*/ 169157 h 287934"/>
                    <a:gd name="connsiteX29" fmla="*/ 363712 w 473015"/>
                    <a:gd name="connsiteY29" fmla="*/ 287934 h 287934"/>
                    <a:gd name="connsiteX30" fmla="*/ 398279 w 473015"/>
                    <a:gd name="connsiteY30" fmla="*/ 275670 h 287934"/>
                    <a:gd name="connsiteX31" fmla="*/ 437119 w 473015"/>
                    <a:gd name="connsiteY31" fmla="*/ 249537 h 287934"/>
                    <a:gd name="connsiteX32" fmla="*/ 459721 w 473015"/>
                    <a:gd name="connsiteY32" fmla="*/ 218309 h 287934"/>
                    <a:gd name="connsiteX33" fmla="*/ 470357 w 473015"/>
                    <a:gd name="connsiteY33" fmla="*/ 185289 h 287934"/>
                    <a:gd name="connsiteX34" fmla="*/ 473016 w 473015"/>
                    <a:gd name="connsiteY34" fmla="*/ 153307 h 287934"/>
                    <a:gd name="connsiteX35" fmla="*/ 473016 w 473015"/>
                    <a:gd name="connsiteY35" fmla="*/ 143779 h 287934"/>
                    <a:gd name="connsiteX36" fmla="*/ 470357 w 473015"/>
                    <a:gd name="connsiteY36" fmla="*/ 112551 h 2879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73015" h="287934">
                      <a:moveTo>
                        <a:pt x="470452" y="112645"/>
                      </a:moveTo>
                      <a:cubicBezTo>
                        <a:pt x="468647" y="101702"/>
                        <a:pt x="465039" y="90852"/>
                        <a:pt x="459531" y="80097"/>
                      </a:cubicBezTo>
                      <a:cubicBezTo>
                        <a:pt x="454023" y="69342"/>
                        <a:pt x="446331" y="59247"/>
                        <a:pt x="436359" y="49719"/>
                      </a:cubicBezTo>
                      <a:cubicBezTo>
                        <a:pt x="426388" y="40190"/>
                        <a:pt x="413473" y="31699"/>
                        <a:pt x="397519" y="24340"/>
                      </a:cubicBezTo>
                      <a:cubicBezTo>
                        <a:pt x="381565" y="16982"/>
                        <a:pt x="362003" y="11038"/>
                        <a:pt x="339021" y="6604"/>
                      </a:cubicBezTo>
                      <a:cubicBezTo>
                        <a:pt x="315945" y="2170"/>
                        <a:pt x="288690" y="0"/>
                        <a:pt x="257067" y="0"/>
                      </a:cubicBezTo>
                      <a:lnTo>
                        <a:pt x="216613" y="0"/>
                      </a:lnTo>
                      <a:cubicBezTo>
                        <a:pt x="186129" y="0"/>
                        <a:pt x="159539" y="2170"/>
                        <a:pt x="136843" y="6604"/>
                      </a:cubicBezTo>
                      <a:cubicBezTo>
                        <a:pt x="114147" y="11038"/>
                        <a:pt x="94774" y="16793"/>
                        <a:pt x="78820" y="24057"/>
                      </a:cubicBezTo>
                      <a:cubicBezTo>
                        <a:pt x="62866" y="31322"/>
                        <a:pt x="49761" y="39718"/>
                        <a:pt x="39410" y="49436"/>
                      </a:cubicBezTo>
                      <a:cubicBezTo>
                        <a:pt x="29154" y="59153"/>
                        <a:pt x="21082" y="69342"/>
                        <a:pt x="15194" y="80097"/>
                      </a:cubicBezTo>
                      <a:cubicBezTo>
                        <a:pt x="9307" y="90852"/>
                        <a:pt x="5318" y="101796"/>
                        <a:pt x="3229" y="112834"/>
                      </a:cubicBezTo>
                      <a:cubicBezTo>
                        <a:pt x="1140" y="123872"/>
                        <a:pt x="0" y="134439"/>
                        <a:pt x="0" y="144250"/>
                      </a:cubicBezTo>
                      <a:lnTo>
                        <a:pt x="0" y="152741"/>
                      </a:lnTo>
                      <a:cubicBezTo>
                        <a:pt x="0" y="162930"/>
                        <a:pt x="1140" y="173685"/>
                        <a:pt x="3419" y="185006"/>
                      </a:cubicBezTo>
                      <a:cubicBezTo>
                        <a:pt x="5698" y="196327"/>
                        <a:pt x="9781" y="207366"/>
                        <a:pt x="15669" y="218309"/>
                      </a:cubicBezTo>
                      <a:cubicBezTo>
                        <a:pt x="21557" y="229253"/>
                        <a:pt x="29629" y="239631"/>
                        <a:pt x="39885" y="249537"/>
                      </a:cubicBezTo>
                      <a:cubicBezTo>
                        <a:pt x="50141" y="259443"/>
                        <a:pt x="63341" y="268122"/>
                        <a:pt x="79295" y="275670"/>
                      </a:cubicBezTo>
                      <a:cubicBezTo>
                        <a:pt x="88222" y="279915"/>
                        <a:pt x="98288" y="283595"/>
                        <a:pt x="109399" y="286802"/>
                      </a:cubicBezTo>
                      <a:lnTo>
                        <a:pt x="109399" y="169157"/>
                      </a:lnTo>
                      <a:cubicBezTo>
                        <a:pt x="109399" y="160477"/>
                        <a:pt x="116426" y="153496"/>
                        <a:pt x="125163" y="153496"/>
                      </a:cubicBezTo>
                      <a:lnTo>
                        <a:pt x="165997" y="153496"/>
                      </a:lnTo>
                      <a:lnTo>
                        <a:pt x="165997" y="85475"/>
                      </a:lnTo>
                      <a:cubicBezTo>
                        <a:pt x="165997" y="76795"/>
                        <a:pt x="173024" y="69814"/>
                        <a:pt x="181761" y="69814"/>
                      </a:cubicBezTo>
                      <a:lnTo>
                        <a:pt x="291349" y="69814"/>
                      </a:lnTo>
                      <a:cubicBezTo>
                        <a:pt x="300086" y="69814"/>
                        <a:pt x="307114" y="76795"/>
                        <a:pt x="307114" y="85475"/>
                      </a:cubicBezTo>
                      <a:lnTo>
                        <a:pt x="307114" y="153496"/>
                      </a:lnTo>
                      <a:lnTo>
                        <a:pt x="347948" y="153496"/>
                      </a:lnTo>
                      <a:cubicBezTo>
                        <a:pt x="356685" y="153496"/>
                        <a:pt x="363712" y="160477"/>
                        <a:pt x="363712" y="169157"/>
                      </a:cubicBezTo>
                      <a:lnTo>
                        <a:pt x="363712" y="287934"/>
                      </a:lnTo>
                      <a:cubicBezTo>
                        <a:pt x="376532" y="284444"/>
                        <a:pt x="388213" y="280387"/>
                        <a:pt x="398279" y="275670"/>
                      </a:cubicBezTo>
                      <a:cubicBezTo>
                        <a:pt x="414423" y="268122"/>
                        <a:pt x="427338" y="259349"/>
                        <a:pt x="437119" y="249537"/>
                      </a:cubicBezTo>
                      <a:cubicBezTo>
                        <a:pt x="446900" y="239725"/>
                        <a:pt x="454403" y="229253"/>
                        <a:pt x="459721" y="218309"/>
                      </a:cubicBezTo>
                      <a:cubicBezTo>
                        <a:pt x="465039" y="207366"/>
                        <a:pt x="468552" y="196327"/>
                        <a:pt x="470357" y="185289"/>
                      </a:cubicBezTo>
                      <a:cubicBezTo>
                        <a:pt x="472161" y="174157"/>
                        <a:pt x="473016" y="163496"/>
                        <a:pt x="473016" y="153307"/>
                      </a:cubicBezTo>
                      <a:lnTo>
                        <a:pt x="473016" y="143779"/>
                      </a:lnTo>
                      <a:cubicBezTo>
                        <a:pt x="473016" y="133873"/>
                        <a:pt x="472161" y="123495"/>
                        <a:pt x="470357" y="112551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0" name="Gráfico 16">
                <a:extLst>
                  <a:ext uri="{FF2B5EF4-FFF2-40B4-BE49-F238E27FC236}">
                    <a16:creationId xmlns:a16="http://schemas.microsoft.com/office/drawing/2014/main" id="{94ACE108-B245-EFCD-9766-528E1C390273}"/>
                  </a:ext>
                </a:extLst>
              </p:cNvPr>
              <p:cNvGrpSpPr/>
              <p:nvPr/>
            </p:nvGrpSpPr>
            <p:grpSpPr>
              <a:xfrm>
                <a:off x="1692025" y="3442103"/>
                <a:ext cx="87006" cy="54693"/>
                <a:chOff x="3516225" y="1501317"/>
                <a:chExt cx="64385" cy="40473"/>
              </a:xfrm>
              <a:grpFill/>
            </p:grpSpPr>
            <p:sp>
              <p:nvSpPr>
                <p:cNvPr id="11" name="Forma Livre 10">
                  <a:extLst>
                    <a:ext uri="{FF2B5EF4-FFF2-40B4-BE49-F238E27FC236}">
                      <a16:creationId xmlns:a16="http://schemas.microsoft.com/office/drawing/2014/main" id="{36F7267E-1BC1-C183-B445-2BA2B5890377}"/>
                    </a:ext>
                  </a:extLst>
                </p:cNvPr>
                <p:cNvSpPr/>
                <p:nvPr/>
              </p:nvSpPr>
              <p:spPr>
                <a:xfrm>
                  <a:off x="3516225" y="1501317"/>
                  <a:ext cx="23171" cy="40473"/>
                </a:xfrm>
                <a:custGeom>
                  <a:avLst/>
                  <a:gdLst>
                    <a:gd name="connsiteX0" fmla="*/ 0 w 23171"/>
                    <a:gd name="connsiteY0" fmla="*/ 0 h 40473"/>
                    <a:gd name="connsiteX1" fmla="*/ 23171 w 23171"/>
                    <a:gd name="connsiteY1" fmla="*/ 0 h 40473"/>
                    <a:gd name="connsiteX2" fmla="*/ 23171 w 23171"/>
                    <a:gd name="connsiteY2" fmla="*/ 40473 h 40473"/>
                    <a:gd name="connsiteX3" fmla="*/ 0 w 23171"/>
                    <a:gd name="connsiteY3" fmla="*/ 40473 h 404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3171" h="40473">
                      <a:moveTo>
                        <a:pt x="0" y="0"/>
                      </a:moveTo>
                      <a:lnTo>
                        <a:pt x="23171" y="0"/>
                      </a:lnTo>
                      <a:lnTo>
                        <a:pt x="23171" y="40473"/>
                      </a:lnTo>
                      <a:lnTo>
                        <a:pt x="0" y="40473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2" name="Forma Livre 11">
                  <a:extLst>
                    <a:ext uri="{FF2B5EF4-FFF2-40B4-BE49-F238E27FC236}">
                      <a16:creationId xmlns:a16="http://schemas.microsoft.com/office/drawing/2014/main" id="{4F1B5AF2-3350-5FFD-5467-58EED6C325F5}"/>
                    </a:ext>
                  </a:extLst>
                </p:cNvPr>
                <p:cNvSpPr/>
                <p:nvPr/>
              </p:nvSpPr>
              <p:spPr>
                <a:xfrm>
                  <a:off x="3557440" y="1501317"/>
                  <a:ext cx="23171" cy="40473"/>
                </a:xfrm>
                <a:custGeom>
                  <a:avLst/>
                  <a:gdLst>
                    <a:gd name="connsiteX0" fmla="*/ 0 w 23171"/>
                    <a:gd name="connsiteY0" fmla="*/ 0 h 40473"/>
                    <a:gd name="connsiteX1" fmla="*/ 23171 w 23171"/>
                    <a:gd name="connsiteY1" fmla="*/ 0 h 40473"/>
                    <a:gd name="connsiteX2" fmla="*/ 23171 w 23171"/>
                    <a:gd name="connsiteY2" fmla="*/ 40473 h 40473"/>
                    <a:gd name="connsiteX3" fmla="*/ 0 w 23171"/>
                    <a:gd name="connsiteY3" fmla="*/ 40473 h 404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3171" h="40473">
                      <a:moveTo>
                        <a:pt x="0" y="0"/>
                      </a:moveTo>
                      <a:lnTo>
                        <a:pt x="23171" y="0"/>
                      </a:lnTo>
                      <a:lnTo>
                        <a:pt x="23171" y="40473"/>
                      </a:lnTo>
                      <a:lnTo>
                        <a:pt x="0" y="40473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</p:grpSp>
      </p:grp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280D6B31-AA51-7BD8-1CFF-7F38EC2FCAA6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34" name="Agrupar 33">
              <a:extLst>
                <a:ext uri="{FF2B5EF4-FFF2-40B4-BE49-F238E27FC236}">
                  <a16:creationId xmlns:a16="http://schemas.microsoft.com/office/drawing/2014/main" id="{4F84132A-BDEA-7BBD-2FCD-02BAE9574522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45" name="Gráfico 4">
                <a:extLst>
                  <a:ext uri="{FF2B5EF4-FFF2-40B4-BE49-F238E27FC236}">
                    <a16:creationId xmlns:a16="http://schemas.microsoft.com/office/drawing/2014/main" id="{5EF87B59-A1DC-94D4-6EF9-5BFAAE9909FD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58" name="Forma Livre: Forma 57">
                  <a:extLst>
                    <a:ext uri="{FF2B5EF4-FFF2-40B4-BE49-F238E27FC236}">
                      <a16:creationId xmlns:a16="http://schemas.microsoft.com/office/drawing/2014/main" id="{F8FF90DC-998B-16FE-FD57-B0CBD5253025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9" name="Forma Livre: Forma 58">
                  <a:extLst>
                    <a:ext uri="{FF2B5EF4-FFF2-40B4-BE49-F238E27FC236}">
                      <a16:creationId xmlns:a16="http://schemas.microsoft.com/office/drawing/2014/main" id="{3F08F4FD-7C66-1CEF-9473-BEEDDBA4DAB2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0" name="Forma Livre: Forma 59">
                  <a:extLst>
                    <a:ext uri="{FF2B5EF4-FFF2-40B4-BE49-F238E27FC236}">
                      <a16:creationId xmlns:a16="http://schemas.microsoft.com/office/drawing/2014/main" id="{FC50A3D3-F2F7-8DEE-4DCF-9A79443DE167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1A20AF52-A1C5-1E5E-6CE5-14170B21DFA7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46" name="Gráfico 4">
                <a:extLst>
                  <a:ext uri="{FF2B5EF4-FFF2-40B4-BE49-F238E27FC236}">
                    <a16:creationId xmlns:a16="http://schemas.microsoft.com/office/drawing/2014/main" id="{BF72FD8A-6FA7-3E8E-DFE4-0AE47ABB6BFF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47" name="Forma Livre: Forma 46">
                  <a:extLst>
                    <a:ext uri="{FF2B5EF4-FFF2-40B4-BE49-F238E27FC236}">
                      <a16:creationId xmlns:a16="http://schemas.microsoft.com/office/drawing/2014/main" id="{772051A8-19E0-7186-46D8-B8D721D61A4F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48" name="Forma Livre: Forma 47">
                  <a:extLst>
                    <a:ext uri="{FF2B5EF4-FFF2-40B4-BE49-F238E27FC236}">
                      <a16:creationId xmlns:a16="http://schemas.microsoft.com/office/drawing/2014/main" id="{A50F8352-9530-E32C-952C-F45A326D4262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49" name="Forma Livre: Forma 48">
                  <a:extLst>
                    <a:ext uri="{FF2B5EF4-FFF2-40B4-BE49-F238E27FC236}">
                      <a16:creationId xmlns:a16="http://schemas.microsoft.com/office/drawing/2014/main" id="{C336F48B-7E5D-78B1-B380-BAA502063081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0" name="Forma Livre: Forma 49">
                  <a:extLst>
                    <a:ext uri="{FF2B5EF4-FFF2-40B4-BE49-F238E27FC236}">
                      <a16:creationId xmlns:a16="http://schemas.microsoft.com/office/drawing/2014/main" id="{839E1658-3340-5EE8-958C-57A964C41669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1" name="Forma Livre: Forma 50">
                  <a:extLst>
                    <a:ext uri="{FF2B5EF4-FFF2-40B4-BE49-F238E27FC236}">
                      <a16:creationId xmlns:a16="http://schemas.microsoft.com/office/drawing/2014/main" id="{E5B6DF08-40BA-20F5-3D1C-8C04B5A43741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2" name="Forma Livre: Forma 51">
                  <a:extLst>
                    <a:ext uri="{FF2B5EF4-FFF2-40B4-BE49-F238E27FC236}">
                      <a16:creationId xmlns:a16="http://schemas.microsoft.com/office/drawing/2014/main" id="{9AB61CB9-5C3A-B437-990F-9B5F52525770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3" name="Forma Livre: Forma 52">
                  <a:extLst>
                    <a:ext uri="{FF2B5EF4-FFF2-40B4-BE49-F238E27FC236}">
                      <a16:creationId xmlns:a16="http://schemas.microsoft.com/office/drawing/2014/main" id="{2F405FD7-BCC2-AB58-9289-F33F27FB5679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4" name="Forma Livre: Forma 53">
                  <a:extLst>
                    <a:ext uri="{FF2B5EF4-FFF2-40B4-BE49-F238E27FC236}">
                      <a16:creationId xmlns:a16="http://schemas.microsoft.com/office/drawing/2014/main" id="{D1B47112-585C-08E6-0062-0471C2EB285C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5" name="Forma Livre: Forma 54">
                  <a:extLst>
                    <a:ext uri="{FF2B5EF4-FFF2-40B4-BE49-F238E27FC236}">
                      <a16:creationId xmlns:a16="http://schemas.microsoft.com/office/drawing/2014/main" id="{CC023C6D-DCED-B03E-6357-3343EC6CC534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6" name="Forma Livre: Forma 55">
                  <a:extLst>
                    <a:ext uri="{FF2B5EF4-FFF2-40B4-BE49-F238E27FC236}">
                      <a16:creationId xmlns:a16="http://schemas.microsoft.com/office/drawing/2014/main" id="{70213B31-C9A6-C898-A5DC-FBA351C68AF0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7" name="Forma Livre: Forma 56">
                  <a:extLst>
                    <a:ext uri="{FF2B5EF4-FFF2-40B4-BE49-F238E27FC236}">
                      <a16:creationId xmlns:a16="http://schemas.microsoft.com/office/drawing/2014/main" id="{8619400F-F2EC-D837-0080-97774243271E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35" name="Agrupar 34">
              <a:extLst>
                <a:ext uri="{FF2B5EF4-FFF2-40B4-BE49-F238E27FC236}">
                  <a16:creationId xmlns:a16="http://schemas.microsoft.com/office/drawing/2014/main" id="{A1241578-8A4E-B3E4-7845-C72ED75B8BE4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36" name="Forma Livre: Forma 35">
                <a:extLst>
                  <a:ext uri="{FF2B5EF4-FFF2-40B4-BE49-F238E27FC236}">
                    <a16:creationId xmlns:a16="http://schemas.microsoft.com/office/drawing/2014/main" id="{A1985FB5-95C6-3020-C3DD-57C176E8ACAB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37" name="Forma Livre: Forma 36">
                <a:extLst>
                  <a:ext uri="{FF2B5EF4-FFF2-40B4-BE49-F238E27FC236}">
                    <a16:creationId xmlns:a16="http://schemas.microsoft.com/office/drawing/2014/main" id="{39E99497-6D0B-5D16-72AB-31EE554B7350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38" name="Forma Livre: Forma 37">
                <a:extLst>
                  <a:ext uri="{FF2B5EF4-FFF2-40B4-BE49-F238E27FC236}">
                    <a16:creationId xmlns:a16="http://schemas.microsoft.com/office/drawing/2014/main" id="{27D6C549-B8CE-0973-D116-D1D254EBFC4B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39" name="Forma Livre: Forma 38">
                <a:extLst>
                  <a:ext uri="{FF2B5EF4-FFF2-40B4-BE49-F238E27FC236}">
                    <a16:creationId xmlns:a16="http://schemas.microsoft.com/office/drawing/2014/main" id="{B6252144-511B-14F4-D19E-C4B1FF5BD33A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0" name="Forma Livre: Forma 39">
                <a:extLst>
                  <a:ext uri="{FF2B5EF4-FFF2-40B4-BE49-F238E27FC236}">
                    <a16:creationId xmlns:a16="http://schemas.microsoft.com/office/drawing/2014/main" id="{BED6A513-7D79-B11C-0C91-0940170BA17A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1" name="Forma Livre: Forma 40">
                <a:extLst>
                  <a:ext uri="{FF2B5EF4-FFF2-40B4-BE49-F238E27FC236}">
                    <a16:creationId xmlns:a16="http://schemas.microsoft.com/office/drawing/2014/main" id="{EE1A49E9-A180-86BC-74B8-A827987F3B2C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2" name="Forma Livre: Forma 41">
                <a:extLst>
                  <a:ext uri="{FF2B5EF4-FFF2-40B4-BE49-F238E27FC236}">
                    <a16:creationId xmlns:a16="http://schemas.microsoft.com/office/drawing/2014/main" id="{943D412F-7FC4-9F42-4F07-67B453C09450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0886282B-B9DF-98A3-6510-31DBC84EE4C6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B8034CFC-09CA-3A47-C196-092E2B53650F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712349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1CD104A9-EA3D-5536-956D-DE31BC67357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E18814BF-75E0-98AA-5DAD-2055C78EE446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5400000">
            <a:off x="826077" y="2602928"/>
            <a:ext cx="3428998" cy="5081149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BD45D09A-5F3A-B7C9-88A7-1E5B2299356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6200000" flipH="1">
            <a:off x="7936926" y="2602927"/>
            <a:ext cx="3428998" cy="5081149"/>
          </a:xfrm>
          <a:prstGeom prst="rect">
            <a:avLst/>
          </a:prstGeom>
        </p:spPr>
      </p:pic>
      <p:pic>
        <p:nvPicPr>
          <p:cNvPr id="32" name="Gráfico 31">
            <a:extLst>
              <a:ext uri="{FF2B5EF4-FFF2-40B4-BE49-F238E27FC236}">
                <a16:creationId xmlns:a16="http://schemas.microsoft.com/office/drawing/2014/main" id="{4EFA4CEB-41CF-771D-705B-296C7EB2770E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3" name="Gráfico 32">
            <a:extLst>
              <a:ext uri="{FF2B5EF4-FFF2-40B4-BE49-F238E27FC236}">
                <a16:creationId xmlns:a16="http://schemas.microsoft.com/office/drawing/2014/main" id="{B2DAF421-9EDD-9294-6FDA-4727B87E84C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37" name="Agrupar 36">
            <a:extLst>
              <a:ext uri="{FF2B5EF4-FFF2-40B4-BE49-F238E27FC236}">
                <a16:creationId xmlns:a16="http://schemas.microsoft.com/office/drawing/2014/main" id="{03788E30-489C-0819-FEFA-7389DD0D3B36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1804FD76-223C-701B-E2FE-7E97A4221A67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49" name="Gráfico 4">
                <a:extLst>
                  <a:ext uri="{FF2B5EF4-FFF2-40B4-BE49-F238E27FC236}">
                    <a16:creationId xmlns:a16="http://schemas.microsoft.com/office/drawing/2014/main" id="{3D625E34-9A62-DF86-A15E-80DC49B3AA87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62" name="Forma Livre: Forma 61">
                  <a:extLst>
                    <a:ext uri="{FF2B5EF4-FFF2-40B4-BE49-F238E27FC236}">
                      <a16:creationId xmlns:a16="http://schemas.microsoft.com/office/drawing/2014/main" id="{F0CB57F1-D5E8-3D8E-F846-F1EF2C2E56B2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0" name="Forma Livre: Forma 89">
                  <a:extLst>
                    <a:ext uri="{FF2B5EF4-FFF2-40B4-BE49-F238E27FC236}">
                      <a16:creationId xmlns:a16="http://schemas.microsoft.com/office/drawing/2014/main" id="{9B6D4CD5-8325-4617-7675-3AAE77D4FC9D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1" name="Forma Livre: Forma 90">
                  <a:extLst>
                    <a:ext uri="{FF2B5EF4-FFF2-40B4-BE49-F238E27FC236}">
                      <a16:creationId xmlns:a16="http://schemas.microsoft.com/office/drawing/2014/main" id="{D9B57927-FDB3-6C89-98BA-E298C666382C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2" name="Forma Livre: Forma 91">
                  <a:extLst>
                    <a:ext uri="{FF2B5EF4-FFF2-40B4-BE49-F238E27FC236}">
                      <a16:creationId xmlns:a16="http://schemas.microsoft.com/office/drawing/2014/main" id="{A1C76071-1DCF-6640-EE4C-9F173120962E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50" name="Gráfico 4">
                <a:extLst>
                  <a:ext uri="{FF2B5EF4-FFF2-40B4-BE49-F238E27FC236}">
                    <a16:creationId xmlns:a16="http://schemas.microsoft.com/office/drawing/2014/main" id="{7BD1D9B9-1225-BD6F-7EEB-3C77366E1A55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51" name="Forma Livre: Forma 50">
                  <a:extLst>
                    <a:ext uri="{FF2B5EF4-FFF2-40B4-BE49-F238E27FC236}">
                      <a16:creationId xmlns:a16="http://schemas.microsoft.com/office/drawing/2014/main" id="{60851EEF-2E89-84BF-2151-E452F042C9A4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2" name="Forma Livre: Forma 51">
                  <a:extLst>
                    <a:ext uri="{FF2B5EF4-FFF2-40B4-BE49-F238E27FC236}">
                      <a16:creationId xmlns:a16="http://schemas.microsoft.com/office/drawing/2014/main" id="{C5800E9F-2C42-3F25-FB71-F759F3C7C6F3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3" name="Forma Livre: Forma 52">
                  <a:extLst>
                    <a:ext uri="{FF2B5EF4-FFF2-40B4-BE49-F238E27FC236}">
                      <a16:creationId xmlns:a16="http://schemas.microsoft.com/office/drawing/2014/main" id="{3D5E0DC3-D967-9CAF-01D5-EF7F0138BF24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4" name="Forma Livre: Forma 53">
                  <a:extLst>
                    <a:ext uri="{FF2B5EF4-FFF2-40B4-BE49-F238E27FC236}">
                      <a16:creationId xmlns:a16="http://schemas.microsoft.com/office/drawing/2014/main" id="{59112F21-6D90-B313-7E25-5AA14D231125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5" name="Forma Livre: Forma 54">
                  <a:extLst>
                    <a:ext uri="{FF2B5EF4-FFF2-40B4-BE49-F238E27FC236}">
                      <a16:creationId xmlns:a16="http://schemas.microsoft.com/office/drawing/2014/main" id="{ECAC11DD-62A6-555A-B64A-FA519A6DAFA0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6" name="Forma Livre: Forma 55">
                  <a:extLst>
                    <a:ext uri="{FF2B5EF4-FFF2-40B4-BE49-F238E27FC236}">
                      <a16:creationId xmlns:a16="http://schemas.microsoft.com/office/drawing/2014/main" id="{4523377A-0C8D-0405-1FC1-745B06A50CD9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7" name="Forma Livre: Forma 56">
                  <a:extLst>
                    <a:ext uri="{FF2B5EF4-FFF2-40B4-BE49-F238E27FC236}">
                      <a16:creationId xmlns:a16="http://schemas.microsoft.com/office/drawing/2014/main" id="{7C98A673-A87A-DD59-95B5-C766527CC922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8" name="Forma Livre: Forma 57">
                  <a:extLst>
                    <a:ext uri="{FF2B5EF4-FFF2-40B4-BE49-F238E27FC236}">
                      <a16:creationId xmlns:a16="http://schemas.microsoft.com/office/drawing/2014/main" id="{884424F1-A9D9-FB0E-B56D-6249D45ACCD7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9" name="Forma Livre: Forma 58">
                  <a:extLst>
                    <a:ext uri="{FF2B5EF4-FFF2-40B4-BE49-F238E27FC236}">
                      <a16:creationId xmlns:a16="http://schemas.microsoft.com/office/drawing/2014/main" id="{44032E48-6BF0-F7A1-927C-555D97B0BB4B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0" name="Forma Livre: Forma 59">
                  <a:extLst>
                    <a:ext uri="{FF2B5EF4-FFF2-40B4-BE49-F238E27FC236}">
                      <a16:creationId xmlns:a16="http://schemas.microsoft.com/office/drawing/2014/main" id="{738FE5F1-6499-3FB6-831F-4545EDDD837D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A2580AAD-4E88-622F-1351-6726B48C9FC3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39" name="Agrupar 38">
              <a:extLst>
                <a:ext uri="{FF2B5EF4-FFF2-40B4-BE49-F238E27FC236}">
                  <a16:creationId xmlns:a16="http://schemas.microsoft.com/office/drawing/2014/main" id="{2900957B-2A53-2CF8-4022-38701532A75A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40" name="Forma Livre: Forma 39">
                <a:extLst>
                  <a:ext uri="{FF2B5EF4-FFF2-40B4-BE49-F238E27FC236}">
                    <a16:creationId xmlns:a16="http://schemas.microsoft.com/office/drawing/2014/main" id="{03548858-0F71-E71F-F42A-B09CFBC95273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1" name="Forma Livre: Forma 40">
                <a:extLst>
                  <a:ext uri="{FF2B5EF4-FFF2-40B4-BE49-F238E27FC236}">
                    <a16:creationId xmlns:a16="http://schemas.microsoft.com/office/drawing/2014/main" id="{F6B88F38-5CCB-7ECC-4079-86D90A894AE0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2" name="Forma Livre: Forma 41">
                <a:extLst>
                  <a:ext uri="{FF2B5EF4-FFF2-40B4-BE49-F238E27FC236}">
                    <a16:creationId xmlns:a16="http://schemas.microsoft.com/office/drawing/2014/main" id="{DB6771C6-8C24-B488-073E-03C18077CD3F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91D31DA9-B5E6-752F-49A6-3E7E8C2B98AF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F0177748-79DF-9591-CD9C-0337AA3BC906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5" name="Forma Livre: Forma 44">
                <a:extLst>
                  <a:ext uri="{FF2B5EF4-FFF2-40B4-BE49-F238E27FC236}">
                    <a16:creationId xmlns:a16="http://schemas.microsoft.com/office/drawing/2014/main" id="{C60464B8-1CC9-3304-F67E-9BE64D9E66BB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6" name="Forma Livre: Forma 45">
                <a:extLst>
                  <a:ext uri="{FF2B5EF4-FFF2-40B4-BE49-F238E27FC236}">
                    <a16:creationId xmlns:a16="http://schemas.microsoft.com/office/drawing/2014/main" id="{5B2CEB51-1CB3-1640-F187-9895C9854828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7" name="Forma Livre: Forma 46">
                <a:extLst>
                  <a:ext uri="{FF2B5EF4-FFF2-40B4-BE49-F238E27FC236}">
                    <a16:creationId xmlns:a16="http://schemas.microsoft.com/office/drawing/2014/main" id="{97722C6C-AFF5-5081-1206-367BE67B64B6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8" name="Forma Livre: Forma 47">
                <a:extLst>
                  <a:ext uri="{FF2B5EF4-FFF2-40B4-BE49-F238E27FC236}">
                    <a16:creationId xmlns:a16="http://schemas.microsoft.com/office/drawing/2014/main" id="{1542EFA2-1C97-CECA-BA43-A7117879153A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767677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B0685DC8-12AC-D55B-F0C4-FA2EE108663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6D7548EE-9E91-18B3-5C60-4414F39662DD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5400000" flipH="1">
            <a:off x="826076" y="-826073"/>
            <a:ext cx="3428998" cy="5081149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BD45D09A-5F3A-B7C9-88A7-1E5B2299356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6200000" flipH="1">
            <a:off x="7936926" y="2602927"/>
            <a:ext cx="3428998" cy="5081149"/>
          </a:xfrm>
          <a:prstGeom prst="rect">
            <a:avLst/>
          </a:prstGeom>
        </p:spPr>
      </p:pic>
      <p:pic>
        <p:nvPicPr>
          <p:cNvPr id="32" name="Gráfico 31">
            <a:extLst>
              <a:ext uri="{FF2B5EF4-FFF2-40B4-BE49-F238E27FC236}">
                <a16:creationId xmlns:a16="http://schemas.microsoft.com/office/drawing/2014/main" id="{A693A887-5DA1-35EB-F0C3-2E899C397339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3" name="Gráfico 32">
            <a:extLst>
              <a:ext uri="{FF2B5EF4-FFF2-40B4-BE49-F238E27FC236}">
                <a16:creationId xmlns:a16="http://schemas.microsoft.com/office/drawing/2014/main" id="{DAE320AC-93DC-8BBB-ADA4-47E3307905B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9741CCF8-E219-B5C2-B307-19FBCB23FA6E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540D784A-B82B-7EFC-EEDE-FC4782B08C4A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8" name="Gráfico 4">
                <a:extLst>
                  <a:ext uri="{FF2B5EF4-FFF2-40B4-BE49-F238E27FC236}">
                    <a16:creationId xmlns:a16="http://schemas.microsoft.com/office/drawing/2014/main" id="{1F271B34-F575-8961-08C2-26EEE45A9E90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AEE44467-8797-B75C-6DCC-A2F6C2F689C9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F96EC5C4-3976-C089-7D8D-A5265DB0D370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58FEE6B8-F12F-3401-C265-87C70777CBFD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6" name="Forma Livre: Forma 35">
                  <a:extLst>
                    <a:ext uri="{FF2B5EF4-FFF2-40B4-BE49-F238E27FC236}">
                      <a16:creationId xmlns:a16="http://schemas.microsoft.com/office/drawing/2014/main" id="{77C75D32-8BBF-B422-2152-BDD5D2EDE71D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9" name="Gráfico 4">
                <a:extLst>
                  <a:ext uri="{FF2B5EF4-FFF2-40B4-BE49-F238E27FC236}">
                    <a16:creationId xmlns:a16="http://schemas.microsoft.com/office/drawing/2014/main" id="{8CDE4E90-CE0A-9763-7BE5-4136A91A1C4D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C4C117B8-E9A2-C125-D8D0-55B1DE538B0D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EDBE3A3B-028D-010A-5491-F92784BEBE62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D4A128CF-6E49-60B2-ABDF-46FAE6D89C69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61E7F4D9-571B-0A1E-D0C2-D3BE0A48F88B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C22395EA-819D-CD97-C658-2BFB1AA8B8BB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47731C94-5010-B9AF-5524-835F2DE1372B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D01FA331-FB9C-79AD-0910-B3F7BA84813E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4A3EBE98-5583-2FB7-EE59-EE84E6BF32AE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9B3E6140-28E6-30A9-D14A-7B36B28691C0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62012363-C738-D7A6-7A03-E8A4FFA3724A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93C485F6-69C4-3F8D-F390-D8A5B1C1B464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75C15632-F41B-203E-1E0D-DB8630B9AFB8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D736AEAB-1BA6-AA30-9734-6533C3007B8C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FC83E518-3BCC-4FD6-7E70-0829FDFCDC5A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2E742C5F-5588-C246-78CC-DBAA14E04CDE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F9F41943-05B6-12BD-B01F-0AF35388EA3C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059C6895-65B1-4EC5-F1C0-BFA3B6E5E18E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C71E5E73-1036-2347-B5C0-ADCFD149350D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E84B53C1-082B-E890-692C-07D03B3370D9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BA13AB83-6D20-2FEC-264E-BFC44CDE2197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D689EE67-6B34-E316-2494-1D5B76EFD485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205289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0631806D-7D6C-4DD2-9434-BD4FDEA68C2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D43E714-7519-3025-59C5-3233B26B0E43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0800000" flipH="1">
            <a:off x="8757223" y="0"/>
            <a:ext cx="3428998" cy="5081149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454A0E10-0BB3-6FBF-B32F-A99B0DED9871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flipH="1">
            <a:off x="0" y="1794618"/>
            <a:ext cx="3428998" cy="5081149"/>
          </a:xfrm>
          <a:prstGeom prst="rect">
            <a:avLst/>
          </a:prstGeom>
        </p:spPr>
      </p:pic>
      <p:pic>
        <p:nvPicPr>
          <p:cNvPr id="32" name="Gráfico 31">
            <a:extLst>
              <a:ext uri="{FF2B5EF4-FFF2-40B4-BE49-F238E27FC236}">
                <a16:creationId xmlns:a16="http://schemas.microsoft.com/office/drawing/2014/main" id="{42E6C9E8-B36F-FEB2-B54C-65F7AEAF96BC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3" name="Gráfico 32">
            <a:extLst>
              <a:ext uri="{FF2B5EF4-FFF2-40B4-BE49-F238E27FC236}">
                <a16:creationId xmlns:a16="http://schemas.microsoft.com/office/drawing/2014/main" id="{56671084-8765-A924-B6C5-E310C9DE6F3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1A8636F6-CF60-F6BA-AF97-AF5F83B6A6BB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CC953AD8-0D78-45E1-AFD5-C082448BE76E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8" name="Gráfico 4">
                <a:extLst>
                  <a:ext uri="{FF2B5EF4-FFF2-40B4-BE49-F238E27FC236}">
                    <a16:creationId xmlns:a16="http://schemas.microsoft.com/office/drawing/2014/main" id="{CBA97CA8-FC09-2C43-0460-B3056D62F096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0336D784-BBB0-CC0E-FB90-3119745C3BB5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B55C0E60-CABC-67A0-D914-406DFD984E05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3349EB4E-E069-B9C9-E480-8FDBBA405D6A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6" name="Forma Livre: Forma 35">
                  <a:extLst>
                    <a:ext uri="{FF2B5EF4-FFF2-40B4-BE49-F238E27FC236}">
                      <a16:creationId xmlns:a16="http://schemas.microsoft.com/office/drawing/2014/main" id="{D90B6C72-D8FC-7CCC-3316-DD469CC7A4B2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9" name="Gráfico 4">
                <a:extLst>
                  <a:ext uri="{FF2B5EF4-FFF2-40B4-BE49-F238E27FC236}">
                    <a16:creationId xmlns:a16="http://schemas.microsoft.com/office/drawing/2014/main" id="{88E139CE-793F-F54F-36CF-3CC7EF48942F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374C6E0B-515E-0B52-51F0-960593EBD89C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801861D2-545E-2DC0-55BB-7BDAAFAF8119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AD91E14D-F18A-F94A-0A07-59EB5F70F160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EB580A54-29C5-6F74-A166-45CA7155974C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0434B113-F788-02A0-8198-D29686229EE3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A7E9CCD9-B3F1-5070-C6A7-C728C09AB3FB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3DD5C8C7-0F0B-97F5-64F6-43D5AD40F7E0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FBC363D7-A389-D039-1B4C-95D33862A43D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5587D214-4750-E40C-6440-1C8685E3CC9A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3D897569-7BE5-6E74-C7FA-CEF952302B1D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E2570FD3-A3CC-BB2D-F491-6E745B9F089A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205B18A5-FEC6-C3F5-0A9E-02FC2F29E4C3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9ED6D23A-632D-A1DB-AF87-B18EBF4AE797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BD169588-2DDB-7C26-59B6-0BFDB5F0AAFD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E2844009-217D-EAFE-E705-0816B4991114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AF8897C1-B47B-A44E-9270-589061AE2843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8BC37266-E0AE-AD11-E4FD-FC4EE8693A30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17405E54-F6F0-53B0-B9F6-8A39C12A30B2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54A118BA-1646-C881-E518-00C26EAAC9C2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F0687568-1381-45D0-CE80-B023D6FD52ED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9803D2D8-D85C-8F85-1480-1E975053E2EF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485473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740C78C4-0B1E-3D1C-50DC-4CAF4329DAC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6D7548EE-9E91-18B3-5C60-4414F39662DD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5400000" flipH="1">
            <a:off x="826076" y="-826073"/>
            <a:ext cx="3428998" cy="5081149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BD45D09A-5F3A-B7C9-88A7-1E5B2299356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6200000" flipH="1">
            <a:off x="7936926" y="2602927"/>
            <a:ext cx="3428998" cy="5081149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6D43E714-7519-3025-59C5-3233B26B0E43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0800000" flipH="1">
            <a:off x="8757223" y="0"/>
            <a:ext cx="3428998" cy="5081149"/>
          </a:xfrm>
          <a:prstGeom prst="rect">
            <a:avLst/>
          </a:prstGeom>
        </p:spPr>
      </p:pic>
      <p:grpSp>
        <p:nvGrpSpPr>
          <p:cNvPr id="93" name="Agrupar 92">
            <a:extLst>
              <a:ext uri="{FF2B5EF4-FFF2-40B4-BE49-F238E27FC236}">
                <a16:creationId xmlns:a16="http://schemas.microsoft.com/office/drawing/2014/main" id="{2C98A151-C052-2F63-1CDB-BCF4D44F08E7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119" name="Gráfico 118">
              <a:extLst>
                <a:ext uri="{FF2B5EF4-FFF2-40B4-BE49-F238E27FC236}">
                  <a16:creationId xmlns:a16="http://schemas.microsoft.com/office/drawing/2014/main" id="{D90B57EE-32D6-3EE9-5F70-FA8B92C78E4D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120" name="Gráfico 15">
              <a:extLst>
                <a:ext uri="{FF2B5EF4-FFF2-40B4-BE49-F238E27FC236}">
                  <a16:creationId xmlns:a16="http://schemas.microsoft.com/office/drawing/2014/main" id="{6EB822BE-DC63-A325-CD01-4B4B04A185ED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121" name="Gráfico 15">
                <a:extLst>
                  <a:ext uri="{FF2B5EF4-FFF2-40B4-BE49-F238E27FC236}">
                    <a16:creationId xmlns:a16="http://schemas.microsoft.com/office/drawing/2014/main" id="{56F9865A-085F-B563-B9B4-A3C90494EF28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145" name="Forma Livre 144">
                  <a:extLst>
                    <a:ext uri="{FF2B5EF4-FFF2-40B4-BE49-F238E27FC236}">
                      <a16:creationId xmlns:a16="http://schemas.microsoft.com/office/drawing/2014/main" id="{79DAFB34-5DBB-2CAD-BAB2-7F370C96E83B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146" name="Forma Livre 145">
                  <a:extLst>
                    <a:ext uri="{FF2B5EF4-FFF2-40B4-BE49-F238E27FC236}">
                      <a16:creationId xmlns:a16="http://schemas.microsoft.com/office/drawing/2014/main" id="{92875153-CBCD-5D85-FDF9-781B2CF092BC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122" name="Gráfico 15">
                <a:extLst>
                  <a:ext uri="{FF2B5EF4-FFF2-40B4-BE49-F238E27FC236}">
                    <a16:creationId xmlns:a16="http://schemas.microsoft.com/office/drawing/2014/main" id="{C788E2C0-C63B-CA3C-7648-995B666B49F8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123" name="Gráfico 15">
                  <a:extLst>
                    <a:ext uri="{FF2B5EF4-FFF2-40B4-BE49-F238E27FC236}">
                      <a16:creationId xmlns:a16="http://schemas.microsoft.com/office/drawing/2014/main" id="{7EE2B5F2-DC32-EB6C-8127-AEB50A7026E9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134" name="Forma Livre 133">
                    <a:extLst>
                      <a:ext uri="{FF2B5EF4-FFF2-40B4-BE49-F238E27FC236}">
                        <a16:creationId xmlns:a16="http://schemas.microsoft.com/office/drawing/2014/main" id="{D6E07721-C4AC-0128-A44D-7DFD59C0B51F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5" name="Forma Livre 134">
                    <a:extLst>
                      <a:ext uri="{FF2B5EF4-FFF2-40B4-BE49-F238E27FC236}">
                        <a16:creationId xmlns:a16="http://schemas.microsoft.com/office/drawing/2014/main" id="{485FCD03-1C2E-F3BB-2DBC-B76441F73533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6" name="Forma Livre 135">
                    <a:extLst>
                      <a:ext uri="{FF2B5EF4-FFF2-40B4-BE49-F238E27FC236}">
                        <a16:creationId xmlns:a16="http://schemas.microsoft.com/office/drawing/2014/main" id="{8D629084-CCA4-6775-F4CB-9879FC677B6D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7" name="Forma Livre 136">
                    <a:extLst>
                      <a:ext uri="{FF2B5EF4-FFF2-40B4-BE49-F238E27FC236}">
                        <a16:creationId xmlns:a16="http://schemas.microsoft.com/office/drawing/2014/main" id="{04EE4A9F-A8EB-FEAF-9F95-9C4B13676091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8" name="Forma Livre 137">
                    <a:extLst>
                      <a:ext uri="{FF2B5EF4-FFF2-40B4-BE49-F238E27FC236}">
                        <a16:creationId xmlns:a16="http://schemas.microsoft.com/office/drawing/2014/main" id="{1DA56C4E-ED35-D032-78B6-EA6F034CAAEF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9" name="Forma Livre 138">
                    <a:extLst>
                      <a:ext uri="{FF2B5EF4-FFF2-40B4-BE49-F238E27FC236}">
                        <a16:creationId xmlns:a16="http://schemas.microsoft.com/office/drawing/2014/main" id="{F3379D46-5EA6-755C-E300-9BEE405C7957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40" name="Forma Livre 139">
                    <a:extLst>
                      <a:ext uri="{FF2B5EF4-FFF2-40B4-BE49-F238E27FC236}">
                        <a16:creationId xmlns:a16="http://schemas.microsoft.com/office/drawing/2014/main" id="{9165E79D-C12E-839C-2384-537387A041F6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41" name="Forma Livre 140">
                    <a:extLst>
                      <a:ext uri="{FF2B5EF4-FFF2-40B4-BE49-F238E27FC236}">
                        <a16:creationId xmlns:a16="http://schemas.microsoft.com/office/drawing/2014/main" id="{9C4E8C6B-8DBE-7E10-CFC7-214507BB6450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42" name="Forma Livre 141">
                    <a:extLst>
                      <a:ext uri="{FF2B5EF4-FFF2-40B4-BE49-F238E27FC236}">
                        <a16:creationId xmlns:a16="http://schemas.microsoft.com/office/drawing/2014/main" id="{BCC0BD52-1A92-D272-FE42-B370CB255704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43" name="Forma Livre 142">
                    <a:extLst>
                      <a:ext uri="{FF2B5EF4-FFF2-40B4-BE49-F238E27FC236}">
                        <a16:creationId xmlns:a16="http://schemas.microsoft.com/office/drawing/2014/main" id="{0B045130-B04B-5083-5A21-816B4854074E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44" name="Forma Livre 143">
                    <a:extLst>
                      <a:ext uri="{FF2B5EF4-FFF2-40B4-BE49-F238E27FC236}">
                        <a16:creationId xmlns:a16="http://schemas.microsoft.com/office/drawing/2014/main" id="{D9EBC055-5137-7517-1E9B-EC8AC3A31D05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124" name="Gráfico 15">
                  <a:extLst>
                    <a:ext uri="{FF2B5EF4-FFF2-40B4-BE49-F238E27FC236}">
                      <a16:creationId xmlns:a16="http://schemas.microsoft.com/office/drawing/2014/main" id="{2E40D9B6-1884-0B2E-3FA2-734FBF8550E4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125" name="Forma Livre 124">
                    <a:extLst>
                      <a:ext uri="{FF2B5EF4-FFF2-40B4-BE49-F238E27FC236}">
                        <a16:creationId xmlns:a16="http://schemas.microsoft.com/office/drawing/2014/main" id="{5A230557-3237-6842-9B6C-909D2ED78913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6" name="Forma Livre 125">
                    <a:extLst>
                      <a:ext uri="{FF2B5EF4-FFF2-40B4-BE49-F238E27FC236}">
                        <a16:creationId xmlns:a16="http://schemas.microsoft.com/office/drawing/2014/main" id="{000B120A-DC9C-0F07-86C4-BF884E23E0C0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7" name="Forma Livre 126">
                    <a:extLst>
                      <a:ext uri="{FF2B5EF4-FFF2-40B4-BE49-F238E27FC236}">
                        <a16:creationId xmlns:a16="http://schemas.microsoft.com/office/drawing/2014/main" id="{0F1DF624-D5E9-52BE-9719-89A314F73996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8" name="Forma Livre 127">
                    <a:extLst>
                      <a:ext uri="{FF2B5EF4-FFF2-40B4-BE49-F238E27FC236}">
                        <a16:creationId xmlns:a16="http://schemas.microsoft.com/office/drawing/2014/main" id="{C3770B35-7199-DAB2-905F-7AC82CC3486C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9" name="Forma Livre 128">
                    <a:extLst>
                      <a:ext uri="{FF2B5EF4-FFF2-40B4-BE49-F238E27FC236}">
                        <a16:creationId xmlns:a16="http://schemas.microsoft.com/office/drawing/2014/main" id="{55BB6BBF-4A19-B38D-C8C2-8F99901E1735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0" name="Forma Livre 129">
                    <a:extLst>
                      <a:ext uri="{FF2B5EF4-FFF2-40B4-BE49-F238E27FC236}">
                        <a16:creationId xmlns:a16="http://schemas.microsoft.com/office/drawing/2014/main" id="{EF4807EE-240E-4AAF-562D-A7CAB6D0A1CC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1" name="Forma Livre 130">
                    <a:extLst>
                      <a:ext uri="{FF2B5EF4-FFF2-40B4-BE49-F238E27FC236}">
                        <a16:creationId xmlns:a16="http://schemas.microsoft.com/office/drawing/2014/main" id="{473F8407-3353-B52C-B413-C99B97876610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2" name="Forma Livre 131">
                    <a:extLst>
                      <a:ext uri="{FF2B5EF4-FFF2-40B4-BE49-F238E27FC236}">
                        <a16:creationId xmlns:a16="http://schemas.microsoft.com/office/drawing/2014/main" id="{29C68A7F-0291-62E5-4E01-E61B2570BF6E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3" name="Forma Livre 132">
                    <a:extLst>
                      <a:ext uri="{FF2B5EF4-FFF2-40B4-BE49-F238E27FC236}">
                        <a16:creationId xmlns:a16="http://schemas.microsoft.com/office/drawing/2014/main" id="{4934891E-C376-12F8-5781-4CDBB1A7C462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4" name="Gráfico 3">
            <a:extLst>
              <a:ext uri="{FF2B5EF4-FFF2-40B4-BE49-F238E27FC236}">
                <a16:creationId xmlns:a16="http://schemas.microsoft.com/office/drawing/2014/main" id="{06D151AA-7344-CF2D-0213-1BD0F29B096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8449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8F3A260B-0742-806F-4908-0E958EBB95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7" name="Imagem 36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7509CEB8-DB9F-FDD5-EDE9-6911AB7B37E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0" name="Gráfico 29">
            <a:extLst>
              <a:ext uri="{FF2B5EF4-FFF2-40B4-BE49-F238E27FC236}">
                <a16:creationId xmlns:a16="http://schemas.microsoft.com/office/drawing/2014/main" id="{CE43B586-7D75-2F71-8FD7-8178232F8AC0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59" name="Gráfico 58">
            <a:extLst>
              <a:ext uri="{FF2B5EF4-FFF2-40B4-BE49-F238E27FC236}">
                <a16:creationId xmlns:a16="http://schemas.microsoft.com/office/drawing/2014/main" id="{7E6406E8-F8BB-0FAA-A239-711F22E593E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857F6A18-3AC7-E6D0-7A5A-260FBD82ECF8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F5DAC7F6-5C62-0861-7540-230B2D941F57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1E8C64EC-1E98-7325-AA39-9619DDC24F7D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17D62E5F-2BE6-DA9B-53DB-C294B9062FF4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0" name="Forma Livre: Forma 59">
                  <a:extLst>
                    <a:ext uri="{FF2B5EF4-FFF2-40B4-BE49-F238E27FC236}">
                      <a16:creationId xmlns:a16="http://schemas.microsoft.com/office/drawing/2014/main" id="{61CC42E4-89B8-5C66-4995-A35CE6F864F3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BB6CD4F2-4568-7E16-610F-DCAC0798A12C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2" name="Forma Livre: Forma 61">
                  <a:extLst>
                    <a:ext uri="{FF2B5EF4-FFF2-40B4-BE49-F238E27FC236}">
                      <a16:creationId xmlns:a16="http://schemas.microsoft.com/office/drawing/2014/main" id="{5FEE0D66-5035-6827-684B-912E9AB1CCFE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ED3F3E6A-3BB6-91DE-A274-D30943C420A5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1666E143-8319-18D4-1340-72EFEDC768B4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2003DB8B-135A-9E54-6696-BC4E6ECC0151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549ACA96-027A-4B7F-C5DA-0029E0501E22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C4116E77-E5ED-BB16-9AFB-45C9A3FB1F60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9D3A1F8B-648C-4712-E00F-BE98B226352A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2325D464-4738-E18A-3CBF-888EBE20BF7A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A7818F24-DF08-36F7-62FB-2BE4D6D455AD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B53D5606-E9B1-BD63-7220-E985C227C9FF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F75AECD2-7FDF-F9D3-FDF2-2F62ACD0E288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B7932889-077C-EAAD-CF8F-4EB3F8A6725B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78DB6508-DAFB-5A66-368B-3FCF10792E3E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A3B4C8C3-D848-7D3E-B2F3-4BAAF73599FC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80CA8B23-A849-DEA7-BDA3-78779914271E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324F354A-BF47-EF98-1C58-2A5E89106FC4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5675B410-D203-79E1-B8C6-6FE5B2748EF3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4BEF55C9-977F-DF96-A6AE-D3FD67A4B9AD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C9638FEB-F35C-C962-6B22-027E55D07CF3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C910CA57-6F35-840D-93A2-00C450C321A4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19E3CB07-77EB-95F6-28D7-4FB51A65BA5D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6A6072A2-EE09-1CCE-2CB0-2BAB7950CF47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7C17C932-D536-31DA-F96E-DFB7DCF82ED8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174904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B6863AB8-A848-5B12-7458-3F277C064C6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7" name="Imagem 36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7509CEB8-DB9F-FDD5-EDE9-6911AB7B37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23" r="14284"/>
          <a:stretch>
            <a:fillRect/>
          </a:stretch>
        </p:blipFill>
        <p:spPr>
          <a:xfrm>
            <a:off x="5036233" y="0"/>
            <a:ext cx="7155767" cy="6858000"/>
          </a:xfrm>
          <a:prstGeom prst="rect">
            <a:avLst/>
          </a:prstGeom>
        </p:spPr>
      </p:pic>
      <p:pic>
        <p:nvPicPr>
          <p:cNvPr id="30" name="Gráfico 29">
            <a:extLst>
              <a:ext uri="{FF2B5EF4-FFF2-40B4-BE49-F238E27FC236}">
                <a16:creationId xmlns:a16="http://schemas.microsoft.com/office/drawing/2014/main" id="{88810E32-815E-AFFC-D51C-D05B777C983D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59" name="Gráfico 58">
            <a:extLst>
              <a:ext uri="{FF2B5EF4-FFF2-40B4-BE49-F238E27FC236}">
                <a16:creationId xmlns:a16="http://schemas.microsoft.com/office/drawing/2014/main" id="{02CB847C-E38D-751A-C465-76BA4D3E4DC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B8B136B2-ECBA-ADE2-D6FA-05BC2B1CF76B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B0D25817-BC17-189A-C215-4D7C8FD13B1C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1A9593A9-C5BE-2C7C-B481-F102C88CF058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A334DF85-ECB9-B613-E746-0A974ED70EB8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0" name="Forma Livre: Forma 59">
                  <a:extLst>
                    <a:ext uri="{FF2B5EF4-FFF2-40B4-BE49-F238E27FC236}">
                      <a16:creationId xmlns:a16="http://schemas.microsoft.com/office/drawing/2014/main" id="{F7BAE54B-89B1-D79E-4807-28D7DC799CA3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94CD3F49-40E4-B649-4505-6E34A277054E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2" name="Forma Livre: Forma 61">
                  <a:extLst>
                    <a:ext uri="{FF2B5EF4-FFF2-40B4-BE49-F238E27FC236}">
                      <a16:creationId xmlns:a16="http://schemas.microsoft.com/office/drawing/2014/main" id="{B5EA6B07-3962-E266-69B9-A255F411764B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4C675DA9-DE3D-7CB5-E5E5-B74D5CB8191B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8564CD88-6425-55DC-B0C2-F098EEBF94E8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56C02E9E-202A-F838-B740-900E25859BCB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C0859112-5290-7F27-CC36-BC4D24B62A12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AD6CB0C2-EE32-9F7D-730F-FA54B5968939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9A11C576-ED9D-83A1-3AC9-B20591F127B0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1126702B-DDDB-6132-8B3C-553DEE6153C9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FF8BD098-AAFE-C669-ABA0-46CB13C09D1D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2E100BBB-31E6-DA4C-4C93-F45100D36E53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C518EBA5-53F6-9F7E-15F6-4DA908AD617B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36BF7E34-966C-8403-8668-7D3FFBEAAD40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0FFEE5F2-425E-E654-9835-FE22AA46821B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543FD6CA-92A5-AD61-1E16-8D72AE8350EA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13DBF9DA-128C-5317-8FB7-0B08E60B52EA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F492E990-3290-191B-AAD7-6DCE52BEBC46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B20A1EB9-60D8-7BB4-6881-17CD55783CCA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AEF29113-B1D5-A5B7-9EE1-9AA58183AAB8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2DD6A570-AB64-E58A-7682-4FD3D9118679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C3160286-F61D-CD01-1BBF-FA7F82780F02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D8ECC50D-CDEF-00B9-9EB5-A584000115F3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94E20673-14DF-B069-0950-609368070FA2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C87F4E4E-4D32-A29D-69E9-BA8C5C047B2E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137254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78A5C2C2-253A-0266-7B44-26644F09AEE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7" name="Imagem 36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7509CEB8-DB9F-FDD5-EDE9-6911AB7B37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63" r="13708"/>
          <a:stretch>
            <a:fillRect/>
          </a:stretch>
        </p:blipFill>
        <p:spPr>
          <a:xfrm>
            <a:off x="5176911" y="0"/>
            <a:ext cx="7477314" cy="6858000"/>
          </a:xfrm>
          <a:prstGeom prst="rect">
            <a:avLst/>
          </a:prstGeom>
        </p:spPr>
      </p:pic>
      <p:pic>
        <p:nvPicPr>
          <p:cNvPr id="2" name="Imagem 1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65B83AA0-FD3C-D702-FF29-38CC5374916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61" r="20117"/>
          <a:stretch>
            <a:fillRect/>
          </a:stretch>
        </p:blipFill>
        <p:spPr>
          <a:xfrm flipH="1">
            <a:off x="0" y="0"/>
            <a:ext cx="6696222" cy="6858000"/>
          </a:xfrm>
          <a:prstGeom prst="rect">
            <a:avLst/>
          </a:prstGeom>
        </p:spPr>
      </p:pic>
      <p:pic>
        <p:nvPicPr>
          <p:cNvPr id="31" name="Gráfico 30">
            <a:extLst>
              <a:ext uri="{FF2B5EF4-FFF2-40B4-BE49-F238E27FC236}">
                <a16:creationId xmlns:a16="http://schemas.microsoft.com/office/drawing/2014/main" id="{B208D622-658C-3986-C461-124331511D12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60" name="Gráfico 59">
            <a:extLst>
              <a:ext uri="{FF2B5EF4-FFF2-40B4-BE49-F238E27FC236}">
                <a16:creationId xmlns:a16="http://schemas.microsoft.com/office/drawing/2014/main" id="{104B2BDA-F818-63EF-F612-F65D7CDB170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5B1B8CF3-6AF6-8C47-79C2-252753B87D11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90675018-4252-F1F4-8CE7-86FAF5FBB9EA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EDF319AE-A6B1-146C-F679-3966E2CA207F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ADFBADE8-F415-ABBE-087B-9579D446256E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AB3D4553-2A3B-E76B-18EE-970C1D652677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2" name="Forma Livre: Forma 61">
                  <a:extLst>
                    <a:ext uri="{FF2B5EF4-FFF2-40B4-BE49-F238E27FC236}">
                      <a16:creationId xmlns:a16="http://schemas.microsoft.com/office/drawing/2014/main" id="{00BDEDBD-A59A-C627-F509-8C90D939BC91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3" name="Forma Livre: Forma 62">
                  <a:extLst>
                    <a:ext uri="{FF2B5EF4-FFF2-40B4-BE49-F238E27FC236}">
                      <a16:creationId xmlns:a16="http://schemas.microsoft.com/office/drawing/2014/main" id="{DFDCAEFE-E391-9087-32DE-DC37F15C87A2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8" name="Gráfico 4">
                <a:extLst>
                  <a:ext uri="{FF2B5EF4-FFF2-40B4-BE49-F238E27FC236}">
                    <a16:creationId xmlns:a16="http://schemas.microsoft.com/office/drawing/2014/main" id="{30110BE2-C5AA-915E-AEC7-6BB52AF620AA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47F38DF8-CC65-E1F6-2797-CCD308DB3B04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85235CB4-1F2A-BFF5-E303-71F00FCF5DBA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5E5B2ABE-BC6A-5FD9-BE61-5260C017852B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DA59078A-3EF6-1DE0-1D80-410D8E8EEA84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973B2DBC-F360-A9EB-A57E-3BB50E3BC5E2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32869DC3-E76B-CF3C-79C0-F80A2A94241B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7772600C-6DD5-25FB-4338-9922850AD7C5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1B0B3EAF-99E7-3FD3-B69D-328A1BC18CC8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AC5A7C00-8D48-1DCF-0B43-2ED06D984B0F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95B3AB72-CA66-AA90-617D-2063A7EE5807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E6EFE862-B24F-E8BC-0C52-DE3F02A20864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71ADC361-478F-1574-96AF-B2DA48FABCA3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357A96FA-F95B-73F2-EC33-076DD1C31D37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96D479A5-42D9-56BB-EEF7-42D594E6A37D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E71D521C-E9B2-188E-5605-00C0A1EBB9AB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52D9BCF3-2A11-8A83-2F0E-28AF98D41D32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19A0AF6E-D67A-ADA7-0142-BB75401EEEF0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A7EF35AA-83D9-80DB-A705-27CC214DA220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AD9E26F4-E542-19D6-9222-F46104328D9D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2FD3EB40-B588-4325-3A1D-E14B767D8824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62984050-3CEA-CD07-1A59-4BEC49E9CE59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481352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bg>
      <p:bgPr>
        <a:solidFill>
          <a:schemeClr val="bg1"/>
        </a:solidFill>
        <a:effectLst/>
      </p:bgPr>
    </p:bg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tângulo 31">
            <a:extLst>
              <a:ext uri="{FF2B5EF4-FFF2-40B4-BE49-F238E27FC236}">
                <a16:creationId xmlns:a16="http://schemas.microsoft.com/office/drawing/2014/main" id="{7B705232-E1FE-7382-3666-8ABFA1D8EB4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2" name="Imagem 71" descr="Padrão do plano de fundo&#10;&#10;Descrição gerada automaticamente">
            <a:extLst>
              <a:ext uri="{FF2B5EF4-FFF2-40B4-BE49-F238E27FC236}">
                <a16:creationId xmlns:a16="http://schemas.microsoft.com/office/drawing/2014/main" id="{D6447D2A-F587-9AA8-E7AF-C8E33210186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0" name="Gráfico 59">
            <a:extLst>
              <a:ext uri="{FF2B5EF4-FFF2-40B4-BE49-F238E27FC236}">
                <a16:creationId xmlns:a16="http://schemas.microsoft.com/office/drawing/2014/main" id="{03498594-0BA6-DFCE-6357-50A634487CC9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2" name="Gráfico 1">
            <a:extLst>
              <a:ext uri="{FF2B5EF4-FFF2-40B4-BE49-F238E27FC236}">
                <a16:creationId xmlns:a16="http://schemas.microsoft.com/office/drawing/2014/main" id="{EAD5A9CB-94F8-EB7F-D75B-BABC93C8B0D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ADD5EB8A-41CD-DC1E-CF79-38C10A5627B6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1C4D975F-8D7C-AE6E-74E3-BAB2388BDBFB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5" name="Gráfico 4">
                <a:extLst>
                  <a:ext uri="{FF2B5EF4-FFF2-40B4-BE49-F238E27FC236}">
                    <a16:creationId xmlns:a16="http://schemas.microsoft.com/office/drawing/2014/main" id="{E1FFF0DA-ED30-A76A-5503-4CB6779C833E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61DC3239-AF89-C47F-D132-F815678FBB91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C4750B87-F482-13B3-DE9E-019F3FA5322C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F6AA9306-F33F-0440-B679-0C529636CC92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1C7135A3-D8B9-0C64-0B9D-15589913B924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3D989CCC-7642-AFC8-00AE-4AC8F2062339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7" name="Forma Livre: Forma 16">
                  <a:extLst>
                    <a:ext uri="{FF2B5EF4-FFF2-40B4-BE49-F238E27FC236}">
                      <a16:creationId xmlns:a16="http://schemas.microsoft.com/office/drawing/2014/main" id="{05B4A62B-5A77-3800-4F23-1544D3CE44A7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9DFB2EF9-302E-FCC5-C44A-DC5F434D399B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68EE15AA-FE82-7810-AFFF-45E72A914C6F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49697DD2-44A1-C3EF-B239-DAF666007452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523348D1-45F1-F836-817B-6217C7348EBD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57785D31-F2FD-13D2-255C-22B25F3292AA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EAFB17DC-42C1-0BF2-CF3C-C0A6911E5C1C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BF7CA4CE-C8D7-26FF-8710-0860DC54122B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4D81A668-C89C-61E5-B47E-0A3132C645BB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D80AA097-DFFC-850B-3B77-25392BE32B0A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A323A721-9F79-BFC6-9485-661D75676B14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31992F77-8372-4E4F-FC16-C4974B114E97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6" name="Forma Livre: Forma 5">
                <a:extLst>
                  <a:ext uri="{FF2B5EF4-FFF2-40B4-BE49-F238E27FC236}">
                    <a16:creationId xmlns:a16="http://schemas.microsoft.com/office/drawing/2014/main" id="{880999D8-647C-8E58-928B-492C413A5EAF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87CADCFA-BF7B-12D2-BB2C-B38843022303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73AE39CF-CC83-F71A-45FA-97E3A29DCDEA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BB4FDB5C-A482-4BB0-A9DA-808E634772DE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36B74AD3-E9F0-2527-18FC-1A7E392759F8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496FCFBF-0065-D7B5-FCB2-EE2A2B8C5182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B6439949-CAD1-C56F-D07D-E12A70673A3E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3A729566-8017-D2D0-4F0A-1B85E5D9F909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2F019BAE-8202-A396-E71B-FBAB0EF9BA92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341169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bg>
      <p:bgPr>
        <a:solidFill>
          <a:schemeClr val="bg1"/>
        </a:solidFill>
        <a:effectLst/>
      </p:bgPr>
    </p:bg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tângulo 31">
            <a:extLst>
              <a:ext uri="{FF2B5EF4-FFF2-40B4-BE49-F238E27FC236}">
                <a16:creationId xmlns:a16="http://schemas.microsoft.com/office/drawing/2014/main" id="{7B705232-E1FE-7382-3666-8ABFA1D8EB4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2" name="Imagem 71" descr="Padrão do plano de fundo&#10;&#10;Descrição gerada automaticamente">
            <a:extLst>
              <a:ext uri="{FF2B5EF4-FFF2-40B4-BE49-F238E27FC236}">
                <a16:creationId xmlns:a16="http://schemas.microsoft.com/office/drawing/2014/main" id="{D6447D2A-F587-9AA8-E7AF-C8E33210186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0" name="Gráfico 59">
            <a:extLst>
              <a:ext uri="{FF2B5EF4-FFF2-40B4-BE49-F238E27FC236}">
                <a16:creationId xmlns:a16="http://schemas.microsoft.com/office/drawing/2014/main" id="{03498594-0BA6-DFCE-6357-50A634487CC9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C47AC4FB-5239-83A9-B84E-E277818765A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17414" y="6517717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9E06AA79-02B1-A05D-7FC5-29499492A4EB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BA32178A-64FC-C95A-156A-DDF4D1144E31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5" name="Gráfico 4">
                <a:extLst>
                  <a:ext uri="{FF2B5EF4-FFF2-40B4-BE49-F238E27FC236}">
                    <a16:creationId xmlns:a16="http://schemas.microsoft.com/office/drawing/2014/main" id="{3A6DFDD0-DCE1-9EFE-728C-B7925B32958B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322F203E-6367-6795-703F-435AB9B7617C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ECCA4E31-1831-72D6-8CE5-38C711CD8E1E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E7C635B0-B02A-7615-1E44-AC877DA1D2CB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14A902D0-AE47-95B1-20ED-D1BF3D090C06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1F3FC45C-D038-F455-1477-9AAAE6BA33BC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7" name="Forma Livre: Forma 16">
                  <a:extLst>
                    <a:ext uri="{FF2B5EF4-FFF2-40B4-BE49-F238E27FC236}">
                      <a16:creationId xmlns:a16="http://schemas.microsoft.com/office/drawing/2014/main" id="{AC10E3C4-329D-3CBB-5B04-C79B70F4052F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DF7F22F0-A772-0FFA-8182-5DF1180ABC46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BD38E34C-AA20-C4F6-2D03-7B011F2030FE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DD36D48F-0672-03E1-E223-DB27BC0F8C1A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235113B4-7904-690B-FEF4-7F81283FCA23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7BC6D659-1222-219C-23AD-0EE4ACDC2C93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9306A30E-60C7-60B2-9437-5AACD0210E39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68A04288-3D41-F4E9-683E-74B981082157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7DEDB1ED-28B8-ACBE-783C-BA28F4C1DA9E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4E7019CE-06D6-8362-3C10-5AB4062103F4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D0F3909C-CE53-9277-8666-08E23FE4119F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F49B35FF-CAD7-09B2-3E05-C23EBE54A288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6" name="Forma Livre: Forma 5">
                <a:extLst>
                  <a:ext uri="{FF2B5EF4-FFF2-40B4-BE49-F238E27FC236}">
                    <a16:creationId xmlns:a16="http://schemas.microsoft.com/office/drawing/2014/main" id="{F67F007B-CD7C-886E-990F-055FF7443103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F4DC61BF-FD07-B1AE-C51D-79E31180CDAD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85A5DB6B-0150-7DC0-ECDE-584967752326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FE2273F3-F319-EA6D-7131-B0311B2E076C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56D8BC46-0762-0DEB-D0A6-31164BBE470E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21EB23AC-41F2-E486-7673-0CC99161DC06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1C63B4C4-08AE-953F-E6D8-EFF29ECEF277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562DE666-653D-5216-0189-0FE5C74D7D74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BD2E9D1E-38DC-9B0B-5157-648222DAC0DD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531746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e Conteúdo">
  <p:cSld name="1_Título e Conteúdo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tângulo 32">
            <a:extLst>
              <a:ext uri="{FF2B5EF4-FFF2-40B4-BE49-F238E27FC236}">
                <a16:creationId xmlns:a16="http://schemas.microsoft.com/office/drawing/2014/main" id="{3C714F55-4C60-9A6B-DDB0-ABA3D4A17FF4}"/>
              </a:ext>
            </a:extLst>
          </p:cNvPr>
          <p:cNvSpPr/>
          <p:nvPr userDrawn="1"/>
        </p:nvSpPr>
        <p:spPr>
          <a:xfrm>
            <a:off x="-29183" y="0"/>
            <a:ext cx="1223249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Imagem 1" descr="Padrão do plano de fundo&#10;&#10;Descrição gerada automaticamente">
            <a:extLst>
              <a:ext uri="{FF2B5EF4-FFF2-40B4-BE49-F238E27FC236}">
                <a16:creationId xmlns:a16="http://schemas.microsoft.com/office/drawing/2014/main" id="{A93C99A0-8815-518B-C2D1-D00DD8479F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008" y="0"/>
            <a:ext cx="11977991" cy="6858000"/>
          </a:xfrm>
          <a:prstGeom prst="rect">
            <a:avLst/>
          </a:prstGeom>
        </p:spPr>
      </p:pic>
      <p:pic>
        <p:nvPicPr>
          <p:cNvPr id="61" name="Gráfico 60">
            <a:extLst>
              <a:ext uri="{FF2B5EF4-FFF2-40B4-BE49-F238E27FC236}">
                <a16:creationId xmlns:a16="http://schemas.microsoft.com/office/drawing/2014/main" id="{E99233BB-DDD0-5E7A-30FD-81DAF72340B3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EA1D393E-3710-1AAE-E629-D824FA3FA11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BFEAF931-0DB5-4CC0-BE9D-F90C2593F19B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9F98053D-1E9D-A500-0664-BDCBA31691AB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70CE9C5A-3648-2F3C-9B4E-0E04F898B236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F4493BAF-5E7F-705E-14AF-21DB9F69DC06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D5A2C4A9-F3E4-801F-DBFA-EBA76FBAC7C9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675E34A8-CCD3-F354-FD76-E7388732A55C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2" name="Forma Livre: Forma 31">
                  <a:extLst>
                    <a:ext uri="{FF2B5EF4-FFF2-40B4-BE49-F238E27FC236}">
                      <a16:creationId xmlns:a16="http://schemas.microsoft.com/office/drawing/2014/main" id="{CCFFA2B6-299E-D25C-F9C1-F1D9255A8E56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E660A914-8800-E273-86C8-CDE9F28171FD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CC3B7B36-F5B2-78E8-1D11-EF3573B0F689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EAE537F6-7801-C02D-ECC4-8A10A7BAC5E8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DDAFB23E-0585-E0FA-9D37-ABCD67E6A432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74EB571E-3614-DAA3-6D3A-A4438C04B1F8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1280D462-A424-377E-5DDA-57CEF40D7B3D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943716D9-A1C7-5943-D36C-A9BB2631E219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00D18785-777F-FEFA-712D-0F730B8F6A5E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59CAC5A0-CCB5-9834-AC4B-EF21FF5EBF4C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CCB664E4-701C-21D7-9BB4-F55FD6188280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561E3959-24A3-089C-5BAD-03C39C89819F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58B134D4-3B18-2AAB-3EAC-204E2270FA22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10B5439B-6430-A47F-603F-05496B0EF3C9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483FA11E-87B9-BABD-46BD-16B996A1AED9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45A783C8-C4F9-C66E-BD26-9136E7CA2A53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34087FF6-70A5-6C66-E80A-C82ABE645D07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2BCCA71C-5BDB-7454-5F58-4BCD0B509394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AFBA3C57-DC87-25B7-03BE-12350A1246C3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F6EA2920-C49E-9962-E7EE-37FAFA4D793E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532D131A-B1D9-3E5C-4232-A14FFBE594C3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88E54AA6-C039-0FD9-4AE3-270F288644F1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EA6822D6-9B40-7A49-D1EC-0C3BACDCA054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103056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tângulo 32">
            <a:extLst>
              <a:ext uri="{FF2B5EF4-FFF2-40B4-BE49-F238E27FC236}">
                <a16:creationId xmlns:a16="http://schemas.microsoft.com/office/drawing/2014/main" id="{DBCB7A48-E3AD-6FB0-76C1-2BBAA773AFC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Imagem 1" descr="Desenho de uma pessoa&#10;&#10;Descrição gerada automaticamente com confiança média">
            <a:extLst>
              <a:ext uri="{FF2B5EF4-FFF2-40B4-BE49-F238E27FC236}">
                <a16:creationId xmlns:a16="http://schemas.microsoft.com/office/drawing/2014/main" id="{57DF02E4-82BE-79C6-BC1B-10650BE7A75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5" name="Agrupar 34">
            <a:extLst>
              <a:ext uri="{FF2B5EF4-FFF2-40B4-BE49-F238E27FC236}">
                <a16:creationId xmlns:a16="http://schemas.microsoft.com/office/drawing/2014/main" id="{31219C66-EB71-0D9D-FC99-91E39F54C023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61" name="Gráfico 60">
              <a:extLst>
                <a:ext uri="{FF2B5EF4-FFF2-40B4-BE49-F238E27FC236}">
                  <a16:creationId xmlns:a16="http://schemas.microsoft.com/office/drawing/2014/main" id="{40389F83-D4F0-EB6E-AEC4-6768F765200C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62" name="Gráfico 15">
              <a:extLst>
                <a:ext uri="{FF2B5EF4-FFF2-40B4-BE49-F238E27FC236}">
                  <a16:creationId xmlns:a16="http://schemas.microsoft.com/office/drawing/2014/main" id="{B6C45F97-96D3-77CF-A6D1-24F955E1EAB5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63" name="Gráfico 15">
                <a:extLst>
                  <a:ext uri="{FF2B5EF4-FFF2-40B4-BE49-F238E27FC236}">
                    <a16:creationId xmlns:a16="http://schemas.microsoft.com/office/drawing/2014/main" id="{122B9EAF-35F8-A2A6-C20C-C76DFA841649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87" name="Forma Livre 86">
                  <a:extLst>
                    <a:ext uri="{FF2B5EF4-FFF2-40B4-BE49-F238E27FC236}">
                      <a16:creationId xmlns:a16="http://schemas.microsoft.com/office/drawing/2014/main" id="{DEA3FA97-AFB9-CDED-608D-840F2E8BCF6C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88" name="Forma Livre 87">
                  <a:extLst>
                    <a:ext uri="{FF2B5EF4-FFF2-40B4-BE49-F238E27FC236}">
                      <a16:creationId xmlns:a16="http://schemas.microsoft.com/office/drawing/2014/main" id="{15C6D6CE-2DDC-CF09-5CA1-C8FA66C8DBBF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64" name="Gráfico 15">
                <a:extLst>
                  <a:ext uri="{FF2B5EF4-FFF2-40B4-BE49-F238E27FC236}">
                    <a16:creationId xmlns:a16="http://schemas.microsoft.com/office/drawing/2014/main" id="{56FACF66-DB63-2FF3-F58A-3CA3A6F419A6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65" name="Gráfico 15">
                  <a:extLst>
                    <a:ext uri="{FF2B5EF4-FFF2-40B4-BE49-F238E27FC236}">
                      <a16:creationId xmlns:a16="http://schemas.microsoft.com/office/drawing/2014/main" id="{CD9E1D3B-8340-465E-3349-B4A998ED7567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76" name="Forma Livre 75">
                    <a:extLst>
                      <a:ext uri="{FF2B5EF4-FFF2-40B4-BE49-F238E27FC236}">
                        <a16:creationId xmlns:a16="http://schemas.microsoft.com/office/drawing/2014/main" id="{90406416-3BA8-0877-E756-5A44E9DACCB0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7" name="Forma Livre 76">
                    <a:extLst>
                      <a:ext uri="{FF2B5EF4-FFF2-40B4-BE49-F238E27FC236}">
                        <a16:creationId xmlns:a16="http://schemas.microsoft.com/office/drawing/2014/main" id="{D7A65E01-6A13-43C8-0464-DD90CE6BEB46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8" name="Forma Livre 77">
                    <a:extLst>
                      <a:ext uri="{FF2B5EF4-FFF2-40B4-BE49-F238E27FC236}">
                        <a16:creationId xmlns:a16="http://schemas.microsoft.com/office/drawing/2014/main" id="{E76ADC03-CAC2-536D-1B5E-9E61FD789F53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9" name="Forma Livre 78">
                    <a:extLst>
                      <a:ext uri="{FF2B5EF4-FFF2-40B4-BE49-F238E27FC236}">
                        <a16:creationId xmlns:a16="http://schemas.microsoft.com/office/drawing/2014/main" id="{9D24C7D4-8DA7-4D26-E4F4-D31240F85ACF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0" name="Forma Livre 79">
                    <a:extLst>
                      <a:ext uri="{FF2B5EF4-FFF2-40B4-BE49-F238E27FC236}">
                        <a16:creationId xmlns:a16="http://schemas.microsoft.com/office/drawing/2014/main" id="{7CD839D1-5D89-45C0-F13F-2591A10D5AD8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1" name="Forma Livre 80">
                    <a:extLst>
                      <a:ext uri="{FF2B5EF4-FFF2-40B4-BE49-F238E27FC236}">
                        <a16:creationId xmlns:a16="http://schemas.microsoft.com/office/drawing/2014/main" id="{1B84916C-5C6A-F3EF-9586-5B1E2C7CCB0C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2" name="Forma Livre 81">
                    <a:extLst>
                      <a:ext uri="{FF2B5EF4-FFF2-40B4-BE49-F238E27FC236}">
                        <a16:creationId xmlns:a16="http://schemas.microsoft.com/office/drawing/2014/main" id="{F97DA6D7-47B0-86C5-07F7-8D848B0C2C9F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3" name="Forma Livre 82">
                    <a:extLst>
                      <a:ext uri="{FF2B5EF4-FFF2-40B4-BE49-F238E27FC236}">
                        <a16:creationId xmlns:a16="http://schemas.microsoft.com/office/drawing/2014/main" id="{21EA90E8-96CF-14A7-B2A8-9375A6F41A84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4" name="Forma Livre 83">
                    <a:extLst>
                      <a:ext uri="{FF2B5EF4-FFF2-40B4-BE49-F238E27FC236}">
                        <a16:creationId xmlns:a16="http://schemas.microsoft.com/office/drawing/2014/main" id="{F1FC582D-6406-B78C-1EE8-B7EA742CD056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5" name="Forma Livre 84">
                    <a:extLst>
                      <a:ext uri="{FF2B5EF4-FFF2-40B4-BE49-F238E27FC236}">
                        <a16:creationId xmlns:a16="http://schemas.microsoft.com/office/drawing/2014/main" id="{D1B21F45-24E4-63C3-EE85-1BACB937D3E4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6" name="Forma Livre 85">
                    <a:extLst>
                      <a:ext uri="{FF2B5EF4-FFF2-40B4-BE49-F238E27FC236}">
                        <a16:creationId xmlns:a16="http://schemas.microsoft.com/office/drawing/2014/main" id="{C9C13E59-D618-E9E0-D11A-65B496E67609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66" name="Gráfico 15">
                  <a:extLst>
                    <a:ext uri="{FF2B5EF4-FFF2-40B4-BE49-F238E27FC236}">
                      <a16:creationId xmlns:a16="http://schemas.microsoft.com/office/drawing/2014/main" id="{6404ADE6-0524-F93E-4BAA-D6AFFAE1E178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67" name="Forma Livre 66">
                    <a:extLst>
                      <a:ext uri="{FF2B5EF4-FFF2-40B4-BE49-F238E27FC236}">
                        <a16:creationId xmlns:a16="http://schemas.microsoft.com/office/drawing/2014/main" id="{1038C943-E754-9A28-3918-15B65E5084BD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8" name="Forma Livre 67">
                    <a:extLst>
                      <a:ext uri="{FF2B5EF4-FFF2-40B4-BE49-F238E27FC236}">
                        <a16:creationId xmlns:a16="http://schemas.microsoft.com/office/drawing/2014/main" id="{66DDEC0E-48AF-BC71-83FF-EE9660C5C90A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9" name="Forma Livre 68">
                    <a:extLst>
                      <a:ext uri="{FF2B5EF4-FFF2-40B4-BE49-F238E27FC236}">
                        <a16:creationId xmlns:a16="http://schemas.microsoft.com/office/drawing/2014/main" id="{1B43C46F-0603-085E-78BE-00A0D1C4594B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0" name="Forma Livre 69">
                    <a:extLst>
                      <a:ext uri="{FF2B5EF4-FFF2-40B4-BE49-F238E27FC236}">
                        <a16:creationId xmlns:a16="http://schemas.microsoft.com/office/drawing/2014/main" id="{E84A0193-58F8-5518-CC15-4BFB14F730B4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1" name="Forma Livre 70">
                    <a:extLst>
                      <a:ext uri="{FF2B5EF4-FFF2-40B4-BE49-F238E27FC236}">
                        <a16:creationId xmlns:a16="http://schemas.microsoft.com/office/drawing/2014/main" id="{00019195-5824-8D79-7465-380F94848D5C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2" name="Forma Livre 71">
                    <a:extLst>
                      <a:ext uri="{FF2B5EF4-FFF2-40B4-BE49-F238E27FC236}">
                        <a16:creationId xmlns:a16="http://schemas.microsoft.com/office/drawing/2014/main" id="{3EF9753E-22FC-D040-BED3-FBC556FF58FF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3" name="Forma Livre 72">
                    <a:extLst>
                      <a:ext uri="{FF2B5EF4-FFF2-40B4-BE49-F238E27FC236}">
                        <a16:creationId xmlns:a16="http://schemas.microsoft.com/office/drawing/2014/main" id="{15D3B62B-EED0-93A7-797E-B2D1FAE10EC2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4" name="Forma Livre 73">
                    <a:extLst>
                      <a:ext uri="{FF2B5EF4-FFF2-40B4-BE49-F238E27FC236}">
                        <a16:creationId xmlns:a16="http://schemas.microsoft.com/office/drawing/2014/main" id="{2299F24F-D025-E231-69D2-F494AFE0872C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5" name="Forma Livre 74">
                    <a:extLst>
                      <a:ext uri="{FF2B5EF4-FFF2-40B4-BE49-F238E27FC236}">
                        <a16:creationId xmlns:a16="http://schemas.microsoft.com/office/drawing/2014/main" id="{A1160047-39A1-FD27-754C-8A7176B68720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" name="Gráfico 2">
            <a:extLst>
              <a:ext uri="{FF2B5EF4-FFF2-40B4-BE49-F238E27FC236}">
                <a16:creationId xmlns:a16="http://schemas.microsoft.com/office/drawing/2014/main" id="{EDDF9606-692E-656C-9180-252453E23A8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8935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tângulo 32">
            <a:extLst>
              <a:ext uri="{FF2B5EF4-FFF2-40B4-BE49-F238E27FC236}">
                <a16:creationId xmlns:a16="http://schemas.microsoft.com/office/drawing/2014/main" id="{DC024960-72B3-7FA7-E4C3-F0A7B79FDDF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Imagem 1" descr="Luz do sol&#10;&#10;Descrição gerada automaticamente com confiança baixa">
            <a:extLst>
              <a:ext uri="{FF2B5EF4-FFF2-40B4-BE49-F238E27FC236}">
                <a16:creationId xmlns:a16="http://schemas.microsoft.com/office/drawing/2014/main" id="{E6289C14-7AA8-619D-1D9B-EF0BB79346C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5" name="Agrupar 34">
            <a:extLst>
              <a:ext uri="{FF2B5EF4-FFF2-40B4-BE49-F238E27FC236}">
                <a16:creationId xmlns:a16="http://schemas.microsoft.com/office/drawing/2014/main" id="{84475A89-D159-7975-E038-E1F3B8D88BD1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61" name="Gráfico 60">
              <a:extLst>
                <a:ext uri="{FF2B5EF4-FFF2-40B4-BE49-F238E27FC236}">
                  <a16:creationId xmlns:a16="http://schemas.microsoft.com/office/drawing/2014/main" id="{0AD1C624-FC16-857B-4C04-FF49FC19425F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62" name="Gráfico 15">
              <a:extLst>
                <a:ext uri="{FF2B5EF4-FFF2-40B4-BE49-F238E27FC236}">
                  <a16:creationId xmlns:a16="http://schemas.microsoft.com/office/drawing/2014/main" id="{B6BD88F2-5C7D-1A17-81CC-B2EF29361A2C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63" name="Gráfico 15">
                <a:extLst>
                  <a:ext uri="{FF2B5EF4-FFF2-40B4-BE49-F238E27FC236}">
                    <a16:creationId xmlns:a16="http://schemas.microsoft.com/office/drawing/2014/main" id="{D2AAFA07-8C48-A9D7-57A0-3EB70E59CF9D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87" name="Forma Livre 86">
                  <a:extLst>
                    <a:ext uri="{FF2B5EF4-FFF2-40B4-BE49-F238E27FC236}">
                      <a16:creationId xmlns:a16="http://schemas.microsoft.com/office/drawing/2014/main" id="{78121A5B-D981-234A-8DF9-D4EBF7B21935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88" name="Forma Livre 87">
                  <a:extLst>
                    <a:ext uri="{FF2B5EF4-FFF2-40B4-BE49-F238E27FC236}">
                      <a16:creationId xmlns:a16="http://schemas.microsoft.com/office/drawing/2014/main" id="{15D4F24F-84A6-3D07-0B6D-DBC7C258F426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64" name="Gráfico 15">
                <a:extLst>
                  <a:ext uri="{FF2B5EF4-FFF2-40B4-BE49-F238E27FC236}">
                    <a16:creationId xmlns:a16="http://schemas.microsoft.com/office/drawing/2014/main" id="{4EBB0829-3D1F-FD1A-4971-D2B46091193D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65" name="Gráfico 15">
                  <a:extLst>
                    <a:ext uri="{FF2B5EF4-FFF2-40B4-BE49-F238E27FC236}">
                      <a16:creationId xmlns:a16="http://schemas.microsoft.com/office/drawing/2014/main" id="{66CFDDBC-B582-32CA-AC1B-6F749A550262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76" name="Forma Livre 75">
                    <a:extLst>
                      <a:ext uri="{FF2B5EF4-FFF2-40B4-BE49-F238E27FC236}">
                        <a16:creationId xmlns:a16="http://schemas.microsoft.com/office/drawing/2014/main" id="{89B470D9-7DC3-29B1-1F0E-1D62BDBAC8C2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7" name="Forma Livre 76">
                    <a:extLst>
                      <a:ext uri="{FF2B5EF4-FFF2-40B4-BE49-F238E27FC236}">
                        <a16:creationId xmlns:a16="http://schemas.microsoft.com/office/drawing/2014/main" id="{627F5B41-A636-E2FC-4404-3A2AC5478DED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8" name="Forma Livre 77">
                    <a:extLst>
                      <a:ext uri="{FF2B5EF4-FFF2-40B4-BE49-F238E27FC236}">
                        <a16:creationId xmlns:a16="http://schemas.microsoft.com/office/drawing/2014/main" id="{8D0AB47B-44B8-48A0-B460-F23852205E7E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9" name="Forma Livre 78">
                    <a:extLst>
                      <a:ext uri="{FF2B5EF4-FFF2-40B4-BE49-F238E27FC236}">
                        <a16:creationId xmlns:a16="http://schemas.microsoft.com/office/drawing/2014/main" id="{473C03E5-EB5A-96CF-E78F-1CAE918DF286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0" name="Forma Livre 79">
                    <a:extLst>
                      <a:ext uri="{FF2B5EF4-FFF2-40B4-BE49-F238E27FC236}">
                        <a16:creationId xmlns:a16="http://schemas.microsoft.com/office/drawing/2014/main" id="{8D0517D2-9EC4-75FD-852E-5F43DE91A5D1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1" name="Forma Livre 80">
                    <a:extLst>
                      <a:ext uri="{FF2B5EF4-FFF2-40B4-BE49-F238E27FC236}">
                        <a16:creationId xmlns:a16="http://schemas.microsoft.com/office/drawing/2014/main" id="{1C6427B5-9CC1-4FB9-9C7B-446A0A6695A5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2" name="Forma Livre 81">
                    <a:extLst>
                      <a:ext uri="{FF2B5EF4-FFF2-40B4-BE49-F238E27FC236}">
                        <a16:creationId xmlns:a16="http://schemas.microsoft.com/office/drawing/2014/main" id="{010F5264-BBE5-FF94-D6BB-193482A8B872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3" name="Forma Livre 82">
                    <a:extLst>
                      <a:ext uri="{FF2B5EF4-FFF2-40B4-BE49-F238E27FC236}">
                        <a16:creationId xmlns:a16="http://schemas.microsoft.com/office/drawing/2014/main" id="{17B04279-59A8-867F-F2F6-9340E6E67BBC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4" name="Forma Livre 83">
                    <a:extLst>
                      <a:ext uri="{FF2B5EF4-FFF2-40B4-BE49-F238E27FC236}">
                        <a16:creationId xmlns:a16="http://schemas.microsoft.com/office/drawing/2014/main" id="{EB6DF174-820F-60B7-EEDD-7F56B1CE0220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5" name="Forma Livre 84">
                    <a:extLst>
                      <a:ext uri="{FF2B5EF4-FFF2-40B4-BE49-F238E27FC236}">
                        <a16:creationId xmlns:a16="http://schemas.microsoft.com/office/drawing/2014/main" id="{3C462FA7-7477-5E2A-79DB-CD1469EA697E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6" name="Forma Livre 85">
                    <a:extLst>
                      <a:ext uri="{FF2B5EF4-FFF2-40B4-BE49-F238E27FC236}">
                        <a16:creationId xmlns:a16="http://schemas.microsoft.com/office/drawing/2014/main" id="{1B926438-EAD6-D985-A28F-8A6004762811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66" name="Gráfico 15">
                  <a:extLst>
                    <a:ext uri="{FF2B5EF4-FFF2-40B4-BE49-F238E27FC236}">
                      <a16:creationId xmlns:a16="http://schemas.microsoft.com/office/drawing/2014/main" id="{A63A0E19-BC47-35B4-6B3F-0EEDF65D9621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67" name="Forma Livre 66">
                    <a:extLst>
                      <a:ext uri="{FF2B5EF4-FFF2-40B4-BE49-F238E27FC236}">
                        <a16:creationId xmlns:a16="http://schemas.microsoft.com/office/drawing/2014/main" id="{FC68A572-155D-DE13-414F-AE6380CED5BD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8" name="Forma Livre 67">
                    <a:extLst>
                      <a:ext uri="{FF2B5EF4-FFF2-40B4-BE49-F238E27FC236}">
                        <a16:creationId xmlns:a16="http://schemas.microsoft.com/office/drawing/2014/main" id="{76475C44-7B70-27E7-971C-FE6F5F81922D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9" name="Forma Livre 68">
                    <a:extLst>
                      <a:ext uri="{FF2B5EF4-FFF2-40B4-BE49-F238E27FC236}">
                        <a16:creationId xmlns:a16="http://schemas.microsoft.com/office/drawing/2014/main" id="{3D7DAEE1-B14A-D904-E82A-B0A23846C875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0" name="Forma Livre 69">
                    <a:extLst>
                      <a:ext uri="{FF2B5EF4-FFF2-40B4-BE49-F238E27FC236}">
                        <a16:creationId xmlns:a16="http://schemas.microsoft.com/office/drawing/2014/main" id="{9D748354-1624-2991-ED68-DF7B84396022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1" name="Forma Livre 70">
                    <a:extLst>
                      <a:ext uri="{FF2B5EF4-FFF2-40B4-BE49-F238E27FC236}">
                        <a16:creationId xmlns:a16="http://schemas.microsoft.com/office/drawing/2014/main" id="{3F72CD48-6FA8-2597-8FC4-457FF79BF912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2" name="Forma Livre 71">
                    <a:extLst>
                      <a:ext uri="{FF2B5EF4-FFF2-40B4-BE49-F238E27FC236}">
                        <a16:creationId xmlns:a16="http://schemas.microsoft.com/office/drawing/2014/main" id="{6390B697-6888-98FE-E546-49485BC24C59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3" name="Forma Livre 72">
                    <a:extLst>
                      <a:ext uri="{FF2B5EF4-FFF2-40B4-BE49-F238E27FC236}">
                        <a16:creationId xmlns:a16="http://schemas.microsoft.com/office/drawing/2014/main" id="{8B126F6D-E933-0225-E10E-1B69F14763B3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4" name="Forma Livre 73">
                    <a:extLst>
                      <a:ext uri="{FF2B5EF4-FFF2-40B4-BE49-F238E27FC236}">
                        <a16:creationId xmlns:a16="http://schemas.microsoft.com/office/drawing/2014/main" id="{09C9C542-D465-636F-DD86-63F13270F723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5" name="Forma Livre 74">
                    <a:extLst>
                      <a:ext uri="{FF2B5EF4-FFF2-40B4-BE49-F238E27FC236}">
                        <a16:creationId xmlns:a16="http://schemas.microsoft.com/office/drawing/2014/main" id="{68D3D654-56BC-3FB0-48A7-B5D385CC90B4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" name="Gráfico 2">
            <a:extLst>
              <a:ext uri="{FF2B5EF4-FFF2-40B4-BE49-F238E27FC236}">
                <a16:creationId xmlns:a16="http://schemas.microsoft.com/office/drawing/2014/main" id="{FD6558C0-7FA4-062F-CBAF-9F758DADE7B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3698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tângulo 32">
            <a:extLst>
              <a:ext uri="{FF2B5EF4-FFF2-40B4-BE49-F238E27FC236}">
                <a16:creationId xmlns:a16="http://schemas.microsoft.com/office/drawing/2014/main" id="{29BDA650-E99A-106F-348B-200A1DBD24D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Imagem 1" descr="Padrão do plano de fundo&#10;&#10;Descrição gerada automaticamente">
            <a:extLst>
              <a:ext uri="{FF2B5EF4-FFF2-40B4-BE49-F238E27FC236}">
                <a16:creationId xmlns:a16="http://schemas.microsoft.com/office/drawing/2014/main" id="{79DFA696-789D-1467-74D6-91D238CEDFF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5" name="Agrupar 34">
            <a:extLst>
              <a:ext uri="{FF2B5EF4-FFF2-40B4-BE49-F238E27FC236}">
                <a16:creationId xmlns:a16="http://schemas.microsoft.com/office/drawing/2014/main" id="{129A8C96-A6C3-B4DF-16F9-8998C31BFDAD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61" name="Gráfico 60">
              <a:extLst>
                <a:ext uri="{FF2B5EF4-FFF2-40B4-BE49-F238E27FC236}">
                  <a16:creationId xmlns:a16="http://schemas.microsoft.com/office/drawing/2014/main" id="{D26743EF-88C0-1570-3382-C6A4DB630D08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62" name="Gráfico 15">
              <a:extLst>
                <a:ext uri="{FF2B5EF4-FFF2-40B4-BE49-F238E27FC236}">
                  <a16:creationId xmlns:a16="http://schemas.microsoft.com/office/drawing/2014/main" id="{2CAC35DB-FE5C-1680-2E03-5D7D605F7392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63" name="Gráfico 15">
                <a:extLst>
                  <a:ext uri="{FF2B5EF4-FFF2-40B4-BE49-F238E27FC236}">
                    <a16:creationId xmlns:a16="http://schemas.microsoft.com/office/drawing/2014/main" id="{74F827A3-72C0-B694-EB7D-2D3C37A98444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87" name="Forma Livre 86">
                  <a:extLst>
                    <a:ext uri="{FF2B5EF4-FFF2-40B4-BE49-F238E27FC236}">
                      <a16:creationId xmlns:a16="http://schemas.microsoft.com/office/drawing/2014/main" id="{D63591E4-21E5-73CB-B355-DC2487B4E9BA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88" name="Forma Livre 87">
                  <a:extLst>
                    <a:ext uri="{FF2B5EF4-FFF2-40B4-BE49-F238E27FC236}">
                      <a16:creationId xmlns:a16="http://schemas.microsoft.com/office/drawing/2014/main" id="{D7E9F3A8-F44C-2450-BAA2-D3C5499CAFCC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64" name="Gráfico 15">
                <a:extLst>
                  <a:ext uri="{FF2B5EF4-FFF2-40B4-BE49-F238E27FC236}">
                    <a16:creationId xmlns:a16="http://schemas.microsoft.com/office/drawing/2014/main" id="{86F37DC1-F6EE-A65D-1ECF-344042AB3713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65" name="Gráfico 15">
                  <a:extLst>
                    <a:ext uri="{FF2B5EF4-FFF2-40B4-BE49-F238E27FC236}">
                      <a16:creationId xmlns:a16="http://schemas.microsoft.com/office/drawing/2014/main" id="{E36CFD7C-716E-B3B3-0F25-68671467C78F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76" name="Forma Livre 75">
                    <a:extLst>
                      <a:ext uri="{FF2B5EF4-FFF2-40B4-BE49-F238E27FC236}">
                        <a16:creationId xmlns:a16="http://schemas.microsoft.com/office/drawing/2014/main" id="{72801004-5C81-44E8-16A9-C34ABD954383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7" name="Forma Livre 76">
                    <a:extLst>
                      <a:ext uri="{FF2B5EF4-FFF2-40B4-BE49-F238E27FC236}">
                        <a16:creationId xmlns:a16="http://schemas.microsoft.com/office/drawing/2014/main" id="{38A0608D-24A5-4550-1A60-307168316F9E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8" name="Forma Livre 77">
                    <a:extLst>
                      <a:ext uri="{FF2B5EF4-FFF2-40B4-BE49-F238E27FC236}">
                        <a16:creationId xmlns:a16="http://schemas.microsoft.com/office/drawing/2014/main" id="{D3C06A2C-E1EA-9660-0B0C-563B1BFA1753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9" name="Forma Livre 78">
                    <a:extLst>
                      <a:ext uri="{FF2B5EF4-FFF2-40B4-BE49-F238E27FC236}">
                        <a16:creationId xmlns:a16="http://schemas.microsoft.com/office/drawing/2014/main" id="{262AF9B9-C2DE-B534-590C-F3EC6AB1DA01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0" name="Forma Livre 79">
                    <a:extLst>
                      <a:ext uri="{FF2B5EF4-FFF2-40B4-BE49-F238E27FC236}">
                        <a16:creationId xmlns:a16="http://schemas.microsoft.com/office/drawing/2014/main" id="{1F1B5C24-AE97-E757-39A0-7D7CEEACD391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1" name="Forma Livre 80">
                    <a:extLst>
                      <a:ext uri="{FF2B5EF4-FFF2-40B4-BE49-F238E27FC236}">
                        <a16:creationId xmlns:a16="http://schemas.microsoft.com/office/drawing/2014/main" id="{0F5F460F-968F-767C-552F-F8881DAC45F5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2" name="Forma Livre 81">
                    <a:extLst>
                      <a:ext uri="{FF2B5EF4-FFF2-40B4-BE49-F238E27FC236}">
                        <a16:creationId xmlns:a16="http://schemas.microsoft.com/office/drawing/2014/main" id="{AC4618A7-3600-9630-1594-43F9487E484C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3" name="Forma Livre 82">
                    <a:extLst>
                      <a:ext uri="{FF2B5EF4-FFF2-40B4-BE49-F238E27FC236}">
                        <a16:creationId xmlns:a16="http://schemas.microsoft.com/office/drawing/2014/main" id="{C45DD746-7EC7-9C34-AD14-A6471225FF6D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4" name="Forma Livre 83">
                    <a:extLst>
                      <a:ext uri="{FF2B5EF4-FFF2-40B4-BE49-F238E27FC236}">
                        <a16:creationId xmlns:a16="http://schemas.microsoft.com/office/drawing/2014/main" id="{D2A42B80-1D24-092A-13AE-63B862A5588E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5" name="Forma Livre 84">
                    <a:extLst>
                      <a:ext uri="{FF2B5EF4-FFF2-40B4-BE49-F238E27FC236}">
                        <a16:creationId xmlns:a16="http://schemas.microsoft.com/office/drawing/2014/main" id="{BDB65686-2720-3340-788B-C98CA3C2AABA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6" name="Forma Livre 85">
                    <a:extLst>
                      <a:ext uri="{FF2B5EF4-FFF2-40B4-BE49-F238E27FC236}">
                        <a16:creationId xmlns:a16="http://schemas.microsoft.com/office/drawing/2014/main" id="{4E54F102-C073-16B4-1C4F-062888394904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66" name="Gráfico 15">
                  <a:extLst>
                    <a:ext uri="{FF2B5EF4-FFF2-40B4-BE49-F238E27FC236}">
                      <a16:creationId xmlns:a16="http://schemas.microsoft.com/office/drawing/2014/main" id="{E94C7BDD-4A0A-1280-D307-3A517A400874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67" name="Forma Livre 66">
                    <a:extLst>
                      <a:ext uri="{FF2B5EF4-FFF2-40B4-BE49-F238E27FC236}">
                        <a16:creationId xmlns:a16="http://schemas.microsoft.com/office/drawing/2014/main" id="{8B1453C5-CD04-FB45-03B7-44004CFC7D3D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8" name="Forma Livre 67">
                    <a:extLst>
                      <a:ext uri="{FF2B5EF4-FFF2-40B4-BE49-F238E27FC236}">
                        <a16:creationId xmlns:a16="http://schemas.microsoft.com/office/drawing/2014/main" id="{29F3CF75-3475-E97C-7E47-463BD3B155D0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9" name="Forma Livre 68">
                    <a:extLst>
                      <a:ext uri="{FF2B5EF4-FFF2-40B4-BE49-F238E27FC236}">
                        <a16:creationId xmlns:a16="http://schemas.microsoft.com/office/drawing/2014/main" id="{B82590CF-EAD2-9D49-8F83-EEDA825440C6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0" name="Forma Livre 69">
                    <a:extLst>
                      <a:ext uri="{FF2B5EF4-FFF2-40B4-BE49-F238E27FC236}">
                        <a16:creationId xmlns:a16="http://schemas.microsoft.com/office/drawing/2014/main" id="{FFDB32AC-8E3C-1B58-633E-CCECBF4AC0DC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1" name="Forma Livre 70">
                    <a:extLst>
                      <a:ext uri="{FF2B5EF4-FFF2-40B4-BE49-F238E27FC236}">
                        <a16:creationId xmlns:a16="http://schemas.microsoft.com/office/drawing/2014/main" id="{30C36837-79A3-6A62-165F-AF9EC055EA4C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2" name="Forma Livre 71">
                    <a:extLst>
                      <a:ext uri="{FF2B5EF4-FFF2-40B4-BE49-F238E27FC236}">
                        <a16:creationId xmlns:a16="http://schemas.microsoft.com/office/drawing/2014/main" id="{1A9C29F0-FF5A-0440-8902-79D6518B8959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3" name="Forma Livre 72">
                    <a:extLst>
                      <a:ext uri="{FF2B5EF4-FFF2-40B4-BE49-F238E27FC236}">
                        <a16:creationId xmlns:a16="http://schemas.microsoft.com/office/drawing/2014/main" id="{81949DE7-C188-A0E4-F934-B5DF2A3C041C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4" name="Forma Livre 73">
                    <a:extLst>
                      <a:ext uri="{FF2B5EF4-FFF2-40B4-BE49-F238E27FC236}">
                        <a16:creationId xmlns:a16="http://schemas.microsoft.com/office/drawing/2014/main" id="{7BC6E92F-4A48-6F87-247A-ADFF6BA67B51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5" name="Forma Livre 74">
                    <a:extLst>
                      <a:ext uri="{FF2B5EF4-FFF2-40B4-BE49-F238E27FC236}">
                        <a16:creationId xmlns:a16="http://schemas.microsoft.com/office/drawing/2014/main" id="{246A694B-C481-A538-9662-21B7ACCD1E38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" name="Gráfico 2">
            <a:extLst>
              <a:ext uri="{FF2B5EF4-FFF2-40B4-BE49-F238E27FC236}">
                <a16:creationId xmlns:a16="http://schemas.microsoft.com/office/drawing/2014/main" id="{4631D044-375B-CDCE-C5D8-5B2C3362BFA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8481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Imagem 33" descr="Desenho preto e branco&#10;&#10;Descrição gerada automaticamente com confiança média">
            <a:extLst>
              <a:ext uri="{FF2B5EF4-FFF2-40B4-BE49-F238E27FC236}">
                <a16:creationId xmlns:a16="http://schemas.microsoft.com/office/drawing/2014/main" id="{1283D977-199E-8C63-3C09-27652973FE1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4" name="Gráfico 113">
            <a:extLst>
              <a:ext uri="{FF2B5EF4-FFF2-40B4-BE49-F238E27FC236}">
                <a16:creationId xmlns:a16="http://schemas.microsoft.com/office/drawing/2014/main" id="{1A5A0301-9A2A-924B-87D5-0282FFDD1F33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2" name="Gráfico 1">
            <a:extLst>
              <a:ext uri="{FF2B5EF4-FFF2-40B4-BE49-F238E27FC236}">
                <a16:creationId xmlns:a16="http://schemas.microsoft.com/office/drawing/2014/main" id="{7C749B45-8CE8-F5E3-452F-C4285A19F8B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027BEBFD-6117-ADC0-6780-E54CD5DAEE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53325" y="252631"/>
            <a:ext cx="908186" cy="34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4657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402CA3C5-20D8-1775-72A2-0CEE3102400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3" name="Imagem 32" descr="Padrão do plano de fundo&#10;&#10;Descrição gerada automaticamente">
            <a:extLst>
              <a:ext uri="{FF2B5EF4-FFF2-40B4-BE49-F238E27FC236}">
                <a16:creationId xmlns:a16="http://schemas.microsoft.com/office/drawing/2014/main" id="{1211AD18-A285-63CB-E362-B032E10EEE5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4" name="Agrupar 33">
            <a:extLst>
              <a:ext uri="{FF2B5EF4-FFF2-40B4-BE49-F238E27FC236}">
                <a16:creationId xmlns:a16="http://schemas.microsoft.com/office/drawing/2014/main" id="{C197C7DE-50D5-1AB0-796C-878C49122F47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35" name="Gráfico 34">
              <a:extLst>
                <a:ext uri="{FF2B5EF4-FFF2-40B4-BE49-F238E27FC236}">
                  <a16:creationId xmlns:a16="http://schemas.microsoft.com/office/drawing/2014/main" id="{39EC3BA5-CA1D-F719-4A1F-B44AFE31CF19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36" name="Gráfico 15">
              <a:extLst>
                <a:ext uri="{FF2B5EF4-FFF2-40B4-BE49-F238E27FC236}">
                  <a16:creationId xmlns:a16="http://schemas.microsoft.com/office/drawing/2014/main" id="{50D66619-9EFA-8450-7431-536D2F58BCAB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37" name="Gráfico 15">
                <a:extLst>
                  <a:ext uri="{FF2B5EF4-FFF2-40B4-BE49-F238E27FC236}">
                    <a16:creationId xmlns:a16="http://schemas.microsoft.com/office/drawing/2014/main" id="{EE83D76D-B666-77DD-C64D-61742DB7E9E3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61" name="Forma Livre 60">
                  <a:extLst>
                    <a:ext uri="{FF2B5EF4-FFF2-40B4-BE49-F238E27FC236}">
                      <a16:creationId xmlns:a16="http://schemas.microsoft.com/office/drawing/2014/main" id="{87FB022F-040C-190C-FB82-EFCF46E7392E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62" name="Forma Livre 61">
                  <a:extLst>
                    <a:ext uri="{FF2B5EF4-FFF2-40B4-BE49-F238E27FC236}">
                      <a16:creationId xmlns:a16="http://schemas.microsoft.com/office/drawing/2014/main" id="{210FC889-8396-383B-1198-085CC9C62D79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38" name="Gráfico 15">
                <a:extLst>
                  <a:ext uri="{FF2B5EF4-FFF2-40B4-BE49-F238E27FC236}">
                    <a16:creationId xmlns:a16="http://schemas.microsoft.com/office/drawing/2014/main" id="{92DEFF9C-703E-D1F1-71D0-5F18BCCDA637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39" name="Gráfico 15">
                  <a:extLst>
                    <a:ext uri="{FF2B5EF4-FFF2-40B4-BE49-F238E27FC236}">
                      <a16:creationId xmlns:a16="http://schemas.microsoft.com/office/drawing/2014/main" id="{E3D7C657-072D-ECDC-FC36-EB7A2F360915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50" name="Forma Livre 49">
                    <a:extLst>
                      <a:ext uri="{FF2B5EF4-FFF2-40B4-BE49-F238E27FC236}">
                        <a16:creationId xmlns:a16="http://schemas.microsoft.com/office/drawing/2014/main" id="{175F0B0C-AAE1-AF2A-F19E-79DF4E5A210D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1" name="Forma Livre 50">
                    <a:extLst>
                      <a:ext uri="{FF2B5EF4-FFF2-40B4-BE49-F238E27FC236}">
                        <a16:creationId xmlns:a16="http://schemas.microsoft.com/office/drawing/2014/main" id="{F2F9A9FE-86A1-B5AF-4251-D2155A620D0D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2" name="Forma Livre 51">
                    <a:extLst>
                      <a:ext uri="{FF2B5EF4-FFF2-40B4-BE49-F238E27FC236}">
                        <a16:creationId xmlns:a16="http://schemas.microsoft.com/office/drawing/2014/main" id="{174DCC7A-39E4-0A1F-DD2D-8F07CC77BB37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3" name="Forma Livre 52">
                    <a:extLst>
                      <a:ext uri="{FF2B5EF4-FFF2-40B4-BE49-F238E27FC236}">
                        <a16:creationId xmlns:a16="http://schemas.microsoft.com/office/drawing/2014/main" id="{DACECD64-EAD8-28C9-1677-338E3CCEFA81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4" name="Forma Livre 53">
                    <a:extLst>
                      <a:ext uri="{FF2B5EF4-FFF2-40B4-BE49-F238E27FC236}">
                        <a16:creationId xmlns:a16="http://schemas.microsoft.com/office/drawing/2014/main" id="{36D8E363-66AB-4050-1EDF-73341946CF5A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5" name="Forma Livre 54">
                    <a:extLst>
                      <a:ext uri="{FF2B5EF4-FFF2-40B4-BE49-F238E27FC236}">
                        <a16:creationId xmlns:a16="http://schemas.microsoft.com/office/drawing/2014/main" id="{5A2F9940-4B56-A37A-8C0B-8137AEC97954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6" name="Forma Livre 55">
                    <a:extLst>
                      <a:ext uri="{FF2B5EF4-FFF2-40B4-BE49-F238E27FC236}">
                        <a16:creationId xmlns:a16="http://schemas.microsoft.com/office/drawing/2014/main" id="{A9836254-7FFF-9B68-A282-4FCA3D739398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7" name="Forma Livre 56">
                    <a:extLst>
                      <a:ext uri="{FF2B5EF4-FFF2-40B4-BE49-F238E27FC236}">
                        <a16:creationId xmlns:a16="http://schemas.microsoft.com/office/drawing/2014/main" id="{D6D69395-467D-20BF-5640-039AFCB8A78D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8" name="Forma Livre 57">
                    <a:extLst>
                      <a:ext uri="{FF2B5EF4-FFF2-40B4-BE49-F238E27FC236}">
                        <a16:creationId xmlns:a16="http://schemas.microsoft.com/office/drawing/2014/main" id="{777B455D-FAB6-33D6-27CB-658F83306303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9" name="Forma Livre 58">
                    <a:extLst>
                      <a:ext uri="{FF2B5EF4-FFF2-40B4-BE49-F238E27FC236}">
                        <a16:creationId xmlns:a16="http://schemas.microsoft.com/office/drawing/2014/main" id="{794D1DFF-37B5-F0B8-93A6-EBFF8E06A858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0" name="Forma Livre 59">
                    <a:extLst>
                      <a:ext uri="{FF2B5EF4-FFF2-40B4-BE49-F238E27FC236}">
                        <a16:creationId xmlns:a16="http://schemas.microsoft.com/office/drawing/2014/main" id="{4891F459-4795-C22D-17FD-9A05510E6EA2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40" name="Gráfico 15">
                  <a:extLst>
                    <a:ext uri="{FF2B5EF4-FFF2-40B4-BE49-F238E27FC236}">
                      <a16:creationId xmlns:a16="http://schemas.microsoft.com/office/drawing/2014/main" id="{5CE5FB46-2CAC-09E0-2AC8-6D0CFADECCBD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41" name="Forma Livre 40">
                    <a:extLst>
                      <a:ext uri="{FF2B5EF4-FFF2-40B4-BE49-F238E27FC236}">
                        <a16:creationId xmlns:a16="http://schemas.microsoft.com/office/drawing/2014/main" id="{7BE9755B-7E42-1DF4-B4C6-35104A976BCD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2" name="Forma Livre 41">
                    <a:extLst>
                      <a:ext uri="{FF2B5EF4-FFF2-40B4-BE49-F238E27FC236}">
                        <a16:creationId xmlns:a16="http://schemas.microsoft.com/office/drawing/2014/main" id="{54AD1E17-9296-7DE5-6522-93F5104D7B11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3" name="Forma Livre 42">
                    <a:extLst>
                      <a:ext uri="{FF2B5EF4-FFF2-40B4-BE49-F238E27FC236}">
                        <a16:creationId xmlns:a16="http://schemas.microsoft.com/office/drawing/2014/main" id="{865A9148-010A-1E45-BC1A-9D5F318DB10C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4" name="Forma Livre 43">
                    <a:extLst>
                      <a:ext uri="{FF2B5EF4-FFF2-40B4-BE49-F238E27FC236}">
                        <a16:creationId xmlns:a16="http://schemas.microsoft.com/office/drawing/2014/main" id="{A58A7789-C5A5-F082-08EE-C7FE95B54D73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5" name="Forma Livre 44">
                    <a:extLst>
                      <a:ext uri="{FF2B5EF4-FFF2-40B4-BE49-F238E27FC236}">
                        <a16:creationId xmlns:a16="http://schemas.microsoft.com/office/drawing/2014/main" id="{5251C2CF-C5D0-EE73-3B6B-E1321A820E57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6" name="Forma Livre 45">
                    <a:extLst>
                      <a:ext uri="{FF2B5EF4-FFF2-40B4-BE49-F238E27FC236}">
                        <a16:creationId xmlns:a16="http://schemas.microsoft.com/office/drawing/2014/main" id="{5951B33D-B1E7-F6F3-D2A9-A6A3EC9A6D71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7" name="Forma Livre 46">
                    <a:extLst>
                      <a:ext uri="{FF2B5EF4-FFF2-40B4-BE49-F238E27FC236}">
                        <a16:creationId xmlns:a16="http://schemas.microsoft.com/office/drawing/2014/main" id="{AA2966FA-9473-5220-54CB-9C50183B5F90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8" name="Forma Livre 47">
                    <a:extLst>
                      <a:ext uri="{FF2B5EF4-FFF2-40B4-BE49-F238E27FC236}">
                        <a16:creationId xmlns:a16="http://schemas.microsoft.com/office/drawing/2014/main" id="{775CA2BD-D1F8-C23C-00E2-C16E1BC531D7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9" name="Forma Livre 48">
                    <a:extLst>
                      <a:ext uri="{FF2B5EF4-FFF2-40B4-BE49-F238E27FC236}">
                        <a16:creationId xmlns:a16="http://schemas.microsoft.com/office/drawing/2014/main" id="{02853A9E-5822-FCE7-47F9-B050F0A11D80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" name="Gráfico 2">
            <a:extLst>
              <a:ext uri="{FF2B5EF4-FFF2-40B4-BE49-F238E27FC236}">
                <a16:creationId xmlns:a16="http://schemas.microsoft.com/office/drawing/2014/main" id="{A974B44B-E7F9-C57D-5865-6D9FB6CEE1A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4240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C8EF7E1A-DD3A-4C0F-607C-A17BE0604B8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3" name="Imagem 32" descr="Padrão do plano de fundo&#10;&#10;Descrição gerada automaticamente">
            <a:extLst>
              <a:ext uri="{FF2B5EF4-FFF2-40B4-BE49-F238E27FC236}">
                <a16:creationId xmlns:a16="http://schemas.microsoft.com/office/drawing/2014/main" id="{1211AD18-A285-63CB-E362-B032E10EEE5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95"/>
          <a:stretch/>
        </p:blipFill>
        <p:spPr>
          <a:xfrm>
            <a:off x="986935" y="0"/>
            <a:ext cx="11205065" cy="6858000"/>
          </a:xfrm>
          <a:prstGeom prst="rect">
            <a:avLst/>
          </a:prstGeom>
        </p:spPr>
      </p:pic>
      <p:grpSp>
        <p:nvGrpSpPr>
          <p:cNvPr id="89" name="Agrupar 88">
            <a:extLst>
              <a:ext uri="{FF2B5EF4-FFF2-40B4-BE49-F238E27FC236}">
                <a16:creationId xmlns:a16="http://schemas.microsoft.com/office/drawing/2014/main" id="{D54F985A-B408-88FA-AA71-19DBF73E2183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115" name="Gráfico 114">
              <a:extLst>
                <a:ext uri="{FF2B5EF4-FFF2-40B4-BE49-F238E27FC236}">
                  <a16:creationId xmlns:a16="http://schemas.microsoft.com/office/drawing/2014/main" id="{637C1A78-BB24-C609-DBB1-CC579694AAAA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116" name="Gráfico 15">
              <a:extLst>
                <a:ext uri="{FF2B5EF4-FFF2-40B4-BE49-F238E27FC236}">
                  <a16:creationId xmlns:a16="http://schemas.microsoft.com/office/drawing/2014/main" id="{7D22652B-C154-6164-9C3E-8E83627F943D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117" name="Gráfico 15">
                <a:extLst>
                  <a:ext uri="{FF2B5EF4-FFF2-40B4-BE49-F238E27FC236}">
                    <a16:creationId xmlns:a16="http://schemas.microsoft.com/office/drawing/2014/main" id="{84B8689A-3B54-18C9-9AFD-E06D973DC017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141" name="Forma Livre 140">
                  <a:extLst>
                    <a:ext uri="{FF2B5EF4-FFF2-40B4-BE49-F238E27FC236}">
                      <a16:creationId xmlns:a16="http://schemas.microsoft.com/office/drawing/2014/main" id="{F4CB65CA-D4AC-A868-AAA5-43DBF5AFFDCF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142" name="Forma Livre 141">
                  <a:extLst>
                    <a:ext uri="{FF2B5EF4-FFF2-40B4-BE49-F238E27FC236}">
                      <a16:creationId xmlns:a16="http://schemas.microsoft.com/office/drawing/2014/main" id="{361554BF-DD10-C478-9B92-B4C3B30A1DAF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118" name="Gráfico 15">
                <a:extLst>
                  <a:ext uri="{FF2B5EF4-FFF2-40B4-BE49-F238E27FC236}">
                    <a16:creationId xmlns:a16="http://schemas.microsoft.com/office/drawing/2014/main" id="{78BDB437-8EDE-B17A-F389-D70CFA24123C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119" name="Gráfico 15">
                  <a:extLst>
                    <a:ext uri="{FF2B5EF4-FFF2-40B4-BE49-F238E27FC236}">
                      <a16:creationId xmlns:a16="http://schemas.microsoft.com/office/drawing/2014/main" id="{BD188182-DD62-FF56-B1DE-FD23900150E1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130" name="Forma Livre 129">
                    <a:extLst>
                      <a:ext uri="{FF2B5EF4-FFF2-40B4-BE49-F238E27FC236}">
                        <a16:creationId xmlns:a16="http://schemas.microsoft.com/office/drawing/2014/main" id="{8F9EE57D-109D-8597-247E-0912FCD8058A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1" name="Forma Livre 130">
                    <a:extLst>
                      <a:ext uri="{FF2B5EF4-FFF2-40B4-BE49-F238E27FC236}">
                        <a16:creationId xmlns:a16="http://schemas.microsoft.com/office/drawing/2014/main" id="{C0277331-4AAC-827D-E72D-3E973F450C65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2" name="Forma Livre 131">
                    <a:extLst>
                      <a:ext uri="{FF2B5EF4-FFF2-40B4-BE49-F238E27FC236}">
                        <a16:creationId xmlns:a16="http://schemas.microsoft.com/office/drawing/2014/main" id="{BEE20962-72E3-0A86-29ED-FC9D1A1F36CF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3" name="Forma Livre 132">
                    <a:extLst>
                      <a:ext uri="{FF2B5EF4-FFF2-40B4-BE49-F238E27FC236}">
                        <a16:creationId xmlns:a16="http://schemas.microsoft.com/office/drawing/2014/main" id="{9239BFFE-B738-82EB-4CE6-D7DB804BD47B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4" name="Forma Livre 133">
                    <a:extLst>
                      <a:ext uri="{FF2B5EF4-FFF2-40B4-BE49-F238E27FC236}">
                        <a16:creationId xmlns:a16="http://schemas.microsoft.com/office/drawing/2014/main" id="{E73F2EA4-D3C5-1228-1444-1C4141A08E68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5" name="Forma Livre 134">
                    <a:extLst>
                      <a:ext uri="{FF2B5EF4-FFF2-40B4-BE49-F238E27FC236}">
                        <a16:creationId xmlns:a16="http://schemas.microsoft.com/office/drawing/2014/main" id="{97CD687E-AAB8-4B8B-CCB5-256334F9CEC6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6" name="Forma Livre 135">
                    <a:extLst>
                      <a:ext uri="{FF2B5EF4-FFF2-40B4-BE49-F238E27FC236}">
                        <a16:creationId xmlns:a16="http://schemas.microsoft.com/office/drawing/2014/main" id="{A6F7D6DB-57A0-125A-0100-A9A330F1B40E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7" name="Forma Livre 136">
                    <a:extLst>
                      <a:ext uri="{FF2B5EF4-FFF2-40B4-BE49-F238E27FC236}">
                        <a16:creationId xmlns:a16="http://schemas.microsoft.com/office/drawing/2014/main" id="{3EDB95FE-A819-0E53-F85A-6891CA890BFB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8" name="Forma Livre 137">
                    <a:extLst>
                      <a:ext uri="{FF2B5EF4-FFF2-40B4-BE49-F238E27FC236}">
                        <a16:creationId xmlns:a16="http://schemas.microsoft.com/office/drawing/2014/main" id="{1EE24B10-3AD9-8A56-831C-84496BAA0774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39" name="Forma Livre 138">
                    <a:extLst>
                      <a:ext uri="{FF2B5EF4-FFF2-40B4-BE49-F238E27FC236}">
                        <a16:creationId xmlns:a16="http://schemas.microsoft.com/office/drawing/2014/main" id="{D6B3C522-4482-0BB3-65E1-1D62A18302D4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40" name="Forma Livre 139">
                    <a:extLst>
                      <a:ext uri="{FF2B5EF4-FFF2-40B4-BE49-F238E27FC236}">
                        <a16:creationId xmlns:a16="http://schemas.microsoft.com/office/drawing/2014/main" id="{5AF9146F-D8BC-DC58-E3D1-B8B2708858DC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120" name="Gráfico 15">
                  <a:extLst>
                    <a:ext uri="{FF2B5EF4-FFF2-40B4-BE49-F238E27FC236}">
                      <a16:creationId xmlns:a16="http://schemas.microsoft.com/office/drawing/2014/main" id="{D4F1BE8F-36B3-3292-8FB8-313E7AF47A6B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121" name="Forma Livre 120">
                    <a:extLst>
                      <a:ext uri="{FF2B5EF4-FFF2-40B4-BE49-F238E27FC236}">
                        <a16:creationId xmlns:a16="http://schemas.microsoft.com/office/drawing/2014/main" id="{80266E04-4560-72F7-E340-6B1616A571FD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2" name="Forma Livre 121">
                    <a:extLst>
                      <a:ext uri="{FF2B5EF4-FFF2-40B4-BE49-F238E27FC236}">
                        <a16:creationId xmlns:a16="http://schemas.microsoft.com/office/drawing/2014/main" id="{ABFBE401-83BB-DA97-FD9C-03293B48B449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3" name="Forma Livre 122">
                    <a:extLst>
                      <a:ext uri="{FF2B5EF4-FFF2-40B4-BE49-F238E27FC236}">
                        <a16:creationId xmlns:a16="http://schemas.microsoft.com/office/drawing/2014/main" id="{4C014728-5267-EB1A-CB4B-382904FF271B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4" name="Forma Livre 123">
                    <a:extLst>
                      <a:ext uri="{FF2B5EF4-FFF2-40B4-BE49-F238E27FC236}">
                        <a16:creationId xmlns:a16="http://schemas.microsoft.com/office/drawing/2014/main" id="{BCCCD767-0977-A869-5380-E47F4A8BDF69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5" name="Forma Livre 124">
                    <a:extLst>
                      <a:ext uri="{FF2B5EF4-FFF2-40B4-BE49-F238E27FC236}">
                        <a16:creationId xmlns:a16="http://schemas.microsoft.com/office/drawing/2014/main" id="{D06F44F8-9F47-F4F1-F70D-D6B49887EFC9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6" name="Forma Livre 125">
                    <a:extLst>
                      <a:ext uri="{FF2B5EF4-FFF2-40B4-BE49-F238E27FC236}">
                        <a16:creationId xmlns:a16="http://schemas.microsoft.com/office/drawing/2014/main" id="{A7C44DCC-67C8-D880-2036-9A56B8A5C604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7" name="Forma Livre 126">
                    <a:extLst>
                      <a:ext uri="{FF2B5EF4-FFF2-40B4-BE49-F238E27FC236}">
                        <a16:creationId xmlns:a16="http://schemas.microsoft.com/office/drawing/2014/main" id="{2E5EDBAD-730D-5B20-2F14-74D696C2B5C6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8" name="Forma Livre 127">
                    <a:extLst>
                      <a:ext uri="{FF2B5EF4-FFF2-40B4-BE49-F238E27FC236}">
                        <a16:creationId xmlns:a16="http://schemas.microsoft.com/office/drawing/2014/main" id="{CB42EA7C-8CF6-466C-BAC0-C78F60D66DF3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129" name="Forma Livre 128">
                    <a:extLst>
                      <a:ext uri="{FF2B5EF4-FFF2-40B4-BE49-F238E27FC236}">
                        <a16:creationId xmlns:a16="http://schemas.microsoft.com/office/drawing/2014/main" id="{F2666265-09A1-E5E3-EBA9-7702EA6EAF9D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" name="Gráfico 2">
            <a:extLst>
              <a:ext uri="{FF2B5EF4-FFF2-40B4-BE49-F238E27FC236}">
                <a16:creationId xmlns:a16="http://schemas.microsoft.com/office/drawing/2014/main" id="{C6BB1C1F-743D-58C4-2E04-F2D3EA47706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3898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ECF2028D-33AC-E2E0-6CCE-2B7B27FCB8A4}"/>
              </a:ext>
            </a:extLst>
          </p:cNvPr>
          <p:cNvSpPr/>
          <p:nvPr userDrawn="1"/>
        </p:nvSpPr>
        <p:spPr>
          <a:xfrm>
            <a:off x="0" y="0"/>
            <a:ext cx="3334043" cy="6858000"/>
          </a:xfrm>
          <a:prstGeom prst="rect">
            <a:avLst/>
          </a:prstGeom>
          <a:solidFill>
            <a:srgbClr val="F75D4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5" name="Imagem 3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B8DD6CA4-622B-4B96-01DD-A01267A87A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0486" y="0"/>
            <a:ext cx="12192000" cy="6858000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4AAA40BD-F79F-8E0E-AB9B-168680277608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</p:grpSpPr>
        <p:pic>
          <p:nvPicPr>
            <p:cNvPr id="3" name="Gráfico 2">
              <a:extLst>
                <a:ext uri="{FF2B5EF4-FFF2-40B4-BE49-F238E27FC236}">
                  <a16:creationId xmlns:a16="http://schemas.microsoft.com/office/drawing/2014/main" id="{D82F7DD2-99F7-7B57-FA8F-31324E2BB688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33" name="Gráfico 15">
              <a:extLst>
                <a:ext uri="{FF2B5EF4-FFF2-40B4-BE49-F238E27FC236}">
                  <a16:creationId xmlns:a16="http://schemas.microsoft.com/office/drawing/2014/main" id="{7B018683-828D-3235-A88B-42EDD5BD921C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solidFill>
              <a:srgbClr val="F75D49"/>
            </a:solidFill>
          </p:grpSpPr>
          <p:grpSp>
            <p:nvGrpSpPr>
              <p:cNvPr id="34" name="Gráfico 15">
                <a:extLst>
                  <a:ext uri="{FF2B5EF4-FFF2-40B4-BE49-F238E27FC236}">
                    <a16:creationId xmlns:a16="http://schemas.microsoft.com/office/drawing/2014/main" id="{F1BA7EF4-C8C9-1D21-FDD9-D05159A1E215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60" name="Forma Livre 59">
                  <a:extLst>
                    <a:ext uri="{FF2B5EF4-FFF2-40B4-BE49-F238E27FC236}">
                      <a16:creationId xmlns:a16="http://schemas.microsoft.com/office/drawing/2014/main" id="{AD4B2D14-E850-2B13-A165-F07F6315BC59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61" name="Forma Livre 60">
                  <a:extLst>
                    <a:ext uri="{FF2B5EF4-FFF2-40B4-BE49-F238E27FC236}">
                      <a16:creationId xmlns:a16="http://schemas.microsoft.com/office/drawing/2014/main" id="{4F95FFB1-1E65-320D-AD1F-C08C0E2349FA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37" name="Gráfico 15">
                <a:extLst>
                  <a:ext uri="{FF2B5EF4-FFF2-40B4-BE49-F238E27FC236}">
                    <a16:creationId xmlns:a16="http://schemas.microsoft.com/office/drawing/2014/main" id="{57351F4B-F32F-900B-780F-086288719187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38" name="Gráfico 15">
                  <a:extLst>
                    <a:ext uri="{FF2B5EF4-FFF2-40B4-BE49-F238E27FC236}">
                      <a16:creationId xmlns:a16="http://schemas.microsoft.com/office/drawing/2014/main" id="{84D82C5A-01F0-1069-02F2-4B3D41A9CE0F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49" name="Forma Livre 48">
                    <a:extLst>
                      <a:ext uri="{FF2B5EF4-FFF2-40B4-BE49-F238E27FC236}">
                        <a16:creationId xmlns:a16="http://schemas.microsoft.com/office/drawing/2014/main" id="{33CD59A2-51D4-D764-9CB1-AF0EF994A629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0" name="Forma Livre 49">
                    <a:extLst>
                      <a:ext uri="{FF2B5EF4-FFF2-40B4-BE49-F238E27FC236}">
                        <a16:creationId xmlns:a16="http://schemas.microsoft.com/office/drawing/2014/main" id="{0A90631C-8A6A-7A95-F190-A81C5969E4A5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1" name="Forma Livre 50">
                    <a:extLst>
                      <a:ext uri="{FF2B5EF4-FFF2-40B4-BE49-F238E27FC236}">
                        <a16:creationId xmlns:a16="http://schemas.microsoft.com/office/drawing/2014/main" id="{592E45A5-5D9F-1A4E-780B-298979EFCE37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2" name="Forma Livre 51">
                    <a:extLst>
                      <a:ext uri="{FF2B5EF4-FFF2-40B4-BE49-F238E27FC236}">
                        <a16:creationId xmlns:a16="http://schemas.microsoft.com/office/drawing/2014/main" id="{B95658A2-7AD5-3D6B-DC46-E1BC527BB5FB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3" name="Forma Livre 52">
                    <a:extLst>
                      <a:ext uri="{FF2B5EF4-FFF2-40B4-BE49-F238E27FC236}">
                        <a16:creationId xmlns:a16="http://schemas.microsoft.com/office/drawing/2014/main" id="{BBF889EC-D0B3-0FA5-7C66-885E079AAA62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4" name="Forma Livre 53">
                    <a:extLst>
                      <a:ext uri="{FF2B5EF4-FFF2-40B4-BE49-F238E27FC236}">
                        <a16:creationId xmlns:a16="http://schemas.microsoft.com/office/drawing/2014/main" id="{EF1EBCAD-4042-DA2E-AB01-27AFF394AD8A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5" name="Forma Livre 54">
                    <a:extLst>
                      <a:ext uri="{FF2B5EF4-FFF2-40B4-BE49-F238E27FC236}">
                        <a16:creationId xmlns:a16="http://schemas.microsoft.com/office/drawing/2014/main" id="{3E12DF05-6787-2DE0-8484-B165D60492F8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6" name="Forma Livre 55">
                    <a:extLst>
                      <a:ext uri="{FF2B5EF4-FFF2-40B4-BE49-F238E27FC236}">
                        <a16:creationId xmlns:a16="http://schemas.microsoft.com/office/drawing/2014/main" id="{379C978B-2A55-266F-46DF-1BD8B7D6A1E9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7" name="Forma Livre 56">
                    <a:extLst>
                      <a:ext uri="{FF2B5EF4-FFF2-40B4-BE49-F238E27FC236}">
                        <a16:creationId xmlns:a16="http://schemas.microsoft.com/office/drawing/2014/main" id="{EF5B5BF7-066F-5AB3-021F-3612F700ABA6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8" name="Forma Livre 57">
                    <a:extLst>
                      <a:ext uri="{FF2B5EF4-FFF2-40B4-BE49-F238E27FC236}">
                        <a16:creationId xmlns:a16="http://schemas.microsoft.com/office/drawing/2014/main" id="{4FCB13B1-7768-67D2-7232-2E1922AED768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9" name="Forma Livre 58">
                    <a:extLst>
                      <a:ext uri="{FF2B5EF4-FFF2-40B4-BE49-F238E27FC236}">
                        <a16:creationId xmlns:a16="http://schemas.microsoft.com/office/drawing/2014/main" id="{96AAD59B-CDF9-4819-ED65-B5B7601A1AA1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39" name="Gráfico 15">
                  <a:extLst>
                    <a:ext uri="{FF2B5EF4-FFF2-40B4-BE49-F238E27FC236}">
                      <a16:creationId xmlns:a16="http://schemas.microsoft.com/office/drawing/2014/main" id="{4DD879E9-E679-037C-A498-DD1FA6988E01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40" name="Forma Livre 39">
                    <a:extLst>
                      <a:ext uri="{FF2B5EF4-FFF2-40B4-BE49-F238E27FC236}">
                        <a16:creationId xmlns:a16="http://schemas.microsoft.com/office/drawing/2014/main" id="{FEBF07EF-BC60-7320-DDC5-F96FCF549288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1" name="Forma Livre 40">
                    <a:extLst>
                      <a:ext uri="{FF2B5EF4-FFF2-40B4-BE49-F238E27FC236}">
                        <a16:creationId xmlns:a16="http://schemas.microsoft.com/office/drawing/2014/main" id="{8C1D3498-A88B-7B5E-1591-087734C7C97B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2" name="Forma Livre 41">
                    <a:extLst>
                      <a:ext uri="{FF2B5EF4-FFF2-40B4-BE49-F238E27FC236}">
                        <a16:creationId xmlns:a16="http://schemas.microsoft.com/office/drawing/2014/main" id="{77F91C6B-9896-14EC-162D-7F6897EAF3C0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3" name="Forma Livre 42">
                    <a:extLst>
                      <a:ext uri="{FF2B5EF4-FFF2-40B4-BE49-F238E27FC236}">
                        <a16:creationId xmlns:a16="http://schemas.microsoft.com/office/drawing/2014/main" id="{FDAD97EB-1D71-71C4-4567-477D779C35EA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4" name="Forma Livre 43">
                    <a:extLst>
                      <a:ext uri="{FF2B5EF4-FFF2-40B4-BE49-F238E27FC236}">
                        <a16:creationId xmlns:a16="http://schemas.microsoft.com/office/drawing/2014/main" id="{F6AF7115-F8A0-844F-1F13-DDB67CCE4B20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5" name="Forma Livre 44">
                    <a:extLst>
                      <a:ext uri="{FF2B5EF4-FFF2-40B4-BE49-F238E27FC236}">
                        <a16:creationId xmlns:a16="http://schemas.microsoft.com/office/drawing/2014/main" id="{790F8FF5-7B4D-2788-F0AA-540EE843DC77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6" name="Forma Livre 45">
                    <a:extLst>
                      <a:ext uri="{FF2B5EF4-FFF2-40B4-BE49-F238E27FC236}">
                        <a16:creationId xmlns:a16="http://schemas.microsoft.com/office/drawing/2014/main" id="{8CAA4CF5-6DAD-E798-AF27-4E27F7D8B3BB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7" name="Forma Livre 46">
                    <a:extLst>
                      <a:ext uri="{FF2B5EF4-FFF2-40B4-BE49-F238E27FC236}">
                        <a16:creationId xmlns:a16="http://schemas.microsoft.com/office/drawing/2014/main" id="{64B61159-0C20-6AAA-8C61-E6E7E9F70518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8" name="Forma Livre 47">
                    <a:extLst>
                      <a:ext uri="{FF2B5EF4-FFF2-40B4-BE49-F238E27FC236}">
                        <a16:creationId xmlns:a16="http://schemas.microsoft.com/office/drawing/2014/main" id="{DC4D0429-A864-63C1-9F74-6F1B99CA7CF9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4" name="Gráfico 3">
            <a:extLst>
              <a:ext uri="{FF2B5EF4-FFF2-40B4-BE49-F238E27FC236}">
                <a16:creationId xmlns:a16="http://schemas.microsoft.com/office/drawing/2014/main" id="{93D596CA-C126-A75A-03E1-9CAB092D298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4640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ECF2028D-33AC-E2E0-6CCE-2B7B27FCB8A4}"/>
              </a:ext>
            </a:extLst>
          </p:cNvPr>
          <p:cNvSpPr/>
          <p:nvPr userDrawn="1"/>
        </p:nvSpPr>
        <p:spPr>
          <a:xfrm>
            <a:off x="0" y="0"/>
            <a:ext cx="3334043" cy="6858000"/>
          </a:xfrm>
          <a:prstGeom prst="rect">
            <a:avLst/>
          </a:prstGeom>
          <a:solidFill>
            <a:srgbClr val="F75D4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5" name="Imagem 3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B8DD6CA4-622B-4B96-01DD-A01267A87A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0486" y="0"/>
            <a:ext cx="12192000" cy="6858000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4AAA40BD-F79F-8E0E-AB9B-168680277608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</p:grpSpPr>
        <p:pic>
          <p:nvPicPr>
            <p:cNvPr id="3" name="Gráfico 2">
              <a:extLst>
                <a:ext uri="{FF2B5EF4-FFF2-40B4-BE49-F238E27FC236}">
                  <a16:creationId xmlns:a16="http://schemas.microsoft.com/office/drawing/2014/main" id="{D82F7DD2-99F7-7B57-FA8F-31324E2BB688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33" name="Gráfico 15">
              <a:extLst>
                <a:ext uri="{FF2B5EF4-FFF2-40B4-BE49-F238E27FC236}">
                  <a16:creationId xmlns:a16="http://schemas.microsoft.com/office/drawing/2014/main" id="{7B018683-828D-3235-A88B-42EDD5BD921C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solidFill>
              <a:srgbClr val="F75D49"/>
            </a:solidFill>
          </p:grpSpPr>
          <p:grpSp>
            <p:nvGrpSpPr>
              <p:cNvPr id="34" name="Gráfico 15">
                <a:extLst>
                  <a:ext uri="{FF2B5EF4-FFF2-40B4-BE49-F238E27FC236}">
                    <a16:creationId xmlns:a16="http://schemas.microsoft.com/office/drawing/2014/main" id="{F1BA7EF4-C8C9-1D21-FDD9-D05159A1E215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60" name="Forma Livre 59">
                  <a:extLst>
                    <a:ext uri="{FF2B5EF4-FFF2-40B4-BE49-F238E27FC236}">
                      <a16:creationId xmlns:a16="http://schemas.microsoft.com/office/drawing/2014/main" id="{AD4B2D14-E850-2B13-A165-F07F6315BC59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61" name="Forma Livre 60">
                  <a:extLst>
                    <a:ext uri="{FF2B5EF4-FFF2-40B4-BE49-F238E27FC236}">
                      <a16:creationId xmlns:a16="http://schemas.microsoft.com/office/drawing/2014/main" id="{4F95FFB1-1E65-320D-AD1F-C08C0E2349FA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37" name="Gráfico 15">
                <a:extLst>
                  <a:ext uri="{FF2B5EF4-FFF2-40B4-BE49-F238E27FC236}">
                    <a16:creationId xmlns:a16="http://schemas.microsoft.com/office/drawing/2014/main" id="{57351F4B-F32F-900B-780F-086288719187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38" name="Gráfico 15">
                  <a:extLst>
                    <a:ext uri="{FF2B5EF4-FFF2-40B4-BE49-F238E27FC236}">
                      <a16:creationId xmlns:a16="http://schemas.microsoft.com/office/drawing/2014/main" id="{84D82C5A-01F0-1069-02F2-4B3D41A9CE0F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49" name="Forma Livre 48">
                    <a:extLst>
                      <a:ext uri="{FF2B5EF4-FFF2-40B4-BE49-F238E27FC236}">
                        <a16:creationId xmlns:a16="http://schemas.microsoft.com/office/drawing/2014/main" id="{33CD59A2-51D4-D764-9CB1-AF0EF994A629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0" name="Forma Livre 49">
                    <a:extLst>
                      <a:ext uri="{FF2B5EF4-FFF2-40B4-BE49-F238E27FC236}">
                        <a16:creationId xmlns:a16="http://schemas.microsoft.com/office/drawing/2014/main" id="{0A90631C-8A6A-7A95-F190-A81C5969E4A5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1" name="Forma Livre 50">
                    <a:extLst>
                      <a:ext uri="{FF2B5EF4-FFF2-40B4-BE49-F238E27FC236}">
                        <a16:creationId xmlns:a16="http://schemas.microsoft.com/office/drawing/2014/main" id="{592E45A5-5D9F-1A4E-780B-298979EFCE37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2" name="Forma Livre 51">
                    <a:extLst>
                      <a:ext uri="{FF2B5EF4-FFF2-40B4-BE49-F238E27FC236}">
                        <a16:creationId xmlns:a16="http://schemas.microsoft.com/office/drawing/2014/main" id="{B95658A2-7AD5-3D6B-DC46-E1BC527BB5FB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3" name="Forma Livre 52">
                    <a:extLst>
                      <a:ext uri="{FF2B5EF4-FFF2-40B4-BE49-F238E27FC236}">
                        <a16:creationId xmlns:a16="http://schemas.microsoft.com/office/drawing/2014/main" id="{BBF889EC-D0B3-0FA5-7C66-885E079AAA62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4" name="Forma Livre 53">
                    <a:extLst>
                      <a:ext uri="{FF2B5EF4-FFF2-40B4-BE49-F238E27FC236}">
                        <a16:creationId xmlns:a16="http://schemas.microsoft.com/office/drawing/2014/main" id="{EF1EBCAD-4042-DA2E-AB01-27AFF394AD8A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5" name="Forma Livre 54">
                    <a:extLst>
                      <a:ext uri="{FF2B5EF4-FFF2-40B4-BE49-F238E27FC236}">
                        <a16:creationId xmlns:a16="http://schemas.microsoft.com/office/drawing/2014/main" id="{3E12DF05-6787-2DE0-8484-B165D60492F8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6" name="Forma Livre 55">
                    <a:extLst>
                      <a:ext uri="{FF2B5EF4-FFF2-40B4-BE49-F238E27FC236}">
                        <a16:creationId xmlns:a16="http://schemas.microsoft.com/office/drawing/2014/main" id="{379C978B-2A55-266F-46DF-1BD8B7D6A1E9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7" name="Forma Livre 56">
                    <a:extLst>
                      <a:ext uri="{FF2B5EF4-FFF2-40B4-BE49-F238E27FC236}">
                        <a16:creationId xmlns:a16="http://schemas.microsoft.com/office/drawing/2014/main" id="{EF5B5BF7-066F-5AB3-021F-3612F700ABA6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8" name="Forma Livre 57">
                    <a:extLst>
                      <a:ext uri="{FF2B5EF4-FFF2-40B4-BE49-F238E27FC236}">
                        <a16:creationId xmlns:a16="http://schemas.microsoft.com/office/drawing/2014/main" id="{4FCB13B1-7768-67D2-7232-2E1922AED768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59" name="Forma Livre 58">
                    <a:extLst>
                      <a:ext uri="{FF2B5EF4-FFF2-40B4-BE49-F238E27FC236}">
                        <a16:creationId xmlns:a16="http://schemas.microsoft.com/office/drawing/2014/main" id="{96AAD59B-CDF9-4819-ED65-B5B7601A1AA1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39" name="Gráfico 15">
                  <a:extLst>
                    <a:ext uri="{FF2B5EF4-FFF2-40B4-BE49-F238E27FC236}">
                      <a16:creationId xmlns:a16="http://schemas.microsoft.com/office/drawing/2014/main" id="{4DD879E9-E679-037C-A498-DD1FA6988E01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40" name="Forma Livre 39">
                    <a:extLst>
                      <a:ext uri="{FF2B5EF4-FFF2-40B4-BE49-F238E27FC236}">
                        <a16:creationId xmlns:a16="http://schemas.microsoft.com/office/drawing/2014/main" id="{FEBF07EF-BC60-7320-DDC5-F96FCF549288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1" name="Forma Livre 40">
                    <a:extLst>
                      <a:ext uri="{FF2B5EF4-FFF2-40B4-BE49-F238E27FC236}">
                        <a16:creationId xmlns:a16="http://schemas.microsoft.com/office/drawing/2014/main" id="{8C1D3498-A88B-7B5E-1591-087734C7C97B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2" name="Forma Livre 41">
                    <a:extLst>
                      <a:ext uri="{FF2B5EF4-FFF2-40B4-BE49-F238E27FC236}">
                        <a16:creationId xmlns:a16="http://schemas.microsoft.com/office/drawing/2014/main" id="{77F91C6B-9896-14EC-162D-7F6897EAF3C0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3" name="Forma Livre 42">
                    <a:extLst>
                      <a:ext uri="{FF2B5EF4-FFF2-40B4-BE49-F238E27FC236}">
                        <a16:creationId xmlns:a16="http://schemas.microsoft.com/office/drawing/2014/main" id="{FDAD97EB-1D71-71C4-4567-477D779C35EA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4" name="Forma Livre 43">
                    <a:extLst>
                      <a:ext uri="{FF2B5EF4-FFF2-40B4-BE49-F238E27FC236}">
                        <a16:creationId xmlns:a16="http://schemas.microsoft.com/office/drawing/2014/main" id="{F6AF7115-F8A0-844F-1F13-DDB67CCE4B20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5" name="Forma Livre 44">
                    <a:extLst>
                      <a:ext uri="{FF2B5EF4-FFF2-40B4-BE49-F238E27FC236}">
                        <a16:creationId xmlns:a16="http://schemas.microsoft.com/office/drawing/2014/main" id="{790F8FF5-7B4D-2788-F0AA-540EE843DC77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6" name="Forma Livre 45">
                    <a:extLst>
                      <a:ext uri="{FF2B5EF4-FFF2-40B4-BE49-F238E27FC236}">
                        <a16:creationId xmlns:a16="http://schemas.microsoft.com/office/drawing/2014/main" id="{8CAA4CF5-6DAD-E798-AF27-4E27F7D8B3BB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7" name="Forma Livre 46">
                    <a:extLst>
                      <a:ext uri="{FF2B5EF4-FFF2-40B4-BE49-F238E27FC236}">
                        <a16:creationId xmlns:a16="http://schemas.microsoft.com/office/drawing/2014/main" id="{64B61159-0C20-6AAA-8C61-E6E7E9F70518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48" name="Forma Livre 47">
                    <a:extLst>
                      <a:ext uri="{FF2B5EF4-FFF2-40B4-BE49-F238E27FC236}">
                        <a16:creationId xmlns:a16="http://schemas.microsoft.com/office/drawing/2014/main" id="{DC4D0429-A864-63C1-9F74-6F1B99CA7CF9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4" name="Gráfico 3">
            <a:extLst>
              <a:ext uri="{FF2B5EF4-FFF2-40B4-BE49-F238E27FC236}">
                <a16:creationId xmlns:a16="http://schemas.microsoft.com/office/drawing/2014/main" id="{93D596CA-C126-A75A-03E1-9CAB092D298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9377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Imagem 69" descr="Padrão do plano de fundo&#10;&#10;Descrição gerada automaticamente">
            <a:extLst>
              <a:ext uri="{FF2B5EF4-FFF2-40B4-BE49-F238E27FC236}">
                <a16:creationId xmlns:a16="http://schemas.microsoft.com/office/drawing/2014/main" id="{EAA8CC88-AEC8-6AB0-DEE5-CEFFAC78634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3" name="Gráfico 32">
            <a:extLst>
              <a:ext uri="{FF2B5EF4-FFF2-40B4-BE49-F238E27FC236}">
                <a16:creationId xmlns:a16="http://schemas.microsoft.com/office/drawing/2014/main" id="{63AABAC3-4D01-5FA5-4A75-EA9E918794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7C7E547B-2ADE-FBC0-B49D-9F796238CDF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17414" y="6517717"/>
            <a:ext cx="1357172" cy="128544"/>
          </a:xfrm>
          <a:prstGeom prst="rect">
            <a:avLst/>
          </a:prstGeom>
        </p:spPr>
      </p:pic>
      <p:pic>
        <p:nvPicPr>
          <p:cNvPr id="2" name="Gráfico 1">
            <a:extLst>
              <a:ext uri="{FF2B5EF4-FFF2-40B4-BE49-F238E27FC236}">
                <a16:creationId xmlns:a16="http://schemas.microsoft.com/office/drawing/2014/main" id="{8F6F46D0-4B63-A00E-456C-CDF8F2734DE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53325" y="252631"/>
            <a:ext cx="908186" cy="34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1128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63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49214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1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ráfico 28">
            <a:extLst>
              <a:ext uri="{FF2B5EF4-FFF2-40B4-BE49-F238E27FC236}">
                <a16:creationId xmlns:a16="http://schemas.microsoft.com/office/drawing/2014/main" id="{937FAAA5-3F9E-6876-01C7-C55E0907EFFA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6" name="Gráfico 35">
            <a:extLst>
              <a:ext uri="{FF2B5EF4-FFF2-40B4-BE49-F238E27FC236}">
                <a16:creationId xmlns:a16="http://schemas.microsoft.com/office/drawing/2014/main" id="{DB81638A-D7C1-9662-C2EF-34848221151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86906ADD-ECC0-C976-E49A-5BA3E24AD089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939F4EC6-38FB-76B8-D47D-E13E286467C2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5" name="Gráfico 4">
                <a:extLst>
                  <a:ext uri="{FF2B5EF4-FFF2-40B4-BE49-F238E27FC236}">
                    <a16:creationId xmlns:a16="http://schemas.microsoft.com/office/drawing/2014/main" id="{3E89AD04-814B-EBA1-4DBE-BA2F06867016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68560A42-4245-ED79-D386-EEE210942D97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8" name="Forma Livre: Forma 37">
                  <a:extLst>
                    <a:ext uri="{FF2B5EF4-FFF2-40B4-BE49-F238E27FC236}">
                      <a16:creationId xmlns:a16="http://schemas.microsoft.com/office/drawing/2014/main" id="{1D5130B6-4FA5-21E4-81CC-4ED912785E47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9" name="Forma Livre: Forma 38">
                  <a:extLst>
                    <a:ext uri="{FF2B5EF4-FFF2-40B4-BE49-F238E27FC236}">
                      <a16:creationId xmlns:a16="http://schemas.microsoft.com/office/drawing/2014/main" id="{20A9B790-40CA-26F2-D5B9-94DF1D874346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40" name="Forma Livre: Forma 39">
                  <a:extLst>
                    <a:ext uri="{FF2B5EF4-FFF2-40B4-BE49-F238E27FC236}">
                      <a16:creationId xmlns:a16="http://schemas.microsoft.com/office/drawing/2014/main" id="{AA481572-A21A-525D-30A1-DAD0D384CB98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CC067B57-18A9-38A0-AACC-E8BD0E3F0925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7" name="Forma Livre: Forma 16">
                  <a:extLst>
                    <a:ext uri="{FF2B5EF4-FFF2-40B4-BE49-F238E27FC236}">
                      <a16:creationId xmlns:a16="http://schemas.microsoft.com/office/drawing/2014/main" id="{09B783A8-D570-AD5A-2A12-08906CA60FE6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CC99D7AD-ACAF-4082-9932-F01D75553325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843B6C97-1E1E-FFD5-CAF6-A245C513EF66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E4711BA8-D592-23E0-21EF-40ACCA0D8C8D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3B1BFA2B-0131-E7E8-A287-F1760D8A7AFE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736DC2C1-33D6-2B8B-86D3-4175A537BD7A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7ED4D8E0-06D9-8998-DB07-DC85E8C92A89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6D397B40-5D86-66B0-7F33-9E02FD9499A3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C7C0C690-EF06-8ED1-EA7D-21FDD49C989C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4DA35C2F-6183-4FE3-E6FA-94C1EA176AB8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6094C315-9C0B-25BD-B97A-7D9D69362A62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FF95FCED-9492-3227-CAAC-04ADD33326A8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6" name="Forma Livre: Forma 5">
                <a:extLst>
                  <a:ext uri="{FF2B5EF4-FFF2-40B4-BE49-F238E27FC236}">
                    <a16:creationId xmlns:a16="http://schemas.microsoft.com/office/drawing/2014/main" id="{2B89BBD3-7B15-03C4-EDD4-AA467E5D83F5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909F5E73-9F86-18B5-4A0A-157BEC93C3D2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B05C9BAC-462C-DD5B-90F5-35F14EA5B12E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65DE003B-43E7-0544-B20E-E65811F82F7B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297FD230-97E2-35A2-5FCA-DAEACAB2664F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C3BE4EDD-F799-59B5-A077-22A8A300746D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3824ACB1-79EC-368F-DC0F-1551B25F8CF5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CD0C3D46-C8D3-4D71-AAEB-D02DC591F208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07036FB7-FDB0-E900-30A6-6358C1D65B53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25380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áfico 3">
            <a:extLst>
              <a:ext uri="{FF2B5EF4-FFF2-40B4-BE49-F238E27FC236}">
                <a16:creationId xmlns:a16="http://schemas.microsoft.com/office/drawing/2014/main" id="{3C454701-936C-1BBF-E058-C2F08E39737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3694" t="26908" r="38890" b="48929"/>
          <a:stretch/>
        </p:blipFill>
        <p:spPr>
          <a:xfrm rot="16200000" flipH="1">
            <a:off x="7626930" y="2292928"/>
            <a:ext cx="6858002" cy="2272145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CC899C12-CABE-0E9E-93D2-B35D2F4008B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3694" t="26908" r="38890" b="48929"/>
          <a:stretch/>
        </p:blipFill>
        <p:spPr>
          <a:xfrm rot="5400000">
            <a:off x="-2292928" y="2292927"/>
            <a:ext cx="6858001" cy="2272145"/>
          </a:xfrm>
          <a:prstGeom prst="rect">
            <a:avLst/>
          </a:prstGeom>
        </p:spPr>
      </p:pic>
      <p:pic>
        <p:nvPicPr>
          <p:cNvPr id="31" name="Gráfico 30">
            <a:extLst>
              <a:ext uri="{FF2B5EF4-FFF2-40B4-BE49-F238E27FC236}">
                <a16:creationId xmlns:a16="http://schemas.microsoft.com/office/drawing/2014/main" id="{E57842FF-D9EF-D525-4C1F-5A77A8295F4D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6" name="Gráfico 35">
            <a:extLst>
              <a:ext uri="{FF2B5EF4-FFF2-40B4-BE49-F238E27FC236}">
                <a16:creationId xmlns:a16="http://schemas.microsoft.com/office/drawing/2014/main" id="{4BF4A09F-E2E9-1CD6-8316-9BAC2F25A7E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35CF8D9F-FAB5-6FB8-CE32-0D5C8812B106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A63C1BB6-4AAA-41ED-393A-C924CDAFC451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74F08F1C-01A3-BD09-D107-34738C86F3C9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4319487A-B2A2-0FAD-612F-A2238E5EB8C3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8" name="Forma Livre: Forma 37">
                  <a:extLst>
                    <a:ext uri="{FF2B5EF4-FFF2-40B4-BE49-F238E27FC236}">
                      <a16:creationId xmlns:a16="http://schemas.microsoft.com/office/drawing/2014/main" id="{B8A5343A-AE6D-ED9A-A67A-96A721CD1449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9" name="Forma Livre: Forma 38">
                  <a:extLst>
                    <a:ext uri="{FF2B5EF4-FFF2-40B4-BE49-F238E27FC236}">
                      <a16:creationId xmlns:a16="http://schemas.microsoft.com/office/drawing/2014/main" id="{54D4E109-F0EA-245C-6223-87A183F70832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40" name="Forma Livre: Forma 39">
                  <a:extLst>
                    <a:ext uri="{FF2B5EF4-FFF2-40B4-BE49-F238E27FC236}">
                      <a16:creationId xmlns:a16="http://schemas.microsoft.com/office/drawing/2014/main" id="{B958B7B0-7CA1-E9B9-7DA9-E58E3CF2E153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8" name="Gráfico 4">
                <a:extLst>
                  <a:ext uri="{FF2B5EF4-FFF2-40B4-BE49-F238E27FC236}">
                    <a16:creationId xmlns:a16="http://schemas.microsoft.com/office/drawing/2014/main" id="{B51931CF-F00F-CCAE-3FFB-B72A7C23B235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C93BA089-670E-093F-2A06-5B7E7FA27237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C867A13C-A52D-4FE9-2135-900E8F8E6222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1BE8D346-316A-2162-2571-6AC1F71D29FC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B9355794-11FF-776B-B90C-2140BDE2C98D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FADA4E8F-2924-EFED-2811-65FA1CBDC902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63DDC9E0-D67C-CF93-4A08-9DE2D40A949E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40DE3D26-2055-E9AB-2929-AB28AEEAA7D5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F8D2430A-CCFE-0AA6-4A5D-8E5FF05F6B1A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2FE1B487-ED32-49CD-042F-D5E49117824E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556C09C4-B76E-3FC3-65C2-690392231A75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26B2E441-3F9A-9CBC-9DDF-109B51538E1F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A2B09562-8A11-E586-35E7-D781CD6801F5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33D6B117-4DC4-C90D-8530-1A64961F0133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AAE13D29-4D5C-4DBF-C348-0AAFA758F658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D71DEB1B-A6E4-1041-E630-BAFEC9535461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8B13A8ED-3CFD-2363-8A8E-53942AA1B6B7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32FDF73B-51EC-21B8-3F1E-2831925B9DC8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C1798797-E5E0-9FE2-A7C7-587B6C31DB81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A2D8598A-2331-ACC2-4A61-C25B87F6E1C3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1E18B801-D531-2EE4-B8B4-DC9A492AA80A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45621355-7308-8355-9AE6-017314DDE6BA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9046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Imagem 62">
            <a:extLst>
              <a:ext uri="{FF2B5EF4-FFF2-40B4-BE49-F238E27FC236}">
                <a16:creationId xmlns:a16="http://schemas.microsoft.com/office/drawing/2014/main" id="{5A618639-DC91-5236-1423-3D62A2024C95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EB709EBA-6712-E8EF-BE20-FCFE5C6FB044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29" name="Gráfico 28">
              <a:extLst>
                <a:ext uri="{FF2B5EF4-FFF2-40B4-BE49-F238E27FC236}">
                  <a16:creationId xmlns:a16="http://schemas.microsoft.com/office/drawing/2014/main" id="{CA30EC9D-3B85-C2A7-D31B-57790411A982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30" name="Gráfico 15">
              <a:extLst>
                <a:ext uri="{FF2B5EF4-FFF2-40B4-BE49-F238E27FC236}">
                  <a16:creationId xmlns:a16="http://schemas.microsoft.com/office/drawing/2014/main" id="{94D08B2B-3329-64D2-2763-18C0226A6937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31" name="Gráfico 15">
                <a:extLst>
                  <a:ext uri="{FF2B5EF4-FFF2-40B4-BE49-F238E27FC236}">
                    <a16:creationId xmlns:a16="http://schemas.microsoft.com/office/drawing/2014/main" id="{4D955DB3-8764-345B-5144-AF1F0CAB4D4A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86" name="Forma Livre 85">
                  <a:extLst>
                    <a:ext uri="{FF2B5EF4-FFF2-40B4-BE49-F238E27FC236}">
                      <a16:creationId xmlns:a16="http://schemas.microsoft.com/office/drawing/2014/main" id="{58750C22-4344-588E-13A6-F9CF6DD226E9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87" name="Forma Livre 86">
                  <a:extLst>
                    <a:ext uri="{FF2B5EF4-FFF2-40B4-BE49-F238E27FC236}">
                      <a16:creationId xmlns:a16="http://schemas.microsoft.com/office/drawing/2014/main" id="{3B6A575D-68C9-4D89-0A00-4AA9147BB2A8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32" name="Gráfico 15">
                <a:extLst>
                  <a:ext uri="{FF2B5EF4-FFF2-40B4-BE49-F238E27FC236}">
                    <a16:creationId xmlns:a16="http://schemas.microsoft.com/office/drawing/2014/main" id="{A7782733-C4F3-F4C3-0594-CA59D0E024E7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64" name="Gráfico 15">
                  <a:extLst>
                    <a:ext uri="{FF2B5EF4-FFF2-40B4-BE49-F238E27FC236}">
                      <a16:creationId xmlns:a16="http://schemas.microsoft.com/office/drawing/2014/main" id="{F056EE6E-A771-3154-17DA-A1318BF10593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75" name="Forma Livre 74">
                    <a:extLst>
                      <a:ext uri="{FF2B5EF4-FFF2-40B4-BE49-F238E27FC236}">
                        <a16:creationId xmlns:a16="http://schemas.microsoft.com/office/drawing/2014/main" id="{BA35DDA7-ADE1-0DA0-5413-0E61AAE54403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6" name="Forma Livre 75">
                    <a:extLst>
                      <a:ext uri="{FF2B5EF4-FFF2-40B4-BE49-F238E27FC236}">
                        <a16:creationId xmlns:a16="http://schemas.microsoft.com/office/drawing/2014/main" id="{E1EE25A4-5448-E623-BBF1-C80024FACF95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7" name="Forma Livre 76">
                    <a:extLst>
                      <a:ext uri="{FF2B5EF4-FFF2-40B4-BE49-F238E27FC236}">
                        <a16:creationId xmlns:a16="http://schemas.microsoft.com/office/drawing/2014/main" id="{DE84948E-7628-B068-C747-00376C910D95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8" name="Forma Livre 77">
                    <a:extLst>
                      <a:ext uri="{FF2B5EF4-FFF2-40B4-BE49-F238E27FC236}">
                        <a16:creationId xmlns:a16="http://schemas.microsoft.com/office/drawing/2014/main" id="{778646BE-AED5-66F8-19DD-4C74BBCAF0CF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9" name="Forma Livre 78">
                    <a:extLst>
                      <a:ext uri="{FF2B5EF4-FFF2-40B4-BE49-F238E27FC236}">
                        <a16:creationId xmlns:a16="http://schemas.microsoft.com/office/drawing/2014/main" id="{F6A83546-DF3B-D3E5-654C-662D813CA3C6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0" name="Forma Livre 79">
                    <a:extLst>
                      <a:ext uri="{FF2B5EF4-FFF2-40B4-BE49-F238E27FC236}">
                        <a16:creationId xmlns:a16="http://schemas.microsoft.com/office/drawing/2014/main" id="{54FA7B02-BD78-8A98-28B7-727C844E3E00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1" name="Forma Livre 80">
                    <a:extLst>
                      <a:ext uri="{FF2B5EF4-FFF2-40B4-BE49-F238E27FC236}">
                        <a16:creationId xmlns:a16="http://schemas.microsoft.com/office/drawing/2014/main" id="{33B128A0-3B7F-85DA-30F9-09BB8ECF6EC1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2" name="Forma Livre 81">
                    <a:extLst>
                      <a:ext uri="{FF2B5EF4-FFF2-40B4-BE49-F238E27FC236}">
                        <a16:creationId xmlns:a16="http://schemas.microsoft.com/office/drawing/2014/main" id="{D771B357-E4C6-445E-7470-43BA609BEF6F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3" name="Forma Livre 82">
                    <a:extLst>
                      <a:ext uri="{FF2B5EF4-FFF2-40B4-BE49-F238E27FC236}">
                        <a16:creationId xmlns:a16="http://schemas.microsoft.com/office/drawing/2014/main" id="{D93C9A80-E50A-236A-A31C-C20C410DCFF9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4" name="Forma Livre 83">
                    <a:extLst>
                      <a:ext uri="{FF2B5EF4-FFF2-40B4-BE49-F238E27FC236}">
                        <a16:creationId xmlns:a16="http://schemas.microsoft.com/office/drawing/2014/main" id="{C7944BD6-5706-115D-C088-2D6BF5BE105F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5" name="Forma Livre 84">
                    <a:extLst>
                      <a:ext uri="{FF2B5EF4-FFF2-40B4-BE49-F238E27FC236}">
                        <a16:creationId xmlns:a16="http://schemas.microsoft.com/office/drawing/2014/main" id="{5FF13618-0693-37A6-7DA5-9E3A5BF02CAA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65" name="Gráfico 15">
                  <a:extLst>
                    <a:ext uri="{FF2B5EF4-FFF2-40B4-BE49-F238E27FC236}">
                      <a16:creationId xmlns:a16="http://schemas.microsoft.com/office/drawing/2014/main" id="{A67ABF7F-27AE-E7B8-80CC-B539E45D585C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66" name="Forma Livre 65">
                    <a:extLst>
                      <a:ext uri="{FF2B5EF4-FFF2-40B4-BE49-F238E27FC236}">
                        <a16:creationId xmlns:a16="http://schemas.microsoft.com/office/drawing/2014/main" id="{E90E98FB-C43F-D249-7005-74B2DFDB04ED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7" name="Forma Livre 66">
                    <a:extLst>
                      <a:ext uri="{FF2B5EF4-FFF2-40B4-BE49-F238E27FC236}">
                        <a16:creationId xmlns:a16="http://schemas.microsoft.com/office/drawing/2014/main" id="{1B4C7D0D-D74A-4F85-FA6F-4F609F0ED75E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8" name="Forma Livre 67">
                    <a:extLst>
                      <a:ext uri="{FF2B5EF4-FFF2-40B4-BE49-F238E27FC236}">
                        <a16:creationId xmlns:a16="http://schemas.microsoft.com/office/drawing/2014/main" id="{13FC24B4-21BB-583A-B9ED-25534EC6C1BF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9" name="Forma Livre 68">
                    <a:extLst>
                      <a:ext uri="{FF2B5EF4-FFF2-40B4-BE49-F238E27FC236}">
                        <a16:creationId xmlns:a16="http://schemas.microsoft.com/office/drawing/2014/main" id="{6BBA35CA-DC14-E5C7-2590-FC57D2527AF8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0" name="Forma Livre 69">
                    <a:extLst>
                      <a:ext uri="{FF2B5EF4-FFF2-40B4-BE49-F238E27FC236}">
                        <a16:creationId xmlns:a16="http://schemas.microsoft.com/office/drawing/2014/main" id="{3D2B689B-395A-1690-A235-E464186D21F6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1" name="Forma Livre 70">
                    <a:extLst>
                      <a:ext uri="{FF2B5EF4-FFF2-40B4-BE49-F238E27FC236}">
                        <a16:creationId xmlns:a16="http://schemas.microsoft.com/office/drawing/2014/main" id="{84D5B4A4-B484-EF4E-6527-09A8614AC705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2" name="Forma Livre 71">
                    <a:extLst>
                      <a:ext uri="{FF2B5EF4-FFF2-40B4-BE49-F238E27FC236}">
                        <a16:creationId xmlns:a16="http://schemas.microsoft.com/office/drawing/2014/main" id="{A800DA60-97D5-EEE9-6ECE-63FFE6CF20D7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3" name="Forma Livre 72">
                    <a:extLst>
                      <a:ext uri="{FF2B5EF4-FFF2-40B4-BE49-F238E27FC236}">
                        <a16:creationId xmlns:a16="http://schemas.microsoft.com/office/drawing/2014/main" id="{7014FD23-1DE3-553C-A027-9F877FD89607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4" name="Forma Livre 73">
                    <a:extLst>
                      <a:ext uri="{FF2B5EF4-FFF2-40B4-BE49-F238E27FC236}">
                        <a16:creationId xmlns:a16="http://schemas.microsoft.com/office/drawing/2014/main" id="{FD698DAA-4614-036C-65FC-A23CF772FA9B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3" name="Gráfico 32">
            <a:extLst>
              <a:ext uri="{FF2B5EF4-FFF2-40B4-BE49-F238E27FC236}">
                <a16:creationId xmlns:a16="http://schemas.microsoft.com/office/drawing/2014/main" id="{A4E025FA-2F57-B05D-87A2-5932628E199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5560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D45D09A-5F3A-B7C9-88A7-1E5B2299356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6200000" flipH="1">
            <a:off x="6578097" y="1244097"/>
            <a:ext cx="4524026" cy="6703780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D56FBF38-3F9A-EBDD-D240-169F3F26578F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7ED64728-718B-5E6C-92AA-016F36553976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31" name="Gráfico 15">
              <a:extLst>
                <a:ext uri="{FF2B5EF4-FFF2-40B4-BE49-F238E27FC236}">
                  <a16:creationId xmlns:a16="http://schemas.microsoft.com/office/drawing/2014/main" id="{FF9ECB86-E3A9-BF45-CED7-82C04DA43E49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32" name="Gráfico 15">
                <a:extLst>
                  <a:ext uri="{FF2B5EF4-FFF2-40B4-BE49-F238E27FC236}">
                    <a16:creationId xmlns:a16="http://schemas.microsoft.com/office/drawing/2014/main" id="{158DEA0D-E864-6BDB-20F9-E014C1A83221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86" name="Forma Livre 85">
                  <a:extLst>
                    <a:ext uri="{FF2B5EF4-FFF2-40B4-BE49-F238E27FC236}">
                      <a16:creationId xmlns:a16="http://schemas.microsoft.com/office/drawing/2014/main" id="{55CD7A59-7566-690F-9612-353D7CEB21B2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87" name="Forma Livre 86">
                  <a:extLst>
                    <a:ext uri="{FF2B5EF4-FFF2-40B4-BE49-F238E27FC236}">
                      <a16:creationId xmlns:a16="http://schemas.microsoft.com/office/drawing/2014/main" id="{A86477D1-8BFA-352C-1E38-CDAFEA887979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63" name="Gráfico 15">
                <a:extLst>
                  <a:ext uri="{FF2B5EF4-FFF2-40B4-BE49-F238E27FC236}">
                    <a16:creationId xmlns:a16="http://schemas.microsoft.com/office/drawing/2014/main" id="{158093C2-9C66-11A8-B684-071F821B55FB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64" name="Gráfico 15">
                  <a:extLst>
                    <a:ext uri="{FF2B5EF4-FFF2-40B4-BE49-F238E27FC236}">
                      <a16:creationId xmlns:a16="http://schemas.microsoft.com/office/drawing/2014/main" id="{89616B88-CE19-B6F5-E77A-148B4459291D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75" name="Forma Livre 74">
                    <a:extLst>
                      <a:ext uri="{FF2B5EF4-FFF2-40B4-BE49-F238E27FC236}">
                        <a16:creationId xmlns:a16="http://schemas.microsoft.com/office/drawing/2014/main" id="{24FD10EE-1703-EA75-5002-C0A731661FFB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6" name="Forma Livre 75">
                    <a:extLst>
                      <a:ext uri="{FF2B5EF4-FFF2-40B4-BE49-F238E27FC236}">
                        <a16:creationId xmlns:a16="http://schemas.microsoft.com/office/drawing/2014/main" id="{A2B06598-3E53-38D6-ECC2-110BF295DF45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7" name="Forma Livre 76">
                    <a:extLst>
                      <a:ext uri="{FF2B5EF4-FFF2-40B4-BE49-F238E27FC236}">
                        <a16:creationId xmlns:a16="http://schemas.microsoft.com/office/drawing/2014/main" id="{EE4F4761-79FF-60EB-51E7-C20FD3C576F4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8" name="Forma Livre 77">
                    <a:extLst>
                      <a:ext uri="{FF2B5EF4-FFF2-40B4-BE49-F238E27FC236}">
                        <a16:creationId xmlns:a16="http://schemas.microsoft.com/office/drawing/2014/main" id="{A4DD397F-6E70-6ED1-AF59-0670158D564C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9" name="Forma Livre 78">
                    <a:extLst>
                      <a:ext uri="{FF2B5EF4-FFF2-40B4-BE49-F238E27FC236}">
                        <a16:creationId xmlns:a16="http://schemas.microsoft.com/office/drawing/2014/main" id="{DCD91FBE-6E83-182F-CCE1-62D525ABF395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0" name="Forma Livre 79">
                    <a:extLst>
                      <a:ext uri="{FF2B5EF4-FFF2-40B4-BE49-F238E27FC236}">
                        <a16:creationId xmlns:a16="http://schemas.microsoft.com/office/drawing/2014/main" id="{65590679-F5DA-2905-636F-A712A75F86EF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1" name="Forma Livre 80">
                    <a:extLst>
                      <a:ext uri="{FF2B5EF4-FFF2-40B4-BE49-F238E27FC236}">
                        <a16:creationId xmlns:a16="http://schemas.microsoft.com/office/drawing/2014/main" id="{0CB4569B-D59A-7930-3821-F4425214D981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2" name="Forma Livre 81">
                    <a:extLst>
                      <a:ext uri="{FF2B5EF4-FFF2-40B4-BE49-F238E27FC236}">
                        <a16:creationId xmlns:a16="http://schemas.microsoft.com/office/drawing/2014/main" id="{3F8936E9-9C07-FB0E-15C3-39B968C7C3D1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3" name="Forma Livre 82">
                    <a:extLst>
                      <a:ext uri="{FF2B5EF4-FFF2-40B4-BE49-F238E27FC236}">
                        <a16:creationId xmlns:a16="http://schemas.microsoft.com/office/drawing/2014/main" id="{FE265FE8-80B8-C027-9B68-B4833FEE1DD7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4" name="Forma Livre 83">
                    <a:extLst>
                      <a:ext uri="{FF2B5EF4-FFF2-40B4-BE49-F238E27FC236}">
                        <a16:creationId xmlns:a16="http://schemas.microsoft.com/office/drawing/2014/main" id="{F42E60FF-8A7E-B23D-8BBF-B04D5A9BCE88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5" name="Forma Livre 84">
                    <a:extLst>
                      <a:ext uri="{FF2B5EF4-FFF2-40B4-BE49-F238E27FC236}">
                        <a16:creationId xmlns:a16="http://schemas.microsoft.com/office/drawing/2014/main" id="{6ED8BF99-7215-D64D-13E3-DC3766EF9EB7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65" name="Gráfico 15">
                  <a:extLst>
                    <a:ext uri="{FF2B5EF4-FFF2-40B4-BE49-F238E27FC236}">
                      <a16:creationId xmlns:a16="http://schemas.microsoft.com/office/drawing/2014/main" id="{2D2DDB13-7A90-0062-B996-96758A70899E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66" name="Forma Livre 65">
                    <a:extLst>
                      <a:ext uri="{FF2B5EF4-FFF2-40B4-BE49-F238E27FC236}">
                        <a16:creationId xmlns:a16="http://schemas.microsoft.com/office/drawing/2014/main" id="{D2AD8A19-90D6-7B64-6EE1-151FB05060F4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7" name="Forma Livre 66">
                    <a:extLst>
                      <a:ext uri="{FF2B5EF4-FFF2-40B4-BE49-F238E27FC236}">
                        <a16:creationId xmlns:a16="http://schemas.microsoft.com/office/drawing/2014/main" id="{0B4E9F1A-8E0F-2341-4DA3-0C1244870DFA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8" name="Forma Livre 67">
                    <a:extLst>
                      <a:ext uri="{FF2B5EF4-FFF2-40B4-BE49-F238E27FC236}">
                        <a16:creationId xmlns:a16="http://schemas.microsoft.com/office/drawing/2014/main" id="{46E1AE59-0A6A-2821-2771-8B5955486BBF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9" name="Forma Livre 68">
                    <a:extLst>
                      <a:ext uri="{FF2B5EF4-FFF2-40B4-BE49-F238E27FC236}">
                        <a16:creationId xmlns:a16="http://schemas.microsoft.com/office/drawing/2014/main" id="{6E3882AD-C059-0AD2-8DAB-6C85AE0FB850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0" name="Forma Livre 69">
                    <a:extLst>
                      <a:ext uri="{FF2B5EF4-FFF2-40B4-BE49-F238E27FC236}">
                        <a16:creationId xmlns:a16="http://schemas.microsoft.com/office/drawing/2014/main" id="{65B4ABB8-75AB-5EDA-2CF3-FDDA30093D17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1" name="Forma Livre 70">
                    <a:extLst>
                      <a:ext uri="{FF2B5EF4-FFF2-40B4-BE49-F238E27FC236}">
                        <a16:creationId xmlns:a16="http://schemas.microsoft.com/office/drawing/2014/main" id="{EC3711CD-DAFC-5AB5-83B9-E824F13BB6B2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2" name="Forma Livre 71">
                    <a:extLst>
                      <a:ext uri="{FF2B5EF4-FFF2-40B4-BE49-F238E27FC236}">
                        <a16:creationId xmlns:a16="http://schemas.microsoft.com/office/drawing/2014/main" id="{F3C1279E-D43B-E0AC-F57D-18C18D53455F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3" name="Forma Livre 72">
                    <a:extLst>
                      <a:ext uri="{FF2B5EF4-FFF2-40B4-BE49-F238E27FC236}">
                        <a16:creationId xmlns:a16="http://schemas.microsoft.com/office/drawing/2014/main" id="{AC335406-2BD8-69B4-0935-0269C6C19BDC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4" name="Forma Livre 73">
                    <a:extLst>
                      <a:ext uri="{FF2B5EF4-FFF2-40B4-BE49-F238E27FC236}">
                        <a16:creationId xmlns:a16="http://schemas.microsoft.com/office/drawing/2014/main" id="{7819F063-331C-A3BA-7627-8AF6110F231A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3" name="Gráfico 32">
            <a:extLst>
              <a:ext uri="{FF2B5EF4-FFF2-40B4-BE49-F238E27FC236}">
                <a16:creationId xmlns:a16="http://schemas.microsoft.com/office/drawing/2014/main" id="{FF104EB0-D8F4-3062-9A4D-239C9E66A4B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5256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D45D09A-5F3A-B7C9-88A7-1E5B2299356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6200000" flipH="1">
            <a:off x="7936926" y="2602927"/>
            <a:ext cx="3428998" cy="5081149"/>
          </a:xfrm>
          <a:prstGeom prst="rect">
            <a:avLst/>
          </a:prstGeom>
        </p:spPr>
      </p:pic>
      <p:pic>
        <p:nvPicPr>
          <p:cNvPr id="30" name="Gráfico 29">
            <a:extLst>
              <a:ext uri="{FF2B5EF4-FFF2-40B4-BE49-F238E27FC236}">
                <a16:creationId xmlns:a16="http://schemas.microsoft.com/office/drawing/2014/main" id="{1DB85A07-E5E0-280F-8EEB-2292966D32BF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3" name="Gráfico 32">
            <a:extLst>
              <a:ext uri="{FF2B5EF4-FFF2-40B4-BE49-F238E27FC236}">
                <a16:creationId xmlns:a16="http://schemas.microsoft.com/office/drawing/2014/main" id="{65CA4164-318F-ED4C-66AB-0567DDE8CA5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231C2D7A-02D0-10D0-B6E4-C5FB2219A33F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D72EC404-C577-EBD2-7950-CBFAB10D1C77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3B454914-7522-D351-70DE-8D91456D1058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CE9EE53E-37FC-E3DF-8E3A-70CBF52CA326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AC4D1E94-44B4-9F14-0DB6-08C661CDBBB8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C9480072-02DC-B96B-6228-4B1E86DABA23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6" name="Forma Livre: Forma 35">
                  <a:extLst>
                    <a:ext uri="{FF2B5EF4-FFF2-40B4-BE49-F238E27FC236}">
                      <a16:creationId xmlns:a16="http://schemas.microsoft.com/office/drawing/2014/main" id="{CB50A17A-C2DF-6BB8-BF10-353C819F0DF9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BADB1FF1-940B-CD59-5767-E939433D81A7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8DF9DFE3-4287-A75A-0766-D12C684E811F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7A7AC2A8-0BC5-6104-65C2-CDA3C8B7D030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5F2BBAE4-BFAF-C8BC-C84F-CD865023F606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2921A6EC-B3C4-1E38-97F7-A12D4E9FDA32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4B5DAA38-16F8-DC68-2150-F90E44955257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DA412958-9DC7-511D-F988-E3FEDCB2D11E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1CB7E983-CD5F-92CD-D908-CF33294B2BDF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49CAEEB8-F2B3-DCEB-829B-FDCFC4ECFA77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48476562-A216-7DC8-5350-E8965195902C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5C771DA3-7DAA-0A8F-9964-275FDDED29FA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049F49F0-E98A-2772-8C44-B3A65C29ECC7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33D6960B-903E-E7A2-39F3-3F06C568E5F0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0B22D615-30ED-6786-0579-C10C012527D3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8FB21DC8-04B1-8874-D21E-B252622EBF9E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4A0969ED-865A-1413-A473-E310068D801E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779C72FE-C90F-1464-FE9F-B24B38035EE8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07F36085-370B-1F8C-3138-B4A797994014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7C25793C-AA9F-1082-6078-7AA438CB95FA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27E4B6A4-F88B-03B3-6460-0B594855DFDB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6056DEEC-3BE3-73BC-2C5D-DB5D4660A2D7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6D645402-55F5-4F7B-91EC-783E83E8585D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827166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áfico 7">
            <a:extLst>
              <a:ext uri="{FF2B5EF4-FFF2-40B4-BE49-F238E27FC236}">
                <a16:creationId xmlns:a16="http://schemas.microsoft.com/office/drawing/2014/main" id="{E18814BF-75E0-98AA-5DAD-2055C78EE446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alphaModFix amt="62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5400000">
            <a:off x="826077" y="2602928"/>
            <a:ext cx="3428998" cy="5081149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BD45D09A-5F3A-B7C9-88A7-1E5B2299356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alphaModFix amt="62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6200000" flipH="1">
            <a:off x="7936926" y="2602927"/>
            <a:ext cx="3428998" cy="5081149"/>
          </a:xfrm>
          <a:prstGeom prst="rect">
            <a:avLst/>
          </a:prstGeom>
        </p:spPr>
      </p:pic>
      <p:pic>
        <p:nvPicPr>
          <p:cNvPr id="31" name="Gráfico 30">
            <a:extLst>
              <a:ext uri="{FF2B5EF4-FFF2-40B4-BE49-F238E27FC236}">
                <a16:creationId xmlns:a16="http://schemas.microsoft.com/office/drawing/2014/main" id="{7DDAB860-C90E-DC70-0AC4-6363AB3622BA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3" name="Gráfico 32">
            <a:extLst>
              <a:ext uri="{FF2B5EF4-FFF2-40B4-BE49-F238E27FC236}">
                <a16:creationId xmlns:a16="http://schemas.microsoft.com/office/drawing/2014/main" id="{19C59D31-8466-E86B-3EC5-8C10DCABF2D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F3D6FF44-14E7-0C3A-8DBB-20057CCCC7E9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72CAE514-F621-6E61-366A-5B308C75B8FE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28865A54-4E3F-EFD8-7B82-DA4E538378B8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5327502D-1227-4253-0C50-33CD1C7D66D4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57BB279F-2959-4ECB-67E0-5B14A5BD07DA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32092770-B0E6-AA02-A799-547E92882D3E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6" name="Forma Livre: Forma 35">
                  <a:extLst>
                    <a:ext uri="{FF2B5EF4-FFF2-40B4-BE49-F238E27FC236}">
                      <a16:creationId xmlns:a16="http://schemas.microsoft.com/office/drawing/2014/main" id="{98F2848E-C3C1-7A4B-4505-E4C3ADBAA09E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8" name="Gráfico 4">
                <a:extLst>
                  <a:ext uri="{FF2B5EF4-FFF2-40B4-BE49-F238E27FC236}">
                    <a16:creationId xmlns:a16="http://schemas.microsoft.com/office/drawing/2014/main" id="{EBB633EC-C62D-0FB2-E717-BBCF4F8EEE54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7BC21C73-3BF9-1772-1990-1D429A868A72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7CCE71E1-791E-01B8-65BE-B5A6ED80EF88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2FA5E8DB-A6D9-9B7E-E3A9-0495F39D7565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F6C39A80-9FFE-97D5-FDC5-3D875A3CFC7E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2909E201-F68D-0464-493F-E566828FC45E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ACA89EC9-8398-16A3-701E-098DA5CABE5B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45795356-C5A1-9CD5-29E6-3D86A5B9DBC8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B76E03CA-DD65-F68B-5A13-6FD8AD345217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81C160B3-25F2-CD3D-0DB8-6CF2E42AC50D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22487E85-4422-98B0-A764-ACFF6DD03730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30DDCD8D-98A8-44AF-9313-EE5AA484362E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0148D130-AB3A-613F-C8BE-0902D5899CC4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33DF53ED-68BD-7384-A0A2-63F7C4FE011B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059E54F3-6818-4245-BD79-8C3ADAAF0674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CBABEAA7-F952-D7C8-F6B4-F023222076AC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D8FB595B-2F36-F4CF-5435-025BBF07BCC5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2A025225-69C7-28A1-ECD9-6713AF0B784A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97364EFC-7D5D-C83A-EE29-A88FED965F4C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C332F303-AB98-0A0B-A5A0-6BAE67E8D877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368688BF-07FA-49A1-6CAB-68CCAE26DA86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296FEE0D-74EF-6F9F-D88E-45BC207E8B83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014566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áfico 4">
            <a:extLst>
              <a:ext uri="{FF2B5EF4-FFF2-40B4-BE49-F238E27FC236}">
                <a16:creationId xmlns:a16="http://schemas.microsoft.com/office/drawing/2014/main" id="{6D7548EE-9E91-18B3-5C60-4414F39662DD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5400000" flipH="1">
            <a:off x="826076" y="-826073"/>
            <a:ext cx="3428998" cy="5081149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BD45D09A-5F3A-B7C9-88A7-1E5B2299356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6200000" flipH="1">
            <a:off x="7936926" y="2602927"/>
            <a:ext cx="3428998" cy="5081149"/>
          </a:xfrm>
          <a:prstGeom prst="rect">
            <a:avLst/>
          </a:prstGeom>
        </p:spPr>
      </p:pic>
      <p:pic>
        <p:nvPicPr>
          <p:cNvPr id="31" name="Gráfico 30">
            <a:extLst>
              <a:ext uri="{FF2B5EF4-FFF2-40B4-BE49-F238E27FC236}">
                <a16:creationId xmlns:a16="http://schemas.microsoft.com/office/drawing/2014/main" id="{7C7137CB-C4AA-F951-BBB0-95C14C6F4921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3" name="Gráfico 32">
            <a:extLst>
              <a:ext uri="{FF2B5EF4-FFF2-40B4-BE49-F238E27FC236}">
                <a16:creationId xmlns:a16="http://schemas.microsoft.com/office/drawing/2014/main" id="{C6ECE0EA-FF5C-2C6E-EBA1-88EBC0B3C9B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7D7CADC3-9E2D-C949-270B-B2A8961A45E3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F84A9714-4B1A-A5A8-0D18-C8B7C2002E59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CA3FEB4D-A6D4-C930-C0A3-6420E163ED41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BE030E97-4EED-2E6B-D59B-320ED9A91C49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58A78061-ABB7-6CF6-E5FC-02BA4D47BA2B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30918CE6-EFA8-141B-684F-83710BD7CE0A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6" name="Forma Livre: Forma 35">
                  <a:extLst>
                    <a:ext uri="{FF2B5EF4-FFF2-40B4-BE49-F238E27FC236}">
                      <a16:creationId xmlns:a16="http://schemas.microsoft.com/office/drawing/2014/main" id="{2515AFDD-8AAA-C871-D3F9-3F5FF9E84D35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8" name="Gráfico 4">
                <a:extLst>
                  <a:ext uri="{FF2B5EF4-FFF2-40B4-BE49-F238E27FC236}">
                    <a16:creationId xmlns:a16="http://schemas.microsoft.com/office/drawing/2014/main" id="{CA0483B6-1894-DD9B-35FF-7BDB8427A463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03C2A051-12DE-179B-B55F-B53C8D0829C4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5DF2C306-B016-B127-0D2A-9ED406F27F50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D8CAFF9A-98E6-6ADF-F8A4-FC3F98D4104E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5BE2A99E-14CD-E913-39C0-754CCB20591A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7487A2C6-491F-FE8B-89EE-F3549F1F069F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CF309A32-694D-1BC3-4C77-AF218AC5133E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76EA57EE-4B98-E4FD-1D7A-4568E5D41789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439AF1E6-CBB2-76F0-50A6-193D41CBD564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F2325A83-D1CE-1636-E597-12ADD30E73CB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844D98E5-2BC4-62AA-C8DA-24C526EA0EE6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23FD4779-96AF-9863-A84B-44968AAD6248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7F8E41A7-B31B-CFCF-1029-E2B57F3072D8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7DD308A6-5701-EFF2-6739-8EBF9A9ABE78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9E792237-F32F-9FDF-51EA-DDE236304C82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6C6019B9-5A52-708A-099E-1B75412D5EBF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B42AE511-A9E7-6946-6D06-A9FAEB27460A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369F8DED-FC2C-E5F2-6432-9E3F00283EAA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DB8E3867-6EF5-3152-3541-421A19F3239A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BC3C5CA7-EB70-9848-F29D-1C3F162F46E1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E210E587-996D-D472-E67A-988A6BC14013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7ED9092F-C769-31B7-9E41-3CF0187F9F8B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717540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áfico 5">
            <a:extLst>
              <a:ext uri="{FF2B5EF4-FFF2-40B4-BE49-F238E27FC236}">
                <a16:creationId xmlns:a16="http://schemas.microsoft.com/office/drawing/2014/main" id="{6D43E714-7519-3025-59C5-3233B26B0E43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0800000" flipH="1">
            <a:off x="8757223" y="0"/>
            <a:ext cx="3428998" cy="5081149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454A0E10-0BB3-6FBF-B32F-A99B0DED9871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flipH="1">
            <a:off x="0" y="1794618"/>
            <a:ext cx="3428998" cy="5081149"/>
          </a:xfrm>
          <a:prstGeom prst="rect">
            <a:avLst/>
          </a:prstGeom>
        </p:spPr>
      </p:pic>
      <p:pic>
        <p:nvPicPr>
          <p:cNvPr id="31" name="Gráfico 30">
            <a:extLst>
              <a:ext uri="{FF2B5EF4-FFF2-40B4-BE49-F238E27FC236}">
                <a16:creationId xmlns:a16="http://schemas.microsoft.com/office/drawing/2014/main" id="{347805A2-D8CF-416B-0496-DC131CDF07A1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3" name="Gráfico 32">
            <a:extLst>
              <a:ext uri="{FF2B5EF4-FFF2-40B4-BE49-F238E27FC236}">
                <a16:creationId xmlns:a16="http://schemas.microsoft.com/office/drawing/2014/main" id="{21B4ADFE-BDF6-FB37-2ED3-9F83B68CF6E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A8314B10-B85F-5679-9C32-517434E7634E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08E1294E-083D-B71C-C1B5-845B3E8741E4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0E7C1FC9-2CDF-FF53-E42F-3F6EA5A82235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A1525BAA-2A98-4046-D5A6-54B1B4206915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4FCC494B-D9D6-51D9-E1AF-375110A0CA18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DC17AD9E-D0E6-683E-07BD-C5829DD94741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6" name="Forma Livre: Forma 35">
                  <a:extLst>
                    <a:ext uri="{FF2B5EF4-FFF2-40B4-BE49-F238E27FC236}">
                      <a16:creationId xmlns:a16="http://schemas.microsoft.com/office/drawing/2014/main" id="{1D137B9D-D620-936A-7D5C-C983070432EE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8" name="Gráfico 4">
                <a:extLst>
                  <a:ext uri="{FF2B5EF4-FFF2-40B4-BE49-F238E27FC236}">
                    <a16:creationId xmlns:a16="http://schemas.microsoft.com/office/drawing/2014/main" id="{C97133DE-C280-6FE3-CBDA-5CD14F0BA955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2E4276C8-3545-0CDF-AE3A-1A88A5FE14DD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17D77E67-5BA1-0591-07B2-E92403C0EBA7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87F8DFDB-54CD-6572-2A14-71FC7E8C6887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75D546ED-284B-EF65-CD1E-2F774523D024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5FF2D90E-70A6-0785-0CA8-1A41CC5B41F8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0C4F83DA-94EF-5788-D647-A0215D60C521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97806D96-B534-6B31-78AA-CA1BC40E1921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BA5A5B3D-B364-A7C0-2E5F-333A6256F97D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01070513-90E9-916F-CD60-89407B223567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D9E2C72B-0078-5D7F-7E4A-8BD1CF4260EB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51326047-5C1C-7F4A-DC9E-91F063D066C1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841F4128-BA44-33E3-6FA5-58CA30333472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215DF63F-0005-C5E0-FF05-088BB32C6C8C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0C47A4D4-6F7B-415E-F150-F17EB03C6664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025F20DE-4D57-385B-6040-8229244E491E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8941643A-91C5-3E05-4FAE-D8C22DD5BD1E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CC696434-76BE-39CB-F731-F226B3A75F34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1FDF1901-EDD4-831E-635C-C1BCD0536F3C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20C274E5-37BF-D2DA-182D-30776EAF03D4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11C13523-5760-4B81-AF1D-70BB58CC3191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2F804CD5-2F77-AE75-B7A1-1EC4B8F4E65A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943411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áfico 5">
            <a:extLst>
              <a:ext uri="{FF2B5EF4-FFF2-40B4-BE49-F238E27FC236}">
                <a16:creationId xmlns:a16="http://schemas.microsoft.com/office/drawing/2014/main" id="{6D43E714-7519-3025-59C5-3233B26B0E43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0800000" flipH="1">
            <a:off x="8757223" y="0"/>
            <a:ext cx="3428998" cy="5081149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6D7548EE-9E91-18B3-5C60-4414F39662DD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5400000" flipH="1">
            <a:off x="826076" y="-826073"/>
            <a:ext cx="3428998" cy="5081149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BD45D09A-5F3A-B7C9-88A7-1E5B2299356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rot="16200000" flipH="1">
            <a:off x="7936926" y="2602927"/>
            <a:ext cx="3428998" cy="5081149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454A0E10-0BB3-6FBF-B32F-A99B0DED9871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7071" t="42562" r="48631" b="29389"/>
          <a:stretch/>
        </p:blipFill>
        <p:spPr>
          <a:xfrm flipH="1">
            <a:off x="0" y="1794618"/>
            <a:ext cx="3428998" cy="5081149"/>
          </a:xfrm>
          <a:prstGeom prst="rect">
            <a:avLst/>
          </a:prstGeom>
        </p:spPr>
      </p:pic>
      <p:pic>
        <p:nvPicPr>
          <p:cNvPr id="63" name="Gráfico 62">
            <a:extLst>
              <a:ext uri="{FF2B5EF4-FFF2-40B4-BE49-F238E27FC236}">
                <a16:creationId xmlns:a16="http://schemas.microsoft.com/office/drawing/2014/main" id="{CF51FEF9-50AF-BA8F-B7D4-2EC2F898393D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3" name="Gráfico 32">
            <a:extLst>
              <a:ext uri="{FF2B5EF4-FFF2-40B4-BE49-F238E27FC236}">
                <a16:creationId xmlns:a16="http://schemas.microsoft.com/office/drawing/2014/main" id="{71A7EAE3-9E6C-4D02-0934-890AEE4F262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AB80EDE4-6E28-30A1-67F7-E0A5B7BB19EE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AB1DA915-B998-4B1A-E293-2FD93604E3FC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9" name="Gráfico 4">
                <a:extLst>
                  <a:ext uri="{FF2B5EF4-FFF2-40B4-BE49-F238E27FC236}">
                    <a16:creationId xmlns:a16="http://schemas.microsoft.com/office/drawing/2014/main" id="{3C6F5BBD-FFFF-AB32-6509-902C79F27651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32" name="Forma Livre: Forma 31">
                  <a:extLst>
                    <a:ext uri="{FF2B5EF4-FFF2-40B4-BE49-F238E27FC236}">
                      <a16:creationId xmlns:a16="http://schemas.microsoft.com/office/drawing/2014/main" id="{A6EC9ED0-C77F-FDC8-983E-1571063B8002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85160817-D4E3-76FF-5C64-125CB644139E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B852DC16-4465-7BE4-DB87-FF9829C18C44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6" name="Forma Livre: Forma 35">
                  <a:extLst>
                    <a:ext uri="{FF2B5EF4-FFF2-40B4-BE49-F238E27FC236}">
                      <a16:creationId xmlns:a16="http://schemas.microsoft.com/office/drawing/2014/main" id="{0157A8C9-55F9-5F03-6065-AFEDF94A5389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20" name="Gráfico 4">
                <a:extLst>
                  <a:ext uri="{FF2B5EF4-FFF2-40B4-BE49-F238E27FC236}">
                    <a16:creationId xmlns:a16="http://schemas.microsoft.com/office/drawing/2014/main" id="{CC82AB1C-F552-7F8F-6E4B-63DE2324EC84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9305CBE4-7DAF-578D-4C7D-311231E127B6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CF6EC0D4-CF0E-9523-E83F-715B494852DF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FA8447D5-8B4E-7E13-CE32-B5020932A5CF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997F69F5-6B85-7103-C9A1-BB719A9C1D6E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D8FD41C6-8C09-36D7-F551-C0B27D9E3000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28FB0173-C8DB-30A9-97D3-C2FA005EDC73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768ED3A3-D4E6-9598-8665-CA985E431F00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93B6FA92-6409-4EA4-7B70-597A69DAAB90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74DE6A10-FA74-5EFD-D9E4-B09DB72307C1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F41616E9-EC9B-86FE-01A4-147E2137123D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2FCA68A5-7260-E44B-950F-4ABA4B8DFA9A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5633098B-81AA-6CDD-A82B-34DD9BE035AC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B8037675-518D-E5AC-AD4B-7517A9EB57B5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5489F9CD-419A-C33D-0A4D-837CC3DFD4D5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871EC37D-A6A6-22B5-EB3E-73B6A8B6829F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791DE9A3-8F62-4BE6-90B0-429404CF017D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542FC998-DB55-3DF5-A660-DD017D2CFED3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22CCF7DD-F3F9-1207-DEAE-AC61FFBACE2A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8553870D-D2E6-906F-DA11-49B70BA16445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68856EC6-79CC-F3DA-E951-C2BCA8291C7A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8" name="Forma Livre: Forma 17">
                <a:extLst>
                  <a:ext uri="{FF2B5EF4-FFF2-40B4-BE49-F238E27FC236}">
                    <a16:creationId xmlns:a16="http://schemas.microsoft.com/office/drawing/2014/main" id="{A24B7983-4045-CEC9-E074-C39939C6E310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883435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Imagem 36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7509CEB8-DB9F-FDD5-EDE9-6911AB7B37E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9" name="Gráfico 28">
            <a:extLst>
              <a:ext uri="{FF2B5EF4-FFF2-40B4-BE49-F238E27FC236}">
                <a16:creationId xmlns:a16="http://schemas.microsoft.com/office/drawing/2014/main" id="{AA96CC9C-3E72-3E6B-FC2A-EFCBF060F4C0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58" name="Gráfico 57">
            <a:extLst>
              <a:ext uri="{FF2B5EF4-FFF2-40B4-BE49-F238E27FC236}">
                <a16:creationId xmlns:a16="http://schemas.microsoft.com/office/drawing/2014/main" id="{90E0E3A5-C460-EE7C-A45D-CEE1BD88059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5A1D110A-AAA2-D21A-1262-98322C640FE2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71BDD3D6-39F5-EED7-64B1-59AF29031033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5" name="Gráfico 4">
                <a:extLst>
                  <a:ext uri="{FF2B5EF4-FFF2-40B4-BE49-F238E27FC236}">
                    <a16:creationId xmlns:a16="http://schemas.microsoft.com/office/drawing/2014/main" id="{88BF6610-338E-D925-2891-765D2ADE339C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1A871ECF-2FBC-FE7C-0D11-9EED2A6FE5AA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9" name="Forma Livre: Forma 58">
                  <a:extLst>
                    <a:ext uri="{FF2B5EF4-FFF2-40B4-BE49-F238E27FC236}">
                      <a16:creationId xmlns:a16="http://schemas.microsoft.com/office/drawing/2014/main" id="{CE3BD9CA-99AD-4242-0F79-6C249D31DAC1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0" name="Forma Livre: Forma 59">
                  <a:extLst>
                    <a:ext uri="{FF2B5EF4-FFF2-40B4-BE49-F238E27FC236}">
                      <a16:creationId xmlns:a16="http://schemas.microsoft.com/office/drawing/2014/main" id="{750E3880-2391-6442-96C2-A3C5126167A9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ADCDC4EF-6EB2-589C-7667-2BC9A91250E5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EED2E800-D627-F284-94C7-C7084FD26382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7" name="Forma Livre: Forma 16">
                  <a:extLst>
                    <a:ext uri="{FF2B5EF4-FFF2-40B4-BE49-F238E27FC236}">
                      <a16:creationId xmlns:a16="http://schemas.microsoft.com/office/drawing/2014/main" id="{FE316DE8-08AF-8224-5DEF-13679DF4427A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90AC3A02-62F7-B50D-9F2A-DE5A1DB68A5B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55A72325-1361-6719-CE18-09E84402B88E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14F4C105-2AD8-05DE-8BFD-45F1237D3211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9C618A03-1EE8-6F0F-AEC8-D88D15663E42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708B71EE-BA56-F155-D15F-9E12C8A76C3E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B7C74D2D-193A-4FE5-1778-5C1A0929FF2D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68060882-1040-936C-441C-11BAB2403144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E7171CA2-8E35-BE07-C723-DD90B547C52F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DB1FF0AD-2330-C2DA-FE09-47A9B0554380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DA747FCE-F1BC-4248-9976-A4918B396A2F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9920805D-83DC-2C9E-8F89-804191A9EAB1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6" name="Forma Livre: Forma 5">
                <a:extLst>
                  <a:ext uri="{FF2B5EF4-FFF2-40B4-BE49-F238E27FC236}">
                    <a16:creationId xmlns:a16="http://schemas.microsoft.com/office/drawing/2014/main" id="{628163EC-BFAE-54B1-9029-AF37A4A899BF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A331D79E-F03A-2872-6566-1467D19746F7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CAA445E7-10A0-0DCC-D618-32A5432A653D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1985202C-BC0A-755C-B213-B124710968DE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4E7F8744-B98E-9263-3A35-461828C2466F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6BD07E09-941A-0174-BA53-89DCDC51C63A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7BE63C37-9D3B-E928-E662-485AD04B83C4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3A498258-B68C-BBA0-AF6C-7F9ACE443853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403E6C31-8FB0-EDFD-D9A6-56B46AAF861B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372834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Imagem 36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7509CEB8-DB9F-FDD5-EDE9-6911AB7B37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708"/>
          <a:stretch/>
        </p:blipFill>
        <p:spPr>
          <a:xfrm>
            <a:off x="1671147" y="0"/>
            <a:ext cx="10520854" cy="6858000"/>
          </a:xfrm>
          <a:prstGeom prst="rect">
            <a:avLst/>
          </a:prstGeom>
        </p:spPr>
      </p:pic>
      <p:pic>
        <p:nvPicPr>
          <p:cNvPr id="29" name="Gráfico 28">
            <a:extLst>
              <a:ext uri="{FF2B5EF4-FFF2-40B4-BE49-F238E27FC236}">
                <a16:creationId xmlns:a16="http://schemas.microsoft.com/office/drawing/2014/main" id="{919038EC-4721-58D7-6F1D-ECE4F6A397D2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58" name="Gráfico 57">
            <a:extLst>
              <a:ext uri="{FF2B5EF4-FFF2-40B4-BE49-F238E27FC236}">
                <a16:creationId xmlns:a16="http://schemas.microsoft.com/office/drawing/2014/main" id="{4F33BA09-4733-226C-E79A-6CFDC8C9F4F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5E6E87C7-18CD-5C67-2CC1-9A032FF6BB63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4F83C534-D085-9CF1-4DBA-D54AA44498E8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5" name="Gráfico 4">
                <a:extLst>
                  <a:ext uri="{FF2B5EF4-FFF2-40B4-BE49-F238E27FC236}">
                    <a16:creationId xmlns:a16="http://schemas.microsoft.com/office/drawing/2014/main" id="{A894FAC9-4C6B-0FAF-FEFB-B4B28B19A307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55D9088C-1D8A-A097-09DB-DFAAE48CB331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9" name="Forma Livre: Forma 58">
                  <a:extLst>
                    <a:ext uri="{FF2B5EF4-FFF2-40B4-BE49-F238E27FC236}">
                      <a16:creationId xmlns:a16="http://schemas.microsoft.com/office/drawing/2014/main" id="{7008BA57-2DD0-BC65-BED1-9821CB7AD9AA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0" name="Forma Livre: Forma 59">
                  <a:extLst>
                    <a:ext uri="{FF2B5EF4-FFF2-40B4-BE49-F238E27FC236}">
                      <a16:creationId xmlns:a16="http://schemas.microsoft.com/office/drawing/2014/main" id="{CC20AA45-2FBC-B051-1E2F-ED0F456CC0EE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684DFDCC-FC51-FFD9-8B45-AC6ACD7ADAAC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B7CB9368-BB10-7FF6-D75F-536C49B0820A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7" name="Forma Livre: Forma 16">
                  <a:extLst>
                    <a:ext uri="{FF2B5EF4-FFF2-40B4-BE49-F238E27FC236}">
                      <a16:creationId xmlns:a16="http://schemas.microsoft.com/office/drawing/2014/main" id="{EFABFA5F-D6C4-1DD6-D785-C307105E258A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440BDD67-6D44-46F3-CF09-670C5D96508B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7A39E445-C561-A53C-671C-7CEB5503AF69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7B9FBA1B-CB2F-7F55-3AF3-D6B5A9331E3C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161BDD91-E9C4-9D9A-69E8-3CBFF6FF7454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3C8557A4-F403-96E4-ACFE-C1D159F21675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BC575724-5F9E-976B-0405-E05022107503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06B6677C-8107-E6C8-9FD4-965F794DDE23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3DFEDF4F-DF68-D1CC-7B94-9B621DF1EAA7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08A36E4E-48B8-6A8C-0A2C-C5725EC3A18D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096A5C75-D5D0-8A6F-B073-10547B98379A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AFD1C228-B1DB-B1F8-628F-BF0C8724CCD2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6" name="Forma Livre: Forma 5">
                <a:extLst>
                  <a:ext uri="{FF2B5EF4-FFF2-40B4-BE49-F238E27FC236}">
                    <a16:creationId xmlns:a16="http://schemas.microsoft.com/office/drawing/2014/main" id="{541209AE-8EC6-0F89-E3A4-A7A13D3CCC71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3AEA160F-C87B-7667-ADC1-5EA8EC2B9288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2B55FFD5-74B6-7297-2B75-ABA69B7C6221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06AABCC4-573C-7EB1-88E0-8AAC647E8EB6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CC535DFB-F582-477E-1B67-841BEA037590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CA3C6170-1F42-2ED3-0074-B10F1C41DA4E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73C9261A-4B42-8C67-8164-DC539CB2051E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F26C5647-05F7-4B96-DC07-43BDD92D258E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2A9D3F85-8366-E161-B008-740D7756BD16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90859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8A572872-DF09-61FA-4E9F-7C027801995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93" r="13708"/>
          <a:stretch>
            <a:fillRect/>
          </a:stretch>
        </p:blipFill>
        <p:spPr>
          <a:xfrm flipH="1">
            <a:off x="0" y="0"/>
            <a:ext cx="6096001" cy="6858000"/>
          </a:xfrm>
          <a:prstGeom prst="rect">
            <a:avLst/>
          </a:prstGeom>
        </p:spPr>
      </p:pic>
      <p:pic>
        <p:nvPicPr>
          <p:cNvPr id="37" name="Imagem 36" descr="Padrão do plano de fundo&#10;&#10;Descrição gerada automaticamente com confiança média">
            <a:extLst>
              <a:ext uri="{FF2B5EF4-FFF2-40B4-BE49-F238E27FC236}">
                <a16:creationId xmlns:a16="http://schemas.microsoft.com/office/drawing/2014/main" id="{7509CEB8-DB9F-FDD5-EDE9-6911AB7B37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93" r="13708"/>
          <a:stretch>
            <a:fillRect/>
          </a:stretch>
        </p:blipFill>
        <p:spPr>
          <a:xfrm>
            <a:off x="6095999" y="0"/>
            <a:ext cx="6096001" cy="6858000"/>
          </a:xfrm>
          <a:prstGeom prst="rect">
            <a:avLst/>
          </a:prstGeom>
        </p:spPr>
      </p:pic>
      <p:pic>
        <p:nvPicPr>
          <p:cNvPr id="30" name="Gráfico 29">
            <a:extLst>
              <a:ext uri="{FF2B5EF4-FFF2-40B4-BE49-F238E27FC236}">
                <a16:creationId xmlns:a16="http://schemas.microsoft.com/office/drawing/2014/main" id="{A91BA3DF-DA18-411E-F21B-A3B2D9BCBB04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59" name="Gráfico 58">
            <a:extLst>
              <a:ext uri="{FF2B5EF4-FFF2-40B4-BE49-F238E27FC236}">
                <a16:creationId xmlns:a16="http://schemas.microsoft.com/office/drawing/2014/main" id="{27C851F2-D6DF-B515-B8CC-319EF3E90C1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9F6FA178-6067-DD46-DA0F-4CC1E4B9E2F9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A0F79012-0882-8AE3-5E86-C2C7DAF83624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DC43D0FB-7480-73F6-47C4-C8C12C7CFC91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F579E485-6D36-DA06-58DB-76ACF8C7D6D1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0" name="Forma Livre: Forma 59">
                  <a:extLst>
                    <a:ext uri="{FF2B5EF4-FFF2-40B4-BE49-F238E27FC236}">
                      <a16:creationId xmlns:a16="http://schemas.microsoft.com/office/drawing/2014/main" id="{057A2A06-F5DE-81AC-5455-184AF9224637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39FD5B3F-70E6-F2F4-B5EA-BAFB8E5F9015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2" name="Forma Livre: Forma 61">
                  <a:extLst>
                    <a:ext uri="{FF2B5EF4-FFF2-40B4-BE49-F238E27FC236}">
                      <a16:creationId xmlns:a16="http://schemas.microsoft.com/office/drawing/2014/main" id="{20FD42D1-E51C-E3C8-1197-E61A17E841D2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4F35E11C-D0BC-DBDF-F653-0648074A3731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7EA2EC9C-F63B-DEC4-19DA-3CC08C293CD6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F6D11E66-C72B-B0B2-DACC-469EE0C33A24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78444BDA-30E8-672A-F19E-09BAF63884A6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ACFC3B51-1396-0FB5-3E2C-026641D231ED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E8FE4CFC-F39C-F916-7ADE-EC8ADFBEA65C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FEBE634A-9EA1-D05E-EA22-AEECD71AF2FF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5A2F7EF6-5E11-CD76-1851-27B30F34FCAD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C4F43BC9-A42C-EB82-790A-282007136B50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5AE49EF7-A445-669C-537A-95331302B316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1B263073-D47A-1994-2770-80D3B78212E1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3AD60366-97CC-4E22-5AB2-42F10BBA63F7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217CE3B0-0424-D88F-1BD2-63BA429C8C2D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CF4074B6-59AC-DC58-29DE-524EF7A7FCE8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DBBC990B-3B29-412C-A140-E7FAFDA7544F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81518B83-8D1B-87A7-A3E2-C59FFBD51DA9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ED08AF59-62EB-37A1-CEFF-3222A0F2C0B3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E86EC91F-5C05-1E21-C603-AB32FB51056F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CE5BA333-B53F-F0F9-110E-FBA9A4FCBC08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608CE98F-067F-FD74-B42D-A34EB495A822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50037DAD-1381-2D35-2889-75BCA81CEC11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78F2772B-FAF4-EC73-4D26-3A8B65327F61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83229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beçalho da Seção" preserve="1">
  <p:cSld name="2_Cabeçalho da Seção">
    <p:bg>
      <p:bgPr>
        <a:solidFill>
          <a:schemeClr val="bg1"/>
        </a:solidFill>
        <a:effectLst/>
      </p:bgPr>
    </p:bg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Imagem 71" descr="Padrão do plano de fundo&#10;&#10;Descrição gerada automaticamente">
            <a:extLst>
              <a:ext uri="{FF2B5EF4-FFF2-40B4-BE49-F238E27FC236}">
                <a16:creationId xmlns:a16="http://schemas.microsoft.com/office/drawing/2014/main" id="{D6447D2A-F587-9AA8-E7AF-C8E33210186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2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9" name="Gráfico 58">
            <a:extLst>
              <a:ext uri="{FF2B5EF4-FFF2-40B4-BE49-F238E27FC236}">
                <a16:creationId xmlns:a16="http://schemas.microsoft.com/office/drawing/2014/main" id="{821989EA-55E7-C65B-6E40-843268D0200E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2" name="Gráfico 1">
            <a:extLst>
              <a:ext uri="{FF2B5EF4-FFF2-40B4-BE49-F238E27FC236}">
                <a16:creationId xmlns:a16="http://schemas.microsoft.com/office/drawing/2014/main" id="{CA807BA4-3170-7E07-9A77-10FF2C95BD4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DF12DFB4-794E-1925-3349-BDFD7B30E9C7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2ED90168-4E95-6CFF-B171-267E2CBA433E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5" name="Gráfico 4">
                <a:extLst>
                  <a:ext uri="{FF2B5EF4-FFF2-40B4-BE49-F238E27FC236}">
                    <a16:creationId xmlns:a16="http://schemas.microsoft.com/office/drawing/2014/main" id="{E7A3E35F-DC2E-D67B-CC70-E1F6531C6957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4E3F3B04-628D-26CE-159B-552FD3630504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5DD203B5-55CA-2D72-5997-49D65C6B8C4D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3CC3CBB8-0D3E-CCE1-AEBA-D384ED2473D3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9367520A-C584-7DDD-4E72-8A80128BAD70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BAED313F-AEF5-BB39-D418-59A2CFB49BAD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7" name="Forma Livre: Forma 16">
                  <a:extLst>
                    <a:ext uri="{FF2B5EF4-FFF2-40B4-BE49-F238E27FC236}">
                      <a16:creationId xmlns:a16="http://schemas.microsoft.com/office/drawing/2014/main" id="{2A3AB27D-5E79-824F-EBB3-86EF373CB844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AF42214C-96B6-8C91-26C7-E80222C7C6A0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A95955DE-ABDD-CE92-FFED-23B33E1C4576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13E118DC-2372-4414-91DE-84265CE72682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F514309E-B9C7-5269-313F-576CDB487AAA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6E105235-F467-AE07-3826-2F836B20C3BD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E5170445-BE4C-6703-21EE-AC2808CD6266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9D46CF42-AF18-7ED5-3AF6-A6D1E3BB9AD1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E19A45D3-8BAE-06A4-9D7D-14204B556C97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B650F23F-2B76-CD79-5796-F58D7F909937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31D0E0C3-E9F4-FDB8-DAC5-20B5928D19CA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69FE5879-64F3-B249-0FCC-5C047539A5A4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6" name="Forma Livre: Forma 5">
                <a:extLst>
                  <a:ext uri="{FF2B5EF4-FFF2-40B4-BE49-F238E27FC236}">
                    <a16:creationId xmlns:a16="http://schemas.microsoft.com/office/drawing/2014/main" id="{01D031E6-95C8-CAEC-1522-42DEC84CD9C8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79ECEDE8-FC73-A5D5-0DD8-6178AADF5863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DAF7D094-EECF-3F14-FCBC-28B17C18190E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E7FFEAB0-F994-80A8-6C20-D54D9B431431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D20B8EAE-239E-9CD8-C7FD-BA1A050394DF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ED0E487F-90B4-DD49-583B-17CA05AE0EFF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578DDF80-E6D6-132A-FFE1-27F0E0D00979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1EA2042B-F590-1BFD-B1C2-01274F0A5180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191F9F56-91DB-A276-DDBB-6A404FDE5EC5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474529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e Conteúdo" preserve="1">
  <p:cSld name="Título e Conteúdo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Padrão do plano de fundo&#10;&#10;Descrição gerada automaticamente">
            <a:extLst>
              <a:ext uri="{FF2B5EF4-FFF2-40B4-BE49-F238E27FC236}">
                <a16:creationId xmlns:a16="http://schemas.microsoft.com/office/drawing/2014/main" id="{A93C99A0-8815-518B-C2D1-D00DD8479F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0" name="Gráfico 59">
            <a:extLst>
              <a:ext uri="{FF2B5EF4-FFF2-40B4-BE49-F238E27FC236}">
                <a16:creationId xmlns:a16="http://schemas.microsoft.com/office/drawing/2014/main" id="{7CA75718-93CE-36A5-4913-E42B123A6BE8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88A4832E-C2E7-42FF-DF0F-309F3820C80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AB012FDC-0B23-CEAA-0F19-2D0053A1FA86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081B3186-D914-B839-ACE1-B9C9CC2F245C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D6F3E099-2FD7-9899-2194-EF3BA8E5E658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816BD885-7F0A-CEED-FB2D-69212FAF79EF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A23C1902-7172-0BFC-1E17-20EE825D3D52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250C62D5-456A-DB18-8A27-11F42D84E7EA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2" name="Forma Livre: Forma 31">
                  <a:extLst>
                    <a:ext uri="{FF2B5EF4-FFF2-40B4-BE49-F238E27FC236}">
                      <a16:creationId xmlns:a16="http://schemas.microsoft.com/office/drawing/2014/main" id="{73D24C04-BB9D-75BA-0C4D-BB2560BB0BA1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7E6A437D-B842-3173-990F-C081D8A92C83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C8366BCD-C21D-4100-266B-892B1526DB11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2B45CF3A-A574-3768-DC6C-E1926CCFD02C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3B33B071-FBD5-B447-3E66-E7E5AF2F691D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9F853A94-BB2F-DD37-118F-26F2791004EC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BD42C58E-1D6F-FD65-BA05-5AF29842F8DB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846256F7-7784-F489-F001-551DCEC561B7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6D226F72-FD48-2802-476C-53D6818FA479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C95D9F25-EBF1-AAE8-0949-33A96788CDD0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EAA6AECF-2F26-E65D-670D-261258EDED43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8E6F229A-F69E-48C1-57F2-BEB25D7878F0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F26B2B0A-9D49-FE68-14AB-1E1798B8255C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643819A3-0F8B-5652-D7EE-C67E01513554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0CE70ED5-E8C3-980A-BCAF-09585EA28737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BF51E887-61F9-7CCA-0A70-7E16B05FD5B5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3191FAA7-4427-D679-D019-90F569D6846F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61E826F0-A6C3-87AC-E1CB-29B152ED82DF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D7854ECC-5C55-F7EE-765C-70CEECD7B075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3DAF081B-A471-1E24-DD7A-BDC29B1F5553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F89C697B-0FED-9EFA-B50B-9739A4DF50EB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0CD041CF-0DD4-FD2F-2638-BB82466C8275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0205C33D-5EA8-2361-AA11-5C57E418E0FE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621593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Padrão do plano de fundo&#10;&#10;Descrição gerada automaticamente">
            <a:extLst>
              <a:ext uri="{FF2B5EF4-FFF2-40B4-BE49-F238E27FC236}">
                <a16:creationId xmlns:a16="http://schemas.microsoft.com/office/drawing/2014/main" id="{AF5517FA-42F2-A560-4F0E-814BD198DA0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0" name="Gráfico 59">
            <a:extLst>
              <a:ext uri="{FF2B5EF4-FFF2-40B4-BE49-F238E27FC236}">
                <a16:creationId xmlns:a16="http://schemas.microsoft.com/office/drawing/2014/main" id="{BF23B863-1746-8D13-DB6A-F5AC9D39A8C3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E4426317-55D7-F340-7320-3790DAF9DF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6ED78DF3-EBEB-18A0-79CE-894A8C618B60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1D206612-7C4D-9BBD-039A-44487DFC2506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0D6E23EF-8FE5-D8F6-C4EB-167D14011F4D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A9A2901B-68A5-0DDC-088C-E7BEE77025BE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BA621FB5-BDE5-190A-BE81-98EBD79C9061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6A30CDDC-6FEE-3B9C-1D2A-019991667ABE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2" name="Forma Livre: Forma 31">
                  <a:extLst>
                    <a:ext uri="{FF2B5EF4-FFF2-40B4-BE49-F238E27FC236}">
                      <a16:creationId xmlns:a16="http://schemas.microsoft.com/office/drawing/2014/main" id="{6583C65D-7A37-BE5A-AE13-2EBDA5C46A95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FCD71367-B136-0E30-BC53-83F51EFEC6C1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7A05A9D4-D0A5-3450-35CA-0D43816F1D02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ADCC77DA-4B8F-338C-5656-4AE7D9FAB6EE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E5DB869F-B581-8061-FFD2-7D0A6E91A3AB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6E1A70D7-F0D2-E73A-D9E5-5C847CFE5E43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F4FCE1B0-1ECF-4465-FFE9-1A04DD1C0551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B1078E27-41F2-FE94-2354-462DCF495976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EC973AA7-616E-F4E3-2317-8ED93BC74543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2E034270-2E6D-CC46-0802-207D4B7B8AA2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6631CFB6-3B21-2873-8C3A-76F58E415788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007EAF98-DBAB-292A-DF81-68653135BF86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C968AA24-122E-3DFC-BBAE-3802342DFAD6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CA30FDF1-0568-69CD-417C-B30825941B92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6E5F9594-5544-1A61-FDE1-B3ACDC05AE68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E0534B7F-9710-4BCD-231B-7B7E18B284E5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7C938EF7-EFDF-2318-66F4-394871975CF6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263407AB-6883-41DD-12DE-778FE056D5A3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7230ABDA-F12D-04FF-C67F-D360844CC02F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28A921A6-851D-D09C-6AA4-3EC0376B1328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9187D37F-2EAB-7A24-5EAC-C75AB7EC4EC6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FEFEDB22-62F2-6856-8E60-511D83EFF45E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C2C34807-FEDE-54CC-C47E-8EC0E39CBB36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00356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Desenho de uma pessoa&#10;&#10;Descrição gerada automaticamente com confiança média">
            <a:extLst>
              <a:ext uri="{FF2B5EF4-FFF2-40B4-BE49-F238E27FC236}">
                <a16:creationId xmlns:a16="http://schemas.microsoft.com/office/drawing/2014/main" id="{57DF02E4-82BE-79C6-BC1B-10650BE7A75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0" name="Gráfico 59">
            <a:extLst>
              <a:ext uri="{FF2B5EF4-FFF2-40B4-BE49-F238E27FC236}">
                <a16:creationId xmlns:a16="http://schemas.microsoft.com/office/drawing/2014/main" id="{98F3DAC7-7646-48DC-77C2-45CA95CCE5CA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608587AD-C2C1-0B0E-201E-964EEC87848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8C928B10-0DB1-B1FB-3AC0-E17C495B325C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C4DBBE28-1637-77CA-6254-06CE99C21A89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6BDB5320-2E27-EC12-E503-9CBF54FD6F3B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3C2CF442-6C7B-8933-C0B8-5B27800EE5F7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EF5E1473-F29B-D559-FE41-E76843FA31EC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641B2F5D-CC89-16E9-E014-5F08A4682A1E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2" name="Forma Livre: Forma 31">
                  <a:extLst>
                    <a:ext uri="{FF2B5EF4-FFF2-40B4-BE49-F238E27FC236}">
                      <a16:creationId xmlns:a16="http://schemas.microsoft.com/office/drawing/2014/main" id="{F38F2FE3-EE9A-A8EF-E1EC-B6ED8930880D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339B25B4-BE99-B4B7-F844-4A646829EDBE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516195F4-B0BA-FA4E-7677-94771B09231D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91F48655-F1A1-6528-D030-93365B63A2ED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333CEB75-FCF3-4EAD-B0E2-C3782552C147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4AD97DE6-FD67-FA17-694A-43EC4174FCDA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80041CBA-A958-696A-F8F7-2998E0049BC9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BE4A562A-60B0-44F1-C585-6E003E198343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B22DE28B-5DE8-15E0-2ED2-CA22E0B4E818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9C22C996-DD54-B94E-D3EB-A32F3A1EF1D5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C0538193-4425-5C7E-2DA6-A5D106FB945F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DE098860-2677-AC67-9843-8F0387B3DB21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8B856CEA-EA32-D6CE-2723-C48D93E157D1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75AE100F-EE82-FB60-DE57-DF7C66951AC4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D9B0F9D0-9A4E-41B4-A357-BE6D7828FC2D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680FAD61-BF28-8810-2469-204F3176B128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36916FD8-4FDB-EB0B-7C85-23C1606E44FF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3257DC39-AECF-32D6-7C15-7591401F63F9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E4FAB2DF-4D2E-1385-4873-9F2873D092F0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0BB0BDF7-2DDA-C843-682C-1359D92B788C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CE413710-1F5A-92DB-5B55-4AB0D23F71B4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71749447-CE1E-2F03-27AA-F2DB8FB98387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CC8E78D4-E835-386C-63DB-92B2819DD8A3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041677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abeçalho da Seção" preserve="1">
  <p:cSld name="2_Cabeçalho da Seção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Luz do sol&#10;&#10;Descrição gerada automaticamente com confiança baixa">
            <a:extLst>
              <a:ext uri="{FF2B5EF4-FFF2-40B4-BE49-F238E27FC236}">
                <a16:creationId xmlns:a16="http://schemas.microsoft.com/office/drawing/2014/main" id="{E6289C14-7AA8-619D-1D9B-EF0BB79346C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0" name="Gráfico 59">
            <a:extLst>
              <a:ext uri="{FF2B5EF4-FFF2-40B4-BE49-F238E27FC236}">
                <a16:creationId xmlns:a16="http://schemas.microsoft.com/office/drawing/2014/main" id="{10E13A79-25C9-83C7-0B26-8711758109F7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7E215054-4DAD-15C8-7B5C-493564666DB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347D5A75-EF41-0986-1B70-08FB37EBA824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7E223B37-1009-ABCE-33C2-59DC0AC63855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F8C7FF20-6C4F-6DA1-8312-6CC2128D9669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465B0681-4FA7-76E0-24D6-E3CE70B6987D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999601B4-1DF9-4FD4-DC4A-229C061D1B74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331307DC-0B61-EE67-AF7F-CD2035BF324D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2" name="Forma Livre: Forma 31">
                  <a:extLst>
                    <a:ext uri="{FF2B5EF4-FFF2-40B4-BE49-F238E27FC236}">
                      <a16:creationId xmlns:a16="http://schemas.microsoft.com/office/drawing/2014/main" id="{2720915B-F7A5-B8D5-EE69-5D82D574D297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D0413761-D23B-B7C4-5A3F-A8E3FDF6FCFF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9F352628-2720-BDBF-5614-0C4E71957737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1D5C2039-22B3-17CE-6F67-E932A6793124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EFA20299-8F9B-4EAE-488D-94A79A47BFC1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72429144-5BFA-7CDB-DAEA-6C9275CAF048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94B79FDD-7746-4E82-2835-F392F02880BF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8864210E-8D5E-6CC6-0994-434CB6146874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98B0EF8D-402B-1AC8-A209-8D737598180B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040B37A0-6711-3EB9-AFDF-BE9595432801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FA27BCD3-C059-5BB4-1133-1B9A6A60418E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60BC856D-86C8-3EBE-F34C-BFE28A2DF2EA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7625B8DB-8914-6499-6E87-8460A92013DB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036B20E5-12E1-C9C2-B9D0-668F06012A7E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EFAFD9C3-EFAF-2F9E-9F56-CB0556E748CB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6CB61A1A-6725-2763-CC62-EE28C8CC6207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7D1C0909-599C-2BAE-F3E8-A16DEB30785C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3A24CCFC-B7E9-9579-A7E2-747ED7E34DDE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17B38FE0-EAAF-930C-28DE-E5DD021980E8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98B16717-205B-11EE-0090-D3A36F0B72D3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C0204ECB-8ED6-193D-31DA-8D38A138AFEC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FE2D2C3B-367C-4EEE-2A9B-A4622032CE12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CF469173-65AA-81BD-E268-199AFC1D7733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21007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Padrão do plano de fundo&#10;&#10;Descrição gerada automaticamente">
            <a:extLst>
              <a:ext uri="{FF2B5EF4-FFF2-40B4-BE49-F238E27FC236}">
                <a16:creationId xmlns:a16="http://schemas.microsoft.com/office/drawing/2014/main" id="{79DFA696-789D-1467-74D6-91D238CEDFF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4" name="Agrupar 33">
            <a:extLst>
              <a:ext uri="{FF2B5EF4-FFF2-40B4-BE49-F238E27FC236}">
                <a16:creationId xmlns:a16="http://schemas.microsoft.com/office/drawing/2014/main" id="{D5748ACB-9816-950B-825C-84C02C5D2CE1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60" name="Gráfico 59">
              <a:extLst>
                <a:ext uri="{FF2B5EF4-FFF2-40B4-BE49-F238E27FC236}">
                  <a16:creationId xmlns:a16="http://schemas.microsoft.com/office/drawing/2014/main" id="{C2940495-1EBA-6BB2-8082-CAF3088A1BD9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61" name="Gráfico 15">
              <a:extLst>
                <a:ext uri="{FF2B5EF4-FFF2-40B4-BE49-F238E27FC236}">
                  <a16:creationId xmlns:a16="http://schemas.microsoft.com/office/drawing/2014/main" id="{B7F7F5A9-4F8A-0F5E-4DE6-3767C58FB090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62" name="Gráfico 15">
                <a:extLst>
                  <a:ext uri="{FF2B5EF4-FFF2-40B4-BE49-F238E27FC236}">
                    <a16:creationId xmlns:a16="http://schemas.microsoft.com/office/drawing/2014/main" id="{57BCDDF2-8138-E50B-CAF2-4EC9EB01DA9A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86" name="Forma Livre 85">
                  <a:extLst>
                    <a:ext uri="{FF2B5EF4-FFF2-40B4-BE49-F238E27FC236}">
                      <a16:creationId xmlns:a16="http://schemas.microsoft.com/office/drawing/2014/main" id="{025F7D39-24E8-8A70-8F30-0B826EBEBECA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87" name="Forma Livre 86">
                  <a:extLst>
                    <a:ext uri="{FF2B5EF4-FFF2-40B4-BE49-F238E27FC236}">
                      <a16:creationId xmlns:a16="http://schemas.microsoft.com/office/drawing/2014/main" id="{DC13C5A2-C352-8BE6-ED4B-9C7D32232955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63" name="Gráfico 15">
                <a:extLst>
                  <a:ext uri="{FF2B5EF4-FFF2-40B4-BE49-F238E27FC236}">
                    <a16:creationId xmlns:a16="http://schemas.microsoft.com/office/drawing/2014/main" id="{41C74567-636C-3F31-B1C1-55CBA53DE89D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64" name="Gráfico 15">
                  <a:extLst>
                    <a:ext uri="{FF2B5EF4-FFF2-40B4-BE49-F238E27FC236}">
                      <a16:creationId xmlns:a16="http://schemas.microsoft.com/office/drawing/2014/main" id="{04A1DB38-F474-E08F-BD7E-CBAA575CA2A9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75" name="Forma Livre 74">
                    <a:extLst>
                      <a:ext uri="{FF2B5EF4-FFF2-40B4-BE49-F238E27FC236}">
                        <a16:creationId xmlns:a16="http://schemas.microsoft.com/office/drawing/2014/main" id="{0BC1E4A9-6892-4C42-D250-23A72B87FECF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6" name="Forma Livre 75">
                    <a:extLst>
                      <a:ext uri="{FF2B5EF4-FFF2-40B4-BE49-F238E27FC236}">
                        <a16:creationId xmlns:a16="http://schemas.microsoft.com/office/drawing/2014/main" id="{005D0AAC-859D-255F-1836-421E02055D80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7" name="Forma Livre 76">
                    <a:extLst>
                      <a:ext uri="{FF2B5EF4-FFF2-40B4-BE49-F238E27FC236}">
                        <a16:creationId xmlns:a16="http://schemas.microsoft.com/office/drawing/2014/main" id="{0E2EA157-EE1B-F0DA-E491-9EAC1BB8B66C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8" name="Forma Livre 77">
                    <a:extLst>
                      <a:ext uri="{FF2B5EF4-FFF2-40B4-BE49-F238E27FC236}">
                        <a16:creationId xmlns:a16="http://schemas.microsoft.com/office/drawing/2014/main" id="{8BC8C642-64CA-C826-734A-32516B956A83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9" name="Forma Livre 78">
                    <a:extLst>
                      <a:ext uri="{FF2B5EF4-FFF2-40B4-BE49-F238E27FC236}">
                        <a16:creationId xmlns:a16="http://schemas.microsoft.com/office/drawing/2014/main" id="{475E1961-5155-BECD-BB78-3842597CCC67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0" name="Forma Livre 79">
                    <a:extLst>
                      <a:ext uri="{FF2B5EF4-FFF2-40B4-BE49-F238E27FC236}">
                        <a16:creationId xmlns:a16="http://schemas.microsoft.com/office/drawing/2014/main" id="{DFC7F182-8DF6-6A36-D856-CE66C80AB6B0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1" name="Forma Livre 80">
                    <a:extLst>
                      <a:ext uri="{FF2B5EF4-FFF2-40B4-BE49-F238E27FC236}">
                        <a16:creationId xmlns:a16="http://schemas.microsoft.com/office/drawing/2014/main" id="{037AFF16-32E1-8E3C-BE82-C81C7BBF0082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2" name="Forma Livre 81">
                    <a:extLst>
                      <a:ext uri="{FF2B5EF4-FFF2-40B4-BE49-F238E27FC236}">
                        <a16:creationId xmlns:a16="http://schemas.microsoft.com/office/drawing/2014/main" id="{72FC0C56-530A-09B5-5149-1A9962154923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3" name="Forma Livre 82">
                    <a:extLst>
                      <a:ext uri="{FF2B5EF4-FFF2-40B4-BE49-F238E27FC236}">
                        <a16:creationId xmlns:a16="http://schemas.microsoft.com/office/drawing/2014/main" id="{AE9D269A-27AE-88D2-F308-4BE9823BF7B1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4" name="Forma Livre 83">
                    <a:extLst>
                      <a:ext uri="{FF2B5EF4-FFF2-40B4-BE49-F238E27FC236}">
                        <a16:creationId xmlns:a16="http://schemas.microsoft.com/office/drawing/2014/main" id="{9FEC85C2-05A3-6B83-92EC-1DE6FA705F79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5" name="Forma Livre 84">
                    <a:extLst>
                      <a:ext uri="{FF2B5EF4-FFF2-40B4-BE49-F238E27FC236}">
                        <a16:creationId xmlns:a16="http://schemas.microsoft.com/office/drawing/2014/main" id="{A8E98E89-133F-0A92-3967-5275DC6B62B1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65" name="Gráfico 15">
                  <a:extLst>
                    <a:ext uri="{FF2B5EF4-FFF2-40B4-BE49-F238E27FC236}">
                      <a16:creationId xmlns:a16="http://schemas.microsoft.com/office/drawing/2014/main" id="{E3B3267D-9780-1009-5780-E58200B1DF16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66" name="Forma Livre 65">
                    <a:extLst>
                      <a:ext uri="{FF2B5EF4-FFF2-40B4-BE49-F238E27FC236}">
                        <a16:creationId xmlns:a16="http://schemas.microsoft.com/office/drawing/2014/main" id="{16A633C1-7024-A515-88F5-03A8980AC578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7" name="Forma Livre 66">
                    <a:extLst>
                      <a:ext uri="{FF2B5EF4-FFF2-40B4-BE49-F238E27FC236}">
                        <a16:creationId xmlns:a16="http://schemas.microsoft.com/office/drawing/2014/main" id="{3662AD5F-1587-C64C-0860-6BB2E677646D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8" name="Forma Livre 67">
                    <a:extLst>
                      <a:ext uri="{FF2B5EF4-FFF2-40B4-BE49-F238E27FC236}">
                        <a16:creationId xmlns:a16="http://schemas.microsoft.com/office/drawing/2014/main" id="{D3D8BD4F-3116-7A6C-97C9-FAE6D1D5BA6E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9" name="Forma Livre 68">
                    <a:extLst>
                      <a:ext uri="{FF2B5EF4-FFF2-40B4-BE49-F238E27FC236}">
                        <a16:creationId xmlns:a16="http://schemas.microsoft.com/office/drawing/2014/main" id="{93E22E69-7D5F-01FC-EAC7-CE7ED0E77175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0" name="Forma Livre 69">
                    <a:extLst>
                      <a:ext uri="{FF2B5EF4-FFF2-40B4-BE49-F238E27FC236}">
                        <a16:creationId xmlns:a16="http://schemas.microsoft.com/office/drawing/2014/main" id="{5C100C62-B625-55FD-628E-543C8FC9DB0A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1" name="Forma Livre 70">
                    <a:extLst>
                      <a:ext uri="{FF2B5EF4-FFF2-40B4-BE49-F238E27FC236}">
                        <a16:creationId xmlns:a16="http://schemas.microsoft.com/office/drawing/2014/main" id="{32D0F6B5-06F2-5242-BA06-154934F221D0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2" name="Forma Livre 71">
                    <a:extLst>
                      <a:ext uri="{FF2B5EF4-FFF2-40B4-BE49-F238E27FC236}">
                        <a16:creationId xmlns:a16="http://schemas.microsoft.com/office/drawing/2014/main" id="{6CEEF1F4-9158-E62B-E83B-D12CDF0C28FD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3" name="Forma Livre 72">
                    <a:extLst>
                      <a:ext uri="{FF2B5EF4-FFF2-40B4-BE49-F238E27FC236}">
                        <a16:creationId xmlns:a16="http://schemas.microsoft.com/office/drawing/2014/main" id="{C1AA0C5E-F2E5-E927-CBC9-2F6681F8849C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4" name="Forma Livre 73">
                    <a:extLst>
                      <a:ext uri="{FF2B5EF4-FFF2-40B4-BE49-F238E27FC236}">
                        <a16:creationId xmlns:a16="http://schemas.microsoft.com/office/drawing/2014/main" id="{47675C0C-F457-9450-BAF2-068CD355EEE5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3" name="Gráfico 2">
            <a:extLst>
              <a:ext uri="{FF2B5EF4-FFF2-40B4-BE49-F238E27FC236}">
                <a16:creationId xmlns:a16="http://schemas.microsoft.com/office/drawing/2014/main" id="{A1095BE9-31E7-3300-4E08-F4DCE460454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553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Imagem 33" descr="Desenho preto e branco&#10;&#10;Descrição gerada automaticamente com confiança média">
            <a:extLst>
              <a:ext uri="{FF2B5EF4-FFF2-40B4-BE49-F238E27FC236}">
                <a16:creationId xmlns:a16="http://schemas.microsoft.com/office/drawing/2014/main" id="{1283D977-199E-8C63-3C09-27652973FE1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9" name="Gráfico 58">
            <a:extLst>
              <a:ext uri="{FF2B5EF4-FFF2-40B4-BE49-F238E27FC236}">
                <a16:creationId xmlns:a16="http://schemas.microsoft.com/office/drawing/2014/main" id="{B0B15AAB-77A1-3F10-72A6-A013F6336583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2" name="Gráfico 1">
            <a:extLst>
              <a:ext uri="{FF2B5EF4-FFF2-40B4-BE49-F238E27FC236}">
                <a16:creationId xmlns:a16="http://schemas.microsoft.com/office/drawing/2014/main" id="{69240D72-3E5C-56CC-8B17-BCB8DD06868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53325" y="252631"/>
            <a:ext cx="908186" cy="346544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801FAEF7-B7F0-89B2-7460-7DBD098C70C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8416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Imagem 32" descr="Padrão do plano de fundo&#10;&#10;Descrição gerada automaticamente">
            <a:extLst>
              <a:ext uri="{FF2B5EF4-FFF2-40B4-BE49-F238E27FC236}">
                <a16:creationId xmlns:a16="http://schemas.microsoft.com/office/drawing/2014/main" id="{1211AD18-A285-63CB-E362-B032E10EEE5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0" name="Gráfico 59">
            <a:extLst>
              <a:ext uri="{FF2B5EF4-FFF2-40B4-BE49-F238E27FC236}">
                <a16:creationId xmlns:a16="http://schemas.microsoft.com/office/drawing/2014/main" id="{C798D90B-8613-D5B0-6424-5D70510F6643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CC272721-2F7C-ABE6-0A65-CCEEC89564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9F7EAE3D-3A9C-9CB0-196A-C319DB37F8C9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99491C48-A987-32F4-9054-12D5D1826939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5E894D6D-E4CC-D949-9B2A-E47ADAFE27D2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F31733DA-0297-3B9F-A961-6AA649AD6345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3C2CD346-D8D2-3AC5-5D82-4F455CE1D1E9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26CD0756-A78A-42F6-F9A2-E6DE372398F8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2" name="Forma Livre: Forma 31">
                  <a:extLst>
                    <a:ext uri="{FF2B5EF4-FFF2-40B4-BE49-F238E27FC236}">
                      <a16:creationId xmlns:a16="http://schemas.microsoft.com/office/drawing/2014/main" id="{A1C01759-D2FA-7106-0084-FD822A548123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7" name="Gráfico 4">
                <a:extLst>
                  <a:ext uri="{FF2B5EF4-FFF2-40B4-BE49-F238E27FC236}">
                    <a16:creationId xmlns:a16="http://schemas.microsoft.com/office/drawing/2014/main" id="{05209A97-4988-D063-49B1-68FFD3C63149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7882C2DC-F8D0-C53F-3D2C-3B1F2DD4144C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8278CFD4-6E5E-79DB-8DB3-85A0CD9E54D7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C91D5D25-6765-DF84-0DE7-A7F057F4D404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916B5043-325E-AD3E-582F-0BAAB07BE6F8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6D448CFE-6181-0628-EE9D-2A4F16243284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6863B4DA-E5D3-F841-0612-8B5E9F2026F9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7F78E1AA-7EBF-6AEE-B554-8A3163554436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0E218E6C-891C-7AAE-6BEB-F7D147DFE37C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CF3D5BCD-0FAB-CF39-BD25-685E90EB6200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3D21F88B-DF57-815D-B513-5E7B72B4054B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91A2CFCB-02F3-0357-0EE6-B68B81BDE165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83BA8AB2-D964-F76B-B3D4-9303B2FA4ED4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B5BBBB9F-C82C-2635-3DEB-BF6AF2F2BEF8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B39901F2-0D5E-A057-9015-EE274A6BCA0F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C3F7EA69-BC36-ADB7-0F5F-8C133495954F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7D363829-C0B9-061B-0137-3AA030A6DA4C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527C3A6D-6A43-39A6-E423-B14DD2E7E3EA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6C622888-45F4-281D-C3EE-9C2C685832ED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36F49EB4-28B4-D0A6-5BBB-207A8AEF400D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950C8B67-620D-53C8-6BDF-324A56C5B5D2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CF9044EF-892F-EDE0-05FD-071CED922F47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27847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Imagem 32" descr="Padrão do plano de fundo&#10;&#10;Descrição gerada automaticamente">
            <a:extLst>
              <a:ext uri="{FF2B5EF4-FFF2-40B4-BE49-F238E27FC236}">
                <a16:creationId xmlns:a16="http://schemas.microsoft.com/office/drawing/2014/main" id="{1211AD18-A285-63CB-E362-B032E10EEE5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95"/>
          <a:stretch/>
        </p:blipFill>
        <p:spPr>
          <a:xfrm>
            <a:off x="986935" y="0"/>
            <a:ext cx="11205065" cy="6858000"/>
          </a:xfrm>
          <a:prstGeom prst="rect">
            <a:avLst/>
          </a:prstGeom>
        </p:spPr>
      </p:pic>
      <p:pic>
        <p:nvPicPr>
          <p:cNvPr id="60" name="Gráfico 59">
            <a:extLst>
              <a:ext uri="{FF2B5EF4-FFF2-40B4-BE49-F238E27FC236}">
                <a16:creationId xmlns:a16="http://schemas.microsoft.com/office/drawing/2014/main" id="{E2634F57-32D3-E415-5CD6-B58EF174F9A2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7DFF3EB5-06B3-439A-03BB-B3CEDF0D5787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5F107608-18CA-2954-774B-7741C837AEE4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5" name="Gráfico 4">
                <a:extLst>
                  <a:ext uri="{FF2B5EF4-FFF2-40B4-BE49-F238E27FC236}">
                    <a16:creationId xmlns:a16="http://schemas.microsoft.com/office/drawing/2014/main" id="{6D795CD9-C3E4-28D7-31E1-901A0E660D07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B702F04F-1E99-19ED-6A9A-BB7CF0D813F7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155EF23A-E987-159A-A27B-93294ADF1336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12CFF6EB-8C07-9D4C-C9D7-93593B2C8E74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C0704FF3-D2E0-E2E7-E649-5A7FD98013C9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0DFA3A02-CF4C-32B7-C8D9-EB01853FB403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7" name="Forma Livre: Forma 16">
                  <a:extLst>
                    <a:ext uri="{FF2B5EF4-FFF2-40B4-BE49-F238E27FC236}">
                      <a16:creationId xmlns:a16="http://schemas.microsoft.com/office/drawing/2014/main" id="{4F60145E-D129-D819-C99A-23CE30C1FF49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812216B0-D8D4-4A9E-CDF0-3E477D5C4955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A6511281-A079-F5E7-A05D-02B59117B82F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45A9CF88-0B5C-C913-DE05-3FD7331BB6DB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D768654C-C705-39D1-7F95-38D471C6392D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517D08B4-B0E9-03F1-3061-D7D3233A3F76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B06163A8-A040-F207-A472-B11331CB5E55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A07161AF-6C8A-D904-0000-0D2EA279D3DC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5CBF0578-96AC-554F-FB0C-719A8AD54F5B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041F2E54-7556-3284-FF99-CA0E57C72DC3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9FCA3299-7B0C-D10C-50D4-C84488D4061C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6E8E77C4-CF34-C1D1-CC79-DFCC31622D1A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6" name="Forma Livre: Forma 5">
                <a:extLst>
                  <a:ext uri="{FF2B5EF4-FFF2-40B4-BE49-F238E27FC236}">
                    <a16:creationId xmlns:a16="http://schemas.microsoft.com/office/drawing/2014/main" id="{BEA9996B-04C4-AB4A-CECD-659A887CA819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194DAA8B-93A6-9BE2-A446-F3FC270812DB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1ED15D6C-DA30-AC69-46B4-FDC001C3C787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9AFF742E-286A-5B05-2F56-E6F7DB67417D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1AB7DFA4-9D1F-5853-FAA7-0DEB56C24BE0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CE54A541-58AA-2F78-657B-88285534DEED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EF441D38-0C5B-5618-71A8-229001118C78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0AC0E153-4746-4AA0-6C3A-B53BC3D1263F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AE43CD75-06EA-BCDC-3F8C-BE9FB90703CE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  <p:pic>
        <p:nvPicPr>
          <p:cNvPr id="32" name="Gráfico 31">
            <a:extLst>
              <a:ext uri="{FF2B5EF4-FFF2-40B4-BE49-F238E27FC236}">
                <a16:creationId xmlns:a16="http://schemas.microsoft.com/office/drawing/2014/main" id="{288F7771-5A07-8A0D-2E8C-61A63A365A6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943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Imagem 32" descr="Padrão do plano de fundo&#10;&#10;Descrição gerada automaticamente">
            <a:extLst>
              <a:ext uri="{FF2B5EF4-FFF2-40B4-BE49-F238E27FC236}">
                <a16:creationId xmlns:a16="http://schemas.microsoft.com/office/drawing/2014/main" id="{1211AD18-A285-63CB-E362-B032E10EEE5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95"/>
          <a:stretch/>
        </p:blipFill>
        <p:spPr>
          <a:xfrm>
            <a:off x="986935" y="0"/>
            <a:ext cx="11205065" cy="6858000"/>
          </a:xfrm>
          <a:prstGeom prst="rect">
            <a:avLst/>
          </a:prstGeom>
        </p:spPr>
      </p:pic>
      <p:pic>
        <p:nvPicPr>
          <p:cNvPr id="60" name="Gráfico 59">
            <a:extLst>
              <a:ext uri="{FF2B5EF4-FFF2-40B4-BE49-F238E27FC236}">
                <a16:creationId xmlns:a16="http://schemas.microsoft.com/office/drawing/2014/main" id="{E2634F57-32D3-E415-5CD6-B58EF174F9A2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BC4404AD-8AA5-5C74-DDB5-623071D4C1FA}"/>
              </a:ext>
            </a:extLst>
          </p:cNvPr>
          <p:cNvGrpSpPr/>
          <p:nvPr userDrawn="1"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7F0B8CFA-6225-55AA-27FD-0C8B47BD7E63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15" name="Gráfico 4">
                <a:extLst>
                  <a:ext uri="{FF2B5EF4-FFF2-40B4-BE49-F238E27FC236}">
                    <a16:creationId xmlns:a16="http://schemas.microsoft.com/office/drawing/2014/main" id="{C0DA23FC-D71C-3713-2B9F-AEDD2F9620DD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46ACB2F5-59DE-DD00-3A0E-DBFBF0B5D03A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4F199030-42D4-8844-1283-1CC7B4024200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186EC30F-5251-9649-483B-0910CEC20097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BBECD59C-4434-8003-3C78-45C939E8A8F5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16" name="Gráfico 4">
                <a:extLst>
                  <a:ext uri="{FF2B5EF4-FFF2-40B4-BE49-F238E27FC236}">
                    <a16:creationId xmlns:a16="http://schemas.microsoft.com/office/drawing/2014/main" id="{7C2B0C60-F457-4984-E864-8193C66FB9DA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17" name="Forma Livre: Forma 16">
                  <a:extLst>
                    <a:ext uri="{FF2B5EF4-FFF2-40B4-BE49-F238E27FC236}">
                      <a16:creationId xmlns:a16="http://schemas.microsoft.com/office/drawing/2014/main" id="{0F5B84AB-5765-4E3F-3F70-34D86F1ED959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142D060F-E5B8-438A-D907-824EDD8ADFAD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D11C018F-FB92-B3C1-6390-06363FEB2507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0" name="Forma Livre: Forma 19">
                  <a:extLst>
                    <a:ext uri="{FF2B5EF4-FFF2-40B4-BE49-F238E27FC236}">
                      <a16:creationId xmlns:a16="http://schemas.microsoft.com/office/drawing/2014/main" id="{FC1BECD4-918D-A0B4-4DD7-3B688FDADCF7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667AF0DB-B9C8-7FA5-43B0-C1AF2B4F2733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1DAEC4F7-E150-EF6D-A284-76E8DEED25B3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EDD0A929-2054-9049-4E7B-F75479701415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4CB41725-CCB6-9236-C5CE-14765E244CEC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F9A4930F-62B8-0C23-05EF-2D1010D48F10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6EAA4586-1F18-9C49-E782-AA446B06C9A9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924CAC74-B3F9-F63E-D760-178C3C26BF7C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0EF4710C-274B-4BA7-3638-7789EDD9E1BB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6" name="Forma Livre: Forma 5">
                <a:extLst>
                  <a:ext uri="{FF2B5EF4-FFF2-40B4-BE49-F238E27FC236}">
                    <a16:creationId xmlns:a16="http://schemas.microsoft.com/office/drawing/2014/main" id="{53D482DC-CC6C-2650-2C68-C545B1914E26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F658EBFD-D65E-A50A-010A-67F865767E47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A58CA15E-32B7-E35B-8874-79A12F8E868D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E2EE5320-D6F1-252E-0651-1008330C6450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Forma Livre: Forma 9">
                <a:extLst>
                  <a:ext uri="{FF2B5EF4-FFF2-40B4-BE49-F238E27FC236}">
                    <a16:creationId xmlns:a16="http://schemas.microsoft.com/office/drawing/2014/main" id="{FC162BBE-0FDB-55A1-1E56-17790D8142CD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1" name="Forma Livre: Forma 10">
                <a:extLst>
                  <a:ext uri="{FF2B5EF4-FFF2-40B4-BE49-F238E27FC236}">
                    <a16:creationId xmlns:a16="http://schemas.microsoft.com/office/drawing/2014/main" id="{79DA4DF6-FA45-0037-5C87-2A97E2F27DA7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D870FB6C-431B-0BC4-4467-A808CCC3337A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FE7ADF98-5484-C58A-308F-32DCC3C2526F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BE684CFE-B637-0689-B678-E83F3636447E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  <p:pic>
        <p:nvPicPr>
          <p:cNvPr id="32" name="Gráfico 31">
            <a:extLst>
              <a:ext uri="{FF2B5EF4-FFF2-40B4-BE49-F238E27FC236}">
                <a16:creationId xmlns:a16="http://schemas.microsoft.com/office/drawing/2014/main" id="{EAC89B64-A3E4-4646-F131-AC8A1D7DC42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1314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Imagem 3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B8DD6CA4-622B-4B96-01DD-A01267A87A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20B006C5-6E61-B83C-42B1-6F71B9464509}"/>
              </a:ext>
            </a:extLst>
          </p:cNvPr>
          <p:cNvGrpSpPr/>
          <p:nvPr userDrawn="1"/>
        </p:nvGrpSpPr>
        <p:grpSpPr>
          <a:xfrm>
            <a:off x="576263" y="262116"/>
            <a:ext cx="11039475" cy="337059"/>
            <a:chOff x="587375" y="273299"/>
            <a:chExt cx="11039475" cy="337059"/>
          </a:xfrm>
          <a:solidFill>
            <a:srgbClr val="F75D49"/>
          </a:solidFill>
        </p:grpSpPr>
        <p:pic>
          <p:nvPicPr>
            <p:cNvPr id="60" name="Gráfico 59">
              <a:extLst>
                <a:ext uri="{FF2B5EF4-FFF2-40B4-BE49-F238E27FC236}">
                  <a16:creationId xmlns:a16="http://schemas.microsoft.com/office/drawing/2014/main" id="{FFF07E40-02EA-6D6B-D55A-8168A6A6891F}"/>
                </a:ext>
              </a:extLst>
            </p:cNvPr>
            <p:cNvPicPr/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7375" y="289487"/>
              <a:ext cx="797786" cy="288561"/>
            </a:xfrm>
            <a:prstGeom prst="rect">
              <a:avLst/>
            </a:prstGeom>
          </p:spPr>
        </p:pic>
        <p:grpSp>
          <p:nvGrpSpPr>
            <p:cNvPr id="61" name="Gráfico 15">
              <a:extLst>
                <a:ext uri="{FF2B5EF4-FFF2-40B4-BE49-F238E27FC236}">
                  <a16:creationId xmlns:a16="http://schemas.microsoft.com/office/drawing/2014/main" id="{AD1CA315-DABE-023C-C31E-7CC92D7ED571}"/>
                </a:ext>
              </a:extLst>
            </p:cNvPr>
            <p:cNvGrpSpPr/>
            <p:nvPr/>
          </p:nvGrpSpPr>
          <p:grpSpPr>
            <a:xfrm>
              <a:off x="10663013" y="273299"/>
              <a:ext cx="963837" cy="337059"/>
              <a:chOff x="10663013" y="352838"/>
              <a:chExt cx="963837" cy="337059"/>
            </a:xfrm>
            <a:grpFill/>
          </p:grpSpPr>
          <p:grpSp>
            <p:nvGrpSpPr>
              <p:cNvPr id="62" name="Gráfico 15">
                <a:extLst>
                  <a:ext uri="{FF2B5EF4-FFF2-40B4-BE49-F238E27FC236}">
                    <a16:creationId xmlns:a16="http://schemas.microsoft.com/office/drawing/2014/main" id="{F7C1E9DE-8EBA-993F-6489-26EDB1FFFCA9}"/>
                  </a:ext>
                </a:extLst>
              </p:cNvPr>
              <p:cNvGrpSpPr/>
              <p:nvPr/>
            </p:nvGrpSpPr>
            <p:grpSpPr>
              <a:xfrm>
                <a:off x="10663013" y="352838"/>
                <a:ext cx="248122" cy="337059"/>
                <a:chOff x="10663013" y="352838"/>
                <a:chExt cx="248122" cy="337059"/>
              </a:xfrm>
              <a:grpFill/>
            </p:grpSpPr>
            <p:sp>
              <p:nvSpPr>
                <p:cNvPr id="86" name="Forma Livre 85">
                  <a:extLst>
                    <a:ext uri="{FF2B5EF4-FFF2-40B4-BE49-F238E27FC236}">
                      <a16:creationId xmlns:a16="http://schemas.microsoft.com/office/drawing/2014/main" id="{5C12AC2D-AB4E-C935-79A8-2527245300C4}"/>
                    </a:ext>
                  </a:extLst>
                </p:cNvPr>
                <p:cNvSpPr/>
                <p:nvPr/>
              </p:nvSpPr>
              <p:spPr>
                <a:xfrm>
                  <a:off x="10745720" y="434157"/>
                  <a:ext cx="165415" cy="255740"/>
                </a:xfrm>
                <a:custGeom>
                  <a:avLst/>
                  <a:gdLst>
                    <a:gd name="connsiteX0" fmla="*/ 165415 w 165415"/>
                    <a:gd name="connsiteY0" fmla="*/ 63775 h 255740"/>
                    <a:gd name="connsiteX1" fmla="*/ 165415 w 165415"/>
                    <a:gd name="connsiteY1" fmla="*/ 17416 h 255740"/>
                    <a:gd name="connsiteX2" fmla="*/ 147702 w 165415"/>
                    <a:gd name="connsiteY2" fmla="*/ 0 h 255740"/>
                    <a:gd name="connsiteX3" fmla="*/ 82708 w 165415"/>
                    <a:gd name="connsiteY3" fmla="*/ 0 h 255740"/>
                    <a:gd name="connsiteX4" fmla="*/ 0 w 165415"/>
                    <a:gd name="connsiteY4" fmla="*/ 81320 h 255740"/>
                    <a:gd name="connsiteX5" fmla="*/ 0 w 165415"/>
                    <a:gd name="connsiteY5" fmla="*/ 81320 h 255740"/>
                    <a:gd name="connsiteX6" fmla="*/ 0 w 165415"/>
                    <a:gd name="connsiteY6" fmla="*/ 174421 h 255740"/>
                    <a:gd name="connsiteX7" fmla="*/ 82708 w 165415"/>
                    <a:gd name="connsiteY7" fmla="*/ 255740 h 255740"/>
                    <a:gd name="connsiteX8" fmla="*/ 147702 w 165415"/>
                    <a:gd name="connsiteY8" fmla="*/ 255740 h 255740"/>
                    <a:gd name="connsiteX9" fmla="*/ 165415 w 165415"/>
                    <a:gd name="connsiteY9" fmla="*/ 238324 h 255740"/>
                    <a:gd name="connsiteX10" fmla="*/ 165415 w 165415"/>
                    <a:gd name="connsiteY10" fmla="*/ 191965 h 255740"/>
                    <a:gd name="connsiteX11" fmla="*/ 147702 w 165415"/>
                    <a:gd name="connsiteY11" fmla="*/ 174549 h 255740"/>
                    <a:gd name="connsiteX12" fmla="*/ 100552 w 165415"/>
                    <a:gd name="connsiteY12" fmla="*/ 174549 h 255740"/>
                    <a:gd name="connsiteX13" fmla="*/ 82838 w 165415"/>
                    <a:gd name="connsiteY13" fmla="*/ 157132 h 255740"/>
                    <a:gd name="connsiteX14" fmla="*/ 82838 w 165415"/>
                    <a:gd name="connsiteY14" fmla="*/ 98992 h 255740"/>
                    <a:gd name="connsiteX15" fmla="*/ 100552 w 165415"/>
                    <a:gd name="connsiteY15" fmla="*/ 81576 h 255740"/>
                    <a:gd name="connsiteX16" fmla="*/ 147702 w 165415"/>
                    <a:gd name="connsiteY16" fmla="*/ 81576 h 255740"/>
                    <a:gd name="connsiteX17" fmla="*/ 165415 w 165415"/>
                    <a:gd name="connsiteY17" fmla="*/ 64159 h 255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65415" h="255740">
                      <a:moveTo>
                        <a:pt x="165415" y="63775"/>
                      </a:move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82708" y="0"/>
                      </a:lnTo>
                      <a:cubicBezTo>
                        <a:pt x="36990" y="0"/>
                        <a:pt x="0" y="36370"/>
                        <a:pt x="0" y="81320"/>
                      </a:cubicBezTo>
                      <a:lnTo>
                        <a:pt x="0" y="81320"/>
                      </a:lnTo>
                      <a:lnTo>
                        <a:pt x="0" y="174421"/>
                      </a:lnTo>
                      <a:cubicBezTo>
                        <a:pt x="0" y="219371"/>
                        <a:pt x="36990" y="255740"/>
                        <a:pt x="82708" y="255740"/>
                      </a:cubicBezTo>
                      <a:lnTo>
                        <a:pt x="147702" y="255740"/>
                      </a:lnTo>
                      <a:cubicBezTo>
                        <a:pt x="157470" y="255740"/>
                        <a:pt x="165415" y="247929"/>
                        <a:pt x="165415" y="238324"/>
                      </a:cubicBezTo>
                      <a:lnTo>
                        <a:pt x="165415" y="191965"/>
                      </a:lnTo>
                      <a:cubicBezTo>
                        <a:pt x="165415" y="182361"/>
                        <a:pt x="157470" y="174549"/>
                        <a:pt x="147702" y="174549"/>
                      </a:cubicBezTo>
                      <a:lnTo>
                        <a:pt x="100552" y="174549"/>
                      </a:lnTo>
                      <a:cubicBezTo>
                        <a:pt x="90783" y="174549"/>
                        <a:pt x="82838" y="166737"/>
                        <a:pt x="82838" y="157132"/>
                      </a:cubicBezTo>
                      <a:lnTo>
                        <a:pt x="82838" y="98992"/>
                      </a:lnTo>
                      <a:cubicBezTo>
                        <a:pt x="82838" y="89387"/>
                        <a:pt x="90783" y="81576"/>
                        <a:pt x="100552" y="81576"/>
                      </a:cubicBezTo>
                      <a:lnTo>
                        <a:pt x="147702" y="81576"/>
                      </a:lnTo>
                      <a:cubicBezTo>
                        <a:pt x="157470" y="81576"/>
                        <a:pt x="165415" y="73764"/>
                        <a:pt x="165415" y="6415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  <p:sp>
              <p:nvSpPr>
                <p:cNvPr id="87" name="Forma Livre 86">
                  <a:extLst>
                    <a:ext uri="{FF2B5EF4-FFF2-40B4-BE49-F238E27FC236}">
                      <a16:creationId xmlns:a16="http://schemas.microsoft.com/office/drawing/2014/main" id="{EA2D94D0-D9B3-3B62-2A77-44F2C923750A}"/>
                    </a:ext>
                  </a:extLst>
                </p:cNvPr>
                <p:cNvSpPr/>
                <p:nvPr/>
              </p:nvSpPr>
              <p:spPr>
                <a:xfrm>
                  <a:off x="10663013" y="352838"/>
                  <a:ext cx="165415" cy="162383"/>
                </a:xfrm>
                <a:custGeom>
                  <a:avLst/>
                  <a:gdLst>
                    <a:gd name="connsiteX0" fmla="*/ 165415 w 165415"/>
                    <a:gd name="connsiteY0" fmla="*/ 73252 h 162383"/>
                    <a:gd name="connsiteX1" fmla="*/ 165415 w 165415"/>
                    <a:gd name="connsiteY1" fmla="*/ 73252 h 162383"/>
                    <a:gd name="connsiteX2" fmla="*/ 165415 w 165415"/>
                    <a:gd name="connsiteY2" fmla="*/ 17416 h 162383"/>
                    <a:gd name="connsiteX3" fmla="*/ 147702 w 165415"/>
                    <a:gd name="connsiteY3" fmla="*/ 0 h 162383"/>
                    <a:gd name="connsiteX4" fmla="*/ 100552 w 165415"/>
                    <a:gd name="connsiteY4" fmla="*/ 0 h 162383"/>
                    <a:gd name="connsiteX5" fmla="*/ 82838 w 165415"/>
                    <a:gd name="connsiteY5" fmla="*/ 17416 h 162383"/>
                    <a:gd name="connsiteX6" fmla="*/ 82838 w 165415"/>
                    <a:gd name="connsiteY6" fmla="*/ 63775 h 162383"/>
                    <a:gd name="connsiteX7" fmla="*/ 65124 w 165415"/>
                    <a:gd name="connsiteY7" fmla="*/ 81192 h 162383"/>
                    <a:gd name="connsiteX8" fmla="*/ 17714 w 165415"/>
                    <a:gd name="connsiteY8" fmla="*/ 81192 h 162383"/>
                    <a:gd name="connsiteX9" fmla="*/ 0 w 165415"/>
                    <a:gd name="connsiteY9" fmla="*/ 98608 h 162383"/>
                    <a:gd name="connsiteX10" fmla="*/ 0 w 165415"/>
                    <a:gd name="connsiteY10" fmla="*/ 144967 h 162383"/>
                    <a:gd name="connsiteX11" fmla="*/ 17714 w 165415"/>
                    <a:gd name="connsiteY11" fmla="*/ 162383 h 162383"/>
                    <a:gd name="connsiteX12" fmla="*/ 74502 w 165415"/>
                    <a:gd name="connsiteY12" fmla="*/ 162383 h 162383"/>
                    <a:gd name="connsiteX13" fmla="*/ 165285 w 165415"/>
                    <a:gd name="connsiteY13" fmla="*/ 73124 h 162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5415" h="162383">
                      <a:moveTo>
                        <a:pt x="165415" y="73252"/>
                      </a:moveTo>
                      <a:lnTo>
                        <a:pt x="165415" y="73252"/>
                      </a:lnTo>
                      <a:lnTo>
                        <a:pt x="165415" y="17416"/>
                      </a:lnTo>
                      <a:cubicBezTo>
                        <a:pt x="165415" y="7812"/>
                        <a:pt x="157470" y="0"/>
                        <a:pt x="147702" y="0"/>
                      </a:cubicBezTo>
                      <a:lnTo>
                        <a:pt x="100552" y="0"/>
                      </a:lnTo>
                      <a:cubicBezTo>
                        <a:pt x="90783" y="0"/>
                        <a:pt x="82838" y="7812"/>
                        <a:pt x="82838" y="17416"/>
                      </a:cubicBezTo>
                      <a:lnTo>
                        <a:pt x="82838" y="63775"/>
                      </a:lnTo>
                      <a:cubicBezTo>
                        <a:pt x="82838" y="73380"/>
                        <a:pt x="74893" y="81192"/>
                        <a:pt x="65124" y="81192"/>
                      </a:cubicBezTo>
                      <a:lnTo>
                        <a:pt x="17714" y="81192"/>
                      </a:lnTo>
                      <a:cubicBezTo>
                        <a:pt x="7945" y="81192"/>
                        <a:pt x="0" y="89003"/>
                        <a:pt x="0" y="98608"/>
                      </a:cubicBezTo>
                      <a:lnTo>
                        <a:pt x="0" y="144967"/>
                      </a:lnTo>
                      <a:cubicBezTo>
                        <a:pt x="0" y="154571"/>
                        <a:pt x="7945" y="162383"/>
                        <a:pt x="17714" y="162383"/>
                      </a:cubicBezTo>
                      <a:lnTo>
                        <a:pt x="74502" y="162383"/>
                      </a:lnTo>
                      <a:cubicBezTo>
                        <a:pt x="74502" y="113207"/>
                        <a:pt x="115270" y="73124"/>
                        <a:pt x="165285" y="73124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b="1" dirty="0">
                    <a:latin typeface="AMX" pitchFamily="2" charset="77"/>
                  </a:endParaRPr>
                </a:p>
              </p:txBody>
            </p:sp>
          </p:grpSp>
          <p:grpSp>
            <p:nvGrpSpPr>
              <p:cNvPr id="63" name="Gráfico 15">
                <a:extLst>
                  <a:ext uri="{FF2B5EF4-FFF2-40B4-BE49-F238E27FC236}">
                    <a16:creationId xmlns:a16="http://schemas.microsoft.com/office/drawing/2014/main" id="{0C751EC4-F32E-1F73-5EB5-60C0F9F0FA77}"/>
                  </a:ext>
                </a:extLst>
              </p:cNvPr>
              <p:cNvGrpSpPr/>
              <p:nvPr/>
            </p:nvGrpSpPr>
            <p:grpSpPr>
              <a:xfrm>
                <a:off x="10983163" y="433517"/>
                <a:ext cx="643686" cy="175957"/>
                <a:chOff x="10983163" y="433517"/>
                <a:chExt cx="643686" cy="175957"/>
              </a:xfrm>
              <a:grpFill/>
            </p:grpSpPr>
            <p:grpSp>
              <p:nvGrpSpPr>
                <p:cNvPr id="64" name="Gráfico 15">
                  <a:extLst>
                    <a:ext uri="{FF2B5EF4-FFF2-40B4-BE49-F238E27FC236}">
                      <a16:creationId xmlns:a16="http://schemas.microsoft.com/office/drawing/2014/main" id="{212DE967-C78F-0334-D10D-DE47F3D46B58}"/>
                    </a:ext>
                  </a:extLst>
                </p:cNvPr>
                <p:cNvGrpSpPr/>
                <p:nvPr/>
              </p:nvGrpSpPr>
              <p:grpSpPr>
                <a:xfrm>
                  <a:off x="10983163" y="433517"/>
                  <a:ext cx="643686" cy="68129"/>
                  <a:chOff x="10983163" y="433517"/>
                  <a:chExt cx="643686" cy="68129"/>
                </a:xfrm>
                <a:grpFill/>
              </p:grpSpPr>
              <p:sp>
                <p:nvSpPr>
                  <p:cNvPr id="75" name="Forma Livre 74">
                    <a:extLst>
                      <a:ext uri="{FF2B5EF4-FFF2-40B4-BE49-F238E27FC236}">
                        <a16:creationId xmlns:a16="http://schemas.microsoft.com/office/drawing/2014/main" id="{9B903D75-03A6-3867-CE5D-F08F3C2FC4F7}"/>
                      </a:ext>
                    </a:extLst>
                  </p:cNvPr>
                  <p:cNvSpPr/>
                  <p:nvPr/>
                </p:nvSpPr>
                <p:spPr>
                  <a:xfrm>
                    <a:off x="10983163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6" name="Forma Livre 75">
                    <a:extLst>
                      <a:ext uri="{FF2B5EF4-FFF2-40B4-BE49-F238E27FC236}">
                        <a16:creationId xmlns:a16="http://schemas.microsoft.com/office/drawing/2014/main" id="{214D1F60-4670-D3F9-E968-EDB918AC5F56}"/>
                      </a:ext>
                    </a:extLst>
                  </p:cNvPr>
                  <p:cNvSpPr/>
                  <p:nvPr/>
                </p:nvSpPr>
                <p:spPr>
                  <a:xfrm>
                    <a:off x="11042947" y="434029"/>
                    <a:ext cx="51578" cy="67104"/>
                  </a:xfrm>
                  <a:custGeom>
                    <a:avLst/>
                    <a:gdLst>
                      <a:gd name="connsiteX0" fmla="*/ 36209 w 51578"/>
                      <a:gd name="connsiteY0" fmla="*/ 67105 h 67104"/>
                      <a:gd name="connsiteX1" fmla="*/ 22924 w 51578"/>
                      <a:gd name="connsiteY1" fmla="*/ 40340 h 67104"/>
                      <a:gd name="connsiteX2" fmla="*/ 13285 w 51578"/>
                      <a:gd name="connsiteY2" fmla="*/ 40340 h 67104"/>
                      <a:gd name="connsiteX3" fmla="*/ 13285 w 51578"/>
                      <a:gd name="connsiteY3" fmla="*/ 67105 h 67104"/>
                      <a:gd name="connsiteX4" fmla="*/ 0 w 51578"/>
                      <a:gd name="connsiteY4" fmla="*/ 67105 h 67104"/>
                      <a:gd name="connsiteX5" fmla="*/ 0 w 51578"/>
                      <a:gd name="connsiteY5" fmla="*/ 0 h 67104"/>
                      <a:gd name="connsiteX6" fmla="*/ 26701 w 51578"/>
                      <a:gd name="connsiteY6" fmla="*/ 0 h 67104"/>
                      <a:gd name="connsiteX7" fmla="*/ 48843 w 51578"/>
                      <a:gd name="connsiteY7" fmla="*/ 20490 h 67104"/>
                      <a:gd name="connsiteX8" fmla="*/ 36339 w 51578"/>
                      <a:gd name="connsiteY8" fmla="*/ 38163 h 67104"/>
                      <a:gd name="connsiteX9" fmla="*/ 51578 w 51578"/>
                      <a:gd name="connsiteY9" fmla="*/ 67105 h 67104"/>
                      <a:gd name="connsiteX10" fmla="*/ 36209 w 51578"/>
                      <a:gd name="connsiteY10" fmla="*/ 67105 h 67104"/>
                      <a:gd name="connsiteX11" fmla="*/ 25919 w 51578"/>
                      <a:gd name="connsiteY11" fmla="*/ 11654 h 67104"/>
                      <a:gd name="connsiteX12" fmla="*/ 13416 w 51578"/>
                      <a:gd name="connsiteY12" fmla="*/ 11654 h 67104"/>
                      <a:gd name="connsiteX13" fmla="*/ 13416 w 51578"/>
                      <a:gd name="connsiteY13" fmla="*/ 29326 h 67104"/>
                      <a:gd name="connsiteX14" fmla="*/ 25919 w 51578"/>
                      <a:gd name="connsiteY14" fmla="*/ 29326 h 67104"/>
                      <a:gd name="connsiteX15" fmla="*/ 35558 w 51578"/>
                      <a:gd name="connsiteY15" fmla="*/ 20490 h 67104"/>
                      <a:gd name="connsiteX16" fmla="*/ 25919 w 51578"/>
                      <a:gd name="connsiteY16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51578" h="67104">
                        <a:moveTo>
                          <a:pt x="36209" y="67105"/>
                        </a:moveTo>
                        <a:lnTo>
                          <a:pt x="22924" y="40340"/>
                        </a:lnTo>
                        <a:lnTo>
                          <a:pt x="13285" y="4034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26701" y="0"/>
                        </a:lnTo>
                        <a:cubicBezTo>
                          <a:pt x="40637" y="0"/>
                          <a:pt x="48843" y="9349"/>
                          <a:pt x="48843" y="20490"/>
                        </a:cubicBezTo>
                        <a:cubicBezTo>
                          <a:pt x="48843" y="29967"/>
                          <a:pt x="42982" y="35729"/>
                          <a:pt x="36339" y="38163"/>
                        </a:cubicBezTo>
                        <a:lnTo>
                          <a:pt x="51578" y="67105"/>
                        </a:lnTo>
                        <a:lnTo>
                          <a:pt x="36209" y="67105"/>
                        </a:lnTo>
                        <a:close/>
                        <a:moveTo>
                          <a:pt x="25919" y="11654"/>
                        </a:moveTo>
                        <a:lnTo>
                          <a:pt x="13416" y="11654"/>
                        </a:lnTo>
                        <a:lnTo>
                          <a:pt x="13416" y="29326"/>
                        </a:lnTo>
                        <a:lnTo>
                          <a:pt x="25919" y="29326"/>
                        </a:lnTo>
                        <a:cubicBezTo>
                          <a:pt x="31781" y="29326"/>
                          <a:pt x="35558" y="25612"/>
                          <a:pt x="35558" y="20490"/>
                        </a:cubicBezTo>
                        <a:cubicBezTo>
                          <a:pt x="35558" y="15367"/>
                          <a:pt x="31781" y="11654"/>
                          <a:pt x="25919" y="11654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7" name="Forma Livre 76">
                    <a:extLst>
                      <a:ext uri="{FF2B5EF4-FFF2-40B4-BE49-F238E27FC236}">
                        <a16:creationId xmlns:a16="http://schemas.microsoft.com/office/drawing/2014/main" id="{15FD1A8C-4CC4-485A-BAFB-76A88F8DC5D3}"/>
                      </a:ext>
                    </a:extLst>
                  </p:cNvPr>
                  <p:cNvSpPr/>
                  <p:nvPr/>
                </p:nvSpPr>
                <p:spPr>
                  <a:xfrm>
                    <a:off x="11105596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8" name="Forma Livre 77">
                    <a:extLst>
                      <a:ext uri="{FF2B5EF4-FFF2-40B4-BE49-F238E27FC236}">
                        <a16:creationId xmlns:a16="http://schemas.microsoft.com/office/drawing/2014/main" id="{151DCC77-F40B-693D-DB2A-9F986174D3EB}"/>
                      </a:ext>
                    </a:extLst>
                  </p:cNvPr>
                  <p:cNvSpPr/>
                  <p:nvPr/>
                </p:nvSpPr>
                <p:spPr>
                  <a:xfrm>
                    <a:off x="11163557" y="434029"/>
                    <a:ext cx="13285" cy="67104"/>
                  </a:xfrm>
                  <a:custGeom>
                    <a:avLst/>
                    <a:gdLst>
                      <a:gd name="connsiteX0" fmla="*/ 0 w 13285"/>
                      <a:gd name="connsiteY0" fmla="*/ 67105 h 67104"/>
                      <a:gd name="connsiteX1" fmla="*/ 0 w 13285"/>
                      <a:gd name="connsiteY1" fmla="*/ 0 h 67104"/>
                      <a:gd name="connsiteX2" fmla="*/ 13285 w 13285"/>
                      <a:gd name="connsiteY2" fmla="*/ 0 h 67104"/>
                      <a:gd name="connsiteX3" fmla="*/ 13285 w 13285"/>
                      <a:gd name="connsiteY3" fmla="*/ 67105 h 67104"/>
                      <a:gd name="connsiteX4" fmla="*/ 0 w 13285"/>
                      <a:gd name="connsiteY4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8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13285" y="0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9" name="Forma Livre 78">
                    <a:extLst>
                      <a:ext uri="{FF2B5EF4-FFF2-40B4-BE49-F238E27FC236}">
                        <a16:creationId xmlns:a16="http://schemas.microsoft.com/office/drawing/2014/main" id="{7C956E8A-C3FC-B25D-1562-DCB11C0D0434}"/>
                      </a:ext>
                    </a:extLst>
                  </p:cNvPr>
                  <p:cNvSpPr/>
                  <p:nvPr/>
                </p:nvSpPr>
                <p:spPr>
                  <a:xfrm>
                    <a:off x="11192993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0" name="Forma Livre 79">
                    <a:extLst>
                      <a:ext uri="{FF2B5EF4-FFF2-40B4-BE49-F238E27FC236}">
                        <a16:creationId xmlns:a16="http://schemas.microsoft.com/office/drawing/2014/main" id="{4FC99E0B-4D2E-F0AE-FA9E-76EE21445182}"/>
                      </a:ext>
                    </a:extLst>
                  </p:cNvPr>
                  <p:cNvSpPr/>
                  <p:nvPr/>
                </p:nvSpPr>
                <p:spPr>
                  <a:xfrm>
                    <a:off x="11253428" y="434029"/>
                    <a:ext cx="60174" cy="67104"/>
                  </a:xfrm>
                  <a:custGeom>
                    <a:avLst/>
                    <a:gdLst>
                      <a:gd name="connsiteX0" fmla="*/ 46368 w 60174"/>
                      <a:gd name="connsiteY0" fmla="*/ 67105 h 67104"/>
                      <a:gd name="connsiteX1" fmla="*/ 42331 w 60174"/>
                      <a:gd name="connsiteY1" fmla="*/ 55195 h 67104"/>
                      <a:gd name="connsiteX2" fmla="*/ 18104 w 60174"/>
                      <a:gd name="connsiteY2" fmla="*/ 55195 h 67104"/>
                      <a:gd name="connsiteX3" fmla="*/ 13937 w 60174"/>
                      <a:gd name="connsiteY3" fmla="*/ 67105 h 67104"/>
                      <a:gd name="connsiteX4" fmla="*/ 0 w 60174"/>
                      <a:gd name="connsiteY4" fmla="*/ 67105 h 67104"/>
                      <a:gd name="connsiteX5" fmla="*/ 24877 w 60174"/>
                      <a:gd name="connsiteY5" fmla="*/ 0 h 67104"/>
                      <a:gd name="connsiteX6" fmla="*/ 35297 w 60174"/>
                      <a:gd name="connsiteY6" fmla="*/ 0 h 67104"/>
                      <a:gd name="connsiteX7" fmla="*/ 60175 w 60174"/>
                      <a:gd name="connsiteY7" fmla="*/ 67105 h 67104"/>
                      <a:gd name="connsiteX8" fmla="*/ 46238 w 60174"/>
                      <a:gd name="connsiteY8" fmla="*/ 67105 h 67104"/>
                      <a:gd name="connsiteX9" fmla="*/ 30478 w 60174"/>
                      <a:gd name="connsiteY9" fmla="*/ 19722 h 67104"/>
                      <a:gd name="connsiteX10" fmla="*/ 21882 w 60174"/>
                      <a:gd name="connsiteY10" fmla="*/ 44181 h 67104"/>
                      <a:gd name="connsiteX11" fmla="*/ 38814 w 60174"/>
                      <a:gd name="connsiteY11" fmla="*/ 44181 h 67104"/>
                      <a:gd name="connsiteX12" fmla="*/ 30478 w 60174"/>
                      <a:gd name="connsiteY12" fmla="*/ 19722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60174" h="67104">
                        <a:moveTo>
                          <a:pt x="46368" y="67105"/>
                        </a:moveTo>
                        <a:lnTo>
                          <a:pt x="42331" y="55195"/>
                        </a:lnTo>
                        <a:lnTo>
                          <a:pt x="18104" y="55195"/>
                        </a:lnTo>
                        <a:lnTo>
                          <a:pt x="13937" y="67105"/>
                        </a:lnTo>
                        <a:lnTo>
                          <a:pt x="0" y="67105"/>
                        </a:lnTo>
                        <a:lnTo>
                          <a:pt x="24877" y="0"/>
                        </a:lnTo>
                        <a:lnTo>
                          <a:pt x="35297" y="0"/>
                        </a:lnTo>
                        <a:lnTo>
                          <a:pt x="60175" y="67105"/>
                        </a:lnTo>
                        <a:lnTo>
                          <a:pt x="46238" y="67105"/>
                        </a:lnTo>
                        <a:close/>
                        <a:moveTo>
                          <a:pt x="30478" y="19722"/>
                        </a:moveTo>
                        <a:lnTo>
                          <a:pt x="21882" y="44181"/>
                        </a:lnTo>
                        <a:lnTo>
                          <a:pt x="38814" y="44181"/>
                        </a:lnTo>
                        <a:lnTo>
                          <a:pt x="30478" y="19722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1" name="Forma Livre 80">
                    <a:extLst>
                      <a:ext uri="{FF2B5EF4-FFF2-40B4-BE49-F238E27FC236}">
                        <a16:creationId xmlns:a16="http://schemas.microsoft.com/office/drawing/2014/main" id="{0A2F0443-DD92-2A22-9FBD-A314E94F654C}"/>
                      </a:ext>
                    </a:extLst>
                  </p:cNvPr>
                  <p:cNvSpPr/>
                  <p:nvPr/>
                </p:nvSpPr>
                <p:spPr>
                  <a:xfrm>
                    <a:off x="11322199" y="434029"/>
                    <a:ext cx="61867" cy="67104"/>
                  </a:xfrm>
                  <a:custGeom>
                    <a:avLst/>
                    <a:gdLst>
                      <a:gd name="connsiteX0" fmla="*/ 48452 w 61867"/>
                      <a:gd name="connsiteY0" fmla="*/ 67105 h 67104"/>
                      <a:gd name="connsiteX1" fmla="*/ 48452 w 61867"/>
                      <a:gd name="connsiteY1" fmla="*/ 28046 h 67104"/>
                      <a:gd name="connsiteX2" fmla="*/ 35428 w 61867"/>
                      <a:gd name="connsiteY2" fmla="*/ 53530 h 67104"/>
                      <a:gd name="connsiteX3" fmla="*/ 26440 w 61867"/>
                      <a:gd name="connsiteY3" fmla="*/ 53530 h 67104"/>
                      <a:gd name="connsiteX4" fmla="*/ 13285 w 61867"/>
                      <a:gd name="connsiteY4" fmla="*/ 28046 h 67104"/>
                      <a:gd name="connsiteX5" fmla="*/ 13285 w 61867"/>
                      <a:gd name="connsiteY5" fmla="*/ 67105 h 67104"/>
                      <a:gd name="connsiteX6" fmla="*/ 0 w 61867"/>
                      <a:gd name="connsiteY6" fmla="*/ 67105 h 67104"/>
                      <a:gd name="connsiteX7" fmla="*/ 0 w 61867"/>
                      <a:gd name="connsiteY7" fmla="*/ 0 h 67104"/>
                      <a:gd name="connsiteX8" fmla="*/ 13155 w 61867"/>
                      <a:gd name="connsiteY8" fmla="*/ 0 h 67104"/>
                      <a:gd name="connsiteX9" fmla="*/ 30999 w 61867"/>
                      <a:gd name="connsiteY9" fmla="*/ 36242 h 67104"/>
                      <a:gd name="connsiteX10" fmla="*/ 48713 w 61867"/>
                      <a:gd name="connsiteY10" fmla="*/ 0 h 67104"/>
                      <a:gd name="connsiteX11" fmla="*/ 61868 w 61867"/>
                      <a:gd name="connsiteY11" fmla="*/ 0 h 67104"/>
                      <a:gd name="connsiteX12" fmla="*/ 61868 w 61867"/>
                      <a:gd name="connsiteY12" fmla="*/ 67105 h 67104"/>
                      <a:gd name="connsiteX13" fmla="*/ 48583 w 61867"/>
                      <a:gd name="connsiteY13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61867" h="67104">
                        <a:moveTo>
                          <a:pt x="48452" y="67105"/>
                        </a:moveTo>
                        <a:lnTo>
                          <a:pt x="48452" y="28046"/>
                        </a:lnTo>
                        <a:lnTo>
                          <a:pt x="35428" y="53530"/>
                        </a:lnTo>
                        <a:lnTo>
                          <a:pt x="26440" y="53530"/>
                        </a:lnTo>
                        <a:lnTo>
                          <a:pt x="13285" y="28046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3155" y="0"/>
                        </a:lnTo>
                        <a:lnTo>
                          <a:pt x="30999" y="36242"/>
                        </a:lnTo>
                        <a:lnTo>
                          <a:pt x="48713" y="0"/>
                        </a:lnTo>
                        <a:lnTo>
                          <a:pt x="61868" y="0"/>
                        </a:lnTo>
                        <a:lnTo>
                          <a:pt x="61868" y="67105"/>
                        </a:lnTo>
                        <a:lnTo>
                          <a:pt x="48583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2" name="Forma Livre 81">
                    <a:extLst>
                      <a:ext uri="{FF2B5EF4-FFF2-40B4-BE49-F238E27FC236}">
                        <a16:creationId xmlns:a16="http://schemas.microsoft.com/office/drawing/2014/main" id="{864C11A1-324A-7B5C-DAE4-BB9E41504514}"/>
                      </a:ext>
                    </a:extLst>
                  </p:cNvPr>
                  <p:cNvSpPr/>
                  <p:nvPr/>
                </p:nvSpPr>
                <p:spPr>
                  <a:xfrm>
                    <a:off x="11399827" y="434029"/>
                    <a:ext cx="44935" cy="67104"/>
                  </a:xfrm>
                  <a:custGeom>
                    <a:avLst/>
                    <a:gdLst>
                      <a:gd name="connsiteX0" fmla="*/ 0 w 44935"/>
                      <a:gd name="connsiteY0" fmla="*/ 67105 h 67104"/>
                      <a:gd name="connsiteX1" fmla="*/ 0 w 44935"/>
                      <a:gd name="connsiteY1" fmla="*/ 0 h 67104"/>
                      <a:gd name="connsiteX2" fmla="*/ 44936 w 44935"/>
                      <a:gd name="connsiteY2" fmla="*/ 0 h 67104"/>
                      <a:gd name="connsiteX3" fmla="*/ 44936 w 44935"/>
                      <a:gd name="connsiteY3" fmla="*/ 11654 h 67104"/>
                      <a:gd name="connsiteX4" fmla="*/ 13285 w 44935"/>
                      <a:gd name="connsiteY4" fmla="*/ 11654 h 67104"/>
                      <a:gd name="connsiteX5" fmla="*/ 13285 w 44935"/>
                      <a:gd name="connsiteY5" fmla="*/ 27405 h 67104"/>
                      <a:gd name="connsiteX6" fmla="*/ 40247 w 44935"/>
                      <a:gd name="connsiteY6" fmla="*/ 27405 h 67104"/>
                      <a:gd name="connsiteX7" fmla="*/ 40247 w 44935"/>
                      <a:gd name="connsiteY7" fmla="*/ 39059 h 67104"/>
                      <a:gd name="connsiteX8" fmla="*/ 13285 w 44935"/>
                      <a:gd name="connsiteY8" fmla="*/ 39059 h 67104"/>
                      <a:gd name="connsiteX9" fmla="*/ 13285 w 44935"/>
                      <a:gd name="connsiteY9" fmla="*/ 55323 h 67104"/>
                      <a:gd name="connsiteX10" fmla="*/ 44936 w 44935"/>
                      <a:gd name="connsiteY10" fmla="*/ 55323 h 67104"/>
                      <a:gd name="connsiteX11" fmla="*/ 44936 w 44935"/>
                      <a:gd name="connsiteY11" fmla="*/ 66977 h 67104"/>
                      <a:gd name="connsiteX12" fmla="*/ 0 w 44935"/>
                      <a:gd name="connsiteY12" fmla="*/ 66977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4935" h="67104">
                        <a:moveTo>
                          <a:pt x="0" y="67105"/>
                        </a:moveTo>
                        <a:lnTo>
                          <a:pt x="0" y="0"/>
                        </a:lnTo>
                        <a:lnTo>
                          <a:pt x="44936" y="0"/>
                        </a:lnTo>
                        <a:lnTo>
                          <a:pt x="44936" y="11654"/>
                        </a:lnTo>
                        <a:lnTo>
                          <a:pt x="13285" y="11654"/>
                        </a:lnTo>
                        <a:lnTo>
                          <a:pt x="13285" y="27405"/>
                        </a:lnTo>
                        <a:lnTo>
                          <a:pt x="40247" y="27405"/>
                        </a:lnTo>
                        <a:lnTo>
                          <a:pt x="40247" y="39059"/>
                        </a:lnTo>
                        <a:lnTo>
                          <a:pt x="13285" y="39059"/>
                        </a:lnTo>
                        <a:lnTo>
                          <a:pt x="13285" y="55323"/>
                        </a:lnTo>
                        <a:lnTo>
                          <a:pt x="44936" y="55323"/>
                        </a:lnTo>
                        <a:lnTo>
                          <a:pt x="44936" y="66977"/>
                        </a:lnTo>
                        <a:lnTo>
                          <a:pt x="0" y="66977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3" name="Forma Livre 82">
                    <a:extLst>
                      <a:ext uri="{FF2B5EF4-FFF2-40B4-BE49-F238E27FC236}">
                        <a16:creationId xmlns:a16="http://schemas.microsoft.com/office/drawing/2014/main" id="{9419C91E-73D9-980D-D8CC-BE8B49B27543}"/>
                      </a:ext>
                    </a:extLst>
                  </p:cNvPr>
                  <p:cNvSpPr/>
                  <p:nvPr/>
                </p:nvSpPr>
                <p:spPr>
                  <a:xfrm>
                    <a:off x="11457918" y="434029"/>
                    <a:ext cx="52099" cy="67104"/>
                  </a:xfrm>
                  <a:custGeom>
                    <a:avLst/>
                    <a:gdLst>
                      <a:gd name="connsiteX0" fmla="*/ 40247 w 52099"/>
                      <a:gd name="connsiteY0" fmla="*/ 67105 h 67104"/>
                      <a:gd name="connsiteX1" fmla="*/ 13285 w 52099"/>
                      <a:gd name="connsiteY1" fmla="*/ 25869 h 67104"/>
                      <a:gd name="connsiteX2" fmla="*/ 13285 w 52099"/>
                      <a:gd name="connsiteY2" fmla="*/ 67105 h 67104"/>
                      <a:gd name="connsiteX3" fmla="*/ 0 w 52099"/>
                      <a:gd name="connsiteY3" fmla="*/ 67105 h 67104"/>
                      <a:gd name="connsiteX4" fmla="*/ 0 w 52099"/>
                      <a:gd name="connsiteY4" fmla="*/ 0 h 67104"/>
                      <a:gd name="connsiteX5" fmla="*/ 11853 w 52099"/>
                      <a:gd name="connsiteY5" fmla="*/ 0 h 67104"/>
                      <a:gd name="connsiteX6" fmla="*/ 38814 w 52099"/>
                      <a:gd name="connsiteY6" fmla="*/ 41108 h 67104"/>
                      <a:gd name="connsiteX7" fmla="*/ 38814 w 52099"/>
                      <a:gd name="connsiteY7" fmla="*/ 0 h 67104"/>
                      <a:gd name="connsiteX8" fmla="*/ 52099 w 52099"/>
                      <a:gd name="connsiteY8" fmla="*/ 0 h 67104"/>
                      <a:gd name="connsiteX9" fmla="*/ 52099 w 52099"/>
                      <a:gd name="connsiteY9" fmla="*/ 67105 h 67104"/>
                      <a:gd name="connsiteX10" fmla="*/ 40247 w 52099"/>
                      <a:gd name="connsiteY10" fmla="*/ 67105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2099" h="67104">
                        <a:moveTo>
                          <a:pt x="40247" y="67105"/>
                        </a:moveTo>
                        <a:lnTo>
                          <a:pt x="13285" y="25869"/>
                        </a:lnTo>
                        <a:lnTo>
                          <a:pt x="13285" y="67105"/>
                        </a:lnTo>
                        <a:lnTo>
                          <a:pt x="0" y="67105"/>
                        </a:lnTo>
                        <a:lnTo>
                          <a:pt x="0" y="0"/>
                        </a:lnTo>
                        <a:lnTo>
                          <a:pt x="11853" y="0"/>
                        </a:lnTo>
                        <a:lnTo>
                          <a:pt x="38814" y="41108"/>
                        </a:lnTo>
                        <a:lnTo>
                          <a:pt x="38814" y="0"/>
                        </a:lnTo>
                        <a:lnTo>
                          <a:pt x="52099" y="0"/>
                        </a:lnTo>
                        <a:lnTo>
                          <a:pt x="52099" y="67105"/>
                        </a:lnTo>
                        <a:lnTo>
                          <a:pt x="40247" y="67105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4" name="Forma Livre 83">
                    <a:extLst>
                      <a:ext uri="{FF2B5EF4-FFF2-40B4-BE49-F238E27FC236}">
                        <a16:creationId xmlns:a16="http://schemas.microsoft.com/office/drawing/2014/main" id="{518C8185-754F-7D58-CC83-72F0F895BDD8}"/>
                      </a:ext>
                    </a:extLst>
                  </p:cNvPr>
                  <p:cNvSpPr/>
                  <p:nvPr/>
                </p:nvSpPr>
                <p:spPr>
                  <a:xfrm>
                    <a:off x="11520827" y="434029"/>
                    <a:ext cx="48973" cy="67104"/>
                  </a:xfrm>
                  <a:custGeom>
                    <a:avLst/>
                    <a:gdLst>
                      <a:gd name="connsiteX0" fmla="*/ 31129 w 48973"/>
                      <a:gd name="connsiteY0" fmla="*/ 11654 h 67104"/>
                      <a:gd name="connsiteX1" fmla="*/ 31129 w 48973"/>
                      <a:gd name="connsiteY1" fmla="*/ 67105 h 67104"/>
                      <a:gd name="connsiteX2" fmla="*/ 17844 w 48973"/>
                      <a:gd name="connsiteY2" fmla="*/ 67105 h 67104"/>
                      <a:gd name="connsiteX3" fmla="*/ 17844 w 48973"/>
                      <a:gd name="connsiteY3" fmla="*/ 11654 h 67104"/>
                      <a:gd name="connsiteX4" fmla="*/ 0 w 48973"/>
                      <a:gd name="connsiteY4" fmla="*/ 11654 h 67104"/>
                      <a:gd name="connsiteX5" fmla="*/ 0 w 48973"/>
                      <a:gd name="connsiteY5" fmla="*/ 0 h 67104"/>
                      <a:gd name="connsiteX6" fmla="*/ 48973 w 48973"/>
                      <a:gd name="connsiteY6" fmla="*/ 0 h 67104"/>
                      <a:gd name="connsiteX7" fmla="*/ 48973 w 48973"/>
                      <a:gd name="connsiteY7" fmla="*/ 11654 h 67104"/>
                      <a:gd name="connsiteX8" fmla="*/ 31129 w 48973"/>
                      <a:gd name="connsiteY8" fmla="*/ 11654 h 6710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8973" h="67104">
                        <a:moveTo>
                          <a:pt x="31129" y="11654"/>
                        </a:moveTo>
                        <a:lnTo>
                          <a:pt x="31129" y="67105"/>
                        </a:lnTo>
                        <a:lnTo>
                          <a:pt x="17844" y="67105"/>
                        </a:lnTo>
                        <a:lnTo>
                          <a:pt x="17844" y="11654"/>
                        </a:lnTo>
                        <a:lnTo>
                          <a:pt x="0" y="11654"/>
                        </a:lnTo>
                        <a:lnTo>
                          <a:pt x="0" y="0"/>
                        </a:lnTo>
                        <a:lnTo>
                          <a:pt x="48973" y="0"/>
                        </a:lnTo>
                        <a:lnTo>
                          <a:pt x="48973" y="11654"/>
                        </a:lnTo>
                        <a:lnTo>
                          <a:pt x="31129" y="11654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85" name="Forma Livre 84">
                    <a:extLst>
                      <a:ext uri="{FF2B5EF4-FFF2-40B4-BE49-F238E27FC236}">
                        <a16:creationId xmlns:a16="http://schemas.microsoft.com/office/drawing/2014/main" id="{598491EC-279D-65BD-2FEF-34B340E99089}"/>
                      </a:ext>
                    </a:extLst>
                  </p:cNvPr>
                  <p:cNvSpPr/>
                  <p:nvPr/>
                </p:nvSpPr>
                <p:spPr>
                  <a:xfrm>
                    <a:off x="11576313" y="433517"/>
                    <a:ext cx="50536" cy="68129"/>
                  </a:xfrm>
                  <a:custGeom>
                    <a:avLst/>
                    <a:gdLst>
                      <a:gd name="connsiteX0" fmla="*/ 43503 w 50536"/>
                      <a:gd name="connsiteY0" fmla="*/ 61086 h 68129"/>
                      <a:gd name="connsiteX1" fmla="*/ 25268 w 50536"/>
                      <a:gd name="connsiteY1" fmla="*/ 68129 h 68129"/>
                      <a:gd name="connsiteX2" fmla="*/ 6903 w 50536"/>
                      <a:gd name="connsiteY2" fmla="*/ 61086 h 68129"/>
                      <a:gd name="connsiteX3" fmla="*/ 0 w 50536"/>
                      <a:gd name="connsiteY3" fmla="*/ 34065 h 68129"/>
                      <a:gd name="connsiteX4" fmla="*/ 6903 w 50536"/>
                      <a:gd name="connsiteY4" fmla="*/ 7043 h 68129"/>
                      <a:gd name="connsiteX5" fmla="*/ 25268 w 50536"/>
                      <a:gd name="connsiteY5" fmla="*/ 0 h 68129"/>
                      <a:gd name="connsiteX6" fmla="*/ 43503 w 50536"/>
                      <a:gd name="connsiteY6" fmla="*/ 7043 h 68129"/>
                      <a:gd name="connsiteX7" fmla="*/ 50536 w 50536"/>
                      <a:gd name="connsiteY7" fmla="*/ 34065 h 68129"/>
                      <a:gd name="connsiteX8" fmla="*/ 43503 w 50536"/>
                      <a:gd name="connsiteY8" fmla="*/ 61086 h 68129"/>
                      <a:gd name="connsiteX9" fmla="*/ 33865 w 50536"/>
                      <a:gd name="connsiteY9" fmla="*/ 15111 h 68129"/>
                      <a:gd name="connsiteX10" fmla="*/ 25398 w 50536"/>
                      <a:gd name="connsiteY10" fmla="*/ 11526 h 68129"/>
                      <a:gd name="connsiteX11" fmla="*/ 16802 w 50536"/>
                      <a:gd name="connsiteY11" fmla="*/ 15111 h 68129"/>
                      <a:gd name="connsiteX12" fmla="*/ 13546 w 50536"/>
                      <a:gd name="connsiteY12" fmla="*/ 33937 h 68129"/>
                      <a:gd name="connsiteX13" fmla="*/ 16802 w 50536"/>
                      <a:gd name="connsiteY13" fmla="*/ 52634 h 68129"/>
                      <a:gd name="connsiteX14" fmla="*/ 25398 w 50536"/>
                      <a:gd name="connsiteY14" fmla="*/ 56347 h 68129"/>
                      <a:gd name="connsiteX15" fmla="*/ 33865 w 50536"/>
                      <a:gd name="connsiteY15" fmla="*/ 52634 h 68129"/>
                      <a:gd name="connsiteX16" fmla="*/ 37251 w 50536"/>
                      <a:gd name="connsiteY16" fmla="*/ 33937 h 68129"/>
                      <a:gd name="connsiteX17" fmla="*/ 33865 w 50536"/>
                      <a:gd name="connsiteY17" fmla="*/ 15111 h 68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0536" h="68129">
                        <a:moveTo>
                          <a:pt x="43503" y="61086"/>
                        </a:moveTo>
                        <a:cubicBezTo>
                          <a:pt x="38944" y="65568"/>
                          <a:pt x="33213" y="68129"/>
                          <a:pt x="25268" y="68129"/>
                        </a:cubicBezTo>
                        <a:cubicBezTo>
                          <a:pt x="17323" y="68129"/>
                          <a:pt x="11592" y="65568"/>
                          <a:pt x="6903" y="61086"/>
                        </a:cubicBezTo>
                        <a:cubicBezTo>
                          <a:pt x="130" y="54426"/>
                          <a:pt x="0" y="46871"/>
                          <a:pt x="0" y="34065"/>
                        </a:cubicBezTo>
                        <a:cubicBezTo>
                          <a:pt x="0" y="21258"/>
                          <a:pt x="0" y="13703"/>
                          <a:pt x="6903" y="7043"/>
                        </a:cubicBezTo>
                        <a:cubicBezTo>
                          <a:pt x="11462" y="2561"/>
                          <a:pt x="17323" y="0"/>
                          <a:pt x="25268" y="0"/>
                        </a:cubicBezTo>
                        <a:cubicBezTo>
                          <a:pt x="33213" y="0"/>
                          <a:pt x="38814" y="2561"/>
                          <a:pt x="43503" y="7043"/>
                        </a:cubicBezTo>
                        <a:cubicBezTo>
                          <a:pt x="50276" y="13703"/>
                          <a:pt x="50536" y="21258"/>
                          <a:pt x="50536" y="34065"/>
                        </a:cubicBezTo>
                        <a:cubicBezTo>
                          <a:pt x="50536" y="46871"/>
                          <a:pt x="50406" y="54426"/>
                          <a:pt x="43503" y="61086"/>
                        </a:cubicBezTo>
                        <a:close/>
                        <a:moveTo>
                          <a:pt x="33865" y="15111"/>
                        </a:moveTo>
                        <a:cubicBezTo>
                          <a:pt x="31911" y="12934"/>
                          <a:pt x="28915" y="11526"/>
                          <a:pt x="25398" y="11526"/>
                        </a:cubicBezTo>
                        <a:cubicBezTo>
                          <a:pt x="21882" y="11526"/>
                          <a:pt x="18756" y="12934"/>
                          <a:pt x="16802" y="15111"/>
                        </a:cubicBezTo>
                        <a:cubicBezTo>
                          <a:pt x="14327" y="17929"/>
                          <a:pt x="13546" y="21130"/>
                          <a:pt x="13546" y="33937"/>
                        </a:cubicBezTo>
                        <a:cubicBezTo>
                          <a:pt x="13546" y="46743"/>
                          <a:pt x="14327" y="49816"/>
                          <a:pt x="16802" y="52634"/>
                        </a:cubicBezTo>
                        <a:cubicBezTo>
                          <a:pt x="18756" y="54811"/>
                          <a:pt x="21751" y="56347"/>
                          <a:pt x="25398" y="56347"/>
                        </a:cubicBezTo>
                        <a:cubicBezTo>
                          <a:pt x="29045" y="56347"/>
                          <a:pt x="32041" y="54811"/>
                          <a:pt x="33865" y="52634"/>
                        </a:cubicBezTo>
                        <a:cubicBezTo>
                          <a:pt x="36339" y="49816"/>
                          <a:pt x="37251" y="46743"/>
                          <a:pt x="37251" y="33937"/>
                        </a:cubicBezTo>
                        <a:cubicBezTo>
                          <a:pt x="37251" y="21130"/>
                          <a:pt x="36339" y="17929"/>
                          <a:pt x="33865" y="1511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  <p:grpSp>
              <p:nvGrpSpPr>
                <p:cNvPr id="65" name="Gráfico 15">
                  <a:extLst>
                    <a:ext uri="{FF2B5EF4-FFF2-40B4-BE49-F238E27FC236}">
                      <a16:creationId xmlns:a16="http://schemas.microsoft.com/office/drawing/2014/main" id="{D788A2F2-974F-E203-6E59-DAD717C0BB86}"/>
                    </a:ext>
                  </a:extLst>
                </p:cNvPr>
                <p:cNvGrpSpPr/>
                <p:nvPr/>
              </p:nvGrpSpPr>
              <p:grpSpPr>
                <a:xfrm>
                  <a:off x="10987200" y="524441"/>
                  <a:ext cx="639518" cy="85033"/>
                  <a:chOff x="10987200" y="524441"/>
                  <a:chExt cx="639518" cy="85033"/>
                </a:xfrm>
                <a:grpFill/>
              </p:grpSpPr>
              <p:sp>
                <p:nvSpPr>
                  <p:cNvPr id="66" name="Forma Livre 65">
                    <a:extLst>
                      <a:ext uri="{FF2B5EF4-FFF2-40B4-BE49-F238E27FC236}">
                        <a16:creationId xmlns:a16="http://schemas.microsoft.com/office/drawing/2014/main" id="{33C00C79-F9B4-1969-E4FD-C0076CDC087B}"/>
                      </a:ext>
                    </a:extLst>
                  </p:cNvPr>
                  <p:cNvSpPr/>
                  <p:nvPr/>
                </p:nvSpPr>
                <p:spPr>
                  <a:xfrm>
                    <a:off x="10987200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4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4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7" name="Forma Livre 66">
                    <a:extLst>
                      <a:ext uri="{FF2B5EF4-FFF2-40B4-BE49-F238E27FC236}">
                        <a16:creationId xmlns:a16="http://schemas.microsoft.com/office/drawing/2014/main" id="{5025C95C-B76C-BC72-E54D-E418B18FB4C6}"/>
                      </a:ext>
                    </a:extLst>
                  </p:cNvPr>
                  <p:cNvSpPr/>
                  <p:nvPr/>
                </p:nvSpPr>
                <p:spPr>
                  <a:xfrm>
                    <a:off x="11059749" y="524569"/>
                    <a:ext cx="62779" cy="84777"/>
                  </a:xfrm>
                  <a:custGeom>
                    <a:avLst/>
                    <a:gdLst>
                      <a:gd name="connsiteX0" fmla="*/ 54053 w 62779"/>
                      <a:gd name="connsiteY0" fmla="*/ 75941 h 84777"/>
                      <a:gd name="connsiteX1" fmla="*/ 31390 w 62779"/>
                      <a:gd name="connsiteY1" fmla="*/ 84777 h 84777"/>
                      <a:gd name="connsiteX2" fmla="*/ 8596 w 62779"/>
                      <a:gd name="connsiteY2" fmla="*/ 75941 h 84777"/>
                      <a:gd name="connsiteX3" fmla="*/ 0 w 62779"/>
                      <a:gd name="connsiteY3" fmla="*/ 42389 h 84777"/>
                      <a:gd name="connsiteX4" fmla="*/ 8596 w 62779"/>
                      <a:gd name="connsiteY4" fmla="*/ 8836 h 84777"/>
                      <a:gd name="connsiteX5" fmla="*/ 31390 w 62779"/>
                      <a:gd name="connsiteY5" fmla="*/ 0 h 84777"/>
                      <a:gd name="connsiteX6" fmla="*/ 54053 w 62779"/>
                      <a:gd name="connsiteY6" fmla="*/ 8836 h 84777"/>
                      <a:gd name="connsiteX7" fmla="*/ 62780 w 62779"/>
                      <a:gd name="connsiteY7" fmla="*/ 42389 h 84777"/>
                      <a:gd name="connsiteX8" fmla="*/ 54053 w 62779"/>
                      <a:gd name="connsiteY8" fmla="*/ 75941 h 84777"/>
                      <a:gd name="connsiteX9" fmla="*/ 42070 w 62779"/>
                      <a:gd name="connsiteY9" fmla="*/ 18953 h 84777"/>
                      <a:gd name="connsiteX10" fmla="*/ 31520 w 62779"/>
                      <a:gd name="connsiteY10" fmla="*/ 14471 h 84777"/>
                      <a:gd name="connsiteX11" fmla="*/ 20840 w 62779"/>
                      <a:gd name="connsiteY11" fmla="*/ 18953 h 84777"/>
                      <a:gd name="connsiteX12" fmla="*/ 16802 w 62779"/>
                      <a:gd name="connsiteY12" fmla="*/ 42389 h 84777"/>
                      <a:gd name="connsiteX13" fmla="*/ 20840 w 62779"/>
                      <a:gd name="connsiteY13" fmla="*/ 65696 h 84777"/>
                      <a:gd name="connsiteX14" fmla="*/ 31520 w 62779"/>
                      <a:gd name="connsiteY14" fmla="*/ 70306 h 84777"/>
                      <a:gd name="connsiteX15" fmla="*/ 42070 w 62779"/>
                      <a:gd name="connsiteY15" fmla="*/ 65696 h 84777"/>
                      <a:gd name="connsiteX16" fmla="*/ 46238 w 62779"/>
                      <a:gd name="connsiteY16" fmla="*/ 42389 h 84777"/>
                      <a:gd name="connsiteX17" fmla="*/ 42070 w 62779"/>
                      <a:gd name="connsiteY17" fmla="*/ 18953 h 847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2779" h="84777">
                        <a:moveTo>
                          <a:pt x="54053" y="75941"/>
                        </a:moveTo>
                        <a:cubicBezTo>
                          <a:pt x="48322" y="81576"/>
                          <a:pt x="41158" y="84777"/>
                          <a:pt x="31390" y="84777"/>
                        </a:cubicBezTo>
                        <a:cubicBezTo>
                          <a:pt x="21621" y="84777"/>
                          <a:pt x="14327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327" y="3202"/>
                          <a:pt x="21621" y="0"/>
                          <a:pt x="31390" y="0"/>
                        </a:cubicBezTo>
                        <a:cubicBezTo>
                          <a:pt x="41158" y="0"/>
                          <a:pt x="48322" y="3202"/>
                          <a:pt x="54053" y="8836"/>
                        </a:cubicBezTo>
                        <a:cubicBezTo>
                          <a:pt x="62519" y="17160"/>
                          <a:pt x="62780" y="26509"/>
                          <a:pt x="62780" y="42389"/>
                        </a:cubicBezTo>
                        <a:cubicBezTo>
                          <a:pt x="62780" y="58268"/>
                          <a:pt x="62519" y="67617"/>
                          <a:pt x="54053" y="75941"/>
                        </a:cubicBezTo>
                        <a:close/>
                        <a:moveTo>
                          <a:pt x="42070" y="18953"/>
                        </a:moveTo>
                        <a:cubicBezTo>
                          <a:pt x="39726" y="16264"/>
                          <a:pt x="35949" y="14471"/>
                          <a:pt x="31520" y="14471"/>
                        </a:cubicBezTo>
                        <a:cubicBezTo>
                          <a:pt x="27092" y="14471"/>
                          <a:pt x="23314" y="16264"/>
                          <a:pt x="20840" y="18953"/>
                        </a:cubicBezTo>
                        <a:cubicBezTo>
                          <a:pt x="17714" y="22411"/>
                          <a:pt x="16802" y="26381"/>
                          <a:pt x="16802" y="42389"/>
                        </a:cubicBezTo>
                        <a:cubicBezTo>
                          <a:pt x="16802" y="58396"/>
                          <a:pt x="17714" y="62110"/>
                          <a:pt x="20840" y="65696"/>
                        </a:cubicBezTo>
                        <a:cubicBezTo>
                          <a:pt x="23314" y="68385"/>
                          <a:pt x="27092" y="70306"/>
                          <a:pt x="31520" y="70306"/>
                        </a:cubicBezTo>
                        <a:cubicBezTo>
                          <a:pt x="35949" y="70306"/>
                          <a:pt x="39726" y="68385"/>
                          <a:pt x="42070" y="65696"/>
                        </a:cubicBezTo>
                        <a:cubicBezTo>
                          <a:pt x="45196" y="62238"/>
                          <a:pt x="46238" y="58268"/>
                          <a:pt x="46238" y="42389"/>
                        </a:cubicBezTo>
                        <a:cubicBezTo>
                          <a:pt x="46238" y="26509"/>
                          <a:pt x="45196" y="22539"/>
                          <a:pt x="42070" y="1895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8" name="Forma Livre 67">
                    <a:extLst>
                      <a:ext uri="{FF2B5EF4-FFF2-40B4-BE49-F238E27FC236}">
                        <a16:creationId xmlns:a16="http://schemas.microsoft.com/office/drawing/2014/main" id="{3502FB25-38B7-CD32-151B-73C227DDB7C3}"/>
                      </a:ext>
                    </a:extLst>
                  </p:cNvPr>
                  <p:cNvSpPr/>
                  <p:nvPr/>
                </p:nvSpPr>
                <p:spPr>
                  <a:xfrm>
                    <a:off x="11139461" y="525209"/>
                    <a:ext cx="76716" cy="83368"/>
                  </a:xfrm>
                  <a:custGeom>
                    <a:avLst/>
                    <a:gdLst>
                      <a:gd name="connsiteX0" fmla="*/ 60175 w 76716"/>
                      <a:gd name="connsiteY0" fmla="*/ 83369 h 83368"/>
                      <a:gd name="connsiteX1" fmla="*/ 60175 w 76716"/>
                      <a:gd name="connsiteY1" fmla="*/ 34833 h 83368"/>
                      <a:gd name="connsiteX2" fmla="*/ 44024 w 76716"/>
                      <a:gd name="connsiteY2" fmla="*/ 66464 h 83368"/>
                      <a:gd name="connsiteX3" fmla="*/ 32823 w 76716"/>
                      <a:gd name="connsiteY3" fmla="*/ 66464 h 83368"/>
                      <a:gd name="connsiteX4" fmla="*/ 16541 w 76716"/>
                      <a:gd name="connsiteY4" fmla="*/ 34833 h 83368"/>
                      <a:gd name="connsiteX5" fmla="*/ 16541 w 76716"/>
                      <a:gd name="connsiteY5" fmla="*/ 83369 h 83368"/>
                      <a:gd name="connsiteX6" fmla="*/ 0 w 76716"/>
                      <a:gd name="connsiteY6" fmla="*/ 83369 h 83368"/>
                      <a:gd name="connsiteX7" fmla="*/ 0 w 76716"/>
                      <a:gd name="connsiteY7" fmla="*/ 0 h 83368"/>
                      <a:gd name="connsiteX8" fmla="*/ 16281 w 76716"/>
                      <a:gd name="connsiteY8" fmla="*/ 0 h 83368"/>
                      <a:gd name="connsiteX9" fmla="*/ 38423 w 76716"/>
                      <a:gd name="connsiteY9" fmla="*/ 45078 h 83368"/>
                      <a:gd name="connsiteX10" fmla="*/ 60435 w 76716"/>
                      <a:gd name="connsiteY10" fmla="*/ 0 h 83368"/>
                      <a:gd name="connsiteX11" fmla="*/ 76716 w 76716"/>
                      <a:gd name="connsiteY11" fmla="*/ 0 h 83368"/>
                      <a:gd name="connsiteX12" fmla="*/ 76716 w 76716"/>
                      <a:gd name="connsiteY12" fmla="*/ 83369 h 83368"/>
                      <a:gd name="connsiteX13" fmla="*/ 60175 w 76716"/>
                      <a:gd name="connsiteY13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76716" h="83368">
                        <a:moveTo>
                          <a:pt x="60175" y="83369"/>
                        </a:moveTo>
                        <a:lnTo>
                          <a:pt x="60175" y="34833"/>
                        </a:lnTo>
                        <a:lnTo>
                          <a:pt x="44024" y="66464"/>
                        </a:lnTo>
                        <a:lnTo>
                          <a:pt x="32823" y="66464"/>
                        </a:lnTo>
                        <a:lnTo>
                          <a:pt x="16541" y="34833"/>
                        </a:lnTo>
                        <a:lnTo>
                          <a:pt x="16541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16281" y="0"/>
                        </a:lnTo>
                        <a:lnTo>
                          <a:pt x="38423" y="45078"/>
                        </a:lnTo>
                        <a:lnTo>
                          <a:pt x="60435" y="0"/>
                        </a:lnTo>
                        <a:lnTo>
                          <a:pt x="76716" y="0"/>
                        </a:lnTo>
                        <a:lnTo>
                          <a:pt x="76716" y="83369"/>
                        </a:lnTo>
                        <a:lnTo>
                          <a:pt x="60175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69" name="Forma Livre 68">
                    <a:extLst>
                      <a:ext uri="{FF2B5EF4-FFF2-40B4-BE49-F238E27FC236}">
                        <a16:creationId xmlns:a16="http://schemas.microsoft.com/office/drawing/2014/main" id="{0E9D2882-01E5-D59A-5AF5-601E4994C96F}"/>
                      </a:ext>
                    </a:extLst>
                  </p:cNvPr>
                  <p:cNvSpPr/>
                  <p:nvPr/>
                </p:nvSpPr>
                <p:spPr>
                  <a:xfrm>
                    <a:off x="11235975" y="525209"/>
                    <a:ext cx="55876" cy="83368"/>
                  </a:xfrm>
                  <a:custGeom>
                    <a:avLst/>
                    <a:gdLst>
                      <a:gd name="connsiteX0" fmla="*/ 0 w 55876"/>
                      <a:gd name="connsiteY0" fmla="*/ 83369 h 83368"/>
                      <a:gd name="connsiteX1" fmla="*/ 0 w 55876"/>
                      <a:gd name="connsiteY1" fmla="*/ 0 h 83368"/>
                      <a:gd name="connsiteX2" fmla="*/ 55876 w 55876"/>
                      <a:gd name="connsiteY2" fmla="*/ 0 h 83368"/>
                      <a:gd name="connsiteX3" fmla="*/ 55876 w 55876"/>
                      <a:gd name="connsiteY3" fmla="*/ 14471 h 83368"/>
                      <a:gd name="connsiteX4" fmla="*/ 16541 w 55876"/>
                      <a:gd name="connsiteY4" fmla="*/ 14471 h 83368"/>
                      <a:gd name="connsiteX5" fmla="*/ 16541 w 55876"/>
                      <a:gd name="connsiteY5" fmla="*/ 34065 h 83368"/>
                      <a:gd name="connsiteX6" fmla="*/ 50015 w 55876"/>
                      <a:gd name="connsiteY6" fmla="*/ 34065 h 83368"/>
                      <a:gd name="connsiteX7" fmla="*/ 50015 w 55876"/>
                      <a:gd name="connsiteY7" fmla="*/ 48536 h 83368"/>
                      <a:gd name="connsiteX8" fmla="*/ 16541 w 55876"/>
                      <a:gd name="connsiteY8" fmla="*/ 48536 h 83368"/>
                      <a:gd name="connsiteX9" fmla="*/ 16541 w 55876"/>
                      <a:gd name="connsiteY9" fmla="*/ 68769 h 83368"/>
                      <a:gd name="connsiteX10" fmla="*/ 55876 w 55876"/>
                      <a:gd name="connsiteY10" fmla="*/ 68769 h 83368"/>
                      <a:gd name="connsiteX11" fmla="*/ 55876 w 55876"/>
                      <a:gd name="connsiteY11" fmla="*/ 83240 h 83368"/>
                      <a:gd name="connsiteX12" fmla="*/ 0 w 55876"/>
                      <a:gd name="connsiteY12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55876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55876" y="0"/>
                        </a:lnTo>
                        <a:lnTo>
                          <a:pt x="55876" y="14471"/>
                        </a:lnTo>
                        <a:lnTo>
                          <a:pt x="16541" y="14471"/>
                        </a:lnTo>
                        <a:lnTo>
                          <a:pt x="16541" y="34065"/>
                        </a:lnTo>
                        <a:lnTo>
                          <a:pt x="50015" y="34065"/>
                        </a:lnTo>
                        <a:lnTo>
                          <a:pt x="50015" y="48536"/>
                        </a:lnTo>
                        <a:lnTo>
                          <a:pt x="16541" y="48536"/>
                        </a:lnTo>
                        <a:lnTo>
                          <a:pt x="16541" y="68769"/>
                        </a:lnTo>
                        <a:lnTo>
                          <a:pt x="55876" y="68769"/>
                        </a:lnTo>
                        <a:lnTo>
                          <a:pt x="55876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0" name="Forma Livre 69">
                    <a:extLst>
                      <a:ext uri="{FF2B5EF4-FFF2-40B4-BE49-F238E27FC236}">
                        <a16:creationId xmlns:a16="http://schemas.microsoft.com/office/drawing/2014/main" id="{3020D774-123B-791C-5E93-FFF9990172F6}"/>
                      </a:ext>
                    </a:extLst>
                  </p:cNvPr>
                  <p:cNvSpPr/>
                  <p:nvPr/>
                </p:nvSpPr>
                <p:spPr>
                  <a:xfrm>
                    <a:off x="11308002" y="525209"/>
                    <a:ext cx="64082" cy="83368"/>
                  </a:xfrm>
                  <a:custGeom>
                    <a:avLst/>
                    <a:gdLst>
                      <a:gd name="connsiteX0" fmla="*/ 44936 w 64082"/>
                      <a:gd name="connsiteY0" fmla="*/ 83369 h 83368"/>
                      <a:gd name="connsiteX1" fmla="*/ 28394 w 64082"/>
                      <a:gd name="connsiteY1" fmla="*/ 50072 h 83368"/>
                      <a:gd name="connsiteX2" fmla="*/ 16542 w 64082"/>
                      <a:gd name="connsiteY2" fmla="*/ 50072 h 83368"/>
                      <a:gd name="connsiteX3" fmla="*/ 16542 w 64082"/>
                      <a:gd name="connsiteY3" fmla="*/ 83369 h 83368"/>
                      <a:gd name="connsiteX4" fmla="*/ 0 w 64082"/>
                      <a:gd name="connsiteY4" fmla="*/ 83369 h 83368"/>
                      <a:gd name="connsiteX5" fmla="*/ 0 w 64082"/>
                      <a:gd name="connsiteY5" fmla="*/ 0 h 83368"/>
                      <a:gd name="connsiteX6" fmla="*/ 33213 w 64082"/>
                      <a:gd name="connsiteY6" fmla="*/ 0 h 83368"/>
                      <a:gd name="connsiteX7" fmla="*/ 60696 w 64082"/>
                      <a:gd name="connsiteY7" fmla="*/ 25484 h 83368"/>
                      <a:gd name="connsiteX8" fmla="*/ 45196 w 64082"/>
                      <a:gd name="connsiteY8" fmla="*/ 47383 h 83368"/>
                      <a:gd name="connsiteX9" fmla="*/ 64082 w 64082"/>
                      <a:gd name="connsiteY9" fmla="*/ 83369 h 83368"/>
                      <a:gd name="connsiteX10" fmla="*/ 44936 w 64082"/>
                      <a:gd name="connsiteY10" fmla="*/ 83369 h 83368"/>
                      <a:gd name="connsiteX11" fmla="*/ 32041 w 64082"/>
                      <a:gd name="connsiteY11" fmla="*/ 14471 h 83368"/>
                      <a:gd name="connsiteX12" fmla="*/ 16411 w 64082"/>
                      <a:gd name="connsiteY12" fmla="*/ 14471 h 83368"/>
                      <a:gd name="connsiteX13" fmla="*/ 16411 w 64082"/>
                      <a:gd name="connsiteY13" fmla="*/ 36498 h 83368"/>
                      <a:gd name="connsiteX14" fmla="*/ 32041 w 64082"/>
                      <a:gd name="connsiteY14" fmla="*/ 36498 h 83368"/>
                      <a:gd name="connsiteX15" fmla="*/ 44024 w 64082"/>
                      <a:gd name="connsiteY15" fmla="*/ 25484 h 83368"/>
                      <a:gd name="connsiteX16" fmla="*/ 32041 w 64082"/>
                      <a:gd name="connsiteY16" fmla="*/ 14471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64082" h="83368">
                        <a:moveTo>
                          <a:pt x="44936" y="83369"/>
                        </a:moveTo>
                        <a:lnTo>
                          <a:pt x="28394" y="50072"/>
                        </a:lnTo>
                        <a:lnTo>
                          <a:pt x="16542" y="50072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lnTo>
                          <a:pt x="0" y="0"/>
                        </a:lnTo>
                        <a:lnTo>
                          <a:pt x="33213" y="0"/>
                        </a:lnTo>
                        <a:cubicBezTo>
                          <a:pt x="50406" y="0"/>
                          <a:pt x="60696" y="11526"/>
                          <a:pt x="60696" y="25484"/>
                        </a:cubicBezTo>
                        <a:cubicBezTo>
                          <a:pt x="60696" y="37138"/>
                          <a:pt x="53402" y="44438"/>
                          <a:pt x="45196" y="47383"/>
                        </a:cubicBezTo>
                        <a:lnTo>
                          <a:pt x="64082" y="83369"/>
                        </a:lnTo>
                        <a:lnTo>
                          <a:pt x="44936" y="83369"/>
                        </a:lnTo>
                        <a:close/>
                        <a:moveTo>
                          <a:pt x="32041" y="14471"/>
                        </a:moveTo>
                        <a:lnTo>
                          <a:pt x="16411" y="14471"/>
                        </a:lnTo>
                        <a:lnTo>
                          <a:pt x="16411" y="36498"/>
                        </a:lnTo>
                        <a:lnTo>
                          <a:pt x="32041" y="36498"/>
                        </a:lnTo>
                        <a:cubicBezTo>
                          <a:pt x="39335" y="36498"/>
                          <a:pt x="44024" y="31888"/>
                          <a:pt x="44024" y="25484"/>
                        </a:cubicBezTo>
                        <a:cubicBezTo>
                          <a:pt x="44024" y="19081"/>
                          <a:pt x="39205" y="14471"/>
                          <a:pt x="32041" y="14471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1" name="Forma Livre 70">
                    <a:extLst>
                      <a:ext uri="{FF2B5EF4-FFF2-40B4-BE49-F238E27FC236}">
                        <a16:creationId xmlns:a16="http://schemas.microsoft.com/office/drawing/2014/main" id="{B4D2BCB3-8A12-51DE-544F-F1E24CE718EF}"/>
                      </a:ext>
                    </a:extLst>
                  </p:cNvPr>
                  <p:cNvSpPr/>
                  <p:nvPr/>
                </p:nvSpPr>
                <p:spPr>
                  <a:xfrm>
                    <a:off x="11382895" y="524441"/>
                    <a:ext cx="62388" cy="85033"/>
                  </a:xfrm>
                  <a:custGeom>
                    <a:avLst/>
                    <a:gdLst>
                      <a:gd name="connsiteX0" fmla="*/ 31390 w 62388"/>
                      <a:gd name="connsiteY0" fmla="*/ 84777 h 85033"/>
                      <a:gd name="connsiteX1" fmla="*/ 8596 w 62388"/>
                      <a:gd name="connsiteY1" fmla="*/ 75941 h 85033"/>
                      <a:gd name="connsiteX2" fmla="*/ 0 w 62388"/>
                      <a:gd name="connsiteY2" fmla="*/ 42389 h 85033"/>
                      <a:gd name="connsiteX3" fmla="*/ 8596 w 62388"/>
                      <a:gd name="connsiteY3" fmla="*/ 8836 h 85033"/>
                      <a:gd name="connsiteX4" fmla="*/ 31390 w 62388"/>
                      <a:gd name="connsiteY4" fmla="*/ 0 h 85033"/>
                      <a:gd name="connsiteX5" fmla="*/ 62389 w 62388"/>
                      <a:gd name="connsiteY5" fmla="*/ 26381 h 85033"/>
                      <a:gd name="connsiteX6" fmla="*/ 45457 w 62388"/>
                      <a:gd name="connsiteY6" fmla="*/ 26381 h 85033"/>
                      <a:gd name="connsiteX7" fmla="*/ 31260 w 62388"/>
                      <a:gd name="connsiteY7" fmla="*/ 14599 h 85033"/>
                      <a:gd name="connsiteX8" fmla="*/ 20709 w 62388"/>
                      <a:gd name="connsiteY8" fmla="*/ 18953 h 85033"/>
                      <a:gd name="connsiteX9" fmla="*/ 16542 w 62388"/>
                      <a:gd name="connsiteY9" fmla="*/ 42517 h 85033"/>
                      <a:gd name="connsiteX10" fmla="*/ 20709 w 62388"/>
                      <a:gd name="connsiteY10" fmla="*/ 66080 h 85033"/>
                      <a:gd name="connsiteX11" fmla="*/ 31260 w 62388"/>
                      <a:gd name="connsiteY11" fmla="*/ 70434 h 85033"/>
                      <a:gd name="connsiteX12" fmla="*/ 45587 w 62388"/>
                      <a:gd name="connsiteY12" fmla="*/ 58653 h 85033"/>
                      <a:gd name="connsiteX13" fmla="*/ 62389 w 62388"/>
                      <a:gd name="connsiteY13" fmla="*/ 58653 h 85033"/>
                      <a:gd name="connsiteX14" fmla="*/ 31390 w 62388"/>
                      <a:gd name="connsiteY14" fmla="*/ 85033 h 850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62388" h="85033">
                        <a:moveTo>
                          <a:pt x="31390" y="84777"/>
                        </a:moveTo>
                        <a:cubicBezTo>
                          <a:pt x="21621" y="84777"/>
                          <a:pt x="14458" y="81576"/>
                          <a:pt x="8596" y="75941"/>
                        </a:cubicBezTo>
                        <a:cubicBezTo>
                          <a:pt x="130" y="67617"/>
                          <a:pt x="0" y="58268"/>
                          <a:pt x="0" y="42389"/>
                        </a:cubicBezTo>
                        <a:cubicBezTo>
                          <a:pt x="0" y="26509"/>
                          <a:pt x="0" y="17160"/>
                          <a:pt x="8596" y="8836"/>
                        </a:cubicBezTo>
                        <a:cubicBezTo>
                          <a:pt x="14458" y="3202"/>
                          <a:pt x="21621" y="0"/>
                          <a:pt x="31390" y="0"/>
                        </a:cubicBezTo>
                        <a:cubicBezTo>
                          <a:pt x="47280" y="0"/>
                          <a:pt x="59393" y="8836"/>
                          <a:pt x="62389" y="26381"/>
                        </a:cubicBezTo>
                        <a:lnTo>
                          <a:pt x="45457" y="26381"/>
                        </a:lnTo>
                        <a:cubicBezTo>
                          <a:pt x="43763" y="19594"/>
                          <a:pt x="39465" y="14599"/>
                          <a:pt x="31260" y="14599"/>
                        </a:cubicBezTo>
                        <a:cubicBezTo>
                          <a:pt x="26701" y="14599"/>
                          <a:pt x="23054" y="16264"/>
                          <a:pt x="20709" y="18953"/>
                        </a:cubicBezTo>
                        <a:cubicBezTo>
                          <a:pt x="17583" y="22411"/>
                          <a:pt x="16542" y="26509"/>
                          <a:pt x="16542" y="42517"/>
                        </a:cubicBezTo>
                        <a:cubicBezTo>
                          <a:pt x="16542" y="58524"/>
                          <a:pt x="17583" y="62494"/>
                          <a:pt x="20709" y="66080"/>
                        </a:cubicBezTo>
                        <a:cubicBezTo>
                          <a:pt x="23054" y="68769"/>
                          <a:pt x="26831" y="70434"/>
                          <a:pt x="31260" y="70434"/>
                        </a:cubicBezTo>
                        <a:cubicBezTo>
                          <a:pt x="39465" y="70434"/>
                          <a:pt x="43894" y="65440"/>
                          <a:pt x="45587" y="58653"/>
                        </a:cubicBezTo>
                        <a:lnTo>
                          <a:pt x="62389" y="58653"/>
                        </a:lnTo>
                        <a:cubicBezTo>
                          <a:pt x="59263" y="76069"/>
                          <a:pt x="47020" y="85033"/>
                          <a:pt x="31390" y="85033"/>
                        </a:cubicBez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2" name="Forma Livre 71">
                    <a:extLst>
                      <a:ext uri="{FF2B5EF4-FFF2-40B4-BE49-F238E27FC236}">
                        <a16:creationId xmlns:a16="http://schemas.microsoft.com/office/drawing/2014/main" id="{C5B29AC1-8F58-E80C-E4F9-690ECC1CC023}"/>
                      </a:ext>
                    </a:extLst>
                  </p:cNvPr>
                  <p:cNvSpPr/>
                  <p:nvPr/>
                </p:nvSpPr>
                <p:spPr>
                  <a:xfrm>
                    <a:off x="11459611" y="525209"/>
                    <a:ext cx="16541" cy="83368"/>
                  </a:xfrm>
                  <a:custGeom>
                    <a:avLst/>
                    <a:gdLst>
                      <a:gd name="connsiteX0" fmla="*/ 0 w 16541"/>
                      <a:gd name="connsiteY0" fmla="*/ 83369 h 83368"/>
                      <a:gd name="connsiteX1" fmla="*/ 0 w 16541"/>
                      <a:gd name="connsiteY1" fmla="*/ 0 h 83368"/>
                      <a:gd name="connsiteX2" fmla="*/ 16542 w 16541"/>
                      <a:gd name="connsiteY2" fmla="*/ 0 h 83368"/>
                      <a:gd name="connsiteX3" fmla="*/ 16542 w 16541"/>
                      <a:gd name="connsiteY3" fmla="*/ 83369 h 83368"/>
                      <a:gd name="connsiteX4" fmla="*/ 0 w 16541"/>
                      <a:gd name="connsiteY4" fmla="*/ 83369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541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83369"/>
                        </a:lnTo>
                        <a:lnTo>
                          <a:pt x="0" y="83369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3" name="Forma Livre 72">
                    <a:extLst>
                      <a:ext uri="{FF2B5EF4-FFF2-40B4-BE49-F238E27FC236}">
                        <a16:creationId xmlns:a16="http://schemas.microsoft.com/office/drawing/2014/main" id="{1F75E048-7D85-4156-97CC-9ED8E3C03A48}"/>
                      </a:ext>
                    </a:extLst>
                  </p:cNvPr>
                  <p:cNvSpPr/>
                  <p:nvPr/>
                </p:nvSpPr>
                <p:spPr>
                  <a:xfrm>
                    <a:off x="11486833" y="525209"/>
                    <a:ext cx="74892" cy="83368"/>
                  </a:xfrm>
                  <a:custGeom>
                    <a:avLst/>
                    <a:gdLst>
                      <a:gd name="connsiteX0" fmla="*/ 57309 w 74892"/>
                      <a:gd name="connsiteY0" fmla="*/ 83369 h 83368"/>
                      <a:gd name="connsiteX1" fmla="*/ 52360 w 74892"/>
                      <a:gd name="connsiteY1" fmla="*/ 68641 h 83368"/>
                      <a:gd name="connsiteX2" fmla="*/ 22272 w 74892"/>
                      <a:gd name="connsiteY2" fmla="*/ 68641 h 83368"/>
                      <a:gd name="connsiteX3" fmla="*/ 17193 w 74892"/>
                      <a:gd name="connsiteY3" fmla="*/ 83369 h 83368"/>
                      <a:gd name="connsiteX4" fmla="*/ 0 w 74892"/>
                      <a:gd name="connsiteY4" fmla="*/ 83369 h 83368"/>
                      <a:gd name="connsiteX5" fmla="*/ 30869 w 74892"/>
                      <a:gd name="connsiteY5" fmla="*/ 0 h 83368"/>
                      <a:gd name="connsiteX6" fmla="*/ 43894 w 74892"/>
                      <a:gd name="connsiteY6" fmla="*/ 0 h 83368"/>
                      <a:gd name="connsiteX7" fmla="*/ 74893 w 74892"/>
                      <a:gd name="connsiteY7" fmla="*/ 83369 h 83368"/>
                      <a:gd name="connsiteX8" fmla="*/ 57700 w 74892"/>
                      <a:gd name="connsiteY8" fmla="*/ 83369 h 83368"/>
                      <a:gd name="connsiteX9" fmla="*/ 37511 w 74892"/>
                      <a:gd name="connsiteY9" fmla="*/ 24588 h 83368"/>
                      <a:gd name="connsiteX10" fmla="*/ 26831 w 74892"/>
                      <a:gd name="connsiteY10" fmla="*/ 54939 h 83368"/>
                      <a:gd name="connsiteX11" fmla="*/ 47931 w 74892"/>
                      <a:gd name="connsiteY11" fmla="*/ 54939 h 83368"/>
                      <a:gd name="connsiteX12" fmla="*/ 37642 w 74892"/>
                      <a:gd name="connsiteY12" fmla="*/ 24588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74892" h="83368">
                        <a:moveTo>
                          <a:pt x="57309" y="83369"/>
                        </a:moveTo>
                        <a:lnTo>
                          <a:pt x="52360" y="68641"/>
                        </a:lnTo>
                        <a:lnTo>
                          <a:pt x="22272" y="68641"/>
                        </a:lnTo>
                        <a:lnTo>
                          <a:pt x="17193" y="83369"/>
                        </a:lnTo>
                        <a:lnTo>
                          <a:pt x="0" y="83369"/>
                        </a:lnTo>
                        <a:lnTo>
                          <a:pt x="30869" y="0"/>
                        </a:lnTo>
                        <a:lnTo>
                          <a:pt x="43894" y="0"/>
                        </a:lnTo>
                        <a:lnTo>
                          <a:pt x="74893" y="83369"/>
                        </a:lnTo>
                        <a:lnTo>
                          <a:pt x="57700" y="83369"/>
                        </a:lnTo>
                        <a:close/>
                        <a:moveTo>
                          <a:pt x="37511" y="24588"/>
                        </a:moveTo>
                        <a:lnTo>
                          <a:pt x="26831" y="54939"/>
                        </a:lnTo>
                        <a:lnTo>
                          <a:pt x="47931" y="54939"/>
                        </a:lnTo>
                        <a:lnTo>
                          <a:pt x="37642" y="24588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  <p:sp>
                <p:nvSpPr>
                  <p:cNvPr id="74" name="Forma Livre 73">
                    <a:extLst>
                      <a:ext uri="{FF2B5EF4-FFF2-40B4-BE49-F238E27FC236}">
                        <a16:creationId xmlns:a16="http://schemas.microsoft.com/office/drawing/2014/main" id="{217764A6-CCBF-23D6-C04D-F282D462E03C}"/>
                      </a:ext>
                    </a:extLst>
                  </p:cNvPr>
                  <p:cNvSpPr/>
                  <p:nvPr/>
                </p:nvSpPr>
                <p:spPr>
                  <a:xfrm>
                    <a:off x="11571754" y="525209"/>
                    <a:ext cx="54964" cy="83368"/>
                  </a:xfrm>
                  <a:custGeom>
                    <a:avLst/>
                    <a:gdLst>
                      <a:gd name="connsiteX0" fmla="*/ 0 w 54964"/>
                      <a:gd name="connsiteY0" fmla="*/ 83369 h 83368"/>
                      <a:gd name="connsiteX1" fmla="*/ 0 w 54964"/>
                      <a:gd name="connsiteY1" fmla="*/ 0 h 83368"/>
                      <a:gd name="connsiteX2" fmla="*/ 16542 w 54964"/>
                      <a:gd name="connsiteY2" fmla="*/ 0 h 83368"/>
                      <a:gd name="connsiteX3" fmla="*/ 16542 w 54964"/>
                      <a:gd name="connsiteY3" fmla="*/ 68769 h 83368"/>
                      <a:gd name="connsiteX4" fmla="*/ 54965 w 54964"/>
                      <a:gd name="connsiteY4" fmla="*/ 68769 h 83368"/>
                      <a:gd name="connsiteX5" fmla="*/ 54965 w 54964"/>
                      <a:gd name="connsiteY5" fmla="*/ 83240 h 83368"/>
                      <a:gd name="connsiteX6" fmla="*/ 0 w 54964"/>
                      <a:gd name="connsiteY6" fmla="*/ 83240 h 833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4964" h="83368">
                        <a:moveTo>
                          <a:pt x="0" y="83369"/>
                        </a:moveTo>
                        <a:lnTo>
                          <a:pt x="0" y="0"/>
                        </a:lnTo>
                        <a:lnTo>
                          <a:pt x="16542" y="0"/>
                        </a:lnTo>
                        <a:lnTo>
                          <a:pt x="16542" y="68769"/>
                        </a:lnTo>
                        <a:lnTo>
                          <a:pt x="54965" y="68769"/>
                        </a:lnTo>
                        <a:lnTo>
                          <a:pt x="54965" y="83240"/>
                        </a:lnTo>
                        <a:lnTo>
                          <a:pt x="0" y="83240"/>
                        </a:lnTo>
                        <a:close/>
                      </a:path>
                    </a:pathLst>
                  </a:custGeom>
                  <a:grpFill/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b="1" dirty="0">
                      <a:latin typeface="AMX" pitchFamily="2" charset="77"/>
                    </a:endParaRPr>
                  </a:p>
                </p:txBody>
              </p:sp>
            </p:grpSp>
          </p:grpSp>
        </p:grpSp>
      </p:grpSp>
      <p:pic>
        <p:nvPicPr>
          <p:cNvPr id="4" name="Gráfico 3">
            <a:extLst>
              <a:ext uri="{FF2B5EF4-FFF2-40B4-BE49-F238E27FC236}">
                <a16:creationId xmlns:a16="http://schemas.microsoft.com/office/drawing/2014/main" id="{C1420DCD-1ED2-A5BF-D3C6-639B3E9FD61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9424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Imagem 69" descr="Padrão do plano de fundo&#10;&#10;Descrição gerada automaticamente">
            <a:extLst>
              <a:ext uri="{FF2B5EF4-FFF2-40B4-BE49-F238E27FC236}">
                <a16:creationId xmlns:a16="http://schemas.microsoft.com/office/drawing/2014/main" id="{EAA8CC88-AEC8-6AB0-DEE5-CEFFAC78634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3" name="Gráfico 32">
            <a:extLst>
              <a:ext uri="{FF2B5EF4-FFF2-40B4-BE49-F238E27FC236}">
                <a16:creationId xmlns:a16="http://schemas.microsoft.com/office/drawing/2014/main" id="{63AABAC3-4D01-5FA5-4A75-EA9E918794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29" name="Gráfico 28">
            <a:extLst>
              <a:ext uri="{FF2B5EF4-FFF2-40B4-BE49-F238E27FC236}">
                <a16:creationId xmlns:a16="http://schemas.microsoft.com/office/drawing/2014/main" id="{66CAE44D-636C-3E53-81FC-3902A1C015D3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2" name="Gráfico 1">
            <a:extLst>
              <a:ext uri="{FF2B5EF4-FFF2-40B4-BE49-F238E27FC236}">
                <a16:creationId xmlns:a16="http://schemas.microsoft.com/office/drawing/2014/main" id="{B5A86538-1335-99AB-1450-F56A19E24B5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53325" y="252631"/>
            <a:ext cx="908186" cy="346544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1337E844-E6B2-95C0-282B-D5700F85D04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17414" y="6517717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06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>
          <p15:clr>
            <a:srgbClr val="FBAE40"/>
          </p15:clr>
        </p15:guide>
        <p15:guide id="2" pos="3863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áfico 7">
            <a:extLst>
              <a:ext uri="{FF2B5EF4-FFF2-40B4-BE49-F238E27FC236}">
                <a16:creationId xmlns:a16="http://schemas.microsoft.com/office/drawing/2014/main" id="{E9992E5C-4ECC-FA76-5732-F0E9AA173FD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2996" t="29722" r="450" b="777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Gráfico 9">
            <a:extLst>
              <a:ext uri="{FF2B5EF4-FFF2-40B4-BE49-F238E27FC236}">
                <a16:creationId xmlns:a16="http://schemas.microsoft.com/office/drawing/2014/main" id="{7EF356F8-3E17-4666-0CA8-5379ED18B42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4446" y="6257835"/>
            <a:ext cx="891493" cy="336614"/>
          </a:xfrm>
          <a:prstGeom prst="rect">
            <a:avLst/>
          </a:prstGeom>
        </p:spPr>
      </p:pic>
      <p:pic>
        <p:nvPicPr>
          <p:cNvPr id="12" name="Gráfico 11">
            <a:extLst>
              <a:ext uri="{FF2B5EF4-FFF2-40B4-BE49-F238E27FC236}">
                <a16:creationId xmlns:a16="http://schemas.microsoft.com/office/drawing/2014/main" id="{0E24B589-DE50-26ED-37CF-208D5913776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3739" y="223146"/>
            <a:ext cx="972313" cy="377019"/>
          </a:xfrm>
          <a:prstGeom prst="rect">
            <a:avLst/>
          </a:prstGeom>
        </p:spPr>
      </p:pic>
      <p:pic>
        <p:nvPicPr>
          <p:cNvPr id="13" name="Gráfico 12">
            <a:extLst>
              <a:ext uri="{FF2B5EF4-FFF2-40B4-BE49-F238E27FC236}">
                <a16:creationId xmlns:a16="http://schemas.microsoft.com/office/drawing/2014/main" id="{C315F6A7-FC60-F0E0-41DA-1C39AEB3B6F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446" y="6257836"/>
            <a:ext cx="897633" cy="336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003021"/>
      </p:ext>
    </p:extLst>
  </p:cSld>
  <p:clrMapOvr>
    <a:masterClrMapping/>
  </p:clrMapOvr>
  <p:transition>
    <p:fade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Padrão do plano de fundo&#10;&#10;O conteúdo gerado por IA pode estar incorreto.">
            <a:extLst>
              <a:ext uri="{FF2B5EF4-FFF2-40B4-BE49-F238E27FC236}">
                <a16:creationId xmlns:a16="http://schemas.microsoft.com/office/drawing/2014/main" id="{C0F937DB-6682-F2D5-4F1C-2B6D2A96F18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246"/>
            <a:ext cx="12192000" cy="6860492"/>
          </a:xfrm>
          <a:prstGeom prst="rect">
            <a:avLst/>
          </a:prstGeom>
        </p:spPr>
      </p:pic>
      <p:pic>
        <p:nvPicPr>
          <p:cNvPr id="7" name="Gráfico 16">
            <a:extLst>
              <a:ext uri="{FF2B5EF4-FFF2-40B4-BE49-F238E27FC236}">
                <a16:creationId xmlns:a16="http://schemas.microsoft.com/office/drawing/2014/main" id="{08BC4627-D45F-35AD-A31A-3B45885FE1C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4037" y="238700"/>
            <a:ext cx="972313" cy="336614"/>
          </a:xfrm>
          <a:prstGeom prst="rect">
            <a:avLst/>
          </a:prstGeom>
        </p:spPr>
      </p:pic>
      <p:pic>
        <p:nvPicPr>
          <p:cNvPr id="8" name="Gráfico 7">
            <a:extLst>
              <a:ext uri="{FF2B5EF4-FFF2-40B4-BE49-F238E27FC236}">
                <a16:creationId xmlns:a16="http://schemas.microsoft.com/office/drawing/2014/main" id="{913F9195-FA1C-A9E3-84AD-312C05C91AB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4446" y="6257835"/>
            <a:ext cx="891493" cy="336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52544"/>
      </p:ext>
    </p:extLst>
  </p:cSld>
  <p:clrMapOvr>
    <a:masterClrMapping/>
  </p:clrMapOvr>
  <p:transition>
    <p:fade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Uma imagem contendo Padrão do plano de fundo&#10;&#10;O conteúdo gerado por IA pode estar incorreto.">
            <a:extLst>
              <a:ext uri="{FF2B5EF4-FFF2-40B4-BE49-F238E27FC236}">
                <a16:creationId xmlns:a16="http://schemas.microsoft.com/office/drawing/2014/main" id="{53B8D15A-6B6F-50AF-DFC7-3A05B56F789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246"/>
            <a:ext cx="12192000" cy="6860492"/>
          </a:xfrm>
          <a:prstGeom prst="rect">
            <a:avLst/>
          </a:prstGeom>
        </p:spPr>
      </p:pic>
      <p:pic>
        <p:nvPicPr>
          <p:cNvPr id="7" name="Gráfico 16">
            <a:extLst>
              <a:ext uri="{FF2B5EF4-FFF2-40B4-BE49-F238E27FC236}">
                <a16:creationId xmlns:a16="http://schemas.microsoft.com/office/drawing/2014/main" id="{08BC4627-D45F-35AD-A31A-3B45885FE1C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4037" y="238700"/>
            <a:ext cx="972313" cy="336614"/>
          </a:xfrm>
          <a:prstGeom prst="rect">
            <a:avLst/>
          </a:prstGeom>
        </p:spPr>
      </p:pic>
      <p:pic>
        <p:nvPicPr>
          <p:cNvPr id="8" name="Gráfico 7">
            <a:extLst>
              <a:ext uri="{FF2B5EF4-FFF2-40B4-BE49-F238E27FC236}">
                <a16:creationId xmlns:a16="http://schemas.microsoft.com/office/drawing/2014/main" id="{913F9195-FA1C-A9E3-84AD-312C05C91AB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4446" y="6257835"/>
            <a:ext cx="891493" cy="336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841052"/>
      </p:ext>
    </p:extLst>
  </p:cSld>
  <p:clrMapOvr>
    <a:masterClrMapping/>
  </p:clrMapOvr>
  <p:transition>
    <p:fade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A0B51183-8AA3-7952-B536-30F88D09A51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"/>
            <a:ext cx="12192000" cy="6860493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3695090C-3A61-63DA-ECBE-73256A09F9E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3739" y="223146"/>
            <a:ext cx="972313" cy="377019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6E7F1C82-3070-FF2B-6AFF-16FD7A0B346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4446" y="6257836"/>
            <a:ext cx="897633" cy="336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268808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18" Type="http://schemas.openxmlformats.org/officeDocument/2006/relationships/slideLayout" Target="../slideLayouts/slideLayout44.xml"/><Relationship Id="rId26" Type="http://schemas.openxmlformats.org/officeDocument/2006/relationships/theme" Target="../theme/theme2.xml"/><Relationship Id="rId3" Type="http://schemas.openxmlformats.org/officeDocument/2006/relationships/slideLayout" Target="../slideLayouts/slideLayout29.xml"/><Relationship Id="rId21" Type="http://schemas.openxmlformats.org/officeDocument/2006/relationships/slideLayout" Target="../slideLayouts/slideLayout47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17" Type="http://schemas.openxmlformats.org/officeDocument/2006/relationships/slideLayout" Target="../slideLayouts/slideLayout43.xml"/><Relationship Id="rId25" Type="http://schemas.openxmlformats.org/officeDocument/2006/relationships/slideLayout" Target="../slideLayouts/slideLayout51.xml"/><Relationship Id="rId2" Type="http://schemas.openxmlformats.org/officeDocument/2006/relationships/slideLayout" Target="../slideLayouts/slideLayout28.xml"/><Relationship Id="rId16" Type="http://schemas.openxmlformats.org/officeDocument/2006/relationships/slideLayout" Target="../slideLayouts/slideLayout42.xml"/><Relationship Id="rId20" Type="http://schemas.openxmlformats.org/officeDocument/2006/relationships/slideLayout" Target="../slideLayouts/slideLayout46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24" Type="http://schemas.openxmlformats.org/officeDocument/2006/relationships/slideLayout" Target="../slideLayouts/slideLayout50.xml"/><Relationship Id="rId5" Type="http://schemas.openxmlformats.org/officeDocument/2006/relationships/slideLayout" Target="../slideLayouts/slideLayout31.xml"/><Relationship Id="rId15" Type="http://schemas.openxmlformats.org/officeDocument/2006/relationships/slideLayout" Target="../slideLayouts/slideLayout41.xml"/><Relationship Id="rId23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36.xml"/><Relationship Id="rId19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40.xml"/><Relationship Id="rId22" Type="http://schemas.openxmlformats.org/officeDocument/2006/relationships/slideLayout" Target="../slideLayouts/slideLayout4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4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047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6628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7" r:id="rId2"/>
    <p:sldLayoutId id="2147483686" r:id="rId3"/>
    <p:sldLayoutId id="2147483678" r:id="rId4"/>
    <p:sldLayoutId id="2147483668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0" r:id="rId12"/>
    <p:sldLayoutId id="2147483682" r:id="rId13"/>
    <p:sldLayoutId id="2147483683" r:id="rId14"/>
    <p:sldLayoutId id="2147483671" r:id="rId15"/>
    <p:sldLayoutId id="2147483716" r:id="rId16"/>
    <p:sldLayoutId id="2147483661" r:id="rId17"/>
    <p:sldLayoutId id="2147483665" r:id="rId18"/>
    <p:sldLayoutId id="2147483666" r:id="rId19"/>
    <p:sldLayoutId id="2147483669" r:id="rId20"/>
    <p:sldLayoutId id="2147483679" r:id="rId21"/>
    <p:sldLayoutId id="2147483680" r:id="rId22"/>
    <p:sldLayoutId id="2147483684" r:id="rId23"/>
    <p:sldLayoutId id="2147483681" r:id="rId24"/>
    <p:sldLayoutId id="2147483715" r:id="rId25"/>
    <p:sldLayoutId id="2147483685" r:id="rId2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>
            <a:alpha val="5047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9086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  <p:sldLayoutId id="2147483705" r:id="rId18"/>
    <p:sldLayoutId id="2147483706" r:id="rId19"/>
    <p:sldLayoutId id="2147483707" r:id="rId20"/>
    <p:sldLayoutId id="2147483708" r:id="rId21"/>
    <p:sldLayoutId id="2147483709" r:id="rId22"/>
    <p:sldLayoutId id="2147483712" r:id="rId23"/>
    <p:sldLayoutId id="2147483710" r:id="rId24"/>
    <p:sldLayoutId id="2147483711" r:id="rId2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A656B17B-076E-0D0B-FF66-156833463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B82C9664-6027-37B6-7D82-EA51ADEBAC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45CA3918-29AF-098D-9D8B-42B5F6ADA3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AMX" pitchFamily="2" charset="0"/>
              </a:defRPr>
            </a:lvl1pPr>
          </a:lstStyle>
          <a:p>
            <a:fld id="{12921503-CE0B-4713-B8A5-D96C0C8384B3}" type="datetimeFigureOut">
              <a:rPr lang="pt-BR" smtClean="0"/>
              <a:pPr/>
              <a:t>11/05/2026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565F5772-421A-61AF-8691-0B49169C72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  <a:latin typeface="AMX" pitchFamily="2" charset="0"/>
              </a:defRPr>
            </a:lvl1pPr>
          </a:lstStyle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9E4AB706-19AF-0606-BD3E-6B898CBCA7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  <a:latin typeface="AMX" pitchFamily="2" charset="0"/>
              </a:defRPr>
            </a:lvl1pPr>
          </a:lstStyle>
          <a:p>
            <a:fld id="{66644200-9933-432F-BB17-EFE6EB8BD19A}" type="slidenum">
              <a:rPr lang="pt-BR" smtClean="0"/>
              <a:pPr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47511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</p:sldLayoutIdLst>
  <p:transition>
    <p:fad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MX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MX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MX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MX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MX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MX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.sv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8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5" Type="http://schemas.openxmlformats.org/officeDocument/2006/relationships/image" Target="../media/image17.svg"/><Relationship Id="rId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14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svg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5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4.png"/><Relationship Id="rId7" Type="http://schemas.openxmlformats.org/officeDocument/2006/relationships/image" Target="../media/image47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9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7" Type="http://schemas.openxmlformats.org/officeDocument/2006/relationships/image" Target="../media/image49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9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7" Type="http://schemas.openxmlformats.org/officeDocument/2006/relationships/image" Target="../media/image4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45.png"/><Relationship Id="rId5" Type="http://schemas.openxmlformats.org/officeDocument/2006/relationships/image" Target="../media/image48.jpeg"/><Relationship Id="rId4" Type="http://schemas.openxmlformats.org/officeDocument/2006/relationships/image" Target="../media/image5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4.svg"/><Relationship Id="rId5" Type="http://schemas.openxmlformats.org/officeDocument/2006/relationships/image" Target="../media/image2.svg"/><Relationship Id="rId4" Type="http://schemas.openxmlformats.org/officeDocument/2006/relationships/image" Target="../media/image1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4.svg"/><Relationship Id="rId4" Type="http://schemas.openxmlformats.org/officeDocument/2006/relationships/image" Target="../media/image53.sv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2.svg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6" Type="http://schemas.openxmlformats.org/officeDocument/2006/relationships/image" Target="../media/image1.svg"/><Relationship Id="rId5" Type="http://schemas.openxmlformats.org/officeDocument/2006/relationships/image" Target="../media/image34.png"/><Relationship Id="rId4" Type="http://schemas.openxmlformats.org/officeDocument/2006/relationships/image" Target="../media/image55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8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5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6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8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AdobeStock_512474167">
            <a:hlinkClick r:id="" action="ppaction://media"/>
            <a:extLst>
              <a:ext uri="{FF2B5EF4-FFF2-40B4-BE49-F238E27FC236}">
                <a16:creationId xmlns:a16="http://schemas.microsoft.com/office/drawing/2014/main" id="{AB227025-5066-140A-F1FF-2A55F0126E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9052"/>
          <a:stretch>
            <a:fillRect/>
          </a:stretch>
        </p:blipFill>
        <p:spPr>
          <a:xfrm flipH="1">
            <a:off x="2322861" y="6349"/>
            <a:ext cx="9869139" cy="6858001"/>
          </a:xfrm>
          <a:prstGeom prst="rect">
            <a:avLst/>
          </a:prstGeom>
        </p:spPr>
      </p:pic>
      <p:pic>
        <p:nvPicPr>
          <p:cNvPr id="2" name="Imagem 1" descr="Padrão do plano de fundo&#10;&#10;Descrição gerada automaticamente">
            <a:extLst>
              <a:ext uri="{FF2B5EF4-FFF2-40B4-BE49-F238E27FC236}">
                <a16:creationId xmlns:a16="http://schemas.microsoft.com/office/drawing/2014/main" id="{6E0B4045-206F-E847-B678-1C095348044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0"/>
          <a:stretch/>
        </p:blipFill>
        <p:spPr>
          <a:xfrm>
            <a:off x="0" y="0"/>
            <a:ext cx="11939763" cy="6864350"/>
          </a:xfrm>
          <a:prstGeom prst="rect">
            <a:avLst/>
          </a:prstGeom>
        </p:spPr>
      </p:pic>
      <p:sp>
        <p:nvSpPr>
          <p:cNvPr id="19" name="CaixaDeTexto 18">
            <a:extLst>
              <a:ext uri="{FF2B5EF4-FFF2-40B4-BE49-F238E27FC236}">
                <a16:creationId xmlns:a16="http://schemas.microsoft.com/office/drawing/2014/main" id="{2991D415-322C-CFA0-DADF-5B985656ABE4}"/>
              </a:ext>
            </a:extLst>
          </p:cNvPr>
          <p:cNvSpPr txBox="1"/>
          <p:nvPr/>
        </p:nvSpPr>
        <p:spPr>
          <a:xfrm>
            <a:off x="20407745" y="-19119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t-BR" dirty="0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FAA79A84-4125-9C99-5E8C-6E641FD33EAB}"/>
              </a:ext>
            </a:extLst>
          </p:cNvPr>
          <p:cNvSpPr txBox="1"/>
          <p:nvPr/>
        </p:nvSpPr>
        <p:spPr>
          <a:xfrm>
            <a:off x="421412" y="2035645"/>
            <a:ext cx="2563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solidFill>
                  <a:schemeClr val="bg1">
                    <a:lumMod val="95000"/>
                  </a:schemeClr>
                </a:solidFill>
                <a:latin typeface="AMX" pitchFamily="2" charset="77"/>
              </a:rPr>
              <a:t>FI LOJAS </a:t>
            </a:r>
          </a:p>
        </p:txBody>
      </p:sp>
      <p:grpSp>
        <p:nvGrpSpPr>
          <p:cNvPr id="4" name="Gráfico 2">
            <a:extLst>
              <a:ext uri="{FF2B5EF4-FFF2-40B4-BE49-F238E27FC236}">
                <a16:creationId xmlns:a16="http://schemas.microsoft.com/office/drawing/2014/main" id="{94E32F40-60F8-7935-13D1-2704C49D1A44}"/>
              </a:ext>
            </a:extLst>
          </p:cNvPr>
          <p:cNvGrpSpPr/>
          <p:nvPr/>
        </p:nvGrpSpPr>
        <p:grpSpPr>
          <a:xfrm>
            <a:off x="487792" y="532701"/>
            <a:ext cx="1144179" cy="409454"/>
            <a:chOff x="487792" y="532701"/>
            <a:chExt cx="1144179" cy="409454"/>
          </a:xfrm>
          <a:solidFill>
            <a:srgbClr val="FFFFFF"/>
          </a:solidFill>
        </p:grpSpPr>
        <p:sp>
          <p:nvSpPr>
            <p:cNvPr id="7" name="Forma Livre 6">
              <a:extLst>
                <a:ext uri="{FF2B5EF4-FFF2-40B4-BE49-F238E27FC236}">
                  <a16:creationId xmlns:a16="http://schemas.microsoft.com/office/drawing/2014/main" id="{A3323970-58FD-FF9B-C10A-E1CC69323E85}"/>
                </a:ext>
              </a:extLst>
            </p:cNvPr>
            <p:cNvSpPr/>
            <p:nvPr/>
          </p:nvSpPr>
          <p:spPr>
            <a:xfrm>
              <a:off x="1229039" y="715579"/>
              <a:ext cx="225968" cy="226575"/>
            </a:xfrm>
            <a:custGeom>
              <a:avLst/>
              <a:gdLst>
                <a:gd name="connsiteX0" fmla="*/ 155001 w 225968"/>
                <a:gd name="connsiteY0" fmla="*/ 155186 h 226575"/>
                <a:gd name="connsiteX1" fmla="*/ 112712 w 225968"/>
                <a:gd name="connsiteY1" fmla="*/ 172809 h 226575"/>
                <a:gd name="connsiteX2" fmla="*/ 70967 w 225968"/>
                <a:gd name="connsiteY2" fmla="*/ 155186 h 226575"/>
                <a:gd name="connsiteX3" fmla="*/ 53180 w 225968"/>
                <a:gd name="connsiteY3" fmla="*/ 113288 h 226575"/>
                <a:gd name="connsiteX4" fmla="*/ 70967 w 225968"/>
                <a:gd name="connsiteY4" fmla="*/ 70850 h 226575"/>
                <a:gd name="connsiteX5" fmla="*/ 112712 w 225968"/>
                <a:gd name="connsiteY5" fmla="*/ 53767 h 226575"/>
                <a:gd name="connsiteX6" fmla="*/ 155546 w 225968"/>
                <a:gd name="connsiteY6" fmla="*/ 70850 h 226575"/>
                <a:gd name="connsiteX7" fmla="*/ 172788 w 225968"/>
                <a:gd name="connsiteY7" fmla="*/ 113288 h 226575"/>
                <a:gd name="connsiteX8" fmla="*/ 155001 w 225968"/>
                <a:gd name="connsiteY8" fmla="*/ 155186 h 226575"/>
                <a:gd name="connsiteX9" fmla="*/ 193117 w 225968"/>
                <a:gd name="connsiteY9" fmla="*/ 33087 h 226575"/>
                <a:gd name="connsiteX10" fmla="*/ 112712 w 225968"/>
                <a:gd name="connsiteY10" fmla="*/ 0 h 226575"/>
                <a:gd name="connsiteX11" fmla="*/ 33396 w 225968"/>
                <a:gd name="connsiteY11" fmla="*/ 33087 h 226575"/>
                <a:gd name="connsiteX12" fmla="*/ 0 w 225968"/>
                <a:gd name="connsiteY12" fmla="*/ 113288 h 226575"/>
                <a:gd name="connsiteX13" fmla="*/ 33396 w 225968"/>
                <a:gd name="connsiteY13" fmla="*/ 192949 h 226575"/>
                <a:gd name="connsiteX14" fmla="*/ 112712 w 225968"/>
                <a:gd name="connsiteY14" fmla="*/ 226575 h 226575"/>
                <a:gd name="connsiteX15" fmla="*/ 193117 w 225968"/>
                <a:gd name="connsiteY15" fmla="*/ 192949 h 226575"/>
                <a:gd name="connsiteX16" fmla="*/ 225968 w 225968"/>
                <a:gd name="connsiteY16" fmla="*/ 113288 h 226575"/>
                <a:gd name="connsiteX17" fmla="*/ 193117 w 225968"/>
                <a:gd name="connsiteY17" fmla="*/ 33087 h 226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5968" h="226575">
                  <a:moveTo>
                    <a:pt x="155001" y="155186"/>
                  </a:moveTo>
                  <a:cubicBezTo>
                    <a:pt x="143567" y="167054"/>
                    <a:pt x="129410" y="172809"/>
                    <a:pt x="112712" y="172809"/>
                  </a:cubicBezTo>
                  <a:cubicBezTo>
                    <a:pt x="96014" y="172809"/>
                    <a:pt x="82401" y="167234"/>
                    <a:pt x="70967" y="155186"/>
                  </a:cubicBezTo>
                  <a:cubicBezTo>
                    <a:pt x="59532" y="143318"/>
                    <a:pt x="53180" y="129292"/>
                    <a:pt x="53180" y="113288"/>
                  </a:cubicBezTo>
                  <a:cubicBezTo>
                    <a:pt x="53180" y="96205"/>
                    <a:pt x="59532" y="82179"/>
                    <a:pt x="70967" y="70850"/>
                  </a:cubicBezTo>
                  <a:cubicBezTo>
                    <a:pt x="82401" y="58982"/>
                    <a:pt x="96558" y="53227"/>
                    <a:pt x="112712" y="53767"/>
                  </a:cubicBezTo>
                  <a:cubicBezTo>
                    <a:pt x="129410" y="53227"/>
                    <a:pt x="143567" y="58982"/>
                    <a:pt x="155546" y="70850"/>
                  </a:cubicBezTo>
                  <a:cubicBezTo>
                    <a:pt x="166617" y="82179"/>
                    <a:pt x="172244" y="96205"/>
                    <a:pt x="172788" y="113288"/>
                  </a:cubicBezTo>
                  <a:cubicBezTo>
                    <a:pt x="172244" y="129292"/>
                    <a:pt x="166436" y="143318"/>
                    <a:pt x="155001" y="155186"/>
                  </a:cubicBezTo>
                  <a:moveTo>
                    <a:pt x="193117" y="33087"/>
                  </a:moveTo>
                  <a:cubicBezTo>
                    <a:pt x="170610" y="10789"/>
                    <a:pt x="143567" y="0"/>
                    <a:pt x="112712" y="0"/>
                  </a:cubicBezTo>
                  <a:cubicBezTo>
                    <a:pt x="81857" y="0"/>
                    <a:pt x="55358" y="10969"/>
                    <a:pt x="33396" y="33087"/>
                  </a:cubicBezTo>
                  <a:cubicBezTo>
                    <a:pt x="10890" y="55385"/>
                    <a:pt x="0" y="82179"/>
                    <a:pt x="0" y="113288"/>
                  </a:cubicBezTo>
                  <a:cubicBezTo>
                    <a:pt x="0" y="144397"/>
                    <a:pt x="10890" y="171190"/>
                    <a:pt x="33396" y="192949"/>
                  </a:cubicBezTo>
                  <a:cubicBezTo>
                    <a:pt x="55358" y="215247"/>
                    <a:pt x="81857" y="226575"/>
                    <a:pt x="112712" y="226575"/>
                  </a:cubicBezTo>
                  <a:cubicBezTo>
                    <a:pt x="143567" y="226575"/>
                    <a:pt x="170610" y="215247"/>
                    <a:pt x="193117" y="192949"/>
                  </a:cubicBezTo>
                  <a:cubicBezTo>
                    <a:pt x="215078" y="171190"/>
                    <a:pt x="225968" y="144217"/>
                    <a:pt x="225968" y="113288"/>
                  </a:cubicBezTo>
                  <a:cubicBezTo>
                    <a:pt x="225968" y="82358"/>
                    <a:pt x="215078" y="55385"/>
                    <a:pt x="193117" y="33087"/>
                  </a:cubicBezTo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8" name="Forma Livre 7">
              <a:extLst>
                <a:ext uri="{FF2B5EF4-FFF2-40B4-BE49-F238E27FC236}">
                  <a16:creationId xmlns:a16="http://schemas.microsoft.com/office/drawing/2014/main" id="{00DB63EE-F8F5-4547-57B2-914A3A9F17E9}"/>
                </a:ext>
              </a:extLst>
            </p:cNvPr>
            <p:cNvSpPr/>
            <p:nvPr/>
          </p:nvSpPr>
          <p:spPr>
            <a:xfrm>
              <a:off x="875263" y="714638"/>
              <a:ext cx="186796" cy="225718"/>
            </a:xfrm>
            <a:custGeom>
              <a:avLst/>
              <a:gdLst>
                <a:gd name="connsiteX0" fmla="*/ 119641 w 186796"/>
                <a:gd name="connsiteY0" fmla="*/ 121961 h 225718"/>
                <a:gd name="connsiteX1" fmla="*/ 129987 w 186796"/>
                <a:gd name="connsiteY1" fmla="*/ 116387 h 225718"/>
                <a:gd name="connsiteX2" fmla="*/ 129987 w 186796"/>
                <a:gd name="connsiteY2" fmla="*/ 138145 h 225718"/>
                <a:gd name="connsiteX3" fmla="*/ 114922 w 186796"/>
                <a:gd name="connsiteY3" fmla="*/ 176986 h 225718"/>
                <a:gd name="connsiteX4" fmla="*/ 80981 w 186796"/>
                <a:gd name="connsiteY4" fmla="*/ 187956 h 225718"/>
                <a:gd name="connsiteX5" fmla="*/ 61742 w 186796"/>
                <a:gd name="connsiteY5" fmla="*/ 181842 h 225718"/>
                <a:gd name="connsiteX6" fmla="*/ 53938 w 186796"/>
                <a:gd name="connsiteY6" fmla="*/ 160623 h 225718"/>
                <a:gd name="connsiteX7" fmla="*/ 67006 w 186796"/>
                <a:gd name="connsiteY7" fmla="*/ 136347 h 225718"/>
                <a:gd name="connsiteX8" fmla="*/ 92598 w 186796"/>
                <a:gd name="connsiteY8" fmla="*/ 129154 h 225718"/>
                <a:gd name="connsiteX9" fmla="*/ 119823 w 186796"/>
                <a:gd name="connsiteY9" fmla="*/ 122500 h 225718"/>
                <a:gd name="connsiteX10" fmla="*/ 96772 w 186796"/>
                <a:gd name="connsiteY10" fmla="*/ 222 h 225718"/>
                <a:gd name="connsiteX11" fmla="*/ 19997 w 186796"/>
                <a:gd name="connsiteY11" fmla="*/ 28634 h 225718"/>
                <a:gd name="connsiteX12" fmla="*/ 4388 w 186796"/>
                <a:gd name="connsiteY12" fmla="*/ 75747 h 225718"/>
                <a:gd name="connsiteX13" fmla="*/ 58657 w 186796"/>
                <a:gd name="connsiteY13" fmla="*/ 75747 h 225718"/>
                <a:gd name="connsiteX14" fmla="*/ 66461 w 186796"/>
                <a:gd name="connsiteY14" fmla="*/ 56146 h 225718"/>
                <a:gd name="connsiteX15" fmla="*/ 95139 w 186796"/>
                <a:gd name="connsiteY15" fmla="*/ 45717 h 225718"/>
                <a:gd name="connsiteX16" fmla="*/ 121638 w 186796"/>
                <a:gd name="connsiteY16" fmla="*/ 50931 h 225718"/>
                <a:gd name="connsiteX17" fmla="*/ 131076 w 186796"/>
                <a:gd name="connsiteY17" fmla="*/ 69093 h 225718"/>
                <a:gd name="connsiteX18" fmla="*/ 118552 w 186796"/>
                <a:gd name="connsiteY18" fmla="*/ 85637 h 225718"/>
                <a:gd name="connsiteX19" fmla="*/ 76807 w 186796"/>
                <a:gd name="connsiteY19" fmla="*/ 92290 h 225718"/>
                <a:gd name="connsiteX20" fmla="*/ 29798 w 186796"/>
                <a:gd name="connsiteY20" fmla="*/ 106317 h 225718"/>
                <a:gd name="connsiteX21" fmla="*/ 32 w 186796"/>
                <a:gd name="connsiteY21" fmla="*/ 164759 h 225718"/>
                <a:gd name="connsiteX22" fmla="*/ 18182 w 186796"/>
                <a:gd name="connsiteY22" fmla="*/ 210793 h 225718"/>
                <a:gd name="connsiteX23" fmla="*/ 62650 w 186796"/>
                <a:gd name="connsiteY23" fmla="*/ 225718 h 225718"/>
                <a:gd name="connsiteX24" fmla="*/ 132528 w 186796"/>
                <a:gd name="connsiteY24" fmla="*/ 203420 h 225718"/>
                <a:gd name="connsiteX25" fmla="*/ 132528 w 186796"/>
                <a:gd name="connsiteY25" fmla="*/ 225718 h 225718"/>
                <a:gd name="connsiteX26" fmla="*/ 186796 w 186796"/>
                <a:gd name="connsiteY26" fmla="*/ 225718 h 225718"/>
                <a:gd name="connsiteX27" fmla="*/ 186796 w 186796"/>
                <a:gd name="connsiteY27" fmla="*/ 67295 h 225718"/>
                <a:gd name="connsiteX28" fmla="*/ 159571 w 186796"/>
                <a:gd name="connsiteY28" fmla="*/ 14068 h 225718"/>
                <a:gd name="connsiteX29" fmla="*/ 96409 w 186796"/>
                <a:gd name="connsiteY29" fmla="*/ 42 h 225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86796" h="225718">
                  <a:moveTo>
                    <a:pt x="119641" y="121961"/>
                  </a:moveTo>
                  <a:lnTo>
                    <a:pt x="129987" y="116387"/>
                  </a:lnTo>
                  <a:lnTo>
                    <a:pt x="129987" y="138145"/>
                  </a:lnTo>
                  <a:cubicBezTo>
                    <a:pt x="129987" y="156667"/>
                    <a:pt x="124723" y="169614"/>
                    <a:pt x="114922" y="176986"/>
                  </a:cubicBezTo>
                  <a:cubicBezTo>
                    <a:pt x="104577" y="184179"/>
                    <a:pt x="93505" y="187956"/>
                    <a:pt x="80981" y="187956"/>
                  </a:cubicBezTo>
                  <a:cubicBezTo>
                    <a:pt x="73177" y="187956"/>
                    <a:pt x="66824" y="185798"/>
                    <a:pt x="61742" y="181842"/>
                  </a:cubicBezTo>
                  <a:cubicBezTo>
                    <a:pt x="56479" y="177166"/>
                    <a:pt x="53938" y="170513"/>
                    <a:pt x="53938" y="160623"/>
                  </a:cubicBezTo>
                  <a:cubicBezTo>
                    <a:pt x="53938" y="149833"/>
                    <a:pt x="58112" y="141921"/>
                    <a:pt x="67006" y="136347"/>
                  </a:cubicBezTo>
                  <a:cubicBezTo>
                    <a:pt x="72269" y="133290"/>
                    <a:pt x="81163" y="130592"/>
                    <a:pt x="92598" y="129154"/>
                  </a:cubicBezTo>
                  <a:lnTo>
                    <a:pt x="119823" y="122500"/>
                  </a:lnTo>
                  <a:moveTo>
                    <a:pt x="96772" y="222"/>
                  </a:moveTo>
                  <a:cubicBezTo>
                    <a:pt x="60290" y="-318"/>
                    <a:pt x="34699" y="9572"/>
                    <a:pt x="19997" y="28634"/>
                  </a:cubicBezTo>
                  <a:cubicBezTo>
                    <a:pt x="10559" y="40502"/>
                    <a:pt x="6022" y="56146"/>
                    <a:pt x="4388" y="75747"/>
                  </a:cubicBezTo>
                  <a:lnTo>
                    <a:pt x="58657" y="75747"/>
                  </a:lnTo>
                  <a:cubicBezTo>
                    <a:pt x="59746" y="66396"/>
                    <a:pt x="62831" y="60282"/>
                    <a:pt x="66461" y="56146"/>
                  </a:cubicBezTo>
                  <a:cubicBezTo>
                    <a:pt x="72269" y="48953"/>
                    <a:pt x="81526" y="45177"/>
                    <a:pt x="95139" y="45717"/>
                  </a:cubicBezTo>
                  <a:cubicBezTo>
                    <a:pt x="106573" y="45177"/>
                    <a:pt x="115467" y="47335"/>
                    <a:pt x="121638" y="50931"/>
                  </a:cubicBezTo>
                  <a:cubicBezTo>
                    <a:pt x="127809" y="53988"/>
                    <a:pt x="130531" y="60282"/>
                    <a:pt x="131076" y="69093"/>
                  </a:cubicBezTo>
                  <a:cubicBezTo>
                    <a:pt x="131076" y="76286"/>
                    <a:pt x="126901" y="82041"/>
                    <a:pt x="118552" y="85637"/>
                  </a:cubicBezTo>
                  <a:lnTo>
                    <a:pt x="76807" y="92290"/>
                  </a:lnTo>
                  <a:cubicBezTo>
                    <a:pt x="57568" y="94988"/>
                    <a:pt x="41959" y="99483"/>
                    <a:pt x="29798" y="106317"/>
                  </a:cubicBezTo>
                  <a:cubicBezTo>
                    <a:pt x="9470" y="118185"/>
                    <a:pt x="-331" y="137426"/>
                    <a:pt x="32" y="164759"/>
                  </a:cubicBezTo>
                  <a:cubicBezTo>
                    <a:pt x="-512" y="183820"/>
                    <a:pt x="5840" y="199464"/>
                    <a:pt x="18182" y="210793"/>
                  </a:cubicBezTo>
                  <a:cubicBezTo>
                    <a:pt x="29072" y="220144"/>
                    <a:pt x="44318" y="225179"/>
                    <a:pt x="62650" y="225718"/>
                  </a:cubicBezTo>
                  <a:cubicBezTo>
                    <a:pt x="92416" y="225179"/>
                    <a:pt x="115830" y="217986"/>
                    <a:pt x="132528" y="203420"/>
                  </a:cubicBezTo>
                  <a:lnTo>
                    <a:pt x="132528" y="225718"/>
                  </a:lnTo>
                  <a:lnTo>
                    <a:pt x="186796" y="225718"/>
                  </a:lnTo>
                  <a:lnTo>
                    <a:pt x="186796" y="67295"/>
                  </a:lnTo>
                  <a:cubicBezTo>
                    <a:pt x="186796" y="41401"/>
                    <a:pt x="177358" y="23239"/>
                    <a:pt x="159571" y="14068"/>
                  </a:cubicBezTo>
                  <a:cubicBezTo>
                    <a:pt x="140695" y="4178"/>
                    <a:pt x="120004" y="-498"/>
                    <a:pt x="96409" y="42"/>
                  </a:cubicBezTo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0" name="Forma Livre 9">
              <a:extLst>
                <a:ext uri="{FF2B5EF4-FFF2-40B4-BE49-F238E27FC236}">
                  <a16:creationId xmlns:a16="http://schemas.microsoft.com/office/drawing/2014/main" id="{A0485659-55FB-EF20-254E-5E9FDDCD9964}"/>
                </a:ext>
              </a:extLst>
            </p:cNvPr>
            <p:cNvSpPr/>
            <p:nvPr/>
          </p:nvSpPr>
          <p:spPr>
            <a:xfrm>
              <a:off x="487792" y="659999"/>
              <a:ext cx="273884" cy="279638"/>
            </a:xfrm>
            <a:custGeom>
              <a:avLst/>
              <a:gdLst>
                <a:gd name="connsiteX0" fmla="*/ 139755 w 273884"/>
                <a:gd name="connsiteY0" fmla="*/ 16 h 279638"/>
                <a:gd name="connsiteX1" fmla="*/ 41201 w 273884"/>
                <a:gd name="connsiteY1" fmla="*/ 40835 h 279638"/>
                <a:gd name="connsiteX2" fmla="*/ 0 w 273884"/>
                <a:gd name="connsiteY2" fmla="*/ 139737 h 279638"/>
                <a:gd name="connsiteX3" fmla="*/ 41201 w 273884"/>
                <a:gd name="connsiteY3" fmla="*/ 239178 h 279638"/>
                <a:gd name="connsiteX4" fmla="*/ 139755 w 273884"/>
                <a:gd name="connsiteY4" fmla="*/ 279638 h 279638"/>
                <a:gd name="connsiteX5" fmla="*/ 224879 w 273884"/>
                <a:gd name="connsiteY5" fmla="*/ 251227 h 279638"/>
                <a:gd name="connsiteX6" fmla="*/ 273884 w 273884"/>
                <a:gd name="connsiteY6" fmla="*/ 177140 h 279638"/>
                <a:gd name="connsiteX7" fmla="*/ 217075 w 273884"/>
                <a:gd name="connsiteY7" fmla="*/ 177140 h 279638"/>
                <a:gd name="connsiteX8" fmla="*/ 186220 w 273884"/>
                <a:gd name="connsiteY8" fmla="*/ 212925 h 279638"/>
                <a:gd name="connsiteX9" fmla="*/ 139755 w 273884"/>
                <a:gd name="connsiteY9" fmla="*/ 226411 h 279638"/>
                <a:gd name="connsiteX10" fmla="*/ 78771 w 273884"/>
                <a:gd name="connsiteY10" fmla="*/ 201056 h 279638"/>
                <a:gd name="connsiteX11" fmla="*/ 53724 w 273884"/>
                <a:gd name="connsiteY11" fmla="*/ 140097 h 279638"/>
                <a:gd name="connsiteX12" fmla="*/ 78771 w 273884"/>
                <a:gd name="connsiteY12" fmla="*/ 78957 h 279638"/>
                <a:gd name="connsiteX13" fmla="*/ 139755 w 273884"/>
                <a:gd name="connsiteY13" fmla="*/ 53602 h 279638"/>
                <a:gd name="connsiteX14" fmla="*/ 186220 w 273884"/>
                <a:gd name="connsiteY14" fmla="*/ 67629 h 279638"/>
                <a:gd name="connsiteX15" fmla="*/ 217075 w 273884"/>
                <a:gd name="connsiteY15" fmla="*/ 103413 h 279638"/>
                <a:gd name="connsiteX16" fmla="*/ 273884 w 273884"/>
                <a:gd name="connsiteY16" fmla="*/ 103413 h 279638"/>
                <a:gd name="connsiteX17" fmla="*/ 224879 w 273884"/>
                <a:gd name="connsiteY17" fmla="*/ 29506 h 279638"/>
                <a:gd name="connsiteX18" fmla="*/ 139755 w 273884"/>
                <a:gd name="connsiteY18" fmla="*/ 555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3884" h="279638">
                  <a:moveTo>
                    <a:pt x="139755" y="16"/>
                  </a:moveTo>
                  <a:cubicBezTo>
                    <a:pt x="100551" y="-524"/>
                    <a:pt x="68244" y="12963"/>
                    <a:pt x="41201" y="40835"/>
                  </a:cubicBezTo>
                  <a:cubicBezTo>
                    <a:pt x="13613" y="68348"/>
                    <a:pt x="0" y="100896"/>
                    <a:pt x="0" y="139737"/>
                  </a:cubicBezTo>
                  <a:cubicBezTo>
                    <a:pt x="0" y="178579"/>
                    <a:pt x="13613" y="211666"/>
                    <a:pt x="41201" y="239178"/>
                  </a:cubicBezTo>
                  <a:cubicBezTo>
                    <a:pt x="68244" y="266152"/>
                    <a:pt x="100733" y="279638"/>
                    <a:pt x="139755" y="279638"/>
                  </a:cubicBezTo>
                  <a:cubicBezTo>
                    <a:pt x="171155" y="279638"/>
                    <a:pt x="199832" y="270288"/>
                    <a:pt x="224879" y="251227"/>
                  </a:cubicBezTo>
                  <a:cubicBezTo>
                    <a:pt x="249382" y="231626"/>
                    <a:pt x="265535" y="207170"/>
                    <a:pt x="273884" y="177140"/>
                  </a:cubicBezTo>
                  <a:lnTo>
                    <a:pt x="217075" y="177140"/>
                  </a:lnTo>
                  <a:cubicBezTo>
                    <a:pt x="209815" y="191706"/>
                    <a:pt x="199288" y="203574"/>
                    <a:pt x="186220" y="212925"/>
                  </a:cubicBezTo>
                  <a:cubicBezTo>
                    <a:pt x="171699" y="221736"/>
                    <a:pt x="156453" y="226411"/>
                    <a:pt x="139755" y="226411"/>
                  </a:cubicBezTo>
                  <a:cubicBezTo>
                    <a:pt x="115797" y="226411"/>
                    <a:pt x="95469" y="217600"/>
                    <a:pt x="78771" y="201056"/>
                  </a:cubicBezTo>
                  <a:cubicBezTo>
                    <a:pt x="61529" y="183973"/>
                    <a:pt x="53180" y="163833"/>
                    <a:pt x="53724" y="140097"/>
                  </a:cubicBezTo>
                  <a:cubicBezTo>
                    <a:pt x="53180" y="116360"/>
                    <a:pt x="61529" y="96040"/>
                    <a:pt x="78771" y="78957"/>
                  </a:cubicBezTo>
                  <a:cubicBezTo>
                    <a:pt x="95469" y="62414"/>
                    <a:pt x="115797" y="53602"/>
                    <a:pt x="139755" y="53602"/>
                  </a:cubicBezTo>
                  <a:cubicBezTo>
                    <a:pt x="156453" y="53602"/>
                    <a:pt x="171518" y="58278"/>
                    <a:pt x="186220" y="67629"/>
                  </a:cubicBezTo>
                  <a:cubicBezTo>
                    <a:pt x="199288" y="76440"/>
                    <a:pt x="209633" y="88848"/>
                    <a:pt x="217075" y="103413"/>
                  </a:cubicBezTo>
                  <a:lnTo>
                    <a:pt x="273884" y="103413"/>
                  </a:lnTo>
                  <a:cubicBezTo>
                    <a:pt x="265535" y="73383"/>
                    <a:pt x="249382" y="48567"/>
                    <a:pt x="224879" y="29506"/>
                  </a:cubicBezTo>
                  <a:cubicBezTo>
                    <a:pt x="199832" y="9726"/>
                    <a:pt x="171155" y="16"/>
                    <a:pt x="139755" y="555"/>
                  </a:cubicBezTo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1" name="Forma Livre 10">
              <a:extLst>
                <a:ext uri="{FF2B5EF4-FFF2-40B4-BE49-F238E27FC236}">
                  <a16:creationId xmlns:a16="http://schemas.microsoft.com/office/drawing/2014/main" id="{96A0BF7E-7068-752D-7847-4DC26066768D}"/>
                </a:ext>
              </a:extLst>
            </p:cNvPr>
            <p:cNvSpPr/>
            <p:nvPr/>
          </p:nvSpPr>
          <p:spPr>
            <a:xfrm>
              <a:off x="789264" y="660014"/>
              <a:ext cx="54268" cy="280521"/>
            </a:xfrm>
            <a:custGeom>
              <a:avLst/>
              <a:gdLst>
                <a:gd name="connsiteX0" fmla="*/ 0 w 54268"/>
                <a:gd name="connsiteY0" fmla="*/ 0 h 280521"/>
                <a:gd name="connsiteX1" fmla="*/ 54269 w 54268"/>
                <a:gd name="connsiteY1" fmla="*/ 0 h 280521"/>
                <a:gd name="connsiteX2" fmla="*/ 54269 w 54268"/>
                <a:gd name="connsiteY2" fmla="*/ 280522 h 280521"/>
                <a:gd name="connsiteX3" fmla="*/ 0 w 54268"/>
                <a:gd name="connsiteY3" fmla="*/ 280522 h 2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268" h="280521">
                  <a:moveTo>
                    <a:pt x="0" y="0"/>
                  </a:moveTo>
                  <a:lnTo>
                    <a:pt x="54269" y="0"/>
                  </a:lnTo>
                  <a:lnTo>
                    <a:pt x="54269" y="280522"/>
                  </a:lnTo>
                  <a:lnTo>
                    <a:pt x="0" y="280522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2" name="Forma Livre 11">
              <a:extLst>
                <a:ext uri="{FF2B5EF4-FFF2-40B4-BE49-F238E27FC236}">
                  <a16:creationId xmlns:a16="http://schemas.microsoft.com/office/drawing/2014/main" id="{4B7BDA36-14D6-DF9C-327C-BE788A3FCA33}"/>
                </a:ext>
              </a:extLst>
            </p:cNvPr>
            <p:cNvSpPr/>
            <p:nvPr/>
          </p:nvSpPr>
          <p:spPr>
            <a:xfrm>
              <a:off x="1098541" y="716119"/>
              <a:ext cx="125779" cy="224597"/>
            </a:xfrm>
            <a:custGeom>
              <a:avLst/>
              <a:gdLst>
                <a:gd name="connsiteX0" fmla="*/ 90387 w 125779"/>
                <a:gd name="connsiteY0" fmla="*/ 6653 h 224597"/>
                <a:gd name="connsiteX1" fmla="*/ 51728 w 125779"/>
                <a:gd name="connsiteY1" fmla="*/ 37223 h 224597"/>
                <a:gd name="connsiteX2" fmla="*/ 51728 w 125779"/>
                <a:gd name="connsiteY2" fmla="*/ 9710 h 224597"/>
                <a:gd name="connsiteX3" fmla="*/ 0 w 125779"/>
                <a:gd name="connsiteY3" fmla="*/ 9171 h 224597"/>
                <a:gd name="connsiteX4" fmla="*/ 0 w 125779"/>
                <a:gd name="connsiteY4" fmla="*/ 224597 h 224597"/>
                <a:gd name="connsiteX5" fmla="*/ 53724 w 125779"/>
                <a:gd name="connsiteY5" fmla="*/ 224597 h 224597"/>
                <a:gd name="connsiteX6" fmla="*/ 53724 w 125779"/>
                <a:gd name="connsiteY6" fmla="*/ 121559 h 224597"/>
                <a:gd name="connsiteX7" fmla="*/ 60621 w 125779"/>
                <a:gd name="connsiteY7" fmla="*/ 83797 h 224597"/>
                <a:gd name="connsiteX8" fmla="*/ 79316 w 125779"/>
                <a:gd name="connsiteY8" fmla="*/ 63117 h 224597"/>
                <a:gd name="connsiteX9" fmla="*/ 109082 w 125779"/>
                <a:gd name="connsiteY9" fmla="*/ 53767 h 224597"/>
                <a:gd name="connsiteX10" fmla="*/ 125780 w 125779"/>
                <a:gd name="connsiteY10" fmla="*/ 54846 h 224597"/>
                <a:gd name="connsiteX11" fmla="*/ 125235 w 125779"/>
                <a:gd name="connsiteY11" fmla="*/ 0 h 224597"/>
                <a:gd name="connsiteX12" fmla="*/ 111078 w 125779"/>
                <a:gd name="connsiteY12" fmla="*/ 1079 h 224597"/>
                <a:gd name="connsiteX13" fmla="*/ 90206 w 125779"/>
                <a:gd name="connsiteY13" fmla="*/ 6833 h 224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5779" h="224597">
                  <a:moveTo>
                    <a:pt x="90387" y="6653"/>
                  </a:moveTo>
                  <a:cubicBezTo>
                    <a:pt x="75867" y="12408"/>
                    <a:pt x="62799" y="22298"/>
                    <a:pt x="51728" y="37223"/>
                  </a:cubicBezTo>
                  <a:lnTo>
                    <a:pt x="51728" y="9710"/>
                  </a:lnTo>
                  <a:lnTo>
                    <a:pt x="0" y="9171"/>
                  </a:lnTo>
                  <a:lnTo>
                    <a:pt x="0" y="224597"/>
                  </a:lnTo>
                  <a:lnTo>
                    <a:pt x="53724" y="224597"/>
                  </a:lnTo>
                  <a:lnTo>
                    <a:pt x="53724" y="121559"/>
                  </a:lnTo>
                  <a:cubicBezTo>
                    <a:pt x="53724" y="103937"/>
                    <a:pt x="55902" y="91529"/>
                    <a:pt x="60621" y="83797"/>
                  </a:cubicBezTo>
                  <a:cubicBezTo>
                    <a:pt x="64251" y="75525"/>
                    <a:pt x="70967" y="68872"/>
                    <a:pt x="79316" y="63117"/>
                  </a:cubicBezTo>
                  <a:cubicBezTo>
                    <a:pt x="88754" y="56824"/>
                    <a:pt x="98555" y="53767"/>
                    <a:pt x="109082" y="53767"/>
                  </a:cubicBezTo>
                  <a:lnTo>
                    <a:pt x="125780" y="54846"/>
                  </a:lnTo>
                  <a:lnTo>
                    <a:pt x="125235" y="0"/>
                  </a:lnTo>
                  <a:lnTo>
                    <a:pt x="111078" y="1079"/>
                  </a:lnTo>
                  <a:lnTo>
                    <a:pt x="90206" y="6833"/>
                  </a:lnTo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3" name="Forma Livre 12">
              <a:extLst>
                <a:ext uri="{FF2B5EF4-FFF2-40B4-BE49-F238E27FC236}">
                  <a16:creationId xmlns:a16="http://schemas.microsoft.com/office/drawing/2014/main" id="{445E7369-9F3D-299E-1907-A8B328281ED7}"/>
                </a:ext>
              </a:extLst>
            </p:cNvPr>
            <p:cNvSpPr/>
            <p:nvPr/>
          </p:nvSpPr>
          <p:spPr>
            <a:xfrm>
              <a:off x="1429960" y="559674"/>
              <a:ext cx="165528" cy="163997"/>
            </a:xfrm>
            <a:custGeom>
              <a:avLst/>
              <a:gdLst>
                <a:gd name="connsiteX0" fmla="*/ 34485 w 165528"/>
                <a:gd name="connsiteY0" fmla="*/ 163997 h 163997"/>
                <a:gd name="connsiteX1" fmla="*/ 165528 w 165528"/>
                <a:gd name="connsiteY1" fmla="*/ 34166 h 163997"/>
                <a:gd name="connsiteX2" fmla="*/ 131043 w 165528"/>
                <a:gd name="connsiteY2" fmla="*/ 0 h 163997"/>
                <a:gd name="connsiteX3" fmla="*/ 0 w 165528"/>
                <a:gd name="connsiteY3" fmla="*/ 129831 h 163997"/>
                <a:gd name="connsiteX4" fmla="*/ 34485 w 165528"/>
                <a:gd name="connsiteY4" fmla="*/ 163997 h 163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528" h="163997">
                  <a:moveTo>
                    <a:pt x="34485" y="163997"/>
                  </a:moveTo>
                  <a:lnTo>
                    <a:pt x="165528" y="34166"/>
                  </a:lnTo>
                  <a:lnTo>
                    <a:pt x="131043" y="0"/>
                  </a:lnTo>
                  <a:lnTo>
                    <a:pt x="0" y="129831"/>
                  </a:lnTo>
                  <a:lnTo>
                    <a:pt x="34485" y="163997"/>
                  </a:lnTo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4" name="Forma Livre 13">
              <a:extLst>
                <a:ext uri="{FF2B5EF4-FFF2-40B4-BE49-F238E27FC236}">
                  <a16:creationId xmlns:a16="http://schemas.microsoft.com/office/drawing/2014/main" id="{D76115EB-42A8-E9C1-4F87-206878EE6FF0}"/>
                </a:ext>
              </a:extLst>
            </p:cNvPr>
            <p:cNvSpPr/>
            <p:nvPr/>
          </p:nvSpPr>
          <p:spPr>
            <a:xfrm>
              <a:off x="1324146" y="532701"/>
              <a:ext cx="48460" cy="139361"/>
            </a:xfrm>
            <a:custGeom>
              <a:avLst/>
              <a:gdLst>
                <a:gd name="connsiteX0" fmla="*/ 0 w 48460"/>
                <a:gd name="connsiteY0" fmla="*/ 0 h 139361"/>
                <a:gd name="connsiteX1" fmla="*/ 48461 w 48460"/>
                <a:gd name="connsiteY1" fmla="*/ 0 h 139361"/>
                <a:gd name="connsiteX2" fmla="*/ 48461 w 48460"/>
                <a:gd name="connsiteY2" fmla="*/ 139362 h 139361"/>
                <a:gd name="connsiteX3" fmla="*/ 0 w 48460"/>
                <a:gd name="connsiteY3" fmla="*/ 139362 h 13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460" h="139361">
                  <a:moveTo>
                    <a:pt x="0" y="0"/>
                  </a:moveTo>
                  <a:lnTo>
                    <a:pt x="48461" y="0"/>
                  </a:lnTo>
                  <a:lnTo>
                    <a:pt x="48461" y="139362"/>
                  </a:lnTo>
                  <a:lnTo>
                    <a:pt x="0" y="139362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5" name="Forma Livre 14">
              <a:extLst>
                <a:ext uri="{FF2B5EF4-FFF2-40B4-BE49-F238E27FC236}">
                  <a16:creationId xmlns:a16="http://schemas.microsoft.com/office/drawing/2014/main" id="{B27FD7CA-18B8-7EA2-947B-FD044059DF49}"/>
                </a:ext>
              </a:extLst>
            </p:cNvPr>
            <p:cNvSpPr/>
            <p:nvPr/>
          </p:nvSpPr>
          <p:spPr>
            <a:xfrm>
              <a:off x="1488404" y="777618"/>
              <a:ext cx="143566" cy="48192"/>
            </a:xfrm>
            <a:custGeom>
              <a:avLst/>
              <a:gdLst>
                <a:gd name="connsiteX0" fmla="*/ 0 w 143566"/>
                <a:gd name="connsiteY0" fmla="*/ 0 h 48192"/>
                <a:gd name="connsiteX1" fmla="*/ 143567 w 143566"/>
                <a:gd name="connsiteY1" fmla="*/ 0 h 48192"/>
                <a:gd name="connsiteX2" fmla="*/ 143567 w 143566"/>
                <a:gd name="connsiteY2" fmla="*/ 48192 h 48192"/>
                <a:gd name="connsiteX3" fmla="*/ 0 w 143566"/>
                <a:gd name="connsiteY3" fmla="*/ 48192 h 48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3566" h="48192">
                  <a:moveTo>
                    <a:pt x="0" y="0"/>
                  </a:moveTo>
                  <a:lnTo>
                    <a:pt x="143567" y="0"/>
                  </a:lnTo>
                  <a:lnTo>
                    <a:pt x="143567" y="48192"/>
                  </a:lnTo>
                  <a:lnTo>
                    <a:pt x="0" y="48192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  <p:pic>
        <p:nvPicPr>
          <p:cNvPr id="23" name="Gráfico 22">
            <a:extLst>
              <a:ext uri="{FF2B5EF4-FFF2-40B4-BE49-F238E27FC236}">
                <a16:creationId xmlns:a16="http://schemas.microsoft.com/office/drawing/2014/main" id="{DCEBCF40-61E5-DE3C-9484-640B8985BCE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08933" y="2513916"/>
            <a:ext cx="4337306" cy="1367619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CB5D95F9-5CE1-5850-C5E2-47965CFEDD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6393" y="6147285"/>
            <a:ext cx="908186" cy="34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479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44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A39948-2C27-5288-3569-B3E96F11B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F02C1F80-ED64-91B2-122A-07A5F2BB2058}"/>
              </a:ext>
            </a:extLst>
          </p:cNvPr>
          <p:cNvSpPr txBox="1"/>
          <p:nvPr/>
        </p:nvSpPr>
        <p:spPr>
          <a:xfrm>
            <a:off x="1631026" y="2921168"/>
            <a:ext cx="870567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6000" b="1" i="0" u="none" strike="noStrike" kern="1200" cap="none" spc="0" normalizeH="0" baseline="0" noProof="0" dirty="0">
                <a:ln>
                  <a:noFill/>
                </a:ln>
                <a:solidFill>
                  <a:srgbClr val="DA291C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Aprender, impulsiona!</a:t>
            </a:r>
          </a:p>
        </p:txBody>
      </p:sp>
      <p:sp>
        <p:nvSpPr>
          <p:cNvPr id="17" name="CaixaDeTexto 23">
            <a:extLst>
              <a:ext uri="{FF2B5EF4-FFF2-40B4-BE49-F238E27FC236}">
                <a16:creationId xmlns:a16="http://schemas.microsoft.com/office/drawing/2014/main" id="{73852FBB-649A-DBB9-4FA9-016E79DBE736}"/>
              </a:ext>
            </a:extLst>
          </p:cNvPr>
          <p:cNvSpPr txBox="1"/>
          <p:nvPr/>
        </p:nvSpPr>
        <p:spPr>
          <a:xfrm rot="5400000">
            <a:off x="5757446" y="1938876"/>
            <a:ext cx="677108" cy="5266169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marL="0" marR="0" lvl="0" indent="0" algn="l" defTabSz="4571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srgbClr val="2D2926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TRILHA PRINCIPAL | TEAMS</a:t>
            </a:r>
            <a:endParaRPr kumimoji="0" lang="pt-BR" sz="3200" b="0" i="1" u="none" strike="noStrike" kern="1200" cap="none" spc="0" normalizeH="0" baseline="0" noProof="0" dirty="0">
              <a:ln>
                <a:noFill/>
              </a:ln>
              <a:solidFill>
                <a:srgbClr val="2D2926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3" name="Conector Reto 30">
            <a:extLst>
              <a:ext uri="{FF2B5EF4-FFF2-40B4-BE49-F238E27FC236}">
                <a16:creationId xmlns:a16="http://schemas.microsoft.com/office/drawing/2014/main" id="{17AEE8F8-328D-DE12-1E4E-2C9EC7D5F78D}"/>
              </a:ext>
            </a:extLst>
          </p:cNvPr>
          <p:cNvCxnSpPr>
            <a:cxnSpLocks/>
          </p:cNvCxnSpPr>
          <p:nvPr/>
        </p:nvCxnSpPr>
        <p:spPr>
          <a:xfrm>
            <a:off x="2148114" y="4119523"/>
            <a:ext cx="7953829" cy="0"/>
          </a:xfrm>
          <a:prstGeom prst="line">
            <a:avLst/>
          </a:prstGeom>
          <a:ln w="6350">
            <a:gradFill flip="none" rotWithShape="1">
              <a:gsLst>
                <a:gs pos="0">
                  <a:schemeClr val="bg1"/>
                </a:gs>
                <a:gs pos="51000">
                  <a:schemeClr val="bg2">
                    <a:lumMod val="25000"/>
                  </a:schemeClr>
                </a:gs>
                <a:gs pos="81000">
                  <a:schemeClr val="bg2">
                    <a:lumMod val="25000"/>
                  </a:schemeClr>
                </a:gs>
                <a:gs pos="21000">
                  <a:schemeClr val="bg2">
                    <a:lumMod val="25000"/>
                  </a:schemeClr>
                </a:gs>
                <a:gs pos="100000">
                  <a:schemeClr val="bg1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3605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004E1B-C7E6-BB7B-AAAC-6012FAF700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18281427-60D8-818C-FEC5-928EC020182D}"/>
              </a:ext>
            </a:extLst>
          </p:cNvPr>
          <p:cNvGrpSpPr/>
          <p:nvPr/>
        </p:nvGrpSpPr>
        <p:grpSpPr>
          <a:xfrm>
            <a:off x="2978944" y="171776"/>
            <a:ext cx="7367906" cy="677108"/>
            <a:chOff x="2978944" y="171776"/>
            <a:chExt cx="7367906" cy="677108"/>
          </a:xfrm>
        </p:grpSpPr>
        <p:sp>
          <p:nvSpPr>
            <p:cNvPr id="10" name="CaixaDeTexto 23">
              <a:extLst>
                <a:ext uri="{FF2B5EF4-FFF2-40B4-BE49-F238E27FC236}">
                  <a16:creationId xmlns:a16="http://schemas.microsoft.com/office/drawing/2014/main" id="{7CD201D5-6405-2CD6-C484-17E8C08AAE03}"/>
                </a:ext>
              </a:extLst>
            </p:cNvPr>
            <p:cNvSpPr txBox="1"/>
            <p:nvPr/>
          </p:nvSpPr>
          <p:spPr>
            <a:xfrm rot="5400000">
              <a:off x="5273475" y="-2122755"/>
              <a:ext cx="677108" cy="526616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pPr marL="0" marR="0" lvl="0" indent="0" algn="l" defTabSz="45715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TRILHA PRINCIPAL | </a:t>
              </a: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DA291C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TEAMS</a:t>
              </a:r>
              <a:endParaRPr kumimoji="0" lang="pt-BR" sz="3200" b="0" i="1" u="none" strike="noStrike" kern="1200" cap="none" spc="0" normalizeH="0" baseline="0" noProof="0" dirty="0">
                <a:ln>
                  <a:noFill/>
                </a:ln>
                <a:solidFill>
                  <a:srgbClr val="DA291C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5BEC62EB-888C-115F-FF56-07682CB2E27F}"/>
                </a:ext>
              </a:extLst>
            </p:cNvPr>
            <p:cNvSpPr txBox="1"/>
            <p:nvPr/>
          </p:nvSpPr>
          <p:spPr>
            <a:xfrm>
              <a:off x="8245114" y="310274"/>
              <a:ext cx="21017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rPr>
                <a:t>Onde estamos:</a:t>
              </a:r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E42E48B4-5F0A-C49D-76F1-339FDE4F6C63}"/>
              </a:ext>
            </a:extLst>
          </p:cNvPr>
          <p:cNvGrpSpPr/>
          <p:nvPr/>
        </p:nvGrpSpPr>
        <p:grpSpPr>
          <a:xfrm>
            <a:off x="1866896" y="890929"/>
            <a:ext cx="10325111" cy="5795295"/>
            <a:chOff x="1866896" y="890929"/>
            <a:chExt cx="10325111" cy="5795295"/>
          </a:xfrm>
        </p:grpSpPr>
        <p:sp>
          <p:nvSpPr>
            <p:cNvPr id="21" name="Retângulo: Cantos Superiores Arredondados 20">
              <a:extLst>
                <a:ext uri="{FF2B5EF4-FFF2-40B4-BE49-F238E27FC236}">
                  <a16:creationId xmlns:a16="http://schemas.microsoft.com/office/drawing/2014/main" id="{29A053D5-A06A-3BB2-8FBB-E6FE8BB471FE}"/>
                </a:ext>
              </a:extLst>
            </p:cNvPr>
            <p:cNvSpPr/>
            <p:nvPr/>
          </p:nvSpPr>
          <p:spPr>
            <a:xfrm rot="16200000">
              <a:off x="4131808" y="-1373975"/>
              <a:ext cx="5795295" cy="10325103"/>
            </a:xfrm>
            <a:prstGeom prst="round2SameRect">
              <a:avLst>
                <a:gd name="adj1" fmla="val 2633"/>
                <a:gd name="adj2" fmla="val 0"/>
              </a:avLst>
            </a:prstGeom>
            <a:solidFill>
              <a:srgbClr val="2D29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6E6B302D-9162-C08B-766A-7A345128D09C}"/>
                </a:ext>
              </a:extLst>
            </p:cNvPr>
            <p:cNvSpPr txBox="1"/>
            <p:nvPr/>
          </p:nvSpPr>
          <p:spPr>
            <a:xfrm>
              <a:off x="2645485" y="1078053"/>
              <a:ext cx="4696106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</a:rPr>
                <a:t>Aprender, impulsiona!</a:t>
              </a:r>
            </a:p>
          </p:txBody>
        </p:sp>
        <p:cxnSp>
          <p:nvCxnSpPr>
            <p:cNvPr id="27" name="Conector Reto 12">
              <a:extLst>
                <a:ext uri="{FF2B5EF4-FFF2-40B4-BE49-F238E27FC236}">
                  <a16:creationId xmlns:a16="http://schemas.microsoft.com/office/drawing/2014/main" id="{4E6BFF66-0348-F773-31AD-8282A6806A12}"/>
                </a:ext>
              </a:extLst>
            </p:cNvPr>
            <p:cNvCxnSpPr>
              <a:cxnSpLocks/>
            </p:cNvCxnSpPr>
            <p:nvPr/>
          </p:nvCxnSpPr>
          <p:spPr>
            <a:xfrm>
              <a:off x="2645485" y="1785939"/>
              <a:ext cx="4962806" cy="0"/>
            </a:xfrm>
            <a:prstGeom prst="line">
              <a:avLst/>
            </a:prstGeom>
            <a:ln w="6350">
              <a:gradFill flip="none" rotWithShape="1">
                <a:gsLst>
                  <a:gs pos="63000">
                    <a:schemeClr val="bg1"/>
                  </a:gs>
                  <a:gs pos="100000">
                    <a:srgbClr val="262626">
                      <a:alpha val="0"/>
                    </a:srgbClr>
                  </a:gs>
                  <a:gs pos="0">
                    <a:schemeClr val="bg2">
                      <a:lumMod val="25000"/>
                      <a:alpha val="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tângulo 32">
              <a:extLst>
                <a:ext uri="{FF2B5EF4-FFF2-40B4-BE49-F238E27FC236}">
                  <a16:creationId xmlns:a16="http://schemas.microsoft.com/office/drawing/2014/main" id="{52762A85-FA40-3A9D-3528-FB70C6C76337}"/>
                </a:ext>
              </a:extLst>
            </p:cNvPr>
            <p:cNvSpPr/>
            <p:nvPr/>
          </p:nvSpPr>
          <p:spPr>
            <a:xfrm>
              <a:off x="1866896" y="5276466"/>
              <a:ext cx="6790105" cy="406343"/>
            </a:xfrm>
            <a:prstGeom prst="rect">
              <a:avLst/>
            </a:prstGeom>
            <a:solidFill>
              <a:srgbClr val="DA291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539C1BE9-B79E-4453-EA02-D922437A92D7}"/>
                </a:ext>
              </a:extLst>
            </p:cNvPr>
            <p:cNvSpPr/>
            <p:nvPr/>
          </p:nvSpPr>
          <p:spPr>
            <a:xfrm>
              <a:off x="2978944" y="1843391"/>
              <a:ext cx="7961786" cy="435279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Multi</a:t>
              </a: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Banda Larga;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Fone Fixo;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TV;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Pós;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Controle;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SVAs</a:t>
              </a: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;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Portabilidade;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Vida Inteligente;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Internet 5G;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Claro </a:t>
              </a:r>
              <a:r>
                <a:rPr kumimoji="0" lang="en-US" sz="2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empresas</a:t>
              </a: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</a:t>
              </a:r>
              <a:r>
                <a:rPr kumimoji="0" lang="en-US" sz="2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em</a:t>
              </a: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LP.</a:t>
              </a:r>
              <a:endPara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2" name="Triângulo isósceles 31">
              <a:extLst>
                <a:ext uri="{FF2B5EF4-FFF2-40B4-BE49-F238E27FC236}">
                  <a16:creationId xmlns:a16="http://schemas.microsoft.com/office/drawing/2014/main" id="{9B0295DD-9E34-D29F-0EC3-8387E8AA2448}"/>
                </a:ext>
              </a:extLst>
            </p:cNvPr>
            <p:cNvSpPr/>
            <p:nvPr/>
          </p:nvSpPr>
          <p:spPr>
            <a:xfrm rot="5400000">
              <a:off x="2516266" y="5349991"/>
              <a:ext cx="258437" cy="227127"/>
            </a:xfrm>
            <a:prstGeom prst="triangle">
              <a:avLst/>
            </a:prstGeom>
            <a:noFill/>
            <a:ln w="952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70FD32A9-5AB8-E8E4-60D7-6CC152A1AD2E}"/>
                </a:ext>
              </a:extLst>
            </p:cNvPr>
            <p:cNvSpPr/>
            <p:nvPr/>
          </p:nvSpPr>
          <p:spPr>
            <a:xfrm>
              <a:off x="9699039" y="906146"/>
              <a:ext cx="2492961" cy="933263"/>
            </a:xfrm>
            <a:prstGeom prst="rect">
              <a:avLst/>
            </a:prstGeom>
            <a:solidFill>
              <a:srgbClr val="DA291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Objetivo:</a:t>
              </a:r>
              <a:r>
                <a:rPr kumimoji="0" lang="pt-BR" sz="17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  </a:t>
              </a: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Entender os produtos e enxergar oportunidades de venda.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2917786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Mulher sentada com computador no colo&#10;&#10;Descrição gerada automaticamente">
            <a:extLst>
              <a:ext uri="{FF2B5EF4-FFF2-40B4-BE49-F238E27FC236}">
                <a16:creationId xmlns:a16="http://schemas.microsoft.com/office/drawing/2014/main" id="{377DA58D-FBE6-61EB-6D11-B2C1BBECB33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75" r="493"/>
          <a:stretch/>
        </p:blipFill>
        <p:spPr>
          <a:xfrm>
            <a:off x="-4883" y="0"/>
            <a:ext cx="8353016" cy="6861818"/>
          </a:xfrm>
          <a:prstGeom prst="rect">
            <a:avLst/>
          </a:prstGeom>
        </p:spPr>
      </p:pic>
      <p:pic>
        <p:nvPicPr>
          <p:cNvPr id="6" name="Imagem 5" descr="Forma&#10;&#10;Descrição gerada automaticamente">
            <a:extLst>
              <a:ext uri="{FF2B5EF4-FFF2-40B4-BE49-F238E27FC236}">
                <a16:creationId xmlns:a16="http://schemas.microsoft.com/office/drawing/2014/main" id="{BD11EBED-7F1B-6D7C-0C73-B9594943517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50" r="8687" b="499"/>
          <a:stretch/>
        </p:blipFill>
        <p:spPr>
          <a:xfrm>
            <a:off x="5200125" y="1"/>
            <a:ext cx="6991876" cy="6858000"/>
          </a:xfrm>
          <a:prstGeom prst="rect">
            <a:avLst/>
          </a:prstGeom>
        </p:spPr>
      </p:pic>
      <p:pic>
        <p:nvPicPr>
          <p:cNvPr id="45" name="Gráfico 44">
            <a:extLst>
              <a:ext uri="{FF2B5EF4-FFF2-40B4-BE49-F238E27FC236}">
                <a16:creationId xmlns:a16="http://schemas.microsoft.com/office/drawing/2014/main" id="{AEE10B56-1ED1-6AC3-E894-F139D9EFA86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sp>
        <p:nvSpPr>
          <p:cNvPr id="74" name="CaixaDeTexto 73">
            <a:extLst>
              <a:ext uri="{FF2B5EF4-FFF2-40B4-BE49-F238E27FC236}">
                <a16:creationId xmlns:a16="http://schemas.microsoft.com/office/drawing/2014/main" id="{1790C72E-EA5A-6B83-D943-5725A13CA4CE}"/>
              </a:ext>
            </a:extLst>
          </p:cNvPr>
          <p:cNvSpPr txBox="1"/>
          <p:nvPr/>
        </p:nvSpPr>
        <p:spPr>
          <a:xfrm>
            <a:off x="7265665" y="2327519"/>
            <a:ext cx="42995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solidFill>
                  <a:schemeClr val="bg1">
                    <a:lumMod val="95000"/>
                  </a:schemeClr>
                </a:solidFill>
                <a:latin typeface="AMX" pitchFamily="2" charset="77"/>
              </a:rPr>
              <a:t>Bem-vindos(as) de volta à Formação inicial! Hoje, nosso treinamento irá abordar a </a:t>
            </a:r>
            <a:r>
              <a:rPr lang="pt-BR" dirty="0">
                <a:solidFill>
                  <a:srgbClr val="F75D49"/>
                </a:solidFill>
                <a:latin typeface="AMX" pitchFamily="2" charset="77"/>
              </a:rPr>
              <a:t>Claro internet móvel</a:t>
            </a:r>
            <a:r>
              <a:rPr lang="pt-BR" dirty="0">
                <a:solidFill>
                  <a:schemeClr val="bg1">
                    <a:lumMod val="95000"/>
                  </a:schemeClr>
                </a:solidFill>
                <a:latin typeface="AMX" pitchFamily="2" charset="77"/>
              </a:rPr>
              <a:t>!</a:t>
            </a:r>
          </a:p>
          <a:p>
            <a:endParaRPr lang="pt-BR" dirty="0">
              <a:solidFill>
                <a:schemeClr val="bg1">
                  <a:lumMod val="95000"/>
                </a:schemeClr>
              </a:solidFill>
              <a:latin typeface="AMX" pitchFamily="2" charset="77"/>
            </a:endParaRPr>
          </a:p>
          <a:p>
            <a:r>
              <a:rPr lang="pt-BR" dirty="0">
                <a:solidFill>
                  <a:schemeClr val="bg1">
                    <a:lumMod val="95000"/>
                  </a:schemeClr>
                </a:solidFill>
                <a:latin typeface="AMX" pitchFamily="2" charset="77"/>
              </a:rPr>
              <a:t>Falaremos sobre uma das ferramentas mais essenciais e dinâmicas no mundo moderno: </a:t>
            </a:r>
            <a:r>
              <a:rPr lang="pt-BR" dirty="0">
                <a:solidFill>
                  <a:srgbClr val="F75D49"/>
                </a:solidFill>
                <a:latin typeface="AMX" pitchFamily="2" charset="77"/>
              </a:rPr>
              <a:t>a internet móvel</a:t>
            </a:r>
            <a:r>
              <a:rPr lang="pt-BR" dirty="0">
                <a:solidFill>
                  <a:schemeClr val="bg1">
                    <a:lumMod val="95000"/>
                  </a:schemeClr>
                </a:solidFill>
                <a:latin typeface="AMX" pitchFamily="2" charset="77"/>
              </a:rPr>
              <a:t>. </a:t>
            </a:r>
          </a:p>
          <a:p>
            <a:endParaRPr lang="pt-BR" dirty="0">
              <a:solidFill>
                <a:schemeClr val="bg1">
                  <a:lumMod val="95000"/>
                </a:schemeClr>
              </a:solidFill>
              <a:latin typeface="AMX" pitchFamily="2" charset="77"/>
            </a:endParaRPr>
          </a:p>
          <a:p>
            <a:r>
              <a:rPr lang="pt-BR" dirty="0">
                <a:solidFill>
                  <a:schemeClr val="bg1">
                    <a:lumMod val="95000"/>
                  </a:schemeClr>
                </a:solidFill>
                <a:latin typeface="AMX" pitchFamily="2" charset="77"/>
              </a:rPr>
              <a:t>Preparados? Vamos começar.</a:t>
            </a:r>
          </a:p>
        </p:txBody>
      </p:sp>
      <p:sp>
        <p:nvSpPr>
          <p:cNvPr id="75" name="CaixaDeTexto 74">
            <a:extLst>
              <a:ext uri="{FF2B5EF4-FFF2-40B4-BE49-F238E27FC236}">
                <a16:creationId xmlns:a16="http://schemas.microsoft.com/office/drawing/2014/main" id="{309A0AAB-E181-4A09-396A-6573B947CE0F}"/>
              </a:ext>
            </a:extLst>
          </p:cNvPr>
          <p:cNvSpPr txBox="1"/>
          <p:nvPr/>
        </p:nvSpPr>
        <p:spPr>
          <a:xfrm>
            <a:off x="7265665" y="1680291"/>
            <a:ext cx="4299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Olá!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E4B55A2E-0EE2-7D04-D1E9-2D0D7464B4F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37071" t="49596" r="48631" b="29389"/>
          <a:stretch/>
        </p:blipFill>
        <p:spPr>
          <a:xfrm rot="16200000" flipH="1">
            <a:off x="8077535" y="2743536"/>
            <a:ext cx="3899574" cy="4329355"/>
          </a:xfrm>
          <a:prstGeom prst="rect">
            <a:avLst/>
          </a:prstGeom>
        </p:spPr>
      </p:pic>
      <p:pic>
        <p:nvPicPr>
          <p:cNvPr id="2" name="Gráfico 1">
            <a:extLst>
              <a:ext uri="{FF2B5EF4-FFF2-40B4-BE49-F238E27FC236}">
                <a16:creationId xmlns:a16="http://schemas.microsoft.com/office/drawing/2014/main" id="{A565B3F3-D116-A428-3310-0AAEC4004AB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grpSp>
        <p:nvGrpSpPr>
          <p:cNvPr id="41" name="Agrupar 40">
            <a:extLst>
              <a:ext uri="{FF2B5EF4-FFF2-40B4-BE49-F238E27FC236}">
                <a16:creationId xmlns:a16="http://schemas.microsoft.com/office/drawing/2014/main" id="{DA2452C6-C8C8-4D93-0F95-F79027080EEB}"/>
              </a:ext>
            </a:extLst>
          </p:cNvPr>
          <p:cNvGrpSpPr/>
          <p:nvPr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42" name="Agrupar 41">
              <a:extLst>
                <a:ext uri="{FF2B5EF4-FFF2-40B4-BE49-F238E27FC236}">
                  <a16:creationId xmlns:a16="http://schemas.microsoft.com/office/drawing/2014/main" id="{03B3730F-238C-C8F0-56A5-10D8F2D4DE3F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84" name="Gráfico 4">
                <a:extLst>
                  <a:ext uri="{FF2B5EF4-FFF2-40B4-BE49-F238E27FC236}">
                    <a16:creationId xmlns:a16="http://schemas.microsoft.com/office/drawing/2014/main" id="{2B73BB8A-C38B-0AB2-1FB6-11CE7EDFDC59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97" name="Forma Livre: Forma 96">
                  <a:extLst>
                    <a:ext uri="{FF2B5EF4-FFF2-40B4-BE49-F238E27FC236}">
                      <a16:creationId xmlns:a16="http://schemas.microsoft.com/office/drawing/2014/main" id="{563E08A8-98BD-98CC-C782-2A33C90C38B4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8" name="Forma Livre: Forma 97">
                  <a:extLst>
                    <a:ext uri="{FF2B5EF4-FFF2-40B4-BE49-F238E27FC236}">
                      <a16:creationId xmlns:a16="http://schemas.microsoft.com/office/drawing/2014/main" id="{0BDB395D-9302-BB7A-32E7-00A1FD471775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9" name="Forma Livre: Forma 98">
                  <a:extLst>
                    <a:ext uri="{FF2B5EF4-FFF2-40B4-BE49-F238E27FC236}">
                      <a16:creationId xmlns:a16="http://schemas.microsoft.com/office/drawing/2014/main" id="{539B2F23-A10D-04EC-422B-9138FDB93ACD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100" name="Forma Livre: Forma 99">
                  <a:extLst>
                    <a:ext uri="{FF2B5EF4-FFF2-40B4-BE49-F238E27FC236}">
                      <a16:creationId xmlns:a16="http://schemas.microsoft.com/office/drawing/2014/main" id="{FBD0A099-85FF-7C77-173F-13611F6D9D5A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85" name="Gráfico 4">
                <a:extLst>
                  <a:ext uri="{FF2B5EF4-FFF2-40B4-BE49-F238E27FC236}">
                    <a16:creationId xmlns:a16="http://schemas.microsoft.com/office/drawing/2014/main" id="{4FA25BE8-204B-397E-F9DA-64A545F43270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86" name="Forma Livre: Forma 85">
                  <a:extLst>
                    <a:ext uri="{FF2B5EF4-FFF2-40B4-BE49-F238E27FC236}">
                      <a16:creationId xmlns:a16="http://schemas.microsoft.com/office/drawing/2014/main" id="{CFB577B1-FAEF-508E-22E8-B56513023FB7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7" name="Forma Livre: Forma 86">
                  <a:extLst>
                    <a:ext uri="{FF2B5EF4-FFF2-40B4-BE49-F238E27FC236}">
                      <a16:creationId xmlns:a16="http://schemas.microsoft.com/office/drawing/2014/main" id="{E58E743E-C104-153F-D7AF-FFC5120A580A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8" name="Forma Livre: Forma 87">
                  <a:extLst>
                    <a:ext uri="{FF2B5EF4-FFF2-40B4-BE49-F238E27FC236}">
                      <a16:creationId xmlns:a16="http://schemas.microsoft.com/office/drawing/2014/main" id="{E7AEEE2E-CB9C-B3EA-9F45-9C8AF6B06AA4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9" name="Forma Livre: Forma 88">
                  <a:extLst>
                    <a:ext uri="{FF2B5EF4-FFF2-40B4-BE49-F238E27FC236}">
                      <a16:creationId xmlns:a16="http://schemas.microsoft.com/office/drawing/2014/main" id="{4544B42E-A34D-6FE1-3952-8F10D0EE7A33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0" name="Forma Livre: Forma 89">
                  <a:extLst>
                    <a:ext uri="{FF2B5EF4-FFF2-40B4-BE49-F238E27FC236}">
                      <a16:creationId xmlns:a16="http://schemas.microsoft.com/office/drawing/2014/main" id="{0B3AA9FA-9E85-187A-ED7F-7EF107957FF4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1" name="Forma Livre: Forma 90">
                  <a:extLst>
                    <a:ext uri="{FF2B5EF4-FFF2-40B4-BE49-F238E27FC236}">
                      <a16:creationId xmlns:a16="http://schemas.microsoft.com/office/drawing/2014/main" id="{27A9977D-ECFA-C35A-27A6-5C7E602D5B96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2" name="Forma Livre: Forma 91">
                  <a:extLst>
                    <a:ext uri="{FF2B5EF4-FFF2-40B4-BE49-F238E27FC236}">
                      <a16:creationId xmlns:a16="http://schemas.microsoft.com/office/drawing/2014/main" id="{4A802BE3-C878-791D-FBBF-DCC4E2C1CD86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3" name="Forma Livre: Forma 92">
                  <a:extLst>
                    <a:ext uri="{FF2B5EF4-FFF2-40B4-BE49-F238E27FC236}">
                      <a16:creationId xmlns:a16="http://schemas.microsoft.com/office/drawing/2014/main" id="{B17D6EA8-16D0-41D4-BF03-52882607A451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4" name="Forma Livre: Forma 93">
                  <a:extLst>
                    <a:ext uri="{FF2B5EF4-FFF2-40B4-BE49-F238E27FC236}">
                      <a16:creationId xmlns:a16="http://schemas.microsoft.com/office/drawing/2014/main" id="{E602DB25-1460-18F4-3CE7-E75A375E55AA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5" name="Forma Livre: Forma 94">
                  <a:extLst>
                    <a:ext uri="{FF2B5EF4-FFF2-40B4-BE49-F238E27FC236}">
                      <a16:creationId xmlns:a16="http://schemas.microsoft.com/office/drawing/2014/main" id="{F6E59191-99D5-C392-AD2F-823180EC7AFD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96" name="Forma Livre: Forma 95">
                  <a:extLst>
                    <a:ext uri="{FF2B5EF4-FFF2-40B4-BE49-F238E27FC236}">
                      <a16:creationId xmlns:a16="http://schemas.microsoft.com/office/drawing/2014/main" id="{35343D16-97F4-5C1C-E152-88E88B59E112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44" name="Agrupar 43">
              <a:extLst>
                <a:ext uri="{FF2B5EF4-FFF2-40B4-BE49-F238E27FC236}">
                  <a16:creationId xmlns:a16="http://schemas.microsoft.com/office/drawing/2014/main" id="{9586CA29-873D-F60E-5FD7-8CCB01DAF21D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0E415F64-FD8D-9702-611C-60E947ECE4D1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6" name="Forma Livre: Forma 75">
                <a:extLst>
                  <a:ext uri="{FF2B5EF4-FFF2-40B4-BE49-F238E27FC236}">
                    <a16:creationId xmlns:a16="http://schemas.microsoft.com/office/drawing/2014/main" id="{C83989E2-C46F-E0AC-F2D8-5DF006C3356C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B9E064BC-617C-A4C2-1C20-437D0371D1DA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0B3D1177-63BF-A5A4-4638-C66BFF37E33D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3864F571-7F80-9EE4-98FB-C28D875EEDAB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BCBF3281-F23A-565A-2627-59A199FCD110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1" name="Forma Livre: Forma 80">
                <a:extLst>
                  <a:ext uri="{FF2B5EF4-FFF2-40B4-BE49-F238E27FC236}">
                    <a16:creationId xmlns:a16="http://schemas.microsoft.com/office/drawing/2014/main" id="{C3BD8900-E425-1D5E-3B28-B0C092C65F99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2" name="Forma Livre: Forma 81">
                <a:extLst>
                  <a:ext uri="{FF2B5EF4-FFF2-40B4-BE49-F238E27FC236}">
                    <a16:creationId xmlns:a16="http://schemas.microsoft.com/office/drawing/2014/main" id="{34BC32E3-945A-2F13-828A-4EF3B9382AF5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3" name="Forma Livre: Forma 82">
                <a:extLst>
                  <a:ext uri="{FF2B5EF4-FFF2-40B4-BE49-F238E27FC236}">
                    <a16:creationId xmlns:a16="http://schemas.microsoft.com/office/drawing/2014/main" id="{48A0153C-ADFE-B721-7513-53178353C1D4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581546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magem em preto e branco&#10;&#10;Descrição gerada automaticamente com confiança média">
            <a:extLst>
              <a:ext uri="{FF2B5EF4-FFF2-40B4-BE49-F238E27FC236}">
                <a16:creationId xmlns:a16="http://schemas.microsoft.com/office/drawing/2014/main" id="{C124C315-7871-4462-709B-47E5F2ABB0F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7" name="CaixaDeTexto 36">
            <a:extLst>
              <a:ext uri="{FF2B5EF4-FFF2-40B4-BE49-F238E27FC236}">
                <a16:creationId xmlns:a16="http://schemas.microsoft.com/office/drawing/2014/main" id="{E7AE6747-5183-BF74-2186-11D147D0D6E6}"/>
              </a:ext>
            </a:extLst>
          </p:cNvPr>
          <p:cNvSpPr txBox="1"/>
          <p:nvPr/>
        </p:nvSpPr>
        <p:spPr>
          <a:xfrm>
            <a:off x="570975" y="3335123"/>
            <a:ext cx="5402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solidFill>
                  <a:schemeClr val="bg1">
                    <a:lumMod val="95000"/>
                  </a:schemeClr>
                </a:solidFill>
                <a:latin typeface="AMX" pitchFamily="2" charset="77"/>
              </a:rPr>
              <a:t>Para uma melhor interação durante o treinamento, sugerimos que os passos a seguir sejam seguidos.</a:t>
            </a:r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id="{B29AEB67-051C-B65A-5A65-68FB8608D0E8}"/>
              </a:ext>
            </a:extLst>
          </p:cNvPr>
          <p:cNvSpPr txBox="1"/>
          <p:nvPr/>
        </p:nvSpPr>
        <p:spPr>
          <a:xfrm>
            <a:off x="570975" y="2687895"/>
            <a:ext cx="5402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Combinados</a:t>
            </a:r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C2C60CEE-27E6-BD0C-0BD5-60652AD0174B}"/>
              </a:ext>
            </a:extLst>
          </p:cNvPr>
          <p:cNvSpPr/>
          <p:nvPr/>
        </p:nvSpPr>
        <p:spPr>
          <a:xfrm>
            <a:off x="7048062" y="1232452"/>
            <a:ext cx="1205948" cy="1205948"/>
          </a:xfrm>
          <a:prstGeom prst="ellipse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6A0B3C54-DEF8-024F-423A-9CE0FB060AEB}"/>
              </a:ext>
            </a:extLst>
          </p:cNvPr>
          <p:cNvSpPr/>
          <p:nvPr/>
        </p:nvSpPr>
        <p:spPr>
          <a:xfrm>
            <a:off x="7048062" y="4440872"/>
            <a:ext cx="1205948" cy="1205948"/>
          </a:xfrm>
          <a:prstGeom prst="ellipse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F38B5CDD-BC50-0CB7-8B25-6DCF818DD727}"/>
              </a:ext>
            </a:extLst>
          </p:cNvPr>
          <p:cNvSpPr/>
          <p:nvPr/>
        </p:nvSpPr>
        <p:spPr>
          <a:xfrm>
            <a:off x="7048062" y="2836662"/>
            <a:ext cx="1205948" cy="1205948"/>
          </a:xfrm>
          <a:prstGeom prst="ellipse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1" name="Gráfico 50">
            <a:extLst>
              <a:ext uri="{FF2B5EF4-FFF2-40B4-BE49-F238E27FC236}">
                <a16:creationId xmlns:a16="http://schemas.microsoft.com/office/drawing/2014/main" id="{70019C68-9797-A812-834F-CF19DA289F63}"/>
              </a:ext>
            </a:extLst>
          </p:cNvPr>
          <p:cNvGrpSpPr/>
          <p:nvPr/>
        </p:nvGrpSpPr>
        <p:grpSpPr>
          <a:xfrm>
            <a:off x="7335481" y="1455604"/>
            <a:ext cx="631110" cy="759643"/>
            <a:chOff x="8388503" y="3005945"/>
            <a:chExt cx="631110" cy="759643"/>
          </a:xfrm>
        </p:grpSpPr>
        <p:sp>
          <p:nvSpPr>
            <p:cNvPr id="42" name="Forma Livre 41">
              <a:extLst>
                <a:ext uri="{FF2B5EF4-FFF2-40B4-BE49-F238E27FC236}">
                  <a16:creationId xmlns:a16="http://schemas.microsoft.com/office/drawing/2014/main" id="{D814969B-23D2-4B59-0229-CEC38A536D33}"/>
                </a:ext>
              </a:extLst>
            </p:cNvPr>
            <p:cNvSpPr/>
            <p:nvPr/>
          </p:nvSpPr>
          <p:spPr>
            <a:xfrm>
              <a:off x="8569387" y="3189983"/>
              <a:ext cx="269341" cy="263845"/>
            </a:xfrm>
            <a:custGeom>
              <a:avLst/>
              <a:gdLst>
                <a:gd name="connsiteX0" fmla="*/ 269342 w 269341"/>
                <a:gd name="connsiteY0" fmla="*/ 131922 h 263845"/>
                <a:gd name="connsiteX1" fmla="*/ 134671 w 269341"/>
                <a:gd name="connsiteY1" fmla="*/ 0 h 263845"/>
                <a:gd name="connsiteX2" fmla="*/ 0 w 269341"/>
                <a:gd name="connsiteY2" fmla="*/ 131922 h 263845"/>
                <a:gd name="connsiteX3" fmla="*/ 134671 w 269341"/>
                <a:gd name="connsiteY3" fmla="*/ 263845 h 263845"/>
                <a:gd name="connsiteX4" fmla="*/ 269342 w 269341"/>
                <a:gd name="connsiteY4" fmla="*/ 131922 h 26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9341" h="263845">
                  <a:moveTo>
                    <a:pt x="269342" y="131922"/>
                  </a:moveTo>
                  <a:cubicBezTo>
                    <a:pt x="269342" y="59116"/>
                    <a:pt x="208835" y="0"/>
                    <a:pt x="134671" y="0"/>
                  </a:cubicBezTo>
                  <a:cubicBezTo>
                    <a:pt x="60507" y="0"/>
                    <a:pt x="0" y="59116"/>
                    <a:pt x="0" y="131922"/>
                  </a:cubicBezTo>
                  <a:cubicBezTo>
                    <a:pt x="0" y="204729"/>
                    <a:pt x="60348" y="263845"/>
                    <a:pt x="134671" y="263845"/>
                  </a:cubicBezTo>
                  <a:cubicBezTo>
                    <a:pt x="208994" y="263845"/>
                    <a:pt x="269342" y="204573"/>
                    <a:pt x="269342" y="131922"/>
                  </a:cubicBezTo>
                  <a:close/>
                </a:path>
              </a:pathLst>
            </a:custGeom>
            <a:no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  <p:sp>
          <p:nvSpPr>
            <p:cNvPr id="43" name="Forma Livre 42">
              <a:extLst>
                <a:ext uri="{FF2B5EF4-FFF2-40B4-BE49-F238E27FC236}">
                  <a16:creationId xmlns:a16="http://schemas.microsoft.com/office/drawing/2014/main" id="{0805A8D1-AF83-669B-C582-121FFF125F35}"/>
                </a:ext>
              </a:extLst>
            </p:cNvPr>
            <p:cNvSpPr/>
            <p:nvPr/>
          </p:nvSpPr>
          <p:spPr>
            <a:xfrm>
              <a:off x="8559223" y="3614219"/>
              <a:ext cx="289669" cy="120254"/>
            </a:xfrm>
            <a:custGeom>
              <a:avLst/>
              <a:gdLst>
                <a:gd name="connsiteX0" fmla="*/ 222493 w 289669"/>
                <a:gd name="connsiteY0" fmla="*/ 0 h 120254"/>
                <a:gd name="connsiteX1" fmla="*/ 144835 w 289669"/>
                <a:gd name="connsiteY1" fmla="*/ 9801 h 120254"/>
                <a:gd name="connsiteX2" fmla="*/ 67177 w 289669"/>
                <a:gd name="connsiteY2" fmla="*/ 0 h 120254"/>
                <a:gd name="connsiteX3" fmla="*/ 0 w 289669"/>
                <a:gd name="connsiteY3" fmla="*/ 120255 h 120254"/>
                <a:gd name="connsiteX4" fmla="*/ 289669 w 289669"/>
                <a:gd name="connsiteY4" fmla="*/ 120255 h 120254"/>
                <a:gd name="connsiteX5" fmla="*/ 222493 w 289669"/>
                <a:gd name="connsiteY5" fmla="*/ 0 h 120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669" h="120254">
                  <a:moveTo>
                    <a:pt x="222493" y="0"/>
                  </a:moveTo>
                  <a:cubicBezTo>
                    <a:pt x="197560" y="6223"/>
                    <a:pt x="171674" y="9801"/>
                    <a:pt x="144835" y="9801"/>
                  </a:cubicBezTo>
                  <a:cubicBezTo>
                    <a:pt x="117996" y="9801"/>
                    <a:pt x="92110" y="6067"/>
                    <a:pt x="67177" y="0"/>
                  </a:cubicBezTo>
                  <a:cubicBezTo>
                    <a:pt x="64159" y="49315"/>
                    <a:pt x="38432" y="92719"/>
                    <a:pt x="0" y="120255"/>
                  </a:cubicBezTo>
                  <a:lnTo>
                    <a:pt x="289669" y="120255"/>
                  </a:lnTo>
                  <a:cubicBezTo>
                    <a:pt x="251237" y="92719"/>
                    <a:pt x="225510" y="49315"/>
                    <a:pt x="222493" y="0"/>
                  </a:cubicBezTo>
                  <a:close/>
                </a:path>
              </a:pathLst>
            </a:custGeom>
            <a:no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  <p:sp>
          <p:nvSpPr>
            <p:cNvPr id="44" name="Forma Livre 43">
              <a:extLst>
                <a:ext uri="{FF2B5EF4-FFF2-40B4-BE49-F238E27FC236}">
                  <a16:creationId xmlns:a16="http://schemas.microsoft.com/office/drawing/2014/main" id="{A50FB2C7-100E-BF70-5334-19BBC41105EE}"/>
                </a:ext>
              </a:extLst>
            </p:cNvPr>
            <p:cNvSpPr/>
            <p:nvPr/>
          </p:nvSpPr>
          <p:spPr>
            <a:xfrm>
              <a:off x="8420265" y="3037058"/>
              <a:ext cx="567586" cy="556003"/>
            </a:xfrm>
            <a:custGeom>
              <a:avLst/>
              <a:gdLst>
                <a:gd name="connsiteX0" fmla="*/ 567428 w 567586"/>
                <a:gd name="connsiteY0" fmla="*/ 278002 h 556003"/>
                <a:gd name="connsiteX1" fmla="*/ 283635 w 567586"/>
                <a:gd name="connsiteY1" fmla="*/ 0 h 556003"/>
                <a:gd name="connsiteX2" fmla="*/ 0 w 567586"/>
                <a:gd name="connsiteY2" fmla="*/ 278002 h 556003"/>
                <a:gd name="connsiteX3" fmla="*/ 283793 w 567586"/>
                <a:gd name="connsiteY3" fmla="*/ 556004 h 556003"/>
                <a:gd name="connsiteX4" fmla="*/ 567587 w 567586"/>
                <a:gd name="connsiteY4" fmla="*/ 278002 h 556003"/>
                <a:gd name="connsiteX5" fmla="*/ 283793 w 567586"/>
                <a:gd name="connsiteY5" fmla="*/ 40137 h 556003"/>
                <a:gd name="connsiteX6" fmla="*/ 305233 w 567586"/>
                <a:gd name="connsiteY6" fmla="*/ 61139 h 556003"/>
                <a:gd name="connsiteX7" fmla="*/ 283793 w 567586"/>
                <a:gd name="connsiteY7" fmla="*/ 82140 h 556003"/>
                <a:gd name="connsiteX8" fmla="*/ 262354 w 567586"/>
                <a:gd name="connsiteY8" fmla="*/ 61139 h 556003"/>
                <a:gd name="connsiteX9" fmla="*/ 283793 w 567586"/>
                <a:gd name="connsiteY9" fmla="*/ 40137 h 556003"/>
                <a:gd name="connsiteX10" fmla="*/ 117202 w 567586"/>
                <a:gd name="connsiteY10" fmla="*/ 284847 h 556003"/>
                <a:gd name="connsiteX11" fmla="*/ 283635 w 567586"/>
                <a:gd name="connsiteY11" fmla="*/ 121811 h 556003"/>
                <a:gd name="connsiteX12" fmla="*/ 450068 w 567586"/>
                <a:gd name="connsiteY12" fmla="*/ 284847 h 556003"/>
                <a:gd name="connsiteX13" fmla="*/ 283635 w 567586"/>
                <a:gd name="connsiteY13" fmla="*/ 447883 h 556003"/>
                <a:gd name="connsiteX14" fmla="*/ 117202 w 567586"/>
                <a:gd name="connsiteY14" fmla="*/ 284847 h 556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7586" h="556003">
                  <a:moveTo>
                    <a:pt x="567428" y="278002"/>
                  </a:moveTo>
                  <a:cubicBezTo>
                    <a:pt x="567428" y="124766"/>
                    <a:pt x="440063" y="0"/>
                    <a:pt x="283635" y="0"/>
                  </a:cubicBezTo>
                  <a:cubicBezTo>
                    <a:pt x="127207" y="0"/>
                    <a:pt x="0" y="124766"/>
                    <a:pt x="0" y="278002"/>
                  </a:cubicBezTo>
                  <a:cubicBezTo>
                    <a:pt x="0" y="431237"/>
                    <a:pt x="127207" y="556004"/>
                    <a:pt x="283793" y="556004"/>
                  </a:cubicBezTo>
                  <a:cubicBezTo>
                    <a:pt x="440380" y="556004"/>
                    <a:pt x="567587" y="431393"/>
                    <a:pt x="567587" y="278002"/>
                  </a:cubicBezTo>
                  <a:close/>
                  <a:moveTo>
                    <a:pt x="283793" y="40137"/>
                  </a:moveTo>
                  <a:cubicBezTo>
                    <a:pt x="295704" y="40137"/>
                    <a:pt x="305233" y="49627"/>
                    <a:pt x="305233" y="61139"/>
                  </a:cubicBezTo>
                  <a:cubicBezTo>
                    <a:pt x="305233" y="72651"/>
                    <a:pt x="295545" y="82140"/>
                    <a:pt x="283793" y="82140"/>
                  </a:cubicBezTo>
                  <a:cubicBezTo>
                    <a:pt x="272042" y="82140"/>
                    <a:pt x="262354" y="72651"/>
                    <a:pt x="262354" y="61139"/>
                  </a:cubicBezTo>
                  <a:cubicBezTo>
                    <a:pt x="262354" y="49627"/>
                    <a:pt x="272042" y="40137"/>
                    <a:pt x="283793" y="40137"/>
                  </a:cubicBezTo>
                  <a:close/>
                  <a:moveTo>
                    <a:pt x="117202" y="284847"/>
                  </a:moveTo>
                  <a:cubicBezTo>
                    <a:pt x="117202" y="194928"/>
                    <a:pt x="191842" y="121811"/>
                    <a:pt x="283635" y="121811"/>
                  </a:cubicBezTo>
                  <a:cubicBezTo>
                    <a:pt x="375427" y="121811"/>
                    <a:pt x="450068" y="194928"/>
                    <a:pt x="450068" y="284847"/>
                  </a:cubicBezTo>
                  <a:cubicBezTo>
                    <a:pt x="450068" y="374766"/>
                    <a:pt x="375427" y="447883"/>
                    <a:pt x="283635" y="447883"/>
                  </a:cubicBezTo>
                  <a:cubicBezTo>
                    <a:pt x="191842" y="447883"/>
                    <a:pt x="117202" y="374766"/>
                    <a:pt x="117202" y="284847"/>
                  </a:cubicBezTo>
                  <a:close/>
                </a:path>
              </a:pathLst>
            </a:custGeom>
            <a:no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  <p:sp>
          <p:nvSpPr>
            <p:cNvPr id="45" name="Forma Livre 44">
              <a:extLst>
                <a:ext uri="{FF2B5EF4-FFF2-40B4-BE49-F238E27FC236}">
                  <a16:creationId xmlns:a16="http://schemas.microsoft.com/office/drawing/2014/main" id="{FFB9F89F-B6DB-7A99-094B-4B0ADB84EFF7}"/>
                </a:ext>
              </a:extLst>
            </p:cNvPr>
            <p:cNvSpPr/>
            <p:nvPr/>
          </p:nvSpPr>
          <p:spPr>
            <a:xfrm>
              <a:off x="8537625" y="3158869"/>
              <a:ext cx="332865" cy="326072"/>
            </a:xfrm>
            <a:custGeom>
              <a:avLst/>
              <a:gdLst>
                <a:gd name="connsiteX0" fmla="*/ 332866 w 332865"/>
                <a:gd name="connsiteY0" fmla="*/ 163036 h 326072"/>
                <a:gd name="connsiteX1" fmla="*/ 166433 w 332865"/>
                <a:gd name="connsiteY1" fmla="*/ 0 h 326072"/>
                <a:gd name="connsiteX2" fmla="*/ 0 w 332865"/>
                <a:gd name="connsiteY2" fmla="*/ 163036 h 326072"/>
                <a:gd name="connsiteX3" fmla="*/ 166433 w 332865"/>
                <a:gd name="connsiteY3" fmla="*/ 326073 h 326072"/>
                <a:gd name="connsiteX4" fmla="*/ 332866 w 332865"/>
                <a:gd name="connsiteY4" fmla="*/ 163036 h 326072"/>
                <a:gd name="connsiteX5" fmla="*/ 31603 w 332865"/>
                <a:gd name="connsiteY5" fmla="*/ 163036 h 326072"/>
                <a:gd name="connsiteX6" fmla="*/ 166274 w 332865"/>
                <a:gd name="connsiteY6" fmla="*/ 31114 h 326072"/>
                <a:gd name="connsiteX7" fmla="*/ 300945 w 332865"/>
                <a:gd name="connsiteY7" fmla="*/ 163036 h 326072"/>
                <a:gd name="connsiteX8" fmla="*/ 166274 w 332865"/>
                <a:gd name="connsiteY8" fmla="*/ 294959 h 326072"/>
                <a:gd name="connsiteX9" fmla="*/ 31603 w 332865"/>
                <a:gd name="connsiteY9" fmla="*/ 163036 h 32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2865" h="326072">
                  <a:moveTo>
                    <a:pt x="332866" y="163036"/>
                  </a:moveTo>
                  <a:cubicBezTo>
                    <a:pt x="332866" y="73117"/>
                    <a:pt x="258225" y="0"/>
                    <a:pt x="166433" y="0"/>
                  </a:cubicBezTo>
                  <a:cubicBezTo>
                    <a:pt x="74641" y="0"/>
                    <a:pt x="0" y="73117"/>
                    <a:pt x="0" y="163036"/>
                  </a:cubicBezTo>
                  <a:cubicBezTo>
                    <a:pt x="0" y="252955"/>
                    <a:pt x="74641" y="326073"/>
                    <a:pt x="166433" y="326073"/>
                  </a:cubicBezTo>
                  <a:cubicBezTo>
                    <a:pt x="258225" y="326073"/>
                    <a:pt x="332866" y="252955"/>
                    <a:pt x="332866" y="163036"/>
                  </a:cubicBezTo>
                  <a:close/>
                  <a:moveTo>
                    <a:pt x="31603" y="163036"/>
                  </a:moveTo>
                  <a:cubicBezTo>
                    <a:pt x="31603" y="90230"/>
                    <a:pt x="91951" y="31114"/>
                    <a:pt x="166274" y="31114"/>
                  </a:cubicBezTo>
                  <a:cubicBezTo>
                    <a:pt x="240597" y="31114"/>
                    <a:pt x="300945" y="90230"/>
                    <a:pt x="300945" y="163036"/>
                  </a:cubicBezTo>
                  <a:cubicBezTo>
                    <a:pt x="300945" y="235843"/>
                    <a:pt x="240438" y="294959"/>
                    <a:pt x="166274" y="294959"/>
                  </a:cubicBezTo>
                  <a:cubicBezTo>
                    <a:pt x="92110" y="294959"/>
                    <a:pt x="31603" y="235687"/>
                    <a:pt x="31603" y="163036"/>
                  </a:cubicBezTo>
                  <a:close/>
                </a:path>
              </a:pathLst>
            </a:custGeom>
            <a:solidFill>
              <a:srgbClr val="F75D49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  <p:sp>
          <p:nvSpPr>
            <p:cNvPr id="46" name="Forma Livre 45">
              <a:extLst>
                <a:ext uri="{FF2B5EF4-FFF2-40B4-BE49-F238E27FC236}">
                  <a16:creationId xmlns:a16="http://schemas.microsoft.com/office/drawing/2014/main" id="{666669DA-D3CD-B41A-786E-48BCCE926B96}"/>
                </a:ext>
              </a:extLst>
            </p:cNvPr>
            <p:cNvSpPr/>
            <p:nvPr/>
          </p:nvSpPr>
          <p:spPr>
            <a:xfrm>
              <a:off x="8682619" y="3077351"/>
              <a:ext cx="42878" cy="42003"/>
            </a:xfrm>
            <a:custGeom>
              <a:avLst/>
              <a:gdLst>
                <a:gd name="connsiteX0" fmla="*/ 42879 w 42878"/>
                <a:gd name="connsiteY0" fmla="*/ 21002 h 42003"/>
                <a:gd name="connsiteX1" fmla="*/ 21439 w 42878"/>
                <a:gd name="connsiteY1" fmla="*/ 42004 h 42003"/>
                <a:gd name="connsiteX2" fmla="*/ 0 w 42878"/>
                <a:gd name="connsiteY2" fmla="*/ 21002 h 42003"/>
                <a:gd name="connsiteX3" fmla="*/ 21439 w 42878"/>
                <a:gd name="connsiteY3" fmla="*/ 0 h 42003"/>
                <a:gd name="connsiteX4" fmla="*/ 42879 w 42878"/>
                <a:gd name="connsiteY4" fmla="*/ 21002 h 4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878" h="42003">
                  <a:moveTo>
                    <a:pt x="42879" y="21002"/>
                  </a:moveTo>
                  <a:cubicBezTo>
                    <a:pt x="42879" y="32601"/>
                    <a:pt x="33280" y="42004"/>
                    <a:pt x="21439" y="42004"/>
                  </a:cubicBezTo>
                  <a:cubicBezTo>
                    <a:pt x="9599" y="42004"/>
                    <a:pt x="0" y="32601"/>
                    <a:pt x="0" y="21002"/>
                  </a:cubicBezTo>
                  <a:cubicBezTo>
                    <a:pt x="0" y="9403"/>
                    <a:pt x="9599" y="0"/>
                    <a:pt x="21439" y="0"/>
                  </a:cubicBezTo>
                  <a:cubicBezTo>
                    <a:pt x="33280" y="0"/>
                    <a:pt x="42879" y="9403"/>
                    <a:pt x="42879" y="21002"/>
                  </a:cubicBezTo>
                  <a:close/>
                </a:path>
              </a:pathLst>
            </a:custGeom>
            <a:solidFill>
              <a:srgbClr val="F75D49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  <p:sp>
          <p:nvSpPr>
            <p:cNvPr id="47" name="Forma Livre 46">
              <a:extLst>
                <a:ext uri="{FF2B5EF4-FFF2-40B4-BE49-F238E27FC236}">
                  <a16:creationId xmlns:a16="http://schemas.microsoft.com/office/drawing/2014/main" id="{B446EFD2-5103-D062-83C8-4926284CFAD3}"/>
                </a:ext>
              </a:extLst>
            </p:cNvPr>
            <p:cNvSpPr/>
            <p:nvPr/>
          </p:nvSpPr>
          <p:spPr>
            <a:xfrm>
              <a:off x="8388503" y="3005945"/>
              <a:ext cx="631110" cy="759643"/>
            </a:xfrm>
            <a:custGeom>
              <a:avLst/>
              <a:gdLst>
                <a:gd name="connsiteX0" fmla="*/ 615071 w 631110"/>
                <a:gd name="connsiteY0" fmla="*/ 728530 h 759643"/>
                <a:gd name="connsiteX1" fmla="*/ 557106 w 631110"/>
                <a:gd name="connsiteY1" fmla="*/ 728530 h 759643"/>
                <a:gd name="connsiteX2" fmla="*/ 424499 w 631110"/>
                <a:gd name="connsiteY2" fmla="*/ 598785 h 759643"/>
                <a:gd name="connsiteX3" fmla="*/ 631111 w 631110"/>
                <a:gd name="connsiteY3" fmla="*/ 309116 h 759643"/>
                <a:gd name="connsiteX4" fmla="*/ 315555 w 631110"/>
                <a:gd name="connsiteY4" fmla="*/ 0 h 759643"/>
                <a:gd name="connsiteX5" fmla="*/ 0 w 631110"/>
                <a:gd name="connsiteY5" fmla="*/ 309116 h 759643"/>
                <a:gd name="connsiteX6" fmla="*/ 206612 w 631110"/>
                <a:gd name="connsiteY6" fmla="*/ 598785 h 759643"/>
                <a:gd name="connsiteX7" fmla="*/ 74005 w 631110"/>
                <a:gd name="connsiteY7" fmla="*/ 728530 h 759643"/>
                <a:gd name="connsiteX8" fmla="*/ 15881 w 631110"/>
                <a:gd name="connsiteY8" fmla="*/ 728530 h 759643"/>
                <a:gd name="connsiteX9" fmla="*/ 0 w 631110"/>
                <a:gd name="connsiteY9" fmla="*/ 744086 h 759643"/>
                <a:gd name="connsiteX10" fmla="*/ 15881 w 631110"/>
                <a:gd name="connsiteY10" fmla="*/ 759643 h 759643"/>
                <a:gd name="connsiteX11" fmla="*/ 615071 w 631110"/>
                <a:gd name="connsiteY11" fmla="*/ 759643 h 759643"/>
                <a:gd name="connsiteX12" fmla="*/ 630952 w 631110"/>
                <a:gd name="connsiteY12" fmla="*/ 744086 h 759643"/>
                <a:gd name="connsiteX13" fmla="*/ 615071 w 631110"/>
                <a:gd name="connsiteY13" fmla="*/ 728530 h 759643"/>
                <a:gd name="connsiteX14" fmla="*/ 31762 w 631110"/>
                <a:gd name="connsiteY14" fmla="*/ 309116 h 759643"/>
                <a:gd name="connsiteX15" fmla="*/ 315555 w 631110"/>
                <a:gd name="connsiteY15" fmla="*/ 31114 h 759643"/>
                <a:gd name="connsiteX16" fmla="*/ 599349 w 631110"/>
                <a:gd name="connsiteY16" fmla="*/ 309116 h 759643"/>
                <a:gd name="connsiteX17" fmla="*/ 315555 w 631110"/>
                <a:gd name="connsiteY17" fmla="*/ 587117 h 759643"/>
                <a:gd name="connsiteX18" fmla="*/ 31762 w 631110"/>
                <a:gd name="connsiteY18" fmla="*/ 309116 h 759643"/>
                <a:gd name="connsiteX19" fmla="*/ 170721 w 631110"/>
                <a:gd name="connsiteY19" fmla="*/ 728530 h 759643"/>
                <a:gd name="connsiteX20" fmla="*/ 237897 w 631110"/>
                <a:gd name="connsiteY20" fmla="*/ 608275 h 759643"/>
                <a:gd name="connsiteX21" fmla="*/ 315555 w 631110"/>
                <a:gd name="connsiteY21" fmla="*/ 618076 h 759643"/>
                <a:gd name="connsiteX22" fmla="*/ 393214 w 631110"/>
                <a:gd name="connsiteY22" fmla="*/ 608275 h 759643"/>
                <a:gd name="connsiteX23" fmla="*/ 460390 w 631110"/>
                <a:gd name="connsiteY23" fmla="*/ 728530 h 759643"/>
                <a:gd name="connsiteX24" fmla="*/ 170721 w 631110"/>
                <a:gd name="connsiteY24" fmla="*/ 728530 h 75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31110" h="759643">
                  <a:moveTo>
                    <a:pt x="615071" y="728530"/>
                  </a:moveTo>
                  <a:lnTo>
                    <a:pt x="557106" y="728530"/>
                  </a:lnTo>
                  <a:cubicBezTo>
                    <a:pt x="484053" y="728530"/>
                    <a:pt x="424658" y="670347"/>
                    <a:pt x="424499" y="598785"/>
                  </a:cubicBezTo>
                  <a:cubicBezTo>
                    <a:pt x="544877" y="555226"/>
                    <a:pt x="631111" y="441971"/>
                    <a:pt x="631111" y="309116"/>
                  </a:cubicBezTo>
                  <a:cubicBezTo>
                    <a:pt x="630952" y="138612"/>
                    <a:pt x="489452" y="0"/>
                    <a:pt x="315555" y="0"/>
                  </a:cubicBezTo>
                  <a:cubicBezTo>
                    <a:pt x="141659" y="0"/>
                    <a:pt x="0" y="138612"/>
                    <a:pt x="0" y="309116"/>
                  </a:cubicBezTo>
                  <a:cubicBezTo>
                    <a:pt x="0" y="441971"/>
                    <a:pt x="86234" y="555226"/>
                    <a:pt x="206612" y="598785"/>
                  </a:cubicBezTo>
                  <a:cubicBezTo>
                    <a:pt x="206612" y="670347"/>
                    <a:pt x="147058" y="728530"/>
                    <a:pt x="74005" y="728530"/>
                  </a:cubicBezTo>
                  <a:lnTo>
                    <a:pt x="15881" y="728530"/>
                  </a:lnTo>
                  <a:cubicBezTo>
                    <a:pt x="7146" y="728530"/>
                    <a:pt x="0" y="735530"/>
                    <a:pt x="0" y="744086"/>
                  </a:cubicBezTo>
                  <a:cubicBezTo>
                    <a:pt x="0" y="752643"/>
                    <a:pt x="7146" y="759643"/>
                    <a:pt x="15881" y="759643"/>
                  </a:cubicBezTo>
                  <a:lnTo>
                    <a:pt x="615071" y="759643"/>
                  </a:lnTo>
                  <a:cubicBezTo>
                    <a:pt x="623806" y="759643"/>
                    <a:pt x="630952" y="752643"/>
                    <a:pt x="630952" y="744086"/>
                  </a:cubicBezTo>
                  <a:cubicBezTo>
                    <a:pt x="630952" y="735530"/>
                    <a:pt x="623806" y="728530"/>
                    <a:pt x="615071" y="728530"/>
                  </a:cubicBezTo>
                  <a:close/>
                  <a:moveTo>
                    <a:pt x="31762" y="309116"/>
                  </a:moveTo>
                  <a:cubicBezTo>
                    <a:pt x="31762" y="155880"/>
                    <a:pt x="158969" y="31114"/>
                    <a:pt x="315555" y="31114"/>
                  </a:cubicBezTo>
                  <a:cubicBezTo>
                    <a:pt x="472142" y="31114"/>
                    <a:pt x="599349" y="155880"/>
                    <a:pt x="599349" y="309116"/>
                  </a:cubicBezTo>
                  <a:cubicBezTo>
                    <a:pt x="599349" y="462351"/>
                    <a:pt x="471983" y="587117"/>
                    <a:pt x="315555" y="587117"/>
                  </a:cubicBezTo>
                  <a:cubicBezTo>
                    <a:pt x="159128" y="587117"/>
                    <a:pt x="31762" y="462351"/>
                    <a:pt x="31762" y="309116"/>
                  </a:cubicBezTo>
                  <a:close/>
                  <a:moveTo>
                    <a:pt x="170721" y="728530"/>
                  </a:moveTo>
                  <a:cubicBezTo>
                    <a:pt x="209153" y="700994"/>
                    <a:pt x="234880" y="657590"/>
                    <a:pt x="237897" y="608275"/>
                  </a:cubicBezTo>
                  <a:cubicBezTo>
                    <a:pt x="262831" y="614498"/>
                    <a:pt x="288717" y="618076"/>
                    <a:pt x="315555" y="618076"/>
                  </a:cubicBezTo>
                  <a:cubicBezTo>
                    <a:pt x="342394" y="618076"/>
                    <a:pt x="368280" y="614342"/>
                    <a:pt x="393214" y="608275"/>
                  </a:cubicBezTo>
                  <a:cubicBezTo>
                    <a:pt x="396231" y="657590"/>
                    <a:pt x="421958" y="700994"/>
                    <a:pt x="460390" y="728530"/>
                  </a:cubicBezTo>
                  <a:lnTo>
                    <a:pt x="170721" y="728530"/>
                  </a:lnTo>
                  <a:close/>
                </a:path>
              </a:pathLst>
            </a:custGeom>
            <a:solidFill>
              <a:srgbClr val="F75D49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</p:grpSp>
      <p:grpSp>
        <p:nvGrpSpPr>
          <p:cNvPr id="49" name="Gráfico 54">
            <a:extLst>
              <a:ext uri="{FF2B5EF4-FFF2-40B4-BE49-F238E27FC236}">
                <a16:creationId xmlns:a16="http://schemas.microsoft.com/office/drawing/2014/main" id="{BA7928A0-38C3-4831-4AAF-011487BB09CB}"/>
              </a:ext>
            </a:extLst>
          </p:cNvPr>
          <p:cNvGrpSpPr/>
          <p:nvPr/>
        </p:nvGrpSpPr>
        <p:grpSpPr>
          <a:xfrm>
            <a:off x="7394797" y="3019750"/>
            <a:ext cx="512479" cy="839771"/>
            <a:chOff x="8452027" y="4181932"/>
            <a:chExt cx="512479" cy="839771"/>
          </a:xfrm>
        </p:grpSpPr>
        <p:sp>
          <p:nvSpPr>
            <p:cNvPr id="50" name="Forma Livre 49">
              <a:extLst>
                <a:ext uri="{FF2B5EF4-FFF2-40B4-BE49-F238E27FC236}">
                  <a16:creationId xmlns:a16="http://schemas.microsoft.com/office/drawing/2014/main" id="{9B5429DC-BE4F-9E77-A8C4-30B5395D4C0A}"/>
                </a:ext>
              </a:extLst>
            </p:cNvPr>
            <p:cNvSpPr/>
            <p:nvPr/>
          </p:nvSpPr>
          <p:spPr>
            <a:xfrm>
              <a:off x="8582092" y="4213302"/>
              <a:ext cx="252507" cy="447177"/>
            </a:xfrm>
            <a:custGeom>
              <a:avLst/>
              <a:gdLst>
                <a:gd name="connsiteX0" fmla="*/ 251396 w 252507"/>
                <a:gd name="connsiteY0" fmla="*/ 338011 h 447177"/>
                <a:gd name="connsiteX1" fmla="*/ 191366 w 252507"/>
                <a:gd name="connsiteY1" fmla="*/ 338011 h 447177"/>
                <a:gd name="connsiteX2" fmla="*/ 175485 w 252507"/>
                <a:gd name="connsiteY2" fmla="*/ 322326 h 447177"/>
                <a:gd name="connsiteX3" fmla="*/ 191366 w 252507"/>
                <a:gd name="connsiteY3" fmla="*/ 306641 h 447177"/>
                <a:gd name="connsiteX4" fmla="*/ 252508 w 252507"/>
                <a:gd name="connsiteY4" fmla="*/ 306641 h 447177"/>
                <a:gd name="connsiteX5" fmla="*/ 252508 w 252507"/>
                <a:gd name="connsiteY5" fmla="*/ 246881 h 447177"/>
                <a:gd name="connsiteX6" fmla="*/ 191366 w 252507"/>
                <a:gd name="connsiteY6" fmla="*/ 246881 h 447177"/>
                <a:gd name="connsiteX7" fmla="*/ 175485 w 252507"/>
                <a:gd name="connsiteY7" fmla="*/ 231196 h 447177"/>
                <a:gd name="connsiteX8" fmla="*/ 191366 w 252507"/>
                <a:gd name="connsiteY8" fmla="*/ 215511 h 447177"/>
                <a:gd name="connsiteX9" fmla="*/ 252508 w 252507"/>
                <a:gd name="connsiteY9" fmla="*/ 215511 h 447177"/>
                <a:gd name="connsiteX10" fmla="*/ 252508 w 252507"/>
                <a:gd name="connsiteY10" fmla="*/ 155752 h 447177"/>
                <a:gd name="connsiteX11" fmla="*/ 191366 w 252507"/>
                <a:gd name="connsiteY11" fmla="*/ 155752 h 447177"/>
                <a:gd name="connsiteX12" fmla="*/ 175485 w 252507"/>
                <a:gd name="connsiteY12" fmla="*/ 140067 h 447177"/>
                <a:gd name="connsiteX13" fmla="*/ 191366 w 252507"/>
                <a:gd name="connsiteY13" fmla="*/ 124382 h 447177"/>
                <a:gd name="connsiteX14" fmla="*/ 252508 w 252507"/>
                <a:gd name="connsiteY14" fmla="*/ 124382 h 447177"/>
                <a:gd name="connsiteX15" fmla="*/ 126254 w 252507"/>
                <a:gd name="connsiteY15" fmla="*/ 0 h 447177"/>
                <a:gd name="connsiteX16" fmla="*/ 0 w 252507"/>
                <a:gd name="connsiteY16" fmla="*/ 124382 h 447177"/>
                <a:gd name="connsiteX17" fmla="*/ 54789 w 252507"/>
                <a:gd name="connsiteY17" fmla="*/ 124382 h 447177"/>
                <a:gd name="connsiteX18" fmla="*/ 70670 w 252507"/>
                <a:gd name="connsiteY18" fmla="*/ 140067 h 447177"/>
                <a:gd name="connsiteX19" fmla="*/ 54789 w 252507"/>
                <a:gd name="connsiteY19" fmla="*/ 155752 h 447177"/>
                <a:gd name="connsiteX20" fmla="*/ 0 w 252507"/>
                <a:gd name="connsiteY20" fmla="*/ 155752 h 447177"/>
                <a:gd name="connsiteX21" fmla="*/ 0 w 252507"/>
                <a:gd name="connsiteY21" fmla="*/ 215511 h 447177"/>
                <a:gd name="connsiteX22" fmla="*/ 54789 w 252507"/>
                <a:gd name="connsiteY22" fmla="*/ 215511 h 447177"/>
                <a:gd name="connsiteX23" fmla="*/ 70670 w 252507"/>
                <a:gd name="connsiteY23" fmla="*/ 231196 h 447177"/>
                <a:gd name="connsiteX24" fmla="*/ 54789 w 252507"/>
                <a:gd name="connsiteY24" fmla="*/ 246881 h 447177"/>
                <a:gd name="connsiteX25" fmla="*/ 0 w 252507"/>
                <a:gd name="connsiteY25" fmla="*/ 246881 h 447177"/>
                <a:gd name="connsiteX26" fmla="*/ 0 w 252507"/>
                <a:gd name="connsiteY26" fmla="*/ 306641 h 447177"/>
                <a:gd name="connsiteX27" fmla="*/ 54789 w 252507"/>
                <a:gd name="connsiteY27" fmla="*/ 306641 h 447177"/>
                <a:gd name="connsiteX28" fmla="*/ 70670 w 252507"/>
                <a:gd name="connsiteY28" fmla="*/ 322326 h 447177"/>
                <a:gd name="connsiteX29" fmla="*/ 54789 w 252507"/>
                <a:gd name="connsiteY29" fmla="*/ 338011 h 447177"/>
                <a:gd name="connsiteX30" fmla="*/ 1112 w 252507"/>
                <a:gd name="connsiteY30" fmla="*/ 338011 h 447177"/>
                <a:gd name="connsiteX31" fmla="*/ 126413 w 252507"/>
                <a:gd name="connsiteY31" fmla="*/ 447178 h 447177"/>
                <a:gd name="connsiteX32" fmla="*/ 251714 w 252507"/>
                <a:gd name="connsiteY32" fmla="*/ 338011 h 447177"/>
                <a:gd name="connsiteX33" fmla="*/ 110214 w 252507"/>
                <a:gd name="connsiteY33" fmla="*/ 388987 h 447177"/>
                <a:gd name="connsiteX34" fmla="*/ 110214 w 252507"/>
                <a:gd name="connsiteY34" fmla="*/ 58348 h 447177"/>
                <a:gd name="connsiteX35" fmla="*/ 126095 w 252507"/>
                <a:gd name="connsiteY35" fmla="*/ 42663 h 447177"/>
                <a:gd name="connsiteX36" fmla="*/ 141976 w 252507"/>
                <a:gd name="connsiteY36" fmla="*/ 58348 h 447177"/>
                <a:gd name="connsiteX37" fmla="*/ 141976 w 252507"/>
                <a:gd name="connsiteY37" fmla="*/ 388987 h 447177"/>
                <a:gd name="connsiteX38" fmla="*/ 126095 w 252507"/>
                <a:gd name="connsiteY38" fmla="*/ 404672 h 447177"/>
                <a:gd name="connsiteX39" fmla="*/ 110214 w 252507"/>
                <a:gd name="connsiteY39" fmla="*/ 388987 h 447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52507" h="447177">
                  <a:moveTo>
                    <a:pt x="251396" y="338011"/>
                  </a:moveTo>
                  <a:lnTo>
                    <a:pt x="191366" y="338011"/>
                  </a:lnTo>
                  <a:cubicBezTo>
                    <a:pt x="182632" y="338011"/>
                    <a:pt x="175485" y="330952"/>
                    <a:pt x="175485" y="322326"/>
                  </a:cubicBezTo>
                  <a:cubicBezTo>
                    <a:pt x="175485" y="313699"/>
                    <a:pt x="182632" y="306641"/>
                    <a:pt x="191366" y="306641"/>
                  </a:cubicBezTo>
                  <a:lnTo>
                    <a:pt x="252508" y="306641"/>
                  </a:lnTo>
                  <a:lnTo>
                    <a:pt x="252508" y="246881"/>
                  </a:lnTo>
                  <a:lnTo>
                    <a:pt x="191366" y="246881"/>
                  </a:lnTo>
                  <a:cubicBezTo>
                    <a:pt x="182632" y="246881"/>
                    <a:pt x="175485" y="239823"/>
                    <a:pt x="175485" y="231196"/>
                  </a:cubicBezTo>
                  <a:cubicBezTo>
                    <a:pt x="175485" y="222569"/>
                    <a:pt x="182632" y="215511"/>
                    <a:pt x="191366" y="215511"/>
                  </a:cubicBezTo>
                  <a:lnTo>
                    <a:pt x="252508" y="215511"/>
                  </a:lnTo>
                  <a:lnTo>
                    <a:pt x="252508" y="155752"/>
                  </a:lnTo>
                  <a:lnTo>
                    <a:pt x="191366" y="155752"/>
                  </a:lnTo>
                  <a:cubicBezTo>
                    <a:pt x="182632" y="155752"/>
                    <a:pt x="175485" y="148693"/>
                    <a:pt x="175485" y="140067"/>
                  </a:cubicBezTo>
                  <a:cubicBezTo>
                    <a:pt x="175485" y="131440"/>
                    <a:pt x="182632" y="124382"/>
                    <a:pt x="191366" y="124382"/>
                  </a:cubicBezTo>
                  <a:lnTo>
                    <a:pt x="252508" y="124382"/>
                  </a:lnTo>
                  <a:cubicBezTo>
                    <a:pt x="252349" y="55682"/>
                    <a:pt x="195654" y="0"/>
                    <a:pt x="126254" y="0"/>
                  </a:cubicBezTo>
                  <a:cubicBezTo>
                    <a:pt x="56854" y="0"/>
                    <a:pt x="159" y="55838"/>
                    <a:pt x="0" y="124382"/>
                  </a:cubicBezTo>
                  <a:lnTo>
                    <a:pt x="54789" y="124382"/>
                  </a:lnTo>
                  <a:cubicBezTo>
                    <a:pt x="63524" y="124382"/>
                    <a:pt x="70670" y="131440"/>
                    <a:pt x="70670" y="140067"/>
                  </a:cubicBezTo>
                  <a:cubicBezTo>
                    <a:pt x="70670" y="148693"/>
                    <a:pt x="63524" y="155752"/>
                    <a:pt x="54789" y="155752"/>
                  </a:cubicBezTo>
                  <a:lnTo>
                    <a:pt x="0" y="155752"/>
                  </a:lnTo>
                  <a:lnTo>
                    <a:pt x="0" y="215511"/>
                  </a:lnTo>
                  <a:lnTo>
                    <a:pt x="54789" y="215511"/>
                  </a:lnTo>
                  <a:cubicBezTo>
                    <a:pt x="63524" y="215511"/>
                    <a:pt x="70670" y="222569"/>
                    <a:pt x="70670" y="231196"/>
                  </a:cubicBezTo>
                  <a:cubicBezTo>
                    <a:pt x="70670" y="239823"/>
                    <a:pt x="63524" y="246881"/>
                    <a:pt x="54789" y="246881"/>
                  </a:cubicBezTo>
                  <a:lnTo>
                    <a:pt x="0" y="246881"/>
                  </a:lnTo>
                  <a:lnTo>
                    <a:pt x="0" y="306641"/>
                  </a:lnTo>
                  <a:lnTo>
                    <a:pt x="54789" y="306641"/>
                  </a:lnTo>
                  <a:cubicBezTo>
                    <a:pt x="63524" y="306641"/>
                    <a:pt x="70670" y="313699"/>
                    <a:pt x="70670" y="322326"/>
                  </a:cubicBezTo>
                  <a:cubicBezTo>
                    <a:pt x="70670" y="330952"/>
                    <a:pt x="63524" y="338011"/>
                    <a:pt x="54789" y="338011"/>
                  </a:cubicBezTo>
                  <a:lnTo>
                    <a:pt x="1112" y="338011"/>
                  </a:lnTo>
                  <a:cubicBezTo>
                    <a:pt x="8893" y="399496"/>
                    <a:pt x="62095" y="447178"/>
                    <a:pt x="126413" y="447178"/>
                  </a:cubicBezTo>
                  <a:cubicBezTo>
                    <a:pt x="190731" y="447178"/>
                    <a:pt x="243773" y="399496"/>
                    <a:pt x="251714" y="338011"/>
                  </a:cubicBezTo>
                  <a:close/>
                  <a:moveTo>
                    <a:pt x="110214" y="388987"/>
                  </a:moveTo>
                  <a:lnTo>
                    <a:pt x="110214" y="58348"/>
                  </a:lnTo>
                  <a:cubicBezTo>
                    <a:pt x="110214" y="49721"/>
                    <a:pt x="117361" y="42663"/>
                    <a:pt x="126095" y="42663"/>
                  </a:cubicBezTo>
                  <a:cubicBezTo>
                    <a:pt x="134830" y="42663"/>
                    <a:pt x="141976" y="49721"/>
                    <a:pt x="141976" y="58348"/>
                  </a:cubicBezTo>
                  <a:lnTo>
                    <a:pt x="141976" y="388987"/>
                  </a:lnTo>
                  <a:cubicBezTo>
                    <a:pt x="141976" y="397613"/>
                    <a:pt x="134830" y="404672"/>
                    <a:pt x="126095" y="404672"/>
                  </a:cubicBezTo>
                  <a:cubicBezTo>
                    <a:pt x="117361" y="404672"/>
                    <a:pt x="110214" y="397613"/>
                    <a:pt x="110214" y="388987"/>
                  </a:cubicBezTo>
                  <a:close/>
                </a:path>
              </a:pathLst>
            </a:custGeom>
            <a:no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  <p:sp>
          <p:nvSpPr>
            <p:cNvPr id="51" name="Forma Livre 50">
              <a:extLst>
                <a:ext uri="{FF2B5EF4-FFF2-40B4-BE49-F238E27FC236}">
                  <a16:creationId xmlns:a16="http://schemas.microsoft.com/office/drawing/2014/main" id="{59B5B822-A1A4-ED1E-EA4B-1425E8A07821}"/>
                </a:ext>
              </a:extLst>
            </p:cNvPr>
            <p:cNvSpPr/>
            <p:nvPr/>
          </p:nvSpPr>
          <p:spPr>
            <a:xfrm>
              <a:off x="8622747" y="4885872"/>
              <a:ext cx="170879" cy="104618"/>
            </a:xfrm>
            <a:custGeom>
              <a:avLst/>
              <a:gdLst>
                <a:gd name="connsiteX0" fmla="*/ 122760 w 170879"/>
                <a:gd name="connsiteY0" fmla="*/ 0 h 104618"/>
                <a:gd name="connsiteX1" fmla="*/ 48278 w 170879"/>
                <a:gd name="connsiteY1" fmla="*/ 0 h 104618"/>
                <a:gd name="connsiteX2" fmla="*/ 48278 w 170879"/>
                <a:gd name="connsiteY2" fmla="*/ 2666 h 104618"/>
                <a:gd name="connsiteX3" fmla="*/ 0 w 170879"/>
                <a:gd name="connsiteY3" fmla="*/ 104619 h 104618"/>
                <a:gd name="connsiteX4" fmla="*/ 170880 w 170879"/>
                <a:gd name="connsiteY4" fmla="*/ 104619 h 104618"/>
                <a:gd name="connsiteX5" fmla="*/ 122601 w 170879"/>
                <a:gd name="connsiteY5" fmla="*/ 2666 h 104618"/>
                <a:gd name="connsiteX6" fmla="*/ 122601 w 170879"/>
                <a:gd name="connsiteY6" fmla="*/ 0 h 104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0879" h="104618">
                  <a:moveTo>
                    <a:pt x="122760" y="0"/>
                  </a:moveTo>
                  <a:lnTo>
                    <a:pt x="48278" y="0"/>
                  </a:lnTo>
                  <a:lnTo>
                    <a:pt x="48278" y="2666"/>
                  </a:lnTo>
                  <a:cubicBezTo>
                    <a:pt x="48278" y="43604"/>
                    <a:pt x="29539" y="80150"/>
                    <a:pt x="0" y="104619"/>
                  </a:cubicBezTo>
                  <a:lnTo>
                    <a:pt x="170880" y="104619"/>
                  </a:lnTo>
                  <a:cubicBezTo>
                    <a:pt x="141500" y="80150"/>
                    <a:pt x="122601" y="43604"/>
                    <a:pt x="122601" y="2666"/>
                  </a:cubicBezTo>
                  <a:lnTo>
                    <a:pt x="122601" y="0"/>
                  </a:lnTo>
                  <a:close/>
                </a:path>
              </a:pathLst>
            </a:custGeom>
            <a:no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  <p:sp>
          <p:nvSpPr>
            <p:cNvPr id="52" name="Forma Livre 51">
              <a:extLst>
                <a:ext uri="{FF2B5EF4-FFF2-40B4-BE49-F238E27FC236}">
                  <a16:creationId xmlns:a16="http://schemas.microsoft.com/office/drawing/2014/main" id="{4426C5BC-A3F2-E291-4D79-451A7AA30FCD}"/>
                </a:ext>
              </a:extLst>
            </p:cNvPr>
            <p:cNvSpPr/>
            <p:nvPr/>
          </p:nvSpPr>
          <p:spPr>
            <a:xfrm>
              <a:off x="8671025" y="4785802"/>
              <a:ext cx="74481" cy="68700"/>
            </a:xfrm>
            <a:custGeom>
              <a:avLst/>
              <a:gdLst>
                <a:gd name="connsiteX0" fmla="*/ 0 w 74481"/>
                <a:gd name="connsiteY0" fmla="*/ 68700 h 68700"/>
                <a:gd name="connsiteX1" fmla="*/ 74482 w 74481"/>
                <a:gd name="connsiteY1" fmla="*/ 68700 h 68700"/>
                <a:gd name="connsiteX2" fmla="*/ 74482 w 74481"/>
                <a:gd name="connsiteY2" fmla="*/ 0 h 68700"/>
                <a:gd name="connsiteX3" fmla="*/ 37320 w 74481"/>
                <a:gd name="connsiteY3" fmla="*/ 2980 h 68700"/>
                <a:gd name="connsiteX4" fmla="*/ 159 w 74481"/>
                <a:gd name="connsiteY4" fmla="*/ 0 h 68700"/>
                <a:gd name="connsiteX5" fmla="*/ 159 w 74481"/>
                <a:gd name="connsiteY5" fmla="*/ 68700 h 68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481" h="68700">
                  <a:moveTo>
                    <a:pt x="0" y="68700"/>
                  </a:moveTo>
                  <a:lnTo>
                    <a:pt x="74482" y="68700"/>
                  </a:lnTo>
                  <a:lnTo>
                    <a:pt x="74482" y="0"/>
                  </a:lnTo>
                  <a:cubicBezTo>
                    <a:pt x="62254" y="1725"/>
                    <a:pt x="49866" y="2980"/>
                    <a:pt x="37320" y="2980"/>
                  </a:cubicBezTo>
                  <a:cubicBezTo>
                    <a:pt x="24774" y="2980"/>
                    <a:pt x="12228" y="1725"/>
                    <a:pt x="159" y="0"/>
                  </a:cubicBezTo>
                  <a:lnTo>
                    <a:pt x="159" y="68700"/>
                  </a:lnTo>
                  <a:close/>
                </a:path>
              </a:pathLst>
            </a:custGeom>
            <a:no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  <p:sp>
          <p:nvSpPr>
            <p:cNvPr id="53" name="Forma Livre 52">
              <a:extLst>
                <a:ext uri="{FF2B5EF4-FFF2-40B4-BE49-F238E27FC236}">
                  <a16:creationId xmlns:a16="http://schemas.microsoft.com/office/drawing/2014/main" id="{79AF50B9-E0E8-31E7-7D18-23CE3626F866}"/>
                </a:ext>
              </a:extLst>
            </p:cNvPr>
            <p:cNvSpPr/>
            <p:nvPr/>
          </p:nvSpPr>
          <p:spPr>
            <a:xfrm>
              <a:off x="8452027" y="4519942"/>
              <a:ext cx="512479" cy="501761"/>
            </a:xfrm>
            <a:custGeom>
              <a:avLst/>
              <a:gdLst>
                <a:gd name="connsiteX0" fmla="*/ 31762 w 512479"/>
                <a:gd name="connsiteY0" fmla="*/ 15685 h 501761"/>
                <a:gd name="connsiteX1" fmla="*/ 15881 w 512479"/>
                <a:gd name="connsiteY1" fmla="*/ 0 h 501761"/>
                <a:gd name="connsiteX2" fmla="*/ 0 w 512479"/>
                <a:gd name="connsiteY2" fmla="*/ 15685 h 501761"/>
                <a:gd name="connsiteX3" fmla="*/ 187237 w 512479"/>
                <a:gd name="connsiteY3" fmla="*/ 259115 h 501761"/>
                <a:gd name="connsiteX4" fmla="*/ 187237 w 512479"/>
                <a:gd name="connsiteY4" fmla="*/ 368439 h 501761"/>
                <a:gd name="connsiteX5" fmla="*/ 84010 w 512479"/>
                <a:gd name="connsiteY5" fmla="*/ 470391 h 501761"/>
                <a:gd name="connsiteX6" fmla="*/ 37479 w 512479"/>
                <a:gd name="connsiteY6" fmla="*/ 470391 h 501761"/>
                <a:gd name="connsiteX7" fmla="*/ 21598 w 512479"/>
                <a:gd name="connsiteY7" fmla="*/ 486076 h 501761"/>
                <a:gd name="connsiteX8" fmla="*/ 37479 w 512479"/>
                <a:gd name="connsiteY8" fmla="*/ 501761 h 501761"/>
                <a:gd name="connsiteX9" fmla="*/ 475001 w 512479"/>
                <a:gd name="connsiteY9" fmla="*/ 501761 h 501761"/>
                <a:gd name="connsiteX10" fmla="*/ 490882 w 512479"/>
                <a:gd name="connsiteY10" fmla="*/ 486076 h 501761"/>
                <a:gd name="connsiteX11" fmla="*/ 475001 w 512479"/>
                <a:gd name="connsiteY11" fmla="*/ 470391 h 501761"/>
                <a:gd name="connsiteX12" fmla="*/ 428469 w 512479"/>
                <a:gd name="connsiteY12" fmla="*/ 470391 h 501761"/>
                <a:gd name="connsiteX13" fmla="*/ 325243 w 512479"/>
                <a:gd name="connsiteY13" fmla="*/ 368439 h 501761"/>
                <a:gd name="connsiteX14" fmla="*/ 325243 w 512479"/>
                <a:gd name="connsiteY14" fmla="*/ 259115 h 501761"/>
                <a:gd name="connsiteX15" fmla="*/ 512480 w 512479"/>
                <a:gd name="connsiteY15" fmla="*/ 15685 h 501761"/>
                <a:gd name="connsiteX16" fmla="*/ 496599 w 512479"/>
                <a:gd name="connsiteY16" fmla="*/ 0 h 501761"/>
                <a:gd name="connsiteX17" fmla="*/ 480718 w 512479"/>
                <a:gd name="connsiteY17" fmla="*/ 15685 h 501761"/>
                <a:gd name="connsiteX18" fmla="*/ 256319 w 512479"/>
                <a:gd name="connsiteY18" fmla="*/ 237313 h 501761"/>
                <a:gd name="connsiteX19" fmla="*/ 31762 w 512479"/>
                <a:gd name="connsiteY19" fmla="*/ 15685 h 501761"/>
                <a:gd name="connsiteX20" fmla="*/ 341600 w 512479"/>
                <a:gd name="connsiteY20" fmla="*/ 470548 h 501761"/>
                <a:gd name="connsiteX21" fmla="*/ 170721 w 512479"/>
                <a:gd name="connsiteY21" fmla="*/ 470548 h 501761"/>
                <a:gd name="connsiteX22" fmla="*/ 218999 w 512479"/>
                <a:gd name="connsiteY22" fmla="*/ 368596 h 501761"/>
                <a:gd name="connsiteX23" fmla="*/ 218999 w 512479"/>
                <a:gd name="connsiteY23" fmla="*/ 365930 h 501761"/>
                <a:gd name="connsiteX24" fmla="*/ 293481 w 512479"/>
                <a:gd name="connsiteY24" fmla="*/ 365930 h 501761"/>
                <a:gd name="connsiteX25" fmla="*/ 293481 w 512479"/>
                <a:gd name="connsiteY25" fmla="*/ 368596 h 501761"/>
                <a:gd name="connsiteX26" fmla="*/ 341759 w 512479"/>
                <a:gd name="connsiteY26" fmla="*/ 470548 h 501761"/>
                <a:gd name="connsiteX27" fmla="*/ 293481 w 512479"/>
                <a:gd name="connsiteY27" fmla="*/ 265860 h 501761"/>
                <a:gd name="connsiteX28" fmla="*/ 293481 w 512479"/>
                <a:gd name="connsiteY28" fmla="*/ 334560 h 501761"/>
                <a:gd name="connsiteX29" fmla="*/ 218999 w 512479"/>
                <a:gd name="connsiteY29" fmla="*/ 334560 h 501761"/>
                <a:gd name="connsiteX30" fmla="*/ 218999 w 512479"/>
                <a:gd name="connsiteY30" fmla="*/ 265860 h 501761"/>
                <a:gd name="connsiteX31" fmla="*/ 256161 w 512479"/>
                <a:gd name="connsiteY31" fmla="*/ 268840 h 501761"/>
                <a:gd name="connsiteX32" fmla="*/ 293322 w 512479"/>
                <a:gd name="connsiteY32" fmla="*/ 265860 h 501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12479" h="501761">
                  <a:moveTo>
                    <a:pt x="31762" y="15685"/>
                  </a:moveTo>
                  <a:cubicBezTo>
                    <a:pt x="31762" y="7058"/>
                    <a:pt x="24616" y="0"/>
                    <a:pt x="15881" y="0"/>
                  </a:cubicBezTo>
                  <a:cubicBezTo>
                    <a:pt x="7146" y="0"/>
                    <a:pt x="0" y="7058"/>
                    <a:pt x="0" y="15685"/>
                  </a:cubicBezTo>
                  <a:cubicBezTo>
                    <a:pt x="0" y="131597"/>
                    <a:pt x="79405" y="229314"/>
                    <a:pt x="187237" y="259115"/>
                  </a:cubicBezTo>
                  <a:lnTo>
                    <a:pt x="187237" y="368439"/>
                  </a:lnTo>
                  <a:cubicBezTo>
                    <a:pt x="187237" y="424591"/>
                    <a:pt x="140864" y="470391"/>
                    <a:pt x="84010" y="470391"/>
                  </a:cubicBezTo>
                  <a:lnTo>
                    <a:pt x="37479" y="470391"/>
                  </a:lnTo>
                  <a:cubicBezTo>
                    <a:pt x="28745" y="470391"/>
                    <a:pt x="21598" y="477450"/>
                    <a:pt x="21598" y="486076"/>
                  </a:cubicBezTo>
                  <a:cubicBezTo>
                    <a:pt x="21598" y="494703"/>
                    <a:pt x="28745" y="501761"/>
                    <a:pt x="37479" y="501761"/>
                  </a:cubicBezTo>
                  <a:lnTo>
                    <a:pt x="475001" y="501761"/>
                  </a:lnTo>
                  <a:cubicBezTo>
                    <a:pt x="483735" y="501761"/>
                    <a:pt x="490882" y="494703"/>
                    <a:pt x="490882" y="486076"/>
                  </a:cubicBezTo>
                  <a:cubicBezTo>
                    <a:pt x="490882" y="477450"/>
                    <a:pt x="483735" y="470391"/>
                    <a:pt x="475001" y="470391"/>
                  </a:cubicBezTo>
                  <a:lnTo>
                    <a:pt x="428469" y="470391"/>
                  </a:lnTo>
                  <a:cubicBezTo>
                    <a:pt x="371615" y="470391"/>
                    <a:pt x="325243" y="424591"/>
                    <a:pt x="325243" y="368439"/>
                  </a:cubicBezTo>
                  <a:lnTo>
                    <a:pt x="325243" y="259115"/>
                  </a:lnTo>
                  <a:cubicBezTo>
                    <a:pt x="433075" y="229314"/>
                    <a:pt x="512480" y="131597"/>
                    <a:pt x="512480" y="15685"/>
                  </a:cubicBezTo>
                  <a:cubicBezTo>
                    <a:pt x="512480" y="7058"/>
                    <a:pt x="505333" y="0"/>
                    <a:pt x="496599" y="0"/>
                  </a:cubicBezTo>
                  <a:cubicBezTo>
                    <a:pt x="487864" y="0"/>
                    <a:pt x="480718" y="7058"/>
                    <a:pt x="480718" y="15685"/>
                  </a:cubicBezTo>
                  <a:cubicBezTo>
                    <a:pt x="480718" y="137871"/>
                    <a:pt x="380032" y="237313"/>
                    <a:pt x="256319" y="237313"/>
                  </a:cubicBezTo>
                  <a:cubicBezTo>
                    <a:pt x="132606" y="237313"/>
                    <a:pt x="31762" y="138028"/>
                    <a:pt x="31762" y="15685"/>
                  </a:cubicBezTo>
                  <a:close/>
                  <a:moveTo>
                    <a:pt x="341600" y="470548"/>
                  </a:moveTo>
                  <a:lnTo>
                    <a:pt x="170721" y="470548"/>
                  </a:lnTo>
                  <a:cubicBezTo>
                    <a:pt x="200101" y="446080"/>
                    <a:pt x="218999" y="409534"/>
                    <a:pt x="218999" y="368596"/>
                  </a:cubicBezTo>
                  <a:lnTo>
                    <a:pt x="218999" y="365930"/>
                  </a:lnTo>
                  <a:lnTo>
                    <a:pt x="293481" y="365930"/>
                  </a:lnTo>
                  <a:lnTo>
                    <a:pt x="293481" y="368596"/>
                  </a:lnTo>
                  <a:cubicBezTo>
                    <a:pt x="293481" y="409534"/>
                    <a:pt x="312220" y="446080"/>
                    <a:pt x="341759" y="470548"/>
                  </a:cubicBezTo>
                  <a:close/>
                  <a:moveTo>
                    <a:pt x="293481" y="265860"/>
                  </a:moveTo>
                  <a:lnTo>
                    <a:pt x="293481" y="334560"/>
                  </a:lnTo>
                  <a:lnTo>
                    <a:pt x="218999" y="334560"/>
                  </a:lnTo>
                  <a:lnTo>
                    <a:pt x="218999" y="265860"/>
                  </a:lnTo>
                  <a:cubicBezTo>
                    <a:pt x="231227" y="267585"/>
                    <a:pt x="243615" y="268840"/>
                    <a:pt x="256161" y="268840"/>
                  </a:cubicBezTo>
                  <a:cubicBezTo>
                    <a:pt x="268707" y="268840"/>
                    <a:pt x="281253" y="267585"/>
                    <a:pt x="293322" y="265860"/>
                  </a:cubicBezTo>
                  <a:close/>
                </a:path>
              </a:pathLst>
            </a:custGeom>
            <a:solidFill>
              <a:srgbClr val="F75D49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  <p:sp>
          <p:nvSpPr>
            <p:cNvPr id="54" name="Forma Livre 53">
              <a:extLst>
                <a:ext uri="{FF2B5EF4-FFF2-40B4-BE49-F238E27FC236}">
                  <a16:creationId xmlns:a16="http://schemas.microsoft.com/office/drawing/2014/main" id="{5D0CF68B-076C-E8AD-4D99-D0679EE19B8C}"/>
                </a:ext>
              </a:extLst>
            </p:cNvPr>
            <p:cNvSpPr/>
            <p:nvPr/>
          </p:nvSpPr>
          <p:spPr>
            <a:xfrm>
              <a:off x="8550171" y="4181932"/>
              <a:ext cx="316349" cy="510074"/>
            </a:xfrm>
            <a:custGeom>
              <a:avLst/>
              <a:gdLst>
                <a:gd name="connsiteX0" fmla="*/ 316191 w 316349"/>
                <a:gd name="connsiteY0" fmla="*/ 353696 h 510074"/>
                <a:gd name="connsiteX1" fmla="*/ 316191 w 316349"/>
                <a:gd name="connsiteY1" fmla="*/ 156222 h 510074"/>
                <a:gd name="connsiteX2" fmla="*/ 158016 w 316349"/>
                <a:gd name="connsiteY2" fmla="*/ 0 h 510074"/>
                <a:gd name="connsiteX3" fmla="*/ 0 w 316349"/>
                <a:gd name="connsiteY3" fmla="*/ 156379 h 510074"/>
                <a:gd name="connsiteX4" fmla="*/ 0 w 316349"/>
                <a:gd name="connsiteY4" fmla="*/ 353852 h 510074"/>
                <a:gd name="connsiteX5" fmla="*/ 158175 w 316349"/>
                <a:gd name="connsiteY5" fmla="*/ 510074 h 510074"/>
                <a:gd name="connsiteX6" fmla="*/ 316350 w 316349"/>
                <a:gd name="connsiteY6" fmla="*/ 353852 h 510074"/>
                <a:gd name="connsiteX7" fmla="*/ 32874 w 316349"/>
                <a:gd name="connsiteY7" fmla="*/ 369380 h 510074"/>
                <a:gd name="connsiteX8" fmla="*/ 86551 w 316349"/>
                <a:gd name="connsiteY8" fmla="*/ 369380 h 510074"/>
                <a:gd name="connsiteX9" fmla="*/ 102432 w 316349"/>
                <a:gd name="connsiteY9" fmla="*/ 353696 h 510074"/>
                <a:gd name="connsiteX10" fmla="*/ 86551 w 316349"/>
                <a:gd name="connsiteY10" fmla="*/ 338011 h 510074"/>
                <a:gd name="connsiteX11" fmla="*/ 31762 w 316349"/>
                <a:gd name="connsiteY11" fmla="*/ 338011 h 510074"/>
                <a:gd name="connsiteX12" fmla="*/ 31762 w 316349"/>
                <a:gd name="connsiteY12" fmla="*/ 278251 h 510074"/>
                <a:gd name="connsiteX13" fmla="*/ 86551 w 316349"/>
                <a:gd name="connsiteY13" fmla="*/ 278251 h 510074"/>
                <a:gd name="connsiteX14" fmla="*/ 102432 w 316349"/>
                <a:gd name="connsiteY14" fmla="*/ 262566 h 510074"/>
                <a:gd name="connsiteX15" fmla="*/ 86551 w 316349"/>
                <a:gd name="connsiteY15" fmla="*/ 246881 h 510074"/>
                <a:gd name="connsiteX16" fmla="*/ 31762 w 316349"/>
                <a:gd name="connsiteY16" fmla="*/ 246881 h 510074"/>
                <a:gd name="connsiteX17" fmla="*/ 31762 w 316349"/>
                <a:gd name="connsiteY17" fmla="*/ 187121 h 510074"/>
                <a:gd name="connsiteX18" fmla="*/ 86551 w 316349"/>
                <a:gd name="connsiteY18" fmla="*/ 187121 h 510074"/>
                <a:gd name="connsiteX19" fmla="*/ 102432 w 316349"/>
                <a:gd name="connsiteY19" fmla="*/ 171436 h 510074"/>
                <a:gd name="connsiteX20" fmla="*/ 86551 w 316349"/>
                <a:gd name="connsiteY20" fmla="*/ 155752 h 510074"/>
                <a:gd name="connsiteX21" fmla="*/ 31762 w 316349"/>
                <a:gd name="connsiteY21" fmla="*/ 155752 h 510074"/>
                <a:gd name="connsiteX22" fmla="*/ 158016 w 316349"/>
                <a:gd name="connsiteY22" fmla="*/ 31370 h 510074"/>
                <a:gd name="connsiteX23" fmla="*/ 284270 w 316349"/>
                <a:gd name="connsiteY23" fmla="*/ 155752 h 510074"/>
                <a:gd name="connsiteX24" fmla="*/ 223128 w 316349"/>
                <a:gd name="connsiteY24" fmla="*/ 155752 h 510074"/>
                <a:gd name="connsiteX25" fmla="*/ 207247 w 316349"/>
                <a:gd name="connsiteY25" fmla="*/ 171436 h 510074"/>
                <a:gd name="connsiteX26" fmla="*/ 223128 w 316349"/>
                <a:gd name="connsiteY26" fmla="*/ 187121 h 510074"/>
                <a:gd name="connsiteX27" fmla="*/ 284270 w 316349"/>
                <a:gd name="connsiteY27" fmla="*/ 187121 h 510074"/>
                <a:gd name="connsiteX28" fmla="*/ 284270 w 316349"/>
                <a:gd name="connsiteY28" fmla="*/ 246881 h 510074"/>
                <a:gd name="connsiteX29" fmla="*/ 223128 w 316349"/>
                <a:gd name="connsiteY29" fmla="*/ 246881 h 510074"/>
                <a:gd name="connsiteX30" fmla="*/ 207247 w 316349"/>
                <a:gd name="connsiteY30" fmla="*/ 262566 h 510074"/>
                <a:gd name="connsiteX31" fmla="*/ 223128 w 316349"/>
                <a:gd name="connsiteY31" fmla="*/ 278251 h 510074"/>
                <a:gd name="connsiteX32" fmla="*/ 284270 w 316349"/>
                <a:gd name="connsiteY32" fmla="*/ 278251 h 510074"/>
                <a:gd name="connsiteX33" fmla="*/ 284270 w 316349"/>
                <a:gd name="connsiteY33" fmla="*/ 338011 h 510074"/>
                <a:gd name="connsiteX34" fmla="*/ 223128 w 316349"/>
                <a:gd name="connsiteY34" fmla="*/ 338011 h 510074"/>
                <a:gd name="connsiteX35" fmla="*/ 207247 w 316349"/>
                <a:gd name="connsiteY35" fmla="*/ 353696 h 510074"/>
                <a:gd name="connsiteX36" fmla="*/ 223128 w 316349"/>
                <a:gd name="connsiteY36" fmla="*/ 369380 h 510074"/>
                <a:gd name="connsiteX37" fmla="*/ 283158 w 316349"/>
                <a:gd name="connsiteY37" fmla="*/ 369380 h 510074"/>
                <a:gd name="connsiteX38" fmla="*/ 157857 w 316349"/>
                <a:gd name="connsiteY38" fmla="*/ 478548 h 510074"/>
                <a:gd name="connsiteX39" fmla="*/ 32556 w 316349"/>
                <a:gd name="connsiteY39" fmla="*/ 369380 h 51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16349" h="510074">
                  <a:moveTo>
                    <a:pt x="316191" y="353696"/>
                  </a:moveTo>
                  <a:lnTo>
                    <a:pt x="316191" y="156222"/>
                  </a:lnTo>
                  <a:cubicBezTo>
                    <a:pt x="316191" y="70112"/>
                    <a:pt x="245203" y="0"/>
                    <a:pt x="158016" y="0"/>
                  </a:cubicBezTo>
                  <a:cubicBezTo>
                    <a:pt x="70829" y="0"/>
                    <a:pt x="0" y="70269"/>
                    <a:pt x="0" y="156379"/>
                  </a:cubicBezTo>
                  <a:lnTo>
                    <a:pt x="0" y="353852"/>
                  </a:lnTo>
                  <a:cubicBezTo>
                    <a:pt x="0" y="439963"/>
                    <a:pt x="70988" y="510074"/>
                    <a:pt x="158175" y="510074"/>
                  </a:cubicBezTo>
                  <a:cubicBezTo>
                    <a:pt x="245361" y="510074"/>
                    <a:pt x="316350" y="439963"/>
                    <a:pt x="316350" y="353852"/>
                  </a:cubicBezTo>
                  <a:close/>
                  <a:moveTo>
                    <a:pt x="32874" y="369380"/>
                  </a:moveTo>
                  <a:lnTo>
                    <a:pt x="86551" y="369380"/>
                  </a:lnTo>
                  <a:cubicBezTo>
                    <a:pt x="95286" y="369380"/>
                    <a:pt x="102432" y="362322"/>
                    <a:pt x="102432" y="353696"/>
                  </a:cubicBezTo>
                  <a:cubicBezTo>
                    <a:pt x="102432" y="345069"/>
                    <a:pt x="95286" y="338011"/>
                    <a:pt x="86551" y="338011"/>
                  </a:cubicBezTo>
                  <a:lnTo>
                    <a:pt x="31762" y="338011"/>
                  </a:lnTo>
                  <a:lnTo>
                    <a:pt x="31762" y="278251"/>
                  </a:lnTo>
                  <a:lnTo>
                    <a:pt x="86551" y="278251"/>
                  </a:lnTo>
                  <a:cubicBezTo>
                    <a:pt x="95286" y="278251"/>
                    <a:pt x="102432" y="271193"/>
                    <a:pt x="102432" y="262566"/>
                  </a:cubicBezTo>
                  <a:cubicBezTo>
                    <a:pt x="102432" y="253939"/>
                    <a:pt x="95286" y="246881"/>
                    <a:pt x="86551" y="246881"/>
                  </a:cubicBezTo>
                  <a:lnTo>
                    <a:pt x="31762" y="246881"/>
                  </a:lnTo>
                  <a:lnTo>
                    <a:pt x="31762" y="187121"/>
                  </a:lnTo>
                  <a:lnTo>
                    <a:pt x="86551" y="187121"/>
                  </a:lnTo>
                  <a:cubicBezTo>
                    <a:pt x="95286" y="187121"/>
                    <a:pt x="102432" y="180063"/>
                    <a:pt x="102432" y="171436"/>
                  </a:cubicBezTo>
                  <a:cubicBezTo>
                    <a:pt x="102432" y="162810"/>
                    <a:pt x="95286" y="155752"/>
                    <a:pt x="86551" y="155752"/>
                  </a:cubicBezTo>
                  <a:lnTo>
                    <a:pt x="31762" y="155752"/>
                  </a:lnTo>
                  <a:cubicBezTo>
                    <a:pt x="31921" y="87051"/>
                    <a:pt x="88616" y="31370"/>
                    <a:pt x="158016" y="31370"/>
                  </a:cubicBezTo>
                  <a:cubicBezTo>
                    <a:pt x="227416" y="31370"/>
                    <a:pt x="284111" y="87208"/>
                    <a:pt x="284270" y="155752"/>
                  </a:cubicBezTo>
                  <a:lnTo>
                    <a:pt x="223128" y="155752"/>
                  </a:lnTo>
                  <a:cubicBezTo>
                    <a:pt x="214394" y="155752"/>
                    <a:pt x="207247" y="162810"/>
                    <a:pt x="207247" y="171436"/>
                  </a:cubicBezTo>
                  <a:cubicBezTo>
                    <a:pt x="207247" y="180063"/>
                    <a:pt x="214394" y="187121"/>
                    <a:pt x="223128" y="187121"/>
                  </a:cubicBezTo>
                  <a:lnTo>
                    <a:pt x="284270" y="187121"/>
                  </a:lnTo>
                  <a:lnTo>
                    <a:pt x="284270" y="246881"/>
                  </a:lnTo>
                  <a:lnTo>
                    <a:pt x="223128" y="246881"/>
                  </a:lnTo>
                  <a:cubicBezTo>
                    <a:pt x="214394" y="246881"/>
                    <a:pt x="207247" y="253939"/>
                    <a:pt x="207247" y="262566"/>
                  </a:cubicBezTo>
                  <a:cubicBezTo>
                    <a:pt x="207247" y="271193"/>
                    <a:pt x="214394" y="278251"/>
                    <a:pt x="223128" y="278251"/>
                  </a:cubicBezTo>
                  <a:lnTo>
                    <a:pt x="284270" y="278251"/>
                  </a:lnTo>
                  <a:lnTo>
                    <a:pt x="284270" y="338011"/>
                  </a:lnTo>
                  <a:lnTo>
                    <a:pt x="223128" y="338011"/>
                  </a:lnTo>
                  <a:cubicBezTo>
                    <a:pt x="214394" y="338011"/>
                    <a:pt x="207247" y="345069"/>
                    <a:pt x="207247" y="353696"/>
                  </a:cubicBezTo>
                  <a:cubicBezTo>
                    <a:pt x="207247" y="362322"/>
                    <a:pt x="214394" y="369380"/>
                    <a:pt x="223128" y="369380"/>
                  </a:cubicBezTo>
                  <a:lnTo>
                    <a:pt x="283158" y="369380"/>
                  </a:lnTo>
                  <a:cubicBezTo>
                    <a:pt x="275377" y="430865"/>
                    <a:pt x="222175" y="478548"/>
                    <a:pt x="157857" y="478548"/>
                  </a:cubicBezTo>
                  <a:cubicBezTo>
                    <a:pt x="93539" y="478548"/>
                    <a:pt x="40497" y="430865"/>
                    <a:pt x="32556" y="369380"/>
                  </a:cubicBezTo>
                  <a:close/>
                </a:path>
              </a:pathLst>
            </a:custGeom>
            <a:solidFill>
              <a:srgbClr val="F75D49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  <p:sp>
          <p:nvSpPr>
            <p:cNvPr id="55" name="Forma Livre 54">
              <a:extLst>
                <a:ext uri="{FF2B5EF4-FFF2-40B4-BE49-F238E27FC236}">
                  <a16:creationId xmlns:a16="http://schemas.microsoft.com/office/drawing/2014/main" id="{B79B6CBF-5C8D-0327-363E-B1FD6D44180F}"/>
                </a:ext>
              </a:extLst>
            </p:cNvPr>
            <p:cNvSpPr/>
            <p:nvPr/>
          </p:nvSpPr>
          <p:spPr>
            <a:xfrm>
              <a:off x="8692306" y="4255965"/>
              <a:ext cx="31761" cy="362008"/>
            </a:xfrm>
            <a:custGeom>
              <a:avLst/>
              <a:gdLst>
                <a:gd name="connsiteX0" fmla="*/ 31762 w 31761"/>
                <a:gd name="connsiteY0" fmla="*/ 346324 h 362008"/>
                <a:gd name="connsiteX1" fmla="*/ 31762 w 31761"/>
                <a:gd name="connsiteY1" fmla="*/ 15685 h 362008"/>
                <a:gd name="connsiteX2" fmla="*/ 15881 w 31761"/>
                <a:gd name="connsiteY2" fmla="*/ 0 h 362008"/>
                <a:gd name="connsiteX3" fmla="*/ 0 w 31761"/>
                <a:gd name="connsiteY3" fmla="*/ 15685 h 362008"/>
                <a:gd name="connsiteX4" fmla="*/ 0 w 31761"/>
                <a:gd name="connsiteY4" fmla="*/ 346324 h 362008"/>
                <a:gd name="connsiteX5" fmla="*/ 15881 w 31761"/>
                <a:gd name="connsiteY5" fmla="*/ 362009 h 362008"/>
                <a:gd name="connsiteX6" fmla="*/ 31762 w 31761"/>
                <a:gd name="connsiteY6" fmla="*/ 346324 h 362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761" h="362008">
                  <a:moveTo>
                    <a:pt x="31762" y="346324"/>
                  </a:moveTo>
                  <a:lnTo>
                    <a:pt x="31762" y="15685"/>
                  </a:lnTo>
                  <a:cubicBezTo>
                    <a:pt x="31762" y="7058"/>
                    <a:pt x="24616" y="0"/>
                    <a:pt x="15881" y="0"/>
                  </a:cubicBezTo>
                  <a:cubicBezTo>
                    <a:pt x="7146" y="0"/>
                    <a:pt x="0" y="7058"/>
                    <a:pt x="0" y="15685"/>
                  </a:cubicBezTo>
                  <a:lnTo>
                    <a:pt x="0" y="346324"/>
                  </a:lnTo>
                  <a:cubicBezTo>
                    <a:pt x="0" y="354950"/>
                    <a:pt x="7146" y="362009"/>
                    <a:pt x="15881" y="362009"/>
                  </a:cubicBezTo>
                  <a:cubicBezTo>
                    <a:pt x="24616" y="362009"/>
                    <a:pt x="31762" y="354950"/>
                    <a:pt x="31762" y="346324"/>
                  </a:cubicBezTo>
                  <a:close/>
                </a:path>
              </a:pathLst>
            </a:custGeom>
            <a:solidFill>
              <a:srgbClr val="F75D49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b="1" dirty="0">
                <a:latin typeface="AMX" pitchFamily="2" charset="77"/>
              </a:endParaRPr>
            </a:p>
          </p:txBody>
        </p:sp>
      </p:grpSp>
      <p:sp>
        <p:nvSpPr>
          <p:cNvPr id="56" name="Gráfico 52">
            <a:extLst>
              <a:ext uri="{FF2B5EF4-FFF2-40B4-BE49-F238E27FC236}">
                <a16:creationId xmlns:a16="http://schemas.microsoft.com/office/drawing/2014/main" id="{BD366964-0A00-1074-EEFA-E63A6F93D63B}"/>
              </a:ext>
            </a:extLst>
          </p:cNvPr>
          <p:cNvSpPr/>
          <p:nvPr/>
        </p:nvSpPr>
        <p:spPr>
          <a:xfrm>
            <a:off x="7361163" y="4610634"/>
            <a:ext cx="579747" cy="866424"/>
          </a:xfrm>
          <a:custGeom>
            <a:avLst/>
            <a:gdLst>
              <a:gd name="connsiteX0" fmla="*/ 543130 w 579747"/>
              <a:gd name="connsiteY0" fmla="*/ 285230 h 866424"/>
              <a:gd name="connsiteX1" fmla="*/ 486117 w 579747"/>
              <a:gd name="connsiteY1" fmla="*/ 284283 h 866424"/>
              <a:gd name="connsiteX2" fmla="*/ 449432 w 579747"/>
              <a:gd name="connsiteY2" fmla="*/ 327218 h 866424"/>
              <a:gd name="connsiteX3" fmla="*/ 437045 w 579747"/>
              <a:gd name="connsiteY3" fmla="*/ 372836 h 866424"/>
              <a:gd name="connsiteX4" fmla="*/ 437045 w 579747"/>
              <a:gd name="connsiteY4" fmla="*/ 103232 h 866424"/>
              <a:gd name="connsiteX5" fmla="*/ 370504 w 579747"/>
              <a:gd name="connsiteY5" fmla="*/ 37094 h 866424"/>
              <a:gd name="connsiteX6" fmla="*/ 333025 w 579747"/>
              <a:gd name="connsiteY6" fmla="*/ 48617 h 866424"/>
              <a:gd name="connsiteX7" fmla="*/ 269183 w 579747"/>
              <a:gd name="connsiteY7" fmla="*/ 0 h 866424"/>
              <a:gd name="connsiteX8" fmla="*/ 202642 w 579747"/>
              <a:gd name="connsiteY8" fmla="*/ 66138 h 866424"/>
              <a:gd name="connsiteX9" fmla="*/ 202642 w 579747"/>
              <a:gd name="connsiteY9" fmla="*/ 68506 h 866424"/>
              <a:gd name="connsiteX10" fmla="*/ 167862 w 579747"/>
              <a:gd name="connsiteY10" fmla="*/ 58561 h 866424"/>
              <a:gd name="connsiteX11" fmla="*/ 101321 w 579747"/>
              <a:gd name="connsiteY11" fmla="*/ 124699 h 866424"/>
              <a:gd name="connsiteX12" fmla="*/ 101321 w 579747"/>
              <a:gd name="connsiteY12" fmla="*/ 148219 h 866424"/>
              <a:gd name="connsiteX13" fmla="*/ 79564 w 579747"/>
              <a:gd name="connsiteY13" fmla="*/ 139695 h 866424"/>
              <a:gd name="connsiteX14" fmla="*/ 24139 w 579747"/>
              <a:gd name="connsiteY14" fmla="*/ 153586 h 866424"/>
              <a:gd name="connsiteX15" fmla="*/ 0 w 579747"/>
              <a:gd name="connsiteY15" fmla="*/ 204570 h 866424"/>
              <a:gd name="connsiteX16" fmla="*/ 0 w 579747"/>
              <a:gd name="connsiteY16" fmla="*/ 590665 h 866424"/>
              <a:gd name="connsiteX17" fmla="*/ 21281 w 579747"/>
              <a:gd name="connsiteY17" fmla="*/ 666748 h 866424"/>
              <a:gd name="connsiteX18" fmla="*/ 62730 w 579747"/>
              <a:gd name="connsiteY18" fmla="*/ 735096 h 866424"/>
              <a:gd name="connsiteX19" fmla="*/ 67971 w 579747"/>
              <a:gd name="connsiteY19" fmla="*/ 754037 h 866424"/>
              <a:gd name="connsiteX20" fmla="*/ 67971 w 579747"/>
              <a:gd name="connsiteY20" fmla="*/ 850640 h 866424"/>
              <a:gd name="connsiteX21" fmla="*/ 83852 w 579747"/>
              <a:gd name="connsiteY21" fmla="*/ 866425 h 866424"/>
              <a:gd name="connsiteX22" fmla="*/ 99733 w 579747"/>
              <a:gd name="connsiteY22" fmla="*/ 850640 h 866424"/>
              <a:gd name="connsiteX23" fmla="*/ 99733 w 579747"/>
              <a:gd name="connsiteY23" fmla="*/ 754037 h 866424"/>
              <a:gd name="connsiteX24" fmla="*/ 89886 w 579747"/>
              <a:gd name="connsiteY24" fmla="*/ 718837 h 866424"/>
              <a:gd name="connsiteX25" fmla="*/ 48437 w 579747"/>
              <a:gd name="connsiteY25" fmla="*/ 650489 h 866424"/>
              <a:gd name="connsiteX26" fmla="*/ 31762 w 579747"/>
              <a:gd name="connsiteY26" fmla="*/ 590823 h 866424"/>
              <a:gd name="connsiteX27" fmla="*/ 31762 w 579747"/>
              <a:gd name="connsiteY27" fmla="*/ 204570 h 866424"/>
              <a:gd name="connsiteX28" fmla="*/ 44467 w 579747"/>
              <a:gd name="connsiteY28" fmla="*/ 177894 h 866424"/>
              <a:gd name="connsiteX29" fmla="*/ 73529 w 579747"/>
              <a:gd name="connsiteY29" fmla="*/ 170633 h 866424"/>
              <a:gd name="connsiteX30" fmla="*/ 101321 w 579747"/>
              <a:gd name="connsiteY30" fmla="*/ 206307 h 866424"/>
              <a:gd name="connsiteX31" fmla="*/ 101321 w 579747"/>
              <a:gd name="connsiteY31" fmla="*/ 405352 h 866424"/>
              <a:gd name="connsiteX32" fmla="*/ 117202 w 579747"/>
              <a:gd name="connsiteY32" fmla="*/ 421137 h 866424"/>
              <a:gd name="connsiteX33" fmla="*/ 133083 w 579747"/>
              <a:gd name="connsiteY33" fmla="*/ 405352 h 866424"/>
              <a:gd name="connsiteX34" fmla="*/ 133083 w 579747"/>
              <a:gd name="connsiteY34" fmla="*/ 124699 h 866424"/>
              <a:gd name="connsiteX35" fmla="*/ 167862 w 579747"/>
              <a:gd name="connsiteY35" fmla="*/ 90131 h 866424"/>
              <a:gd name="connsiteX36" fmla="*/ 202642 w 579747"/>
              <a:gd name="connsiteY36" fmla="*/ 124699 h 866424"/>
              <a:gd name="connsiteX37" fmla="*/ 202642 w 579747"/>
              <a:gd name="connsiteY37" fmla="*/ 405510 h 866424"/>
              <a:gd name="connsiteX38" fmla="*/ 218523 w 579747"/>
              <a:gd name="connsiteY38" fmla="*/ 421295 h 866424"/>
              <a:gd name="connsiteX39" fmla="*/ 234404 w 579747"/>
              <a:gd name="connsiteY39" fmla="*/ 405510 h 866424"/>
              <a:gd name="connsiteX40" fmla="*/ 234404 w 579747"/>
              <a:gd name="connsiteY40" fmla="*/ 66296 h 866424"/>
              <a:gd name="connsiteX41" fmla="*/ 269183 w 579747"/>
              <a:gd name="connsiteY41" fmla="*/ 31727 h 866424"/>
              <a:gd name="connsiteX42" fmla="*/ 303962 w 579747"/>
              <a:gd name="connsiteY42" fmla="*/ 66296 h 866424"/>
              <a:gd name="connsiteX43" fmla="*/ 303962 w 579747"/>
              <a:gd name="connsiteY43" fmla="*/ 405510 h 866424"/>
              <a:gd name="connsiteX44" fmla="*/ 319843 w 579747"/>
              <a:gd name="connsiteY44" fmla="*/ 421295 h 866424"/>
              <a:gd name="connsiteX45" fmla="*/ 335724 w 579747"/>
              <a:gd name="connsiteY45" fmla="*/ 405510 h 866424"/>
              <a:gd name="connsiteX46" fmla="*/ 335724 w 579747"/>
              <a:gd name="connsiteY46" fmla="*/ 103232 h 866424"/>
              <a:gd name="connsiteX47" fmla="*/ 370504 w 579747"/>
              <a:gd name="connsiteY47" fmla="*/ 68664 h 866424"/>
              <a:gd name="connsiteX48" fmla="*/ 405283 w 579747"/>
              <a:gd name="connsiteY48" fmla="*/ 103232 h 866424"/>
              <a:gd name="connsiteX49" fmla="*/ 405283 w 579747"/>
              <a:gd name="connsiteY49" fmla="*/ 462177 h 866424"/>
              <a:gd name="connsiteX50" fmla="*/ 397978 w 579747"/>
              <a:gd name="connsiteY50" fmla="*/ 465334 h 866424"/>
              <a:gd name="connsiteX51" fmla="*/ 387814 w 579747"/>
              <a:gd name="connsiteY51" fmla="*/ 467860 h 866424"/>
              <a:gd name="connsiteX52" fmla="*/ 288717 w 579747"/>
              <a:gd name="connsiteY52" fmla="*/ 549309 h 866424"/>
              <a:gd name="connsiteX53" fmla="*/ 296657 w 579747"/>
              <a:gd name="connsiteY53" fmla="*/ 569672 h 866424"/>
              <a:gd name="connsiteX54" fmla="*/ 318096 w 579747"/>
              <a:gd name="connsiteY54" fmla="*/ 561463 h 866424"/>
              <a:gd name="connsiteX55" fmla="*/ 395437 w 579747"/>
              <a:gd name="connsiteY55" fmla="*/ 498482 h 866424"/>
              <a:gd name="connsiteX56" fmla="*/ 405601 w 579747"/>
              <a:gd name="connsiteY56" fmla="*/ 495957 h 866424"/>
              <a:gd name="connsiteX57" fmla="*/ 447527 w 579747"/>
              <a:gd name="connsiteY57" fmla="*/ 455232 h 866424"/>
              <a:gd name="connsiteX58" fmla="*/ 480083 w 579747"/>
              <a:gd name="connsiteY58" fmla="*/ 335426 h 866424"/>
              <a:gd name="connsiteX59" fmla="*/ 499299 w 579747"/>
              <a:gd name="connsiteY59" fmla="*/ 313012 h 866424"/>
              <a:gd name="connsiteX60" fmla="*/ 529314 w 579747"/>
              <a:gd name="connsiteY60" fmla="*/ 313643 h 866424"/>
              <a:gd name="connsiteX61" fmla="*/ 546624 w 579747"/>
              <a:gd name="connsiteY61" fmla="*/ 355315 h 866424"/>
              <a:gd name="connsiteX62" fmla="*/ 483100 w 579747"/>
              <a:gd name="connsiteY62" fmla="*/ 589087 h 866424"/>
              <a:gd name="connsiteX63" fmla="*/ 452609 w 579747"/>
              <a:gd name="connsiteY63" fmla="*/ 641019 h 866424"/>
              <a:gd name="connsiteX64" fmla="*/ 379715 w 579747"/>
              <a:gd name="connsiteY64" fmla="*/ 712839 h 866424"/>
              <a:gd name="connsiteX65" fmla="*/ 359387 w 579747"/>
              <a:gd name="connsiteY65" fmla="*/ 761298 h 866424"/>
              <a:gd name="connsiteX66" fmla="*/ 359387 w 579747"/>
              <a:gd name="connsiteY66" fmla="*/ 850640 h 866424"/>
              <a:gd name="connsiteX67" fmla="*/ 375268 w 579747"/>
              <a:gd name="connsiteY67" fmla="*/ 866425 h 866424"/>
              <a:gd name="connsiteX68" fmla="*/ 391149 w 579747"/>
              <a:gd name="connsiteY68" fmla="*/ 850640 h 866424"/>
              <a:gd name="connsiteX69" fmla="*/ 391149 w 579747"/>
              <a:gd name="connsiteY69" fmla="*/ 761298 h 866424"/>
              <a:gd name="connsiteX70" fmla="*/ 402107 w 579747"/>
              <a:gd name="connsiteY70" fmla="*/ 735253 h 866424"/>
              <a:gd name="connsiteX71" fmla="*/ 475001 w 579747"/>
              <a:gd name="connsiteY71" fmla="*/ 663433 h 866424"/>
              <a:gd name="connsiteX72" fmla="*/ 513750 w 579747"/>
              <a:gd name="connsiteY72" fmla="*/ 597295 h 866424"/>
              <a:gd name="connsiteX73" fmla="*/ 577274 w 579747"/>
              <a:gd name="connsiteY73" fmla="*/ 363523 h 866424"/>
              <a:gd name="connsiteX74" fmla="*/ 543130 w 579747"/>
              <a:gd name="connsiteY74" fmla="*/ 285230 h 866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579747" h="866424">
                <a:moveTo>
                  <a:pt x="543130" y="285230"/>
                </a:moveTo>
                <a:cubicBezTo>
                  <a:pt x="525026" y="276391"/>
                  <a:pt x="504222" y="276075"/>
                  <a:pt x="486117" y="284283"/>
                </a:cubicBezTo>
                <a:cubicBezTo>
                  <a:pt x="468013" y="292491"/>
                  <a:pt x="454673" y="308118"/>
                  <a:pt x="449432" y="327218"/>
                </a:cubicBezTo>
                <a:lnTo>
                  <a:pt x="437045" y="372836"/>
                </a:lnTo>
                <a:lnTo>
                  <a:pt x="437045" y="103232"/>
                </a:lnTo>
                <a:cubicBezTo>
                  <a:pt x="437045" y="66769"/>
                  <a:pt x="407189" y="37094"/>
                  <a:pt x="370504" y="37094"/>
                </a:cubicBezTo>
                <a:cubicBezTo>
                  <a:pt x="356687" y="37094"/>
                  <a:pt x="343824" y="41356"/>
                  <a:pt x="333025" y="48617"/>
                </a:cubicBezTo>
                <a:cubicBezTo>
                  <a:pt x="325243" y="20678"/>
                  <a:pt x="299674" y="0"/>
                  <a:pt x="269183" y="0"/>
                </a:cubicBezTo>
                <a:cubicBezTo>
                  <a:pt x="232498" y="0"/>
                  <a:pt x="202642" y="29675"/>
                  <a:pt x="202642" y="66138"/>
                </a:cubicBezTo>
                <a:lnTo>
                  <a:pt x="202642" y="68506"/>
                </a:lnTo>
                <a:cubicBezTo>
                  <a:pt x="192478" y="62350"/>
                  <a:pt x="180726" y="58561"/>
                  <a:pt x="167862" y="58561"/>
                </a:cubicBezTo>
                <a:cubicBezTo>
                  <a:pt x="131177" y="58561"/>
                  <a:pt x="101321" y="88237"/>
                  <a:pt x="101321" y="124699"/>
                </a:cubicBezTo>
                <a:lnTo>
                  <a:pt x="101321" y="148219"/>
                </a:lnTo>
                <a:cubicBezTo>
                  <a:pt x="94810" y="144115"/>
                  <a:pt x="87504" y="141116"/>
                  <a:pt x="79564" y="139695"/>
                </a:cubicBezTo>
                <a:cubicBezTo>
                  <a:pt x="59713" y="135907"/>
                  <a:pt x="39544" y="140958"/>
                  <a:pt x="24139" y="153586"/>
                </a:cubicBezTo>
                <a:cubicBezTo>
                  <a:pt x="8735" y="166213"/>
                  <a:pt x="0" y="184839"/>
                  <a:pt x="0" y="204570"/>
                </a:cubicBezTo>
                <a:lnTo>
                  <a:pt x="0" y="590665"/>
                </a:lnTo>
                <a:cubicBezTo>
                  <a:pt x="0" y="617499"/>
                  <a:pt x="7305" y="643702"/>
                  <a:pt x="21281" y="666748"/>
                </a:cubicBezTo>
                <a:lnTo>
                  <a:pt x="62730" y="735096"/>
                </a:lnTo>
                <a:cubicBezTo>
                  <a:pt x="66224" y="740778"/>
                  <a:pt x="67971" y="747408"/>
                  <a:pt x="67971" y="754037"/>
                </a:cubicBezTo>
                <a:lnTo>
                  <a:pt x="67971" y="850640"/>
                </a:lnTo>
                <a:cubicBezTo>
                  <a:pt x="67971" y="859322"/>
                  <a:pt x="75117" y="866425"/>
                  <a:pt x="83852" y="866425"/>
                </a:cubicBezTo>
                <a:cubicBezTo>
                  <a:pt x="92586" y="866425"/>
                  <a:pt x="99733" y="859322"/>
                  <a:pt x="99733" y="850640"/>
                </a:cubicBezTo>
                <a:lnTo>
                  <a:pt x="99733" y="754037"/>
                </a:lnTo>
                <a:cubicBezTo>
                  <a:pt x="99733" y="741567"/>
                  <a:pt x="96398" y="729413"/>
                  <a:pt x="89886" y="718837"/>
                </a:cubicBezTo>
                <a:lnTo>
                  <a:pt x="48437" y="650489"/>
                </a:lnTo>
                <a:cubicBezTo>
                  <a:pt x="37479" y="632495"/>
                  <a:pt x="31762" y="611817"/>
                  <a:pt x="31762" y="590823"/>
                </a:cubicBezTo>
                <a:lnTo>
                  <a:pt x="31762" y="204570"/>
                </a:lnTo>
                <a:cubicBezTo>
                  <a:pt x="31762" y="194310"/>
                  <a:pt x="36367" y="184524"/>
                  <a:pt x="44467" y="177894"/>
                </a:cubicBezTo>
                <a:cubicBezTo>
                  <a:pt x="52566" y="171264"/>
                  <a:pt x="62889" y="168739"/>
                  <a:pt x="73529" y="170633"/>
                </a:cubicBezTo>
                <a:cubicBezTo>
                  <a:pt x="89410" y="173632"/>
                  <a:pt x="101321" y="188943"/>
                  <a:pt x="101321" y="206307"/>
                </a:cubicBezTo>
                <a:lnTo>
                  <a:pt x="101321" y="405352"/>
                </a:lnTo>
                <a:cubicBezTo>
                  <a:pt x="101321" y="414034"/>
                  <a:pt x="108467" y="421137"/>
                  <a:pt x="117202" y="421137"/>
                </a:cubicBezTo>
                <a:cubicBezTo>
                  <a:pt x="125936" y="421137"/>
                  <a:pt x="133083" y="414034"/>
                  <a:pt x="133083" y="405352"/>
                </a:cubicBezTo>
                <a:lnTo>
                  <a:pt x="133083" y="124699"/>
                </a:lnTo>
                <a:cubicBezTo>
                  <a:pt x="133083" y="105600"/>
                  <a:pt x="148646" y="90131"/>
                  <a:pt x="167862" y="90131"/>
                </a:cubicBezTo>
                <a:cubicBezTo>
                  <a:pt x="187078" y="90131"/>
                  <a:pt x="202642" y="105600"/>
                  <a:pt x="202642" y="124699"/>
                </a:cubicBezTo>
                <a:lnTo>
                  <a:pt x="202642" y="405510"/>
                </a:lnTo>
                <a:cubicBezTo>
                  <a:pt x="202642" y="414192"/>
                  <a:pt x="209788" y="421295"/>
                  <a:pt x="218523" y="421295"/>
                </a:cubicBezTo>
                <a:cubicBezTo>
                  <a:pt x="227257" y="421295"/>
                  <a:pt x="234404" y="414192"/>
                  <a:pt x="234404" y="405510"/>
                </a:cubicBezTo>
                <a:lnTo>
                  <a:pt x="234404" y="66296"/>
                </a:lnTo>
                <a:cubicBezTo>
                  <a:pt x="234404" y="47196"/>
                  <a:pt x="249967" y="31727"/>
                  <a:pt x="269183" y="31727"/>
                </a:cubicBezTo>
                <a:cubicBezTo>
                  <a:pt x="288399" y="31727"/>
                  <a:pt x="303962" y="47196"/>
                  <a:pt x="303962" y="66296"/>
                </a:cubicBezTo>
                <a:lnTo>
                  <a:pt x="303962" y="405510"/>
                </a:lnTo>
                <a:cubicBezTo>
                  <a:pt x="303962" y="414192"/>
                  <a:pt x="311109" y="421295"/>
                  <a:pt x="319843" y="421295"/>
                </a:cubicBezTo>
                <a:cubicBezTo>
                  <a:pt x="328578" y="421295"/>
                  <a:pt x="335724" y="414192"/>
                  <a:pt x="335724" y="405510"/>
                </a:cubicBezTo>
                <a:lnTo>
                  <a:pt x="335724" y="103232"/>
                </a:lnTo>
                <a:cubicBezTo>
                  <a:pt x="335724" y="84133"/>
                  <a:pt x="351288" y="68664"/>
                  <a:pt x="370504" y="68664"/>
                </a:cubicBezTo>
                <a:cubicBezTo>
                  <a:pt x="389720" y="68664"/>
                  <a:pt x="405283" y="84133"/>
                  <a:pt x="405283" y="103232"/>
                </a:cubicBezTo>
                <a:lnTo>
                  <a:pt x="405283" y="462177"/>
                </a:lnTo>
                <a:cubicBezTo>
                  <a:pt x="403060" y="463598"/>
                  <a:pt x="400678" y="464703"/>
                  <a:pt x="397978" y="465334"/>
                </a:cubicBezTo>
                <a:lnTo>
                  <a:pt x="387814" y="467860"/>
                </a:lnTo>
                <a:cubicBezTo>
                  <a:pt x="344300" y="478436"/>
                  <a:pt x="308409" y="507795"/>
                  <a:pt x="288717" y="549309"/>
                </a:cubicBezTo>
                <a:cubicBezTo>
                  <a:pt x="285064" y="557202"/>
                  <a:pt x="288717" y="566041"/>
                  <a:pt x="296657" y="569672"/>
                </a:cubicBezTo>
                <a:cubicBezTo>
                  <a:pt x="304598" y="573302"/>
                  <a:pt x="314285" y="569356"/>
                  <a:pt x="318096" y="561463"/>
                </a:cubicBezTo>
                <a:cubicBezTo>
                  <a:pt x="333025" y="529894"/>
                  <a:pt x="361293" y="506848"/>
                  <a:pt x="395437" y="498482"/>
                </a:cubicBezTo>
                <a:lnTo>
                  <a:pt x="405601" y="495957"/>
                </a:lnTo>
                <a:cubicBezTo>
                  <a:pt x="425928" y="490906"/>
                  <a:pt x="441968" y="475437"/>
                  <a:pt x="447527" y="455232"/>
                </a:cubicBezTo>
                <a:lnTo>
                  <a:pt x="480083" y="335426"/>
                </a:lnTo>
                <a:cubicBezTo>
                  <a:pt x="482782" y="325481"/>
                  <a:pt x="489770" y="317273"/>
                  <a:pt x="499299" y="313012"/>
                </a:cubicBezTo>
                <a:cubicBezTo>
                  <a:pt x="508986" y="308592"/>
                  <a:pt x="519626" y="308907"/>
                  <a:pt x="529314" y="313643"/>
                </a:cubicBezTo>
                <a:cubicBezTo>
                  <a:pt x="543765" y="320588"/>
                  <a:pt x="551230" y="338583"/>
                  <a:pt x="546624" y="355315"/>
                </a:cubicBezTo>
                <a:lnTo>
                  <a:pt x="483100" y="589087"/>
                </a:lnTo>
                <a:cubicBezTo>
                  <a:pt x="477700" y="608818"/>
                  <a:pt x="467219" y="626812"/>
                  <a:pt x="452609" y="641019"/>
                </a:cubicBezTo>
                <a:lnTo>
                  <a:pt x="379715" y="712839"/>
                </a:lnTo>
                <a:cubicBezTo>
                  <a:pt x="366851" y="725625"/>
                  <a:pt x="359387" y="743146"/>
                  <a:pt x="359387" y="761298"/>
                </a:cubicBezTo>
                <a:lnTo>
                  <a:pt x="359387" y="850640"/>
                </a:lnTo>
                <a:cubicBezTo>
                  <a:pt x="359387" y="859322"/>
                  <a:pt x="366533" y="866425"/>
                  <a:pt x="375268" y="866425"/>
                </a:cubicBezTo>
                <a:cubicBezTo>
                  <a:pt x="384003" y="866425"/>
                  <a:pt x="391149" y="859322"/>
                  <a:pt x="391149" y="850640"/>
                </a:cubicBezTo>
                <a:lnTo>
                  <a:pt x="391149" y="761298"/>
                </a:lnTo>
                <a:cubicBezTo>
                  <a:pt x="391149" y="751670"/>
                  <a:pt x="395119" y="742041"/>
                  <a:pt x="402107" y="735253"/>
                </a:cubicBezTo>
                <a:lnTo>
                  <a:pt x="475001" y="663433"/>
                </a:lnTo>
                <a:cubicBezTo>
                  <a:pt x="493581" y="645123"/>
                  <a:pt x="506922" y="622235"/>
                  <a:pt x="513750" y="597295"/>
                </a:cubicBezTo>
                <a:lnTo>
                  <a:pt x="577274" y="363523"/>
                </a:lnTo>
                <a:cubicBezTo>
                  <a:pt x="585850" y="331953"/>
                  <a:pt x="571557" y="298963"/>
                  <a:pt x="543130" y="285230"/>
                </a:cubicBezTo>
                <a:close/>
              </a:path>
            </a:pathLst>
          </a:custGeom>
          <a:solidFill>
            <a:srgbClr val="F75D49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pt-BR" b="1" dirty="0">
              <a:latin typeface="AMX" pitchFamily="2" charset="77"/>
            </a:endParaRPr>
          </a:p>
        </p:txBody>
      </p: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CC0E07E6-C811-B70E-3310-191E2868DB80}"/>
              </a:ext>
            </a:extLst>
          </p:cNvPr>
          <p:cNvSpPr txBox="1"/>
          <p:nvPr/>
        </p:nvSpPr>
        <p:spPr>
          <a:xfrm>
            <a:off x="8161468" y="4859180"/>
            <a:ext cx="3325586" cy="369332"/>
          </a:xfrm>
          <a:prstGeom prst="rect">
            <a:avLst/>
          </a:prstGeom>
          <a:solidFill>
            <a:srgbClr val="231F20"/>
          </a:solidFill>
        </p:spPr>
        <p:txBody>
          <a:bodyPr wrap="square" rtlCol="0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" pitchFamily="2" charset="77"/>
              </a:rPr>
              <a:t>Levante a mão para interagir.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F8DF71B7-7133-ACF7-10DB-B8EA69B82078}"/>
              </a:ext>
            </a:extLst>
          </p:cNvPr>
          <p:cNvSpPr txBox="1"/>
          <p:nvPr/>
        </p:nvSpPr>
        <p:spPr>
          <a:xfrm>
            <a:off x="8161469" y="1650760"/>
            <a:ext cx="1733646" cy="369332"/>
          </a:xfrm>
          <a:prstGeom prst="rect">
            <a:avLst/>
          </a:prstGeom>
          <a:solidFill>
            <a:srgbClr val="231F20"/>
          </a:solidFill>
        </p:spPr>
        <p:txBody>
          <a:bodyPr wrap="square" rtlCol="0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" pitchFamily="2" charset="77"/>
              </a:rPr>
              <a:t>Ligue a câmera.</a:t>
            </a: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701D5BF8-9707-9E92-2EE9-34E1B47FFAC4}"/>
              </a:ext>
            </a:extLst>
          </p:cNvPr>
          <p:cNvSpPr txBox="1"/>
          <p:nvPr/>
        </p:nvSpPr>
        <p:spPr>
          <a:xfrm>
            <a:off x="8161468" y="3254970"/>
            <a:ext cx="2419446" cy="369332"/>
          </a:xfrm>
          <a:prstGeom prst="rect">
            <a:avLst/>
          </a:prstGeom>
          <a:solidFill>
            <a:srgbClr val="231F20"/>
          </a:solidFill>
        </p:spPr>
        <p:txBody>
          <a:bodyPr wrap="square" rtlCol="0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AMX" pitchFamily="2" charset="77"/>
              </a:rPr>
              <a:t>Desative o microfone.</a:t>
            </a:r>
          </a:p>
        </p:txBody>
      </p:sp>
      <p:pic>
        <p:nvPicPr>
          <p:cNvPr id="34" name="Gráfico 33">
            <a:extLst>
              <a:ext uri="{FF2B5EF4-FFF2-40B4-BE49-F238E27FC236}">
                <a16:creationId xmlns:a16="http://schemas.microsoft.com/office/drawing/2014/main" id="{FAD4C441-8594-D710-5C72-0877AFFAAF87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FABCE521-A6C6-2A6F-4F54-6EEBBB2A465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0876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39" grpId="0" animBg="1"/>
      <p:bldP spid="40" grpId="0" animBg="1"/>
      <p:bldP spid="4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Mulher sentada com computador no colo&#10;&#10;Descrição gerada automaticamente">
            <a:extLst>
              <a:ext uri="{FF2B5EF4-FFF2-40B4-BE49-F238E27FC236}">
                <a16:creationId xmlns:a16="http://schemas.microsoft.com/office/drawing/2014/main" id="{C14A30FB-0659-E824-84A3-7AB58B4D135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60" r="11321"/>
          <a:stretch/>
        </p:blipFill>
        <p:spPr>
          <a:xfrm>
            <a:off x="4629150" y="0"/>
            <a:ext cx="7562850" cy="6858000"/>
          </a:xfrm>
          <a:prstGeom prst="rect">
            <a:avLst/>
          </a:prstGeom>
        </p:spPr>
      </p:pic>
      <p:pic>
        <p:nvPicPr>
          <p:cNvPr id="5" name="Imagem 4" descr="Forma, Círculo&#10;&#10;Descrição gerada automaticamente">
            <a:extLst>
              <a:ext uri="{FF2B5EF4-FFF2-40B4-BE49-F238E27FC236}">
                <a16:creationId xmlns:a16="http://schemas.microsoft.com/office/drawing/2014/main" id="{EA6CCFBF-0BAC-B033-DAF4-8C87E8F20E6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69"/>
          <a:stretch/>
        </p:blipFill>
        <p:spPr>
          <a:xfrm rot="10800000">
            <a:off x="0" y="0"/>
            <a:ext cx="8136181" cy="6858000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BDE2396F-52DF-B662-36B3-18996C424D8B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sp>
        <p:nvSpPr>
          <p:cNvPr id="116" name="CaixaDeTexto 115">
            <a:extLst>
              <a:ext uri="{FF2B5EF4-FFF2-40B4-BE49-F238E27FC236}">
                <a16:creationId xmlns:a16="http://schemas.microsoft.com/office/drawing/2014/main" id="{7D9C2FF6-8559-F2F8-EE8A-9AAFCC74B3D1}"/>
              </a:ext>
            </a:extLst>
          </p:cNvPr>
          <p:cNvSpPr txBox="1"/>
          <p:nvPr/>
        </p:nvSpPr>
        <p:spPr>
          <a:xfrm>
            <a:off x="576263" y="2566298"/>
            <a:ext cx="5900737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Clr>
                <a:srgbClr val="F75D49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  <a:t>Conheceremos uma solução flexível e prática,                        com diversas opções de serviços inclusos e equipamentos móveis que tornam muito                          melhor a experiência do nosso cliente!</a:t>
            </a:r>
            <a:endParaRPr lang="pt-BR" sz="1800" dirty="0">
              <a:solidFill>
                <a:schemeClr val="bg1"/>
              </a:solidFill>
              <a:latin typeface="AMX" pitchFamily="2" charset="77"/>
              <a:cs typeface="Segoe UI Light" panose="020B0502040204020203" pitchFamily="34" charset="0"/>
            </a:endParaRPr>
          </a:p>
          <a:p>
            <a:pPr marL="342900" indent="-342900">
              <a:buClr>
                <a:srgbClr val="F75D49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  <a:t>Prepare-se para descobrir como essa tecnologia               pode transformar a maneira como o cliente                              vive e  se mantém conectado. </a:t>
            </a:r>
            <a:endParaRPr lang="pt-BR" sz="1800" dirty="0">
              <a:solidFill>
                <a:schemeClr val="bg1"/>
              </a:solidFill>
              <a:effectLst/>
              <a:latin typeface="AMX" pitchFamily="2" charset="77"/>
              <a:cs typeface="Segoe UI Light" panose="020B0502040204020203" pitchFamily="34" charset="0"/>
            </a:endParaRPr>
          </a:p>
        </p:txBody>
      </p:sp>
      <p:sp>
        <p:nvSpPr>
          <p:cNvPr id="117" name="CaixaDeTexto 116">
            <a:extLst>
              <a:ext uri="{FF2B5EF4-FFF2-40B4-BE49-F238E27FC236}">
                <a16:creationId xmlns:a16="http://schemas.microsoft.com/office/drawing/2014/main" id="{0F6F9296-A0A6-9A4D-47FD-2E49816BD008}"/>
              </a:ext>
            </a:extLst>
          </p:cNvPr>
          <p:cNvSpPr txBox="1"/>
          <p:nvPr/>
        </p:nvSpPr>
        <p:spPr>
          <a:xfrm>
            <a:off x="576263" y="1919070"/>
            <a:ext cx="4299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Nossos objetivos</a:t>
            </a:r>
          </a:p>
        </p:txBody>
      </p:sp>
      <p:pic>
        <p:nvPicPr>
          <p:cNvPr id="2" name="Gráfico 1">
            <a:extLst>
              <a:ext uri="{FF2B5EF4-FFF2-40B4-BE49-F238E27FC236}">
                <a16:creationId xmlns:a16="http://schemas.microsoft.com/office/drawing/2014/main" id="{BE718C63-A418-C501-92E9-6A625DA4CF6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90001268-0C2C-DD42-63BB-5D5D0F5628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653325" y="252631"/>
            <a:ext cx="908186" cy="34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1893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75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" grpId="0"/>
      <p:bldP spid="1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Imagem 78" descr="Uma imagem contendo segurando&#10;&#10;Descrição gerada automaticamente">
            <a:extLst>
              <a:ext uri="{FF2B5EF4-FFF2-40B4-BE49-F238E27FC236}">
                <a16:creationId xmlns:a16="http://schemas.microsoft.com/office/drawing/2014/main" id="{C0A2F471-68FB-A2B9-3B59-F4D1BB9E11B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33"/>
          <a:stretch>
            <a:fillRect/>
          </a:stretch>
        </p:blipFill>
        <p:spPr>
          <a:xfrm>
            <a:off x="8097247" y="1649046"/>
            <a:ext cx="1770012" cy="4364058"/>
          </a:xfrm>
          <a:prstGeom prst="rect">
            <a:avLst/>
          </a:prstGeom>
        </p:spPr>
      </p:pic>
      <p:pic>
        <p:nvPicPr>
          <p:cNvPr id="67" name="Imagem 66" descr="Uma imagem contendo no interior, pessoa, olhando, computer&#10;&#10;Descrição gerada automaticamente">
            <a:extLst>
              <a:ext uri="{FF2B5EF4-FFF2-40B4-BE49-F238E27FC236}">
                <a16:creationId xmlns:a16="http://schemas.microsoft.com/office/drawing/2014/main" id="{C1BF2AAC-3ABC-0F1A-DFC7-B7B4F85060F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386702" y="1649046"/>
            <a:ext cx="1765600" cy="4368800"/>
          </a:xfrm>
          <a:prstGeom prst="rect">
            <a:avLst/>
          </a:prstGeom>
        </p:spPr>
      </p:pic>
      <p:pic>
        <p:nvPicPr>
          <p:cNvPr id="68" name="Imagem 67" descr="Mulher com vestido azul&#10;&#10;Descrição gerada automaticamente">
            <a:extLst>
              <a:ext uri="{FF2B5EF4-FFF2-40B4-BE49-F238E27FC236}">
                <a16:creationId xmlns:a16="http://schemas.microsoft.com/office/drawing/2014/main" id="{874786A1-9CDD-C022-7672-901410F4AA8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4228324" y="1649046"/>
            <a:ext cx="1784287" cy="4368800"/>
          </a:xfrm>
          <a:prstGeom prst="rect">
            <a:avLst/>
          </a:prstGeom>
        </p:spPr>
      </p:pic>
      <p:pic>
        <p:nvPicPr>
          <p:cNvPr id="69" name="Imagem 68" descr="Foto editada de pessoa com celular na mão&#10;&#10;Descrição gerada automaticamente com confiança média">
            <a:extLst>
              <a:ext uri="{FF2B5EF4-FFF2-40B4-BE49-F238E27FC236}">
                <a16:creationId xmlns:a16="http://schemas.microsoft.com/office/drawing/2014/main" id="{8A326D61-A556-D353-27C3-1B12350FF0E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2314337" y="1649046"/>
            <a:ext cx="1765599" cy="4368800"/>
          </a:xfrm>
          <a:prstGeom prst="rect">
            <a:avLst/>
          </a:prstGeom>
        </p:spPr>
      </p:pic>
      <p:pic>
        <p:nvPicPr>
          <p:cNvPr id="70" name="Imagem 69" descr="Mulher em pé ao lado de menina&#10;&#10;Descrição gerada automaticamente com confiança baixa">
            <a:extLst>
              <a:ext uri="{FF2B5EF4-FFF2-40B4-BE49-F238E27FC236}">
                <a16:creationId xmlns:a16="http://schemas.microsoft.com/office/drawing/2014/main" id="{5E67B8DD-ED6F-EB31-B7C9-8039682D0EC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6169610" y="1649046"/>
            <a:ext cx="1784287" cy="4368800"/>
          </a:xfrm>
          <a:prstGeom prst="rect">
            <a:avLst/>
          </a:prstGeom>
        </p:spPr>
      </p:pic>
      <p:sp>
        <p:nvSpPr>
          <p:cNvPr id="46" name="Retângulo 45">
            <a:extLst>
              <a:ext uri="{FF2B5EF4-FFF2-40B4-BE49-F238E27FC236}">
                <a16:creationId xmlns:a16="http://schemas.microsoft.com/office/drawing/2014/main" id="{1FCF121F-3010-A9E4-8B62-F422EB09827C}"/>
              </a:ext>
            </a:extLst>
          </p:cNvPr>
          <p:cNvSpPr/>
          <p:nvPr/>
        </p:nvSpPr>
        <p:spPr>
          <a:xfrm>
            <a:off x="4228323" y="1649046"/>
            <a:ext cx="178560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7" name="Retângulo 46">
            <a:extLst>
              <a:ext uri="{FF2B5EF4-FFF2-40B4-BE49-F238E27FC236}">
                <a16:creationId xmlns:a16="http://schemas.microsoft.com/office/drawing/2014/main" id="{B8A46350-CD29-A171-163D-A983CAD3A2DA}"/>
              </a:ext>
            </a:extLst>
          </p:cNvPr>
          <p:cNvSpPr/>
          <p:nvPr/>
        </p:nvSpPr>
        <p:spPr>
          <a:xfrm>
            <a:off x="2314337" y="1649046"/>
            <a:ext cx="1765599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8" name="Retângulo 47">
            <a:extLst>
              <a:ext uri="{FF2B5EF4-FFF2-40B4-BE49-F238E27FC236}">
                <a16:creationId xmlns:a16="http://schemas.microsoft.com/office/drawing/2014/main" id="{189CBD4F-F653-628C-80BA-BED0C89E8250}"/>
              </a:ext>
            </a:extLst>
          </p:cNvPr>
          <p:cNvSpPr/>
          <p:nvPr/>
        </p:nvSpPr>
        <p:spPr>
          <a:xfrm>
            <a:off x="6158871" y="1649046"/>
            <a:ext cx="1795025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9" name="Retângulo 48">
            <a:extLst>
              <a:ext uri="{FF2B5EF4-FFF2-40B4-BE49-F238E27FC236}">
                <a16:creationId xmlns:a16="http://schemas.microsoft.com/office/drawing/2014/main" id="{01D1B553-35D9-A879-833A-3AC8CC9A0B09}"/>
              </a:ext>
            </a:extLst>
          </p:cNvPr>
          <p:cNvSpPr/>
          <p:nvPr/>
        </p:nvSpPr>
        <p:spPr>
          <a:xfrm>
            <a:off x="8097248" y="1649046"/>
            <a:ext cx="1770012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0" name="Retângulo 29">
            <a:extLst>
              <a:ext uri="{FF2B5EF4-FFF2-40B4-BE49-F238E27FC236}">
                <a16:creationId xmlns:a16="http://schemas.microsoft.com/office/drawing/2014/main" id="{09C664E9-0CB7-2C76-EE46-E8AA961D1C32}"/>
              </a:ext>
            </a:extLst>
          </p:cNvPr>
          <p:cNvSpPr/>
          <p:nvPr/>
        </p:nvSpPr>
        <p:spPr>
          <a:xfrm>
            <a:off x="508090" y="932285"/>
            <a:ext cx="18382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0050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77"/>
                <a:ea typeface="Segoe UI Black" panose="020B0A02040204020203" pitchFamily="34" charset="0"/>
              </a:rPr>
              <a:t>Índice</a:t>
            </a:r>
          </a:p>
        </p:txBody>
      </p:sp>
      <p:sp>
        <p:nvSpPr>
          <p:cNvPr id="32" name="Retângulo 31">
            <a:extLst>
              <a:ext uri="{FF2B5EF4-FFF2-40B4-BE49-F238E27FC236}">
                <a16:creationId xmlns:a16="http://schemas.microsoft.com/office/drawing/2014/main" id="{5E174E84-4E7B-CA98-D2EE-F16E5B997E1D}"/>
              </a:ext>
            </a:extLst>
          </p:cNvPr>
          <p:cNvSpPr/>
          <p:nvPr/>
        </p:nvSpPr>
        <p:spPr>
          <a:xfrm>
            <a:off x="386702" y="5062937"/>
            <a:ext cx="1765600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Claro internet </a:t>
            </a:r>
          </a:p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 5G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33" name="Retângulo 32">
            <a:extLst>
              <a:ext uri="{FF2B5EF4-FFF2-40B4-BE49-F238E27FC236}">
                <a16:creationId xmlns:a16="http://schemas.microsoft.com/office/drawing/2014/main" id="{A3FB3F28-F227-BCCF-50B4-A4C4BF77C72B}"/>
              </a:ext>
            </a:extLst>
          </p:cNvPr>
          <p:cNvSpPr/>
          <p:nvPr/>
        </p:nvSpPr>
        <p:spPr>
          <a:xfrm>
            <a:off x="4232233" y="5062937"/>
            <a:ext cx="1780375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Noites </a:t>
            </a:r>
            <a:b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</a:b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em Claro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34" name="Retângulo 33">
            <a:extLst>
              <a:ext uri="{FF2B5EF4-FFF2-40B4-BE49-F238E27FC236}">
                <a16:creationId xmlns:a16="http://schemas.microsoft.com/office/drawing/2014/main" id="{C2004359-BE0C-4802-0462-ADCA88EF4FCC}"/>
              </a:ext>
            </a:extLst>
          </p:cNvPr>
          <p:cNvSpPr/>
          <p:nvPr/>
        </p:nvSpPr>
        <p:spPr>
          <a:xfrm>
            <a:off x="2314337" y="5062937"/>
            <a:ext cx="1761212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Serviços Inclusos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35" name="Retângulo 34">
            <a:extLst>
              <a:ext uri="{FF2B5EF4-FFF2-40B4-BE49-F238E27FC236}">
                <a16:creationId xmlns:a16="http://schemas.microsoft.com/office/drawing/2014/main" id="{ED193066-8800-151C-C826-675A7802E780}"/>
              </a:ext>
            </a:extLst>
          </p:cNvPr>
          <p:cNvSpPr/>
          <p:nvPr/>
        </p:nvSpPr>
        <p:spPr>
          <a:xfrm>
            <a:off x="6158871" y="5062937"/>
            <a:ext cx="1795025" cy="923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Dependentes     e Pacotes Adicionais</a:t>
            </a:r>
          </a:p>
        </p:txBody>
      </p:sp>
      <p:sp>
        <p:nvSpPr>
          <p:cNvPr id="36" name="Retângulo 35">
            <a:extLst>
              <a:ext uri="{FF2B5EF4-FFF2-40B4-BE49-F238E27FC236}">
                <a16:creationId xmlns:a16="http://schemas.microsoft.com/office/drawing/2014/main" id="{A1755AEE-CD17-FABB-FA2B-CBC2D3E3D9EB}"/>
              </a:ext>
            </a:extLst>
          </p:cNvPr>
          <p:cNvSpPr/>
          <p:nvPr/>
        </p:nvSpPr>
        <p:spPr>
          <a:xfrm>
            <a:off x="8097247" y="5062937"/>
            <a:ext cx="1770012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Equipamentos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5E4FBAAD-D842-8C8D-1522-7B018F34DAD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1" r="6841"/>
          <a:stretch/>
        </p:blipFill>
        <p:spPr>
          <a:xfrm>
            <a:off x="10022947" y="1662501"/>
            <a:ext cx="1782351" cy="4364058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82F66E77-C4E1-C4FB-C57B-03B4A3C0A89B}"/>
              </a:ext>
            </a:extLst>
          </p:cNvPr>
          <p:cNvSpPr/>
          <p:nvPr/>
        </p:nvSpPr>
        <p:spPr>
          <a:xfrm>
            <a:off x="10022947" y="1662501"/>
            <a:ext cx="178235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C11E253A-982C-4833-BEE0-8E6F772A4945}"/>
              </a:ext>
            </a:extLst>
          </p:cNvPr>
          <p:cNvSpPr/>
          <p:nvPr/>
        </p:nvSpPr>
        <p:spPr>
          <a:xfrm>
            <a:off x="10018557" y="5062937"/>
            <a:ext cx="1782349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Política Comercial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79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75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625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175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125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65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300"/>
                            </p:stCondLst>
                            <p:childTnLst>
                              <p:par>
                                <p:cTn id="47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6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2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30" grpId="0"/>
      <p:bldP spid="32" grpId="0"/>
      <p:bldP spid="33" grpId="0"/>
      <p:bldP spid="34" grpId="0"/>
      <p:bldP spid="35" grpId="0"/>
      <p:bldP spid="36" grpId="0"/>
      <p:bldP spid="18" grpId="0" animBg="1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val 15">
            <a:extLst>
              <a:ext uri="{FF2B5EF4-FFF2-40B4-BE49-F238E27FC236}">
                <a16:creationId xmlns:a16="http://schemas.microsoft.com/office/drawing/2014/main" id="{EA64E1E5-7162-2CBB-072F-813993DCBC3E}"/>
              </a:ext>
            </a:extLst>
          </p:cNvPr>
          <p:cNvSpPr/>
          <p:nvPr/>
        </p:nvSpPr>
        <p:spPr>
          <a:xfrm>
            <a:off x="2757843" y="3801585"/>
            <a:ext cx="1584055" cy="1584055"/>
          </a:xfrm>
          <a:prstGeom prst="ellipse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E95B0620-5781-72E0-9C04-F4D0243D2317}"/>
              </a:ext>
            </a:extLst>
          </p:cNvPr>
          <p:cNvSpPr/>
          <p:nvPr/>
        </p:nvSpPr>
        <p:spPr>
          <a:xfrm>
            <a:off x="5255596" y="3801585"/>
            <a:ext cx="1584055" cy="1584055"/>
          </a:xfrm>
          <a:prstGeom prst="ellipse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36650F2D-29D6-70AB-26A5-A3F9BD96E0B5}"/>
              </a:ext>
            </a:extLst>
          </p:cNvPr>
          <p:cNvSpPr/>
          <p:nvPr/>
        </p:nvSpPr>
        <p:spPr>
          <a:xfrm>
            <a:off x="7753350" y="3801585"/>
            <a:ext cx="1584055" cy="1584055"/>
          </a:xfrm>
          <a:prstGeom prst="ellipse">
            <a:avLst/>
          </a:prstGeom>
          <a:solidFill>
            <a:srgbClr val="231F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E32A2252-6588-C3E9-E251-4095C4CD6D9B}"/>
              </a:ext>
            </a:extLst>
          </p:cNvPr>
          <p:cNvSpPr txBox="1"/>
          <p:nvPr/>
        </p:nvSpPr>
        <p:spPr>
          <a:xfrm>
            <a:off x="2859268" y="1962229"/>
            <a:ext cx="647346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solidFill>
                  <a:srgbClr val="231F20"/>
                </a:solidFill>
                <a:latin typeface="AMX" pitchFamily="2" charset="77"/>
                <a:cs typeface="Segoe UI Light" panose="020B0502040204020203" pitchFamily="34" charset="0"/>
              </a:rPr>
              <a:t>É uma conexão de internet que permite que o usuário navegue em alta velocidade e transmita grandes volumes de dados.</a:t>
            </a:r>
          </a:p>
          <a:p>
            <a:endParaRPr lang="pt-BR" dirty="0">
              <a:solidFill>
                <a:srgbClr val="231F20"/>
              </a:solidFill>
              <a:latin typeface="AMX" pitchFamily="2" charset="77"/>
              <a:cs typeface="Segoe UI Light" panose="020B0502040204020203" pitchFamily="34" charset="0"/>
            </a:endParaRPr>
          </a:p>
          <a:p>
            <a:r>
              <a:rPr lang="pt-BR" dirty="0">
                <a:solidFill>
                  <a:srgbClr val="231F20"/>
                </a:solidFill>
                <a:latin typeface="AMX" pitchFamily="2" charset="77"/>
                <a:cs typeface="Segoe UI Light" panose="020B0502040204020203" pitchFamily="34" charset="0"/>
              </a:rPr>
              <a:t>Com a necessidade de conexão a qualquer hora e em qualquer lugar, a Claro internet é a solução.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DD2F6155-9353-81B9-FCE1-BD5EC3D3DF8A}"/>
              </a:ext>
            </a:extLst>
          </p:cNvPr>
          <p:cNvSpPr txBox="1"/>
          <p:nvPr/>
        </p:nvSpPr>
        <p:spPr>
          <a:xfrm>
            <a:off x="2859268" y="1315001"/>
            <a:ext cx="3236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Claro internet</a:t>
            </a:r>
          </a:p>
        </p:txBody>
      </p:sp>
      <p:sp>
        <p:nvSpPr>
          <p:cNvPr id="35" name="Forma Livre 34">
            <a:extLst>
              <a:ext uri="{FF2B5EF4-FFF2-40B4-BE49-F238E27FC236}">
                <a16:creationId xmlns:a16="http://schemas.microsoft.com/office/drawing/2014/main" id="{550E19F9-EB02-1E6A-2B24-B1680BC205E2}"/>
              </a:ext>
            </a:extLst>
          </p:cNvPr>
          <p:cNvSpPr/>
          <p:nvPr/>
        </p:nvSpPr>
        <p:spPr>
          <a:xfrm>
            <a:off x="5447096" y="4219221"/>
            <a:ext cx="993255" cy="796832"/>
          </a:xfrm>
          <a:custGeom>
            <a:avLst/>
            <a:gdLst>
              <a:gd name="connsiteX0" fmla="*/ 2404712 w 2652183"/>
              <a:gd name="connsiteY0" fmla="*/ 0 h 2127697"/>
              <a:gd name="connsiteX1" fmla="*/ 730583 w 2652183"/>
              <a:gd name="connsiteY1" fmla="*/ 0 h 2127697"/>
              <a:gd name="connsiteX2" fmla="*/ 484097 w 2652183"/>
              <a:gd name="connsiteY2" fmla="*/ 242004 h 2127697"/>
              <a:gd name="connsiteX3" fmla="*/ 484097 w 2652183"/>
              <a:gd name="connsiteY3" fmla="*/ 281693 h 2127697"/>
              <a:gd name="connsiteX4" fmla="*/ 0 w 2652183"/>
              <a:gd name="connsiteY4" fmla="*/ 281693 h 2127697"/>
              <a:gd name="connsiteX5" fmla="*/ 0 w 2652183"/>
              <a:gd name="connsiteY5" fmla="*/ 936071 h 2127697"/>
              <a:gd name="connsiteX6" fmla="*/ 485083 w 2652183"/>
              <a:gd name="connsiteY6" fmla="*/ 936071 h 2127697"/>
              <a:gd name="connsiteX7" fmla="*/ 485083 w 2652183"/>
              <a:gd name="connsiteY7" fmla="*/ 1885694 h 2127697"/>
              <a:gd name="connsiteX8" fmla="*/ 731569 w 2652183"/>
              <a:gd name="connsiteY8" fmla="*/ 2127698 h 2127697"/>
              <a:gd name="connsiteX9" fmla="*/ 2405698 w 2652183"/>
              <a:gd name="connsiteY9" fmla="*/ 2127698 h 2127697"/>
              <a:gd name="connsiteX10" fmla="*/ 2652184 w 2652183"/>
              <a:gd name="connsiteY10" fmla="*/ 1885694 h 2127697"/>
              <a:gd name="connsiteX11" fmla="*/ 2652184 w 2652183"/>
              <a:gd name="connsiteY11" fmla="*/ 242004 h 2127697"/>
              <a:gd name="connsiteX12" fmla="*/ 2405698 w 2652183"/>
              <a:gd name="connsiteY12" fmla="*/ 0 h 2127697"/>
              <a:gd name="connsiteX13" fmla="*/ 197188 w 2652183"/>
              <a:gd name="connsiteY13" fmla="*/ 741500 h 2127697"/>
              <a:gd name="connsiteX14" fmla="*/ 197188 w 2652183"/>
              <a:gd name="connsiteY14" fmla="*/ 474328 h 2127697"/>
              <a:gd name="connsiteX15" fmla="*/ 485083 w 2652183"/>
              <a:gd name="connsiteY15" fmla="*/ 474328 h 2127697"/>
              <a:gd name="connsiteX16" fmla="*/ 485083 w 2652183"/>
              <a:gd name="connsiteY16" fmla="*/ 741500 h 2127697"/>
              <a:gd name="connsiteX17" fmla="*/ 197188 w 2652183"/>
              <a:gd name="connsiteY17" fmla="*/ 741500 h 2127697"/>
              <a:gd name="connsiteX18" fmla="*/ 2454009 w 2652183"/>
              <a:gd name="connsiteY18" fmla="*/ 1885694 h 2127697"/>
              <a:gd name="connsiteX19" fmla="*/ 2404712 w 2652183"/>
              <a:gd name="connsiteY19" fmla="*/ 1934095 h 2127697"/>
              <a:gd name="connsiteX20" fmla="*/ 730583 w 2652183"/>
              <a:gd name="connsiteY20" fmla="*/ 1934095 h 2127697"/>
              <a:gd name="connsiteX21" fmla="*/ 681286 w 2652183"/>
              <a:gd name="connsiteY21" fmla="*/ 1885694 h 2127697"/>
              <a:gd name="connsiteX22" fmla="*/ 681286 w 2652183"/>
              <a:gd name="connsiteY22" fmla="*/ 242004 h 2127697"/>
              <a:gd name="connsiteX23" fmla="*/ 730583 w 2652183"/>
              <a:gd name="connsiteY23" fmla="*/ 193603 h 2127697"/>
              <a:gd name="connsiteX24" fmla="*/ 2404712 w 2652183"/>
              <a:gd name="connsiteY24" fmla="*/ 193603 h 2127697"/>
              <a:gd name="connsiteX25" fmla="*/ 2454009 w 2652183"/>
              <a:gd name="connsiteY25" fmla="*/ 242004 h 2127697"/>
              <a:gd name="connsiteX26" fmla="*/ 2454009 w 2652183"/>
              <a:gd name="connsiteY26" fmla="*/ 1885694 h 2127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652183" h="2127697">
                <a:moveTo>
                  <a:pt x="2404712" y="0"/>
                </a:moveTo>
                <a:lnTo>
                  <a:pt x="730583" y="0"/>
                </a:lnTo>
                <a:cubicBezTo>
                  <a:pt x="594523" y="0"/>
                  <a:pt x="484097" y="108418"/>
                  <a:pt x="484097" y="242004"/>
                </a:cubicBezTo>
                <a:lnTo>
                  <a:pt x="484097" y="281693"/>
                </a:lnTo>
                <a:lnTo>
                  <a:pt x="0" y="281693"/>
                </a:lnTo>
                <a:lnTo>
                  <a:pt x="0" y="936071"/>
                </a:lnTo>
                <a:lnTo>
                  <a:pt x="485083" y="936071"/>
                </a:lnTo>
                <a:lnTo>
                  <a:pt x="485083" y="1885694"/>
                </a:lnTo>
                <a:cubicBezTo>
                  <a:pt x="485083" y="2019280"/>
                  <a:pt x="595509" y="2127698"/>
                  <a:pt x="731569" y="2127698"/>
                </a:cubicBezTo>
                <a:lnTo>
                  <a:pt x="2405698" y="2127698"/>
                </a:lnTo>
                <a:cubicBezTo>
                  <a:pt x="2541758" y="2127698"/>
                  <a:pt x="2652184" y="2019280"/>
                  <a:pt x="2652184" y="1885694"/>
                </a:cubicBezTo>
                <a:lnTo>
                  <a:pt x="2652184" y="242004"/>
                </a:lnTo>
                <a:cubicBezTo>
                  <a:pt x="2652184" y="108418"/>
                  <a:pt x="2541758" y="0"/>
                  <a:pt x="2405698" y="0"/>
                </a:cubicBezTo>
                <a:close/>
                <a:moveTo>
                  <a:pt x="197188" y="741500"/>
                </a:moveTo>
                <a:lnTo>
                  <a:pt x="197188" y="474328"/>
                </a:lnTo>
                <a:lnTo>
                  <a:pt x="485083" y="474328"/>
                </a:lnTo>
                <a:lnTo>
                  <a:pt x="485083" y="741500"/>
                </a:lnTo>
                <a:lnTo>
                  <a:pt x="197188" y="741500"/>
                </a:lnTo>
                <a:close/>
                <a:moveTo>
                  <a:pt x="2454009" y="1885694"/>
                </a:moveTo>
                <a:cubicBezTo>
                  <a:pt x="2454009" y="1911831"/>
                  <a:pt x="2432319" y="1934095"/>
                  <a:pt x="2404712" y="1934095"/>
                </a:cubicBezTo>
                <a:lnTo>
                  <a:pt x="730583" y="1934095"/>
                </a:lnTo>
                <a:cubicBezTo>
                  <a:pt x="703963" y="1934095"/>
                  <a:pt x="681286" y="1912799"/>
                  <a:pt x="681286" y="1885694"/>
                </a:cubicBezTo>
                <a:lnTo>
                  <a:pt x="681286" y="242004"/>
                </a:lnTo>
                <a:cubicBezTo>
                  <a:pt x="681286" y="215867"/>
                  <a:pt x="702977" y="193603"/>
                  <a:pt x="730583" y="193603"/>
                </a:cubicBezTo>
                <a:lnTo>
                  <a:pt x="2404712" y="193603"/>
                </a:lnTo>
                <a:cubicBezTo>
                  <a:pt x="2431333" y="193603"/>
                  <a:pt x="2454009" y="214899"/>
                  <a:pt x="2454009" y="242004"/>
                </a:cubicBezTo>
                <a:lnTo>
                  <a:pt x="2454009" y="1885694"/>
                </a:lnTo>
                <a:close/>
              </a:path>
            </a:pathLst>
          </a:custGeom>
          <a:solidFill>
            <a:srgbClr val="F75D49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pt-BR" dirty="0">
              <a:latin typeface="AMX" pitchFamily="2" charset="0"/>
            </a:endParaRPr>
          </a:p>
        </p:txBody>
      </p:sp>
      <p:grpSp>
        <p:nvGrpSpPr>
          <p:cNvPr id="36" name="Gráfico 30">
            <a:extLst>
              <a:ext uri="{FF2B5EF4-FFF2-40B4-BE49-F238E27FC236}">
                <a16:creationId xmlns:a16="http://schemas.microsoft.com/office/drawing/2014/main" id="{102F22AE-5C80-E596-43C2-0586321CCFAB}"/>
              </a:ext>
            </a:extLst>
          </p:cNvPr>
          <p:cNvGrpSpPr/>
          <p:nvPr/>
        </p:nvGrpSpPr>
        <p:grpSpPr>
          <a:xfrm rot="18900000">
            <a:off x="8005862" y="4374431"/>
            <a:ext cx="1079028" cy="486412"/>
            <a:chOff x="4102800" y="7509563"/>
            <a:chExt cx="4232377" cy="1907902"/>
          </a:xfrm>
          <a:solidFill>
            <a:srgbClr val="F75D49"/>
          </a:solidFill>
        </p:grpSpPr>
        <p:sp>
          <p:nvSpPr>
            <p:cNvPr id="39" name="Forma Livre 38">
              <a:extLst>
                <a:ext uri="{FF2B5EF4-FFF2-40B4-BE49-F238E27FC236}">
                  <a16:creationId xmlns:a16="http://schemas.microsoft.com/office/drawing/2014/main" id="{AD7047CF-D8AE-2346-1A62-14FBB59587DE}"/>
                </a:ext>
              </a:extLst>
            </p:cNvPr>
            <p:cNvSpPr/>
            <p:nvPr/>
          </p:nvSpPr>
          <p:spPr>
            <a:xfrm>
              <a:off x="4102800" y="7509563"/>
              <a:ext cx="4232377" cy="1907902"/>
            </a:xfrm>
            <a:custGeom>
              <a:avLst/>
              <a:gdLst>
                <a:gd name="connsiteX0" fmla="*/ 3984830 w 4232377"/>
                <a:gd name="connsiteY0" fmla="*/ 365838 h 1907902"/>
                <a:gd name="connsiteX1" fmla="*/ 3417533 w 4232377"/>
                <a:gd name="connsiteY1" fmla="*/ 365838 h 1907902"/>
                <a:gd name="connsiteX2" fmla="*/ 3417533 w 4232377"/>
                <a:gd name="connsiteY2" fmla="*/ 277150 h 1907902"/>
                <a:gd name="connsiteX3" fmla="*/ 3131020 w 4232377"/>
                <a:gd name="connsiteY3" fmla="*/ 0 h 1907902"/>
                <a:gd name="connsiteX4" fmla="*/ 286514 w 4232377"/>
                <a:gd name="connsiteY4" fmla="*/ 0 h 1907902"/>
                <a:gd name="connsiteX5" fmla="*/ 0 w 4232377"/>
                <a:gd name="connsiteY5" fmla="*/ 277150 h 1907902"/>
                <a:gd name="connsiteX6" fmla="*/ 0 w 4232377"/>
                <a:gd name="connsiteY6" fmla="*/ 1630752 h 1907902"/>
                <a:gd name="connsiteX7" fmla="*/ 286514 w 4232377"/>
                <a:gd name="connsiteY7" fmla="*/ 1907903 h 1907902"/>
                <a:gd name="connsiteX8" fmla="*/ 3131020 w 4232377"/>
                <a:gd name="connsiteY8" fmla="*/ 1907903 h 1907902"/>
                <a:gd name="connsiteX9" fmla="*/ 3417533 w 4232377"/>
                <a:gd name="connsiteY9" fmla="*/ 1630752 h 1907902"/>
                <a:gd name="connsiteX10" fmla="*/ 3417533 w 4232377"/>
                <a:gd name="connsiteY10" fmla="*/ 1542064 h 1907902"/>
                <a:gd name="connsiteX11" fmla="*/ 3984830 w 4232377"/>
                <a:gd name="connsiteY11" fmla="*/ 1542064 h 1907902"/>
                <a:gd name="connsiteX12" fmla="*/ 4232378 w 4232377"/>
                <a:gd name="connsiteY12" fmla="*/ 1302606 h 1907902"/>
                <a:gd name="connsiteX13" fmla="*/ 4232378 w 4232377"/>
                <a:gd name="connsiteY13" fmla="*/ 606405 h 1907902"/>
                <a:gd name="connsiteX14" fmla="*/ 3984830 w 4232377"/>
                <a:gd name="connsiteY14" fmla="*/ 366947 h 1907902"/>
                <a:gd name="connsiteX15" fmla="*/ 3188322 w 4232377"/>
                <a:gd name="connsiteY15" fmla="*/ 1630752 h 1907902"/>
                <a:gd name="connsiteX16" fmla="*/ 3131020 w 4232377"/>
                <a:gd name="connsiteY16" fmla="*/ 1686182 h 1907902"/>
                <a:gd name="connsiteX17" fmla="*/ 286514 w 4232377"/>
                <a:gd name="connsiteY17" fmla="*/ 1686182 h 1907902"/>
                <a:gd name="connsiteX18" fmla="*/ 229211 w 4232377"/>
                <a:gd name="connsiteY18" fmla="*/ 1630752 h 1907902"/>
                <a:gd name="connsiteX19" fmla="*/ 229211 w 4232377"/>
                <a:gd name="connsiteY19" fmla="*/ 277150 h 1907902"/>
                <a:gd name="connsiteX20" fmla="*/ 286514 w 4232377"/>
                <a:gd name="connsiteY20" fmla="*/ 221720 h 1907902"/>
                <a:gd name="connsiteX21" fmla="*/ 3131020 w 4232377"/>
                <a:gd name="connsiteY21" fmla="*/ 221720 h 1907902"/>
                <a:gd name="connsiteX22" fmla="*/ 3188322 w 4232377"/>
                <a:gd name="connsiteY22" fmla="*/ 277150 h 1907902"/>
                <a:gd name="connsiteX23" fmla="*/ 3188322 w 4232377"/>
                <a:gd name="connsiteY23" fmla="*/ 1630752 h 1907902"/>
                <a:gd name="connsiteX24" fmla="*/ 4003167 w 4232377"/>
                <a:gd name="connsiteY24" fmla="*/ 1302606 h 1907902"/>
                <a:gd name="connsiteX25" fmla="*/ 3984830 w 4232377"/>
                <a:gd name="connsiteY25" fmla="*/ 1320344 h 1907902"/>
                <a:gd name="connsiteX26" fmla="*/ 3417533 w 4232377"/>
                <a:gd name="connsiteY26" fmla="*/ 1320344 h 1907902"/>
                <a:gd name="connsiteX27" fmla="*/ 3417533 w 4232377"/>
                <a:gd name="connsiteY27" fmla="*/ 588667 h 1907902"/>
                <a:gd name="connsiteX28" fmla="*/ 3984830 w 4232377"/>
                <a:gd name="connsiteY28" fmla="*/ 588667 h 1907902"/>
                <a:gd name="connsiteX29" fmla="*/ 4003167 w 4232377"/>
                <a:gd name="connsiteY29" fmla="*/ 606405 h 1907902"/>
                <a:gd name="connsiteX30" fmla="*/ 4003167 w 4232377"/>
                <a:gd name="connsiteY30" fmla="*/ 1302606 h 1907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4232377" h="1907902">
                  <a:moveTo>
                    <a:pt x="3984830" y="365838"/>
                  </a:moveTo>
                  <a:lnTo>
                    <a:pt x="3417533" y="365838"/>
                  </a:lnTo>
                  <a:lnTo>
                    <a:pt x="3417533" y="277150"/>
                  </a:lnTo>
                  <a:cubicBezTo>
                    <a:pt x="3417533" y="124163"/>
                    <a:pt x="3289175" y="0"/>
                    <a:pt x="3131020" y="0"/>
                  </a:cubicBezTo>
                  <a:lnTo>
                    <a:pt x="286514" y="0"/>
                  </a:lnTo>
                  <a:cubicBezTo>
                    <a:pt x="128358" y="0"/>
                    <a:pt x="0" y="124163"/>
                    <a:pt x="0" y="277150"/>
                  </a:cubicBezTo>
                  <a:lnTo>
                    <a:pt x="0" y="1630752"/>
                  </a:lnTo>
                  <a:cubicBezTo>
                    <a:pt x="0" y="1783739"/>
                    <a:pt x="128358" y="1907903"/>
                    <a:pt x="286514" y="1907903"/>
                  </a:cubicBezTo>
                  <a:lnTo>
                    <a:pt x="3131020" y="1907903"/>
                  </a:lnTo>
                  <a:cubicBezTo>
                    <a:pt x="3289175" y="1907903"/>
                    <a:pt x="3417533" y="1783739"/>
                    <a:pt x="3417533" y="1630752"/>
                  </a:cubicBezTo>
                  <a:lnTo>
                    <a:pt x="3417533" y="1542064"/>
                  </a:lnTo>
                  <a:lnTo>
                    <a:pt x="3984830" y="1542064"/>
                  </a:lnTo>
                  <a:cubicBezTo>
                    <a:pt x="4121210" y="1542064"/>
                    <a:pt x="4232378" y="1434530"/>
                    <a:pt x="4232378" y="1302606"/>
                  </a:cubicBezTo>
                  <a:lnTo>
                    <a:pt x="4232378" y="606405"/>
                  </a:lnTo>
                  <a:cubicBezTo>
                    <a:pt x="4232378" y="474481"/>
                    <a:pt x="4121210" y="366947"/>
                    <a:pt x="3984830" y="366947"/>
                  </a:cubicBezTo>
                  <a:close/>
                  <a:moveTo>
                    <a:pt x="3188322" y="1630752"/>
                  </a:moveTo>
                  <a:cubicBezTo>
                    <a:pt x="3188322" y="1660685"/>
                    <a:pt x="3163109" y="1686182"/>
                    <a:pt x="3131020" y="1686182"/>
                  </a:cubicBezTo>
                  <a:lnTo>
                    <a:pt x="286514" y="1686182"/>
                  </a:lnTo>
                  <a:cubicBezTo>
                    <a:pt x="255570" y="1686182"/>
                    <a:pt x="229211" y="1661793"/>
                    <a:pt x="229211" y="1630752"/>
                  </a:cubicBezTo>
                  <a:lnTo>
                    <a:pt x="229211" y="277150"/>
                  </a:lnTo>
                  <a:cubicBezTo>
                    <a:pt x="229211" y="247218"/>
                    <a:pt x="254424" y="221720"/>
                    <a:pt x="286514" y="221720"/>
                  </a:cubicBezTo>
                  <a:lnTo>
                    <a:pt x="3131020" y="221720"/>
                  </a:lnTo>
                  <a:cubicBezTo>
                    <a:pt x="3161963" y="221720"/>
                    <a:pt x="3188322" y="246109"/>
                    <a:pt x="3188322" y="277150"/>
                  </a:cubicBezTo>
                  <a:lnTo>
                    <a:pt x="3188322" y="1630752"/>
                  </a:lnTo>
                  <a:close/>
                  <a:moveTo>
                    <a:pt x="4003167" y="1302606"/>
                  </a:moveTo>
                  <a:cubicBezTo>
                    <a:pt x="4003167" y="1312584"/>
                    <a:pt x="3995145" y="1320344"/>
                    <a:pt x="3984830" y="1320344"/>
                  </a:cubicBezTo>
                  <a:lnTo>
                    <a:pt x="3417533" y="1320344"/>
                  </a:lnTo>
                  <a:lnTo>
                    <a:pt x="3417533" y="588667"/>
                  </a:lnTo>
                  <a:lnTo>
                    <a:pt x="3984830" y="588667"/>
                  </a:lnTo>
                  <a:cubicBezTo>
                    <a:pt x="3995145" y="588667"/>
                    <a:pt x="4003167" y="596427"/>
                    <a:pt x="4003167" y="606405"/>
                  </a:cubicBezTo>
                  <a:lnTo>
                    <a:pt x="4003167" y="1302606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  <p:sp>
          <p:nvSpPr>
            <p:cNvPr id="40" name="Forma Livre 39">
              <a:extLst>
                <a:ext uri="{FF2B5EF4-FFF2-40B4-BE49-F238E27FC236}">
                  <a16:creationId xmlns:a16="http://schemas.microsoft.com/office/drawing/2014/main" id="{22A5E7B9-9A17-2381-91F1-4EFAE23D3917}"/>
                </a:ext>
              </a:extLst>
            </p:cNvPr>
            <p:cNvSpPr/>
            <p:nvPr/>
          </p:nvSpPr>
          <p:spPr>
            <a:xfrm>
              <a:off x="7659005" y="8266737"/>
              <a:ext cx="295681" cy="110860"/>
            </a:xfrm>
            <a:custGeom>
              <a:avLst/>
              <a:gdLst>
                <a:gd name="connsiteX0" fmla="*/ 0 w 295681"/>
                <a:gd name="connsiteY0" fmla="*/ 0 h 110860"/>
                <a:gd name="connsiteX1" fmla="*/ 295682 w 295681"/>
                <a:gd name="connsiteY1" fmla="*/ 0 h 110860"/>
                <a:gd name="connsiteX2" fmla="*/ 295682 w 295681"/>
                <a:gd name="connsiteY2" fmla="*/ 110860 h 110860"/>
                <a:gd name="connsiteX3" fmla="*/ 0 w 295681"/>
                <a:gd name="connsiteY3" fmla="*/ 110860 h 11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5681" h="110860">
                  <a:moveTo>
                    <a:pt x="0" y="0"/>
                  </a:moveTo>
                  <a:lnTo>
                    <a:pt x="295682" y="0"/>
                  </a:lnTo>
                  <a:lnTo>
                    <a:pt x="295682" y="110860"/>
                  </a:lnTo>
                  <a:lnTo>
                    <a:pt x="0" y="110860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  <p:sp>
          <p:nvSpPr>
            <p:cNvPr id="41" name="Forma Livre 40">
              <a:extLst>
                <a:ext uri="{FF2B5EF4-FFF2-40B4-BE49-F238E27FC236}">
                  <a16:creationId xmlns:a16="http://schemas.microsoft.com/office/drawing/2014/main" id="{98315698-7298-AE03-B6BC-2E1863C43C83}"/>
                </a:ext>
              </a:extLst>
            </p:cNvPr>
            <p:cNvSpPr/>
            <p:nvPr/>
          </p:nvSpPr>
          <p:spPr>
            <a:xfrm>
              <a:off x="7659005" y="8549430"/>
              <a:ext cx="295681" cy="110860"/>
            </a:xfrm>
            <a:custGeom>
              <a:avLst/>
              <a:gdLst>
                <a:gd name="connsiteX0" fmla="*/ 0 w 295681"/>
                <a:gd name="connsiteY0" fmla="*/ 0 h 110860"/>
                <a:gd name="connsiteX1" fmla="*/ 295682 w 295681"/>
                <a:gd name="connsiteY1" fmla="*/ 0 h 110860"/>
                <a:gd name="connsiteX2" fmla="*/ 295682 w 295681"/>
                <a:gd name="connsiteY2" fmla="*/ 110860 h 110860"/>
                <a:gd name="connsiteX3" fmla="*/ 0 w 295681"/>
                <a:gd name="connsiteY3" fmla="*/ 110860 h 11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5681" h="110860">
                  <a:moveTo>
                    <a:pt x="0" y="0"/>
                  </a:moveTo>
                  <a:lnTo>
                    <a:pt x="295682" y="0"/>
                  </a:lnTo>
                  <a:lnTo>
                    <a:pt x="295682" y="110860"/>
                  </a:lnTo>
                  <a:lnTo>
                    <a:pt x="0" y="110860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</p:grpSp>
      <p:grpSp>
        <p:nvGrpSpPr>
          <p:cNvPr id="42" name="Gráfico 28">
            <a:extLst>
              <a:ext uri="{FF2B5EF4-FFF2-40B4-BE49-F238E27FC236}">
                <a16:creationId xmlns:a16="http://schemas.microsoft.com/office/drawing/2014/main" id="{E7F9C838-AA7A-B9DB-BF36-16AAADC41969}"/>
              </a:ext>
            </a:extLst>
          </p:cNvPr>
          <p:cNvGrpSpPr/>
          <p:nvPr/>
        </p:nvGrpSpPr>
        <p:grpSpPr>
          <a:xfrm>
            <a:off x="3049215" y="4217194"/>
            <a:ext cx="930153" cy="741817"/>
            <a:chOff x="9717948" y="7296335"/>
            <a:chExt cx="2403466" cy="1916816"/>
          </a:xfrm>
          <a:solidFill>
            <a:srgbClr val="F75D49"/>
          </a:solidFill>
        </p:grpSpPr>
        <p:sp>
          <p:nvSpPr>
            <p:cNvPr id="44" name="Forma Livre 43">
              <a:extLst>
                <a:ext uri="{FF2B5EF4-FFF2-40B4-BE49-F238E27FC236}">
                  <a16:creationId xmlns:a16="http://schemas.microsoft.com/office/drawing/2014/main" id="{CB17572A-E687-53B5-069C-0C792B401DDC}"/>
                </a:ext>
              </a:extLst>
            </p:cNvPr>
            <p:cNvSpPr/>
            <p:nvPr/>
          </p:nvSpPr>
          <p:spPr>
            <a:xfrm>
              <a:off x="9812719" y="7484011"/>
              <a:ext cx="2308695" cy="1729140"/>
            </a:xfrm>
            <a:custGeom>
              <a:avLst/>
              <a:gdLst>
                <a:gd name="connsiteX0" fmla="*/ 2044578 w 2308695"/>
                <a:gd name="connsiteY0" fmla="*/ 632919 h 1729140"/>
                <a:gd name="connsiteX1" fmla="*/ 442008 w 2308695"/>
                <a:gd name="connsiteY1" fmla="*/ 632919 h 1729140"/>
                <a:gd name="connsiteX2" fmla="*/ 442008 w 2308695"/>
                <a:gd name="connsiteY2" fmla="*/ 0 h 1729140"/>
                <a:gd name="connsiteX3" fmla="*/ 286645 w 2308695"/>
                <a:gd name="connsiteY3" fmla="*/ 0 h 1729140"/>
                <a:gd name="connsiteX4" fmla="*/ 286645 w 2308695"/>
                <a:gd name="connsiteY4" fmla="*/ 632919 h 1729140"/>
                <a:gd name="connsiteX5" fmla="*/ 264117 w 2308695"/>
                <a:gd name="connsiteY5" fmla="*/ 632919 h 1729140"/>
                <a:gd name="connsiteX6" fmla="*/ 0 w 2308695"/>
                <a:gd name="connsiteY6" fmla="*/ 899907 h 1729140"/>
                <a:gd name="connsiteX7" fmla="*/ 0 w 2308695"/>
                <a:gd name="connsiteY7" fmla="*/ 1312953 h 1729140"/>
                <a:gd name="connsiteX8" fmla="*/ 264117 w 2308695"/>
                <a:gd name="connsiteY8" fmla="*/ 1579942 h 1729140"/>
                <a:gd name="connsiteX9" fmla="*/ 284314 w 2308695"/>
                <a:gd name="connsiteY9" fmla="*/ 1579942 h 1729140"/>
                <a:gd name="connsiteX10" fmla="*/ 284314 w 2308695"/>
                <a:gd name="connsiteY10" fmla="*/ 1729141 h 1729140"/>
                <a:gd name="connsiteX11" fmla="*/ 439678 w 2308695"/>
                <a:gd name="connsiteY11" fmla="*/ 1729141 h 1729140"/>
                <a:gd name="connsiteX12" fmla="*/ 439678 w 2308695"/>
                <a:gd name="connsiteY12" fmla="*/ 1579942 h 1729140"/>
                <a:gd name="connsiteX13" fmla="*/ 1869018 w 2308695"/>
                <a:gd name="connsiteY13" fmla="*/ 1579942 h 1729140"/>
                <a:gd name="connsiteX14" fmla="*/ 1869018 w 2308695"/>
                <a:gd name="connsiteY14" fmla="*/ 1729141 h 1729140"/>
                <a:gd name="connsiteX15" fmla="*/ 2024381 w 2308695"/>
                <a:gd name="connsiteY15" fmla="*/ 1729141 h 1729140"/>
                <a:gd name="connsiteX16" fmla="*/ 2024381 w 2308695"/>
                <a:gd name="connsiteY16" fmla="*/ 1579942 h 1729140"/>
                <a:gd name="connsiteX17" fmla="*/ 2044578 w 2308695"/>
                <a:gd name="connsiteY17" fmla="*/ 1579942 h 1729140"/>
                <a:gd name="connsiteX18" fmla="*/ 2308696 w 2308695"/>
                <a:gd name="connsiteY18" fmla="*/ 1312953 h 1729140"/>
                <a:gd name="connsiteX19" fmla="*/ 2308696 w 2308695"/>
                <a:gd name="connsiteY19" fmla="*/ 899907 h 1729140"/>
                <a:gd name="connsiteX20" fmla="*/ 2044578 w 2308695"/>
                <a:gd name="connsiteY20" fmla="*/ 632919 h 1729140"/>
                <a:gd name="connsiteX21" fmla="*/ 2153333 w 2308695"/>
                <a:gd name="connsiteY21" fmla="*/ 1312953 h 1729140"/>
                <a:gd name="connsiteX22" fmla="*/ 2044578 w 2308695"/>
                <a:gd name="connsiteY22" fmla="*/ 1422890 h 1729140"/>
                <a:gd name="connsiteX23" fmla="*/ 264117 w 2308695"/>
                <a:gd name="connsiteY23" fmla="*/ 1422890 h 1729140"/>
                <a:gd name="connsiteX24" fmla="*/ 155363 w 2308695"/>
                <a:gd name="connsiteY24" fmla="*/ 1312953 h 1729140"/>
                <a:gd name="connsiteX25" fmla="*/ 155363 w 2308695"/>
                <a:gd name="connsiteY25" fmla="*/ 899907 h 1729140"/>
                <a:gd name="connsiteX26" fmla="*/ 264117 w 2308695"/>
                <a:gd name="connsiteY26" fmla="*/ 789971 h 1729140"/>
                <a:gd name="connsiteX27" fmla="*/ 2043802 w 2308695"/>
                <a:gd name="connsiteY27" fmla="*/ 789971 h 1729140"/>
                <a:gd name="connsiteX28" fmla="*/ 2152556 w 2308695"/>
                <a:gd name="connsiteY28" fmla="*/ 899907 h 1729140"/>
                <a:gd name="connsiteX29" fmla="*/ 2152556 w 2308695"/>
                <a:gd name="connsiteY29" fmla="*/ 1312953 h 1729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308695" h="1729140">
                  <a:moveTo>
                    <a:pt x="2044578" y="632919"/>
                  </a:moveTo>
                  <a:lnTo>
                    <a:pt x="442008" y="632919"/>
                  </a:lnTo>
                  <a:lnTo>
                    <a:pt x="442008" y="0"/>
                  </a:lnTo>
                  <a:lnTo>
                    <a:pt x="286645" y="0"/>
                  </a:lnTo>
                  <a:lnTo>
                    <a:pt x="286645" y="632919"/>
                  </a:lnTo>
                  <a:lnTo>
                    <a:pt x="264117" y="632919"/>
                  </a:lnTo>
                  <a:cubicBezTo>
                    <a:pt x="118076" y="632919"/>
                    <a:pt x="0" y="753064"/>
                    <a:pt x="0" y="899907"/>
                  </a:cubicBezTo>
                  <a:lnTo>
                    <a:pt x="0" y="1312953"/>
                  </a:lnTo>
                  <a:cubicBezTo>
                    <a:pt x="0" y="1460582"/>
                    <a:pt x="118853" y="1579942"/>
                    <a:pt x="264117" y="1579942"/>
                  </a:cubicBezTo>
                  <a:lnTo>
                    <a:pt x="284314" y="1579942"/>
                  </a:lnTo>
                  <a:lnTo>
                    <a:pt x="284314" y="1729141"/>
                  </a:lnTo>
                  <a:lnTo>
                    <a:pt x="439678" y="1729141"/>
                  </a:lnTo>
                  <a:lnTo>
                    <a:pt x="439678" y="1579942"/>
                  </a:lnTo>
                  <a:lnTo>
                    <a:pt x="1869018" y="1579942"/>
                  </a:lnTo>
                  <a:lnTo>
                    <a:pt x="1869018" y="1729141"/>
                  </a:lnTo>
                  <a:lnTo>
                    <a:pt x="2024381" y="1729141"/>
                  </a:lnTo>
                  <a:lnTo>
                    <a:pt x="2024381" y="1579942"/>
                  </a:lnTo>
                  <a:lnTo>
                    <a:pt x="2044578" y="1579942"/>
                  </a:lnTo>
                  <a:cubicBezTo>
                    <a:pt x="2190620" y="1579942"/>
                    <a:pt x="2308696" y="1459797"/>
                    <a:pt x="2308696" y="1312953"/>
                  </a:cubicBezTo>
                  <a:lnTo>
                    <a:pt x="2308696" y="899907"/>
                  </a:lnTo>
                  <a:cubicBezTo>
                    <a:pt x="2308696" y="752278"/>
                    <a:pt x="2189843" y="632919"/>
                    <a:pt x="2044578" y="632919"/>
                  </a:cubicBezTo>
                  <a:close/>
                  <a:moveTo>
                    <a:pt x="2153333" y="1312953"/>
                  </a:moveTo>
                  <a:cubicBezTo>
                    <a:pt x="2153333" y="1373418"/>
                    <a:pt x="2104393" y="1422890"/>
                    <a:pt x="2044578" y="1422890"/>
                  </a:cubicBezTo>
                  <a:lnTo>
                    <a:pt x="264117" y="1422890"/>
                  </a:lnTo>
                  <a:cubicBezTo>
                    <a:pt x="204302" y="1422890"/>
                    <a:pt x="155363" y="1373418"/>
                    <a:pt x="155363" y="1312953"/>
                  </a:cubicBezTo>
                  <a:lnTo>
                    <a:pt x="155363" y="899907"/>
                  </a:lnTo>
                  <a:cubicBezTo>
                    <a:pt x="155363" y="839442"/>
                    <a:pt x="204302" y="789971"/>
                    <a:pt x="264117" y="789971"/>
                  </a:cubicBezTo>
                  <a:lnTo>
                    <a:pt x="2043802" y="789971"/>
                  </a:lnTo>
                  <a:cubicBezTo>
                    <a:pt x="2103616" y="789971"/>
                    <a:pt x="2152556" y="839442"/>
                    <a:pt x="2152556" y="899907"/>
                  </a:cubicBezTo>
                  <a:lnTo>
                    <a:pt x="2152556" y="1312953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  <p:sp>
          <p:nvSpPr>
            <p:cNvPr id="45" name="Forma Livre 44">
              <a:extLst>
                <a:ext uri="{FF2B5EF4-FFF2-40B4-BE49-F238E27FC236}">
                  <a16:creationId xmlns:a16="http://schemas.microsoft.com/office/drawing/2014/main" id="{5EE66FA8-B2D7-1994-DF0B-64A4EB897AFC}"/>
                </a:ext>
              </a:extLst>
            </p:cNvPr>
            <p:cNvSpPr/>
            <p:nvPr/>
          </p:nvSpPr>
          <p:spPr>
            <a:xfrm>
              <a:off x="9717948" y="7296335"/>
              <a:ext cx="110307" cy="375353"/>
            </a:xfrm>
            <a:custGeom>
              <a:avLst/>
              <a:gdLst>
                <a:gd name="connsiteX0" fmla="*/ 77682 w 110307"/>
                <a:gd name="connsiteY0" fmla="*/ 187677 h 375353"/>
                <a:gd name="connsiteX1" fmla="*/ 110308 w 110307"/>
                <a:gd name="connsiteY1" fmla="*/ 31410 h 375353"/>
                <a:gd name="connsiteX2" fmla="*/ 38841 w 110307"/>
                <a:gd name="connsiteY2" fmla="*/ 0 h 375353"/>
                <a:gd name="connsiteX3" fmla="*/ 0 w 110307"/>
                <a:gd name="connsiteY3" fmla="*/ 187677 h 375353"/>
                <a:gd name="connsiteX4" fmla="*/ 38841 w 110307"/>
                <a:gd name="connsiteY4" fmla="*/ 375354 h 375353"/>
                <a:gd name="connsiteX5" fmla="*/ 110308 w 110307"/>
                <a:gd name="connsiteY5" fmla="*/ 343944 h 375353"/>
                <a:gd name="connsiteX6" fmla="*/ 77682 w 110307"/>
                <a:gd name="connsiteY6" fmla="*/ 187677 h 375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307" h="375353">
                  <a:moveTo>
                    <a:pt x="77682" y="187677"/>
                  </a:moveTo>
                  <a:cubicBezTo>
                    <a:pt x="77682" y="133494"/>
                    <a:pt x="88557" y="80882"/>
                    <a:pt x="110308" y="31410"/>
                  </a:cubicBezTo>
                  <a:lnTo>
                    <a:pt x="38841" y="0"/>
                  </a:lnTo>
                  <a:cubicBezTo>
                    <a:pt x="13206" y="59680"/>
                    <a:pt x="0" y="122500"/>
                    <a:pt x="0" y="187677"/>
                  </a:cubicBezTo>
                  <a:cubicBezTo>
                    <a:pt x="0" y="252853"/>
                    <a:pt x="13206" y="315674"/>
                    <a:pt x="38841" y="375354"/>
                  </a:cubicBezTo>
                  <a:lnTo>
                    <a:pt x="110308" y="343944"/>
                  </a:lnTo>
                  <a:cubicBezTo>
                    <a:pt x="88557" y="294472"/>
                    <a:pt x="77682" y="241860"/>
                    <a:pt x="77682" y="187677"/>
                  </a:cubicBez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  <p:sp>
          <p:nvSpPr>
            <p:cNvPr id="46" name="Forma Livre 45">
              <a:extLst>
                <a:ext uri="{FF2B5EF4-FFF2-40B4-BE49-F238E27FC236}">
                  <a16:creationId xmlns:a16="http://schemas.microsoft.com/office/drawing/2014/main" id="{498BABCB-08AA-4D47-C731-7EA58335C001}"/>
                </a:ext>
              </a:extLst>
            </p:cNvPr>
            <p:cNvSpPr/>
            <p:nvPr/>
          </p:nvSpPr>
          <p:spPr>
            <a:xfrm>
              <a:off x="9947108" y="7400774"/>
              <a:ext cx="87003" cy="166474"/>
            </a:xfrm>
            <a:custGeom>
              <a:avLst/>
              <a:gdLst>
                <a:gd name="connsiteX0" fmla="*/ 87003 w 87003"/>
                <a:gd name="connsiteY0" fmla="*/ 138206 h 166474"/>
                <a:gd name="connsiteX1" fmla="*/ 76905 w 87003"/>
                <a:gd name="connsiteY1" fmla="*/ 83237 h 166474"/>
                <a:gd name="connsiteX2" fmla="*/ 87003 w 87003"/>
                <a:gd name="connsiteY2" fmla="*/ 28269 h 166474"/>
                <a:gd name="connsiteX3" fmla="*/ 14759 w 87003"/>
                <a:gd name="connsiteY3" fmla="*/ 0 h 166474"/>
                <a:gd name="connsiteX4" fmla="*/ 0 w 87003"/>
                <a:gd name="connsiteY4" fmla="*/ 83237 h 166474"/>
                <a:gd name="connsiteX5" fmla="*/ 14759 w 87003"/>
                <a:gd name="connsiteY5" fmla="*/ 166475 h 166474"/>
                <a:gd name="connsiteX6" fmla="*/ 87003 w 87003"/>
                <a:gd name="connsiteY6" fmla="*/ 138206 h 166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03" h="166474">
                  <a:moveTo>
                    <a:pt x="87003" y="138206"/>
                  </a:moveTo>
                  <a:cubicBezTo>
                    <a:pt x="80012" y="120930"/>
                    <a:pt x="76905" y="102084"/>
                    <a:pt x="76905" y="83237"/>
                  </a:cubicBezTo>
                  <a:cubicBezTo>
                    <a:pt x="76905" y="64391"/>
                    <a:pt x="80012" y="45545"/>
                    <a:pt x="87003" y="28269"/>
                  </a:cubicBezTo>
                  <a:lnTo>
                    <a:pt x="14759" y="0"/>
                  </a:lnTo>
                  <a:cubicBezTo>
                    <a:pt x="4661" y="26699"/>
                    <a:pt x="0" y="54183"/>
                    <a:pt x="0" y="83237"/>
                  </a:cubicBezTo>
                  <a:cubicBezTo>
                    <a:pt x="0" y="112292"/>
                    <a:pt x="5438" y="139776"/>
                    <a:pt x="14759" y="166475"/>
                  </a:cubicBezTo>
                  <a:lnTo>
                    <a:pt x="87003" y="138206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  <p:sp>
          <p:nvSpPr>
            <p:cNvPr id="47" name="Forma Livre 46">
              <a:extLst>
                <a:ext uri="{FF2B5EF4-FFF2-40B4-BE49-F238E27FC236}">
                  <a16:creationId xmlns:a16="http://schemas.microsoft.com/office/drawing/2014/main" id="{208A8B00-1257-E304-EE6C-33B43843B0A0}"/>
                </a:ext>
              </a:extLst>
            </p:cNvPr>
            <p:cNvSpPr/>
            <p:nvPr/>
          </p:nvSpPr>
          <p:spPr>
            <a:xfrm>
              <a:off x="10325417" y="7400774"/>
              <a:ext cx="87003" cy="166474"/>
            </a:xfrm>
            <a:custGeom>
              <a:avLst/>
              <a:gdLst>
                <a:gd name="connsiteX0" fmla="*/ 72244 w 87003"/>
                <a:gd name="connsiteY0" fmla="*/ 166475 h 166474"/>
                <a:gd name="connsiteX1" fmla="*/ 87003 w 87003"/>
                <a:gd name="connsiteY1" fmla="*/ 83237 h 166474"/>
                <a:gd name="connsiteX2" fmla="*/ 72244 w 87003"/>
                <a:gd name="connsiteY2" fmla="*/ 0 h 166474"/>
                <a:gd name="connsiteX3" fmla="*/ 0 w 87003"/>
                <a:gd name="connsiteY3" fmla="*/ 28269 h 166474"/>
                <a:gd name="connsiteX4" fmla="*/ 10099 w 87003"/>
                <a:gd name="connsiteY4" fmla="*/ 83237 h 166474"/>
                <a:gd name="connsiteX5" fmla="*/ 0 w 87003"/>
                <a:gd name="connsiteY5" fmla="*/ 138206 h 166474"/>
                <a:gd name="connsiteX6" fmla="*/ 72244 w 87003"/>
                <a:gd name="connsiteY6" fmla="*/ 166475 h 166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03" h="166474">
                  <a:moveTo>
                    <a:pt x="72244" y="166475"/>
                  </a:moveTo>
                  <a:cubicBezTo>
                    <a:pt x="82342" y="139776"/>
                    <a:pt x="87003" y="112292"/>
                    <a:pt x="87003" y="83237"/>
                  </a:cubicBezTo>
                  <a:cubicBezTo>
                    <a:pt x="87003" y="54183"/>
                    <a:pt x="81566" y="26699"/>
                    <a:pt x="72244" y="0"/>
                  </a:cubicBezTo>
                  <a:lnTo>
                    <a:pt x="0" y="28269"/>
                  </a:lnTo>
                  <a:cubicBezTo>
                    <a:pt x="6991" y="45545"/>
                    <a:pt x="10099" y="64391"/>
                    <a:pt x="10099" y="83237"/>
                  </a:cubicBezTo>
                  <a:cubicBezTo>
                    <a:pt x="10099" y="102084"/>
                    <a:pt x="6991" y="120930"/>
                    <a:pt x="0" y="138206"/>
                  </a:cubicBezTo>
                  <a:lnTo>
                    <a:pt x="72244" y="166475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  <p:sp>
          <p:nvSpPr>
            <p:cNvPr id="48" name="Forma Livre 47">
              <a:extLst>
                <a:ext uri="{FF2B5EF4-FFF2-40B4-BE49-F238E27FC236}">
                  <a16:creationId xmlns:a16="http://schemas.microsoft.com/office/drawing/2014/main" id="{DEC452F4-5934-1C27-D76B-CB39556516DF}"/>
                </a:ext>
              </a:extLst>
            </p:cNvPr>
            <p:cNvSpPr/>
            <p:nvPr/>
          </p:nvSpPr>
          <p:spPr>
            <a:xfrm>
              <a:off x="10530496" y="7296335"/>
              <a:ext cx="110307" cy="375353"/>
            </a:xfrm>
            <a:custGeom>
              <a:avLst/>
              <a:gdLst>
                <a:gd name="connsiteX0" fmla="*/ 71467 w 110307"/>
                <a:gd name="connsiteY0" fmla="*/ 375354 h 375353"/>
                <a:gd name="connsiteX1" fmla="*/ 110308 w 110307"/>
                <a:gd name="connsiteY1" fmla="*/ 187677 h 375353"/>
                <a:gd name="connsiteX2" fmla="*/ 71467 w 110307"/>
                <a:gd name="connsiteY2" fmla="*/ 0 h 375353"/>
                <a:gd name="connsiteX3" fmla="*/ 0 w 110307"/>
                <a:gd name="connsiteY3" fmla="*/ 31410 h 375353"/>
                <a:gd name="connsiteX4" fmla="*/ 32626 w 110307"/>
                <a:gd name="connsiteY4" fmla="*/ 187677 h 375353"/>
                <a:gd name="connsiteX5" fmla="*/ 0 w 110307"/>
                <a:gd name="connsiteY5" fmla="*/ 343944 h 375353"/>
                <a:gd name="connsiteX6" fmla="*/ 71467 w 110307"/>
                <a:gd name="connsiteY6" fmla="*/ 375354 h 375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307" h="375353">
                  <a:moveTo>
                    <a:pt x="71467" y="375354"/>
                  </a:moveTo>
                  <a:cubicBezTo>
                    <a:pt x="97102" y="315674"/>
                    <a:pt x="110308" y="252853"/>
                    <a:pt x="110308" y="187677"/>
                  </a:cubicBezTo>
                  <a:cubicBezTo>
                    <a:pt x="110308" y="122500"/>
                    <a:pt x="97102" y="59680"/>
                    <a:pt x="71467" y="0"/>
                  </a:cubicBezTo>
                  <a:lnTo>
                    <a:pt x="0" y="31410"/>
                  </a:lnTo>
                  <a:cubicBezTo>
                    <a:pt x="21751" y="80882"/>
                    <a:pt x="32626" y="133494"/>
                    <a:pt x="32626" y="187677"/>
                  </a:cubicBezTo>
                  <a:cubicBezTo>
                    <a:pt x="32626" y="241860"/>
                    <a:pt x="21751" y="294472"/>
                    <a:pt x="0" y="343944"/>
                  </a:cubicBezTo>
                  <a:lnTo>
                    <a:pt x="71467" y="375354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  <p:sp>
          <p:nvSpPr>
            <p:cNvPr id="49" name="Forma Livre 48">
              <a:extLst>
                <a:ext uri="{FF2B5EF4-FFF2-40B4-BE49-F238E27FC236}">
                  <a16:creationId xmlns:a16="http://schemas.microsoft.com/office/drawing/2014/main" id="{A43A5C1D-C72B-D0D0-71EF-92EE7E1DD60C}"/>
                </a:ext>
              </a:extLst>
            </p:cNvPr>
            <p:cNvSpPr/>
            <p:nvPr/>
          </p:nvSpPr>
          <p:spPr>
            <a:xfrm>
              <a:off x="10099364" y="8512701"/>
              <a:ext cx="155363" cy="136635"/>
            </a:xfrm>
            <a:custGeom>
              <a:avLst/>
              <a:gdLst>
                <a:gd name="connsiteX0" fmla="*/ 0 w 155363"/>
                <a:gd name="connsiteY0" fmla="*/ 0 h 136635"/>
                <a:gd name="connsiteX1" fmla="*/ 155363 w 155363"/>
                <a:gd name="connsiteY1" fmla="*/ 0 h 136635"/>
                <a:gd name="connsiteX2" fmla="*/ 155363 w 155363"/>
                <a:gd name="connsiteY2" fmla="*/ 136635 h 136635"/>
                <a:gd name="connsiteX3" fmla="*/ 0 w 155363"/>
                <a:gd name="connsiteY3" fmla="*/ 136635 h 136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363" h="136635">
                  <a:moveTo>
                    <a:pt x="0" y="0"/>
                  </a:moveTo>
                  <a:lnTo>
                    <a:pt x="155363" y="0"/>
                  </a:lnTo>
                  <a:lnTo>
                    <a:pt x="155363" y="136635"/>
                  </a:lnTo>
                  <a:lnTo>
                    <a:pt x="0" y="136635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  <p:sp>
          <p:nvSpPr>
            <p:cNvPr id="50" name="Forma Livre 49">
              <a:extLst>
                <a:ext uri="{FF2B5EF4-FFF2-40B4-BE49-F238E27FC236}">
                  <a16:creationId xmlns:a16="http://schemas.microsoft.com/office/drawing/2014/main" id="{940F3F63-4CD0-A04E-FDE9-B3411D2FEA5C}"/>
                </a:ext>
              </a:extLst>
            </p:cNvPr>
            <p:cNvSpPr/>
            <p:nvPr/>
          </p:nvSpPr>
          <p:spPr>
            <a:xfrm>
              <a:off x="10329301" y="8512701"/>
              <a:ext cx="155363" cy="136635"/>
            </a:xfrm>
            <a:custGeom>
              <a:avLst/>
              <a:gdLst>
                <a:gd name="connsiteX0" fmla="*/ 0 w 155363"/>
                <a:gd name="connsiteY0" fmla="*/ 0 h 136635"/>
                <a:gd name="connsiteX1" fmla="*/ 155363 w 155363"/>
                <a:gd name="connsiteY1" fmla="*/ 0 h 136635"/>
                <a:gd name="connsiteX2" fmla="*/ 155363 w 155363"/>
                <a:gd name="connsiteY2" fmla="*/ 136635 h 136635"/>
                <a:gd name="connsiteX3" fmla="*/ 0 w 155363"/>
                <a:gd name="connsiteY3" fmla="*/ 136635 h 136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363" h="136635">
                  <a:moveTo>
                    <a:pt x="0" y="0"/>
                  </a:moveTo>
                  <a:lnTo>
                    <a:pt x="155363" y="0"/>
                  </a:lnTo>
                  <a:lnTo>
                    <a:pt x="155363" y="136635"/>
                  </a:lnTo>
                  <a:lnTo>
                    <a:pt x="0" y="136635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  <p:sp>
          <p:nvSpPr>
            <p:cNvPr id="51" name="Forma Livre 50">
              <a:extLst>
                <a:ext uri="{FF2B5EF4-FFF2-40B4-BE49-F238E27FC236}">
                  <a16:creationId xmlns:a16="http://schemas.microsoft.com/office/drawing/2014/main" id="{903480F9-AAEA-8D19-021E-BBA117C1E926}"/>
                </a:ext>
              </a:extLst>
            </p:cNvPr>
            <p:cNvSpPr/>
            <p:nvPr/>
          </p:nvSpPr>
          <p:spPr>
            <a:xfrm>
              <a:off x="10559239" y="8512701"/>
              <a:ext cx="155363" cy="136635"/>
            </a:xfrm>
            <a:custGeom>
              <a:avLst/>
              <a:gdLst>
                <a:gd name="connsiteX0" fmla="*/ 0 w 155363"/>
                <a:gd name="connsiteY0" fmla="*/ 0 h 136635"/>
                <a:gd name="connsiteX1" fmla="*/ 155363 w 155363"/>
                <a:gd name="connsiteY1" fmla="*/ 0 h 136635"/>
                <a:gd name="connsiteX2" fmla="*/ 155363 w 155363"/>
                <a:gd name="connsiteY2" fmla="*/ 136635 h 136635"/>
                <a:gd name="connsiteX3" fmla="*/ 0 w 155363"/>
                <a:gd name="connsiteY3" fmla="*/ 136635 h 136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363" h="136635">
                  <a:moveTo>
                    <a:pt x="0" y="0"/>
                  </a:moveTo>
                  <a:lnTo>
                    <a:pt x="155363" y="0"/>
                  </a:lnTo>
                  <a:lnTo>
                    <a:pt x="155363" y="136635"/>
                  </a:lnTo>
                  <a:lnTo>
                    <a:pt x="0" y="136635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  <p:sp>
          <p:nvSpPr>
            <p:cNvPr id="52" name="Forma Livre 51">
              <a:extLst>
                <a:ext uri="{FF2B5EF4-FFF2-40B4-BE49-F238E27FC236}">
                  <a16:creationId xmlns:a16="http://schemas.microsoft.com/office/drawing/2014/main" id="{B3722371-9DE5-737E-23D6-B3078DEC3513}"/>
                </a:ext>
              </a:extLst>
            </p:cNvPr>
            <p:cNvSpPr/>
            <p:nvPr/>
          </p:nvSpPr>
          <p:spPr>
            <a:xfrm>
              <a:off x="11679407" y="8512701"/>
              <a:ext cx="155363" cy="136635"/>
            </a:xfrm>
            <a:custGeom>
              <a:avLst/>
              <a:gdLst>
                <a:gd name="connsiteX0" fmla="*/ 0 w 155363"/>
                <a:gd name="connsiteY0" fmla="*/ 0 h 136635"/>
                <a:gd name="connsiteX1" fmla="*/ 155363 w 155363"/>
                <a:gd name="connsiteY1" fmla="*/ 0 h 136635"/>
                <a:gd name="connsiteX2" fmla="*/ 155363 w 155363"/>
                <a:gd name="connsiteY2" fmla="*/ 136635 h 136635"/>
                <a:gd name="connsiteX3" fmla="*/ 0 w 155363"/>
                <a:gd name="connsiteY3" fmla="*/ 136635 h 136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363" h="136635">
                  <a:moveTo>
                    <a:pt x="0" y="0"/>
                  </a:moveTo>
                  <a:lnTo>
                    <a:pt x="155363" y="0"/>
                  </a:lnTo>
                  <a:lnTo>
                    <a:pt x="155363" y="136635"/>
                  </a:lnTo>
                  <a:lnTo>
                    <a:pt x="0" y="136635"/>
                  </a:lnTo>
                  <a:close/>
                </a:path>
              </a:pathLst>
            </a:custGeom>
            <a:grpFill/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dirty="0">
                <a:latin typeface="AMX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97316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m 18" descr="Forma&#10;&#10;Descrição gerada automaticamente">
            <a:extLst>
              <a:ext uri="{FF2B5EF4-FFF2-40B4-BE49-F238E27FC236}">
                <a16:creationId xmlns:a16="http://schemas.microsoft.com/office/drawing/2014/main" id="{7016BAB8-9EC3-0557-2D16-F3085D7BEB5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50" r="8687" b="499"/>
          <a:stretch/>
        </p:blipFill>
        <p:spPr>
          <a:xfrm rot="5400000" flipH="1">
            <a:off x="3928078" y="-3917786"/>
            <a:ext cx="4335844" cy="12192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C5573760-7358-FD36-9CB8-433D079E899B}"/>
              </a:ext>
            </a:extLst>
          </p:cNvPr>
          <p:cNvSpPr txBox="1"/>
          <p:nvPr/>
        </p:nvSpPr>
        <p:spPr>
          <a:xfrm>
            <a:off x="1952970" y="4580156"/>
            <a:ext cx="82860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>
                <a:solidFill>
                  <a:srgbClr val="231F20"/>
                </a:solidFill>
                <a:latin typeface="AMX" pitchFamily="2" charset="77"/>
                <a:cs typeface="Segoe UI Light" panose="020B0502040204020203" pitchFamily="34" charset="0"/>
              </a:rPr>
              <a:t>A</a:t>
            </a:r>
            <a:r>
              <a:rPr lang="pt-BR" dirty="0">
                <a:solidFill>
                  <a:srgbClr val="231F20"/>
                </a:solidFill>
                <a:effectLst/>
                <a:latin typeface="AMX" pitchFamily="2" charset="77"/>
                <a:cs typeface="Segoe UI Light" panose="020B0502040204020203" pitchFamily="34" charset="0"/>
              </a:rPr>
              <a:t> Claro internet  é o plano de internet Banda Larga 4.5G mais rápid</a:t>
            </a:r>
            <a:r>
              <a:rPr lang="pt-BR" dirty="0">
                <a:solidFill>
                  <a:srgbClr val="231F20"/>
                </a:solidFill>
                <a:latin typeface="AMX" pitchFamily="2" charset="77"/>
                <a:cs typeface="Segoe UI Light" panose="020B0502040204020203" pitchFamily="34" charset="0"/>
              </a:rPr>
              <a:t>a</a:t>
            </a:r>
            <a:r>
              <a:rPr lang="pt-BR" dirty="0">
                <a:solidFill>
                  <a:srgbClr val="231F20"/>
                </a:solidFill>
                <a:effectLst/>
                <a:latin typeface="AMX" pitchFamily="2" charset="77"/>
                <a:cs typeface="Segoe UI Light" panose="020B0502040204020203" pitchFamily="34" charset="0"/>
              </a:rPr>
              <a:t> do Brasil, </a:t>
            </a:r>
            <a:br>
              <a:rPr lang="pt-BR" dirty="0">
                <a:solidFill>
                  <a:srgbClr val="231F20"/>
                </a:solidFill>
                <a:effectLst/>
                <a:latin typeface="AMX" pitchFamily="2" charset="77"/>
                <a:cs typeface="Segoe UI Light" panose="020B0502040204020203" pitchFamily="34" charset="0"/>
              </a:rPr>
            </a:br>
            <a:r>
              <a:rPr lang="pt-BR" dirty="0">
                <a:solidFill>
                  <a:srgbClr val="231F20"/>
                </a:solidFill>
                <a:effectLst/>
                <a:latin typeface="AMX" pitchFamily="2" charset="77"/>
                <a:cs typeface="Segoe UI Light" panose="020B0502040204020203" pitchFamily="34" charset="0"/>
              </a:rPr>
              <a:t>que oferece comodidade e mobilidade para os seus clientes, que podem escolher como utilizar a internet de acordo com o seu perfil de uso. 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3C90264B-255C-F754-B95A-B0F0F32ACA2E}"/>
              </a:ext>
            </a:extLst>
          </p:cNvPr>
          <p:cNvSpPr txBox="1"/>
          <p:nvPr/>
        </p:nvSpPr>
        <p:spPr>
          <a:xfrm>
            <a:off x="1946620" y="1581848"/>
            <a:ext cx="4149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Benefícios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2AAEDEC9-C132-7A40-7221-4D9D2745F22B}"/>
              </a:ext>
            </a:extLst>
          </p:cNvPr>
          <p:cNvSpPr txBox="1"/>
          <p:nvPr/>
        </p:nvSpPr>
        <p:spPr>
          <a:xfrm>
            <a:off x="6096000" y="1581848"/>
            <a:ext cx="609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F75D49"/>
              </a:buClr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rgbClr val="00CF91"/>
                </a:solidFill>
                <a:latin typeface="AMX" pitchFamily="2" charset="77"/>
                <a:cs typeface="Segoe UI Light" panose="020B0502040204020203" pitchFamily="34" charset="0"/>
              </a:rPr>
              <a:t>Liberdade para levar onde quiser;</a:t>
            </a:r>
            <a:endParaRPr lang="pt-BR" sz="2400" dirty="0">
              <a:solidFill>
                <a:srgbClr val="00CF91"/>
              </a:solidFill>
              <a:latin typeface="AMX" pitchFamily="2" charset="77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EB07E04-6BD2-99CB-4D75-83DAAC1E55BE}"/>
              </a:ext>
            </a:extLst>
          </p:cNvPr>
          <p:cNvSpPr txBox="1"/>
          <p:nvPr/>
        </p:nvSpPr>
        <p:spPr>
          <a:xfrm>
            <a:off x="6096000" y="2050262"/>
            <a:ext cx="609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F75D49"/>
              </a:buClr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rgbClr val="00CF91"/>
                </a:solidFill>
                <a:latin typeface="AMX" pitchFamily="2" charset="77"/>
                <a:cs typeface="Segoe UI Light" panose="020B0502040204020203" pitchFamily="34" charset="0"/>
              </a:rPr>
              <a:t>Praticidade;</a:t>
            </a:r>
            <a:endParaRPr lang="pt-BR" sz="2400" dirty="0">
              <a:solidFill>
                <a:srgbClr val="00CF91"/>
              </a:solidFill>
              <a:latin typeface="AMX" pitchFamily="2" charset="77"/>
            </a:endParaRP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41697EE7-EEA6-359C-1D77-321E0EA720EA}"/>
              </a:ext>
            </a:extLst>
          </p:cNvPr>
          <p:cNvSpPr txBox="1"/>
          <p:nvPr/>
        </p:nvSpPr>
        <p:spPr>
          <a:xfrm>
            <a:off x="6096000" y="2518676"/>
            <a:ext cx="609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F75D49"/>
              </a:buClr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rgbClr val="00CF91"/>
                </a:solidFill>
                <a:latin typeface="AMX" pitchFamily="2" charset="77"/>
                <a:cs typeface="Segoe UI Light" panose="020B0502040204020203" pitchFamily="34" charset="0"/>
              </a:rPr>
              <a:t>Flexibilidade;</a:t>
            </a:r>
            <a:endParaRPr lang="pt-BR" sz="2400" dirty="0">
              <a:solidFill>
                <a:srgbClr val="00CF91"/>
              </a:solidFill>
              <a:latin typeface="AMX" pitchFamily="2" charset="77"/>
            </a:endParaRP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BAD14260-03A1-DE8E-5915-B16965CD0ABB}"/>
              </a:ext>
            </a:extLst>
          </p:cNvPr>
          <p:cNvSpPr txBox="1"/>
          <p:nvPr/>
        </p:nvSpPr>
        <p:spPr>
          <a:xfrm>
            <a:off x="6096000" y="2987091"/>
            <a:ext cx="609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F75D49"/>
              </a:buClr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rgbClr val="00CF91"/>
                </a:solidFill>
                <a:latin typeface="AMX" pitchFamily="2" charset="77"/>
                <a:cs typeface="Segoe UI Light" panose="020B0502040204020203" pitchFamily="34" charset="0"/>
              </a:rPr>
              <a:t>Qualidade de conexão.</a:t>
            </a:r>
          </a:p>
        </p:txBody>
      </p:sp>
      <p:pic>
        <p:nvPicPr>
          <p:cNvPr id="24" name="Gráfico 23">
            <a:extLst>
              <a:ext uri="{FF2B5EF4-FFF2-40B4-BE49-F238E27FC236}">
                <a16:creationId xmlns:a16="http://schemas.microsoft.com/office/drawing/2014/main" id="{13B63BFB-E221-CCA5-07D4-E854FD138862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B0E60149-796C-7A9F-F950-BE30C8621252}"/>
              </a:ext>
            </a:extLst>
          </p:cNvPr>
          <p:cNvGrpSpPr/>
          <p:nvPr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ED47BBCA-849E-B93D-3878-2199BFF0B5D0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21" name="Gráfico 4">
                <a:extLst>
                  <a:ext uri="{FF2B5EF4-FFF2-40B4-BE49-F238E27FC236}">
                    <a16:creationId xmlns:a16="http://schemas.microsoft.com/office/drawing/2014/main" id="{FE7965B2-39D4-F024-74C1-5A6A6C68B103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63" name="Forma Livre: Forma 62">
                  <a:extLst>
                    <a:ext uri="{FF2B5EF4-FFF2-40B4-BE49-F238E27FC236}">
                      <a16:creationId xmlns:a16="http://schemas.microsoft.com/office/drawing/2014/main" id="{6B2C4CB0-9D5B-6E01-03CD-7121F31AF8CF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4" name="Forma Livre: Forma 63">
                  <a:extLst>
                    <a:ext uri="{FF2B5EF4-FFF2-40B4-BE49-F238E27FC236}">
                      <a16:creationId xmlns:a16="http://schemas.microsoft.com/office/drawing/2014/main" id="{2F690969-7C22-5E05-E8B4-6DE2CB75468C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5" name="Forma Livre: Forma 64">
                  <a:extLst>
                    <a:ext uri="{FF2B5EF4-FFF2-40B4-BE49-F238E27FC236}">
                      <a16:creationId xmlns:a16="http://schemas.microsoft.com/office/drawing/2014/main" id="{9C25948B-91AF-C97C-6225-681E2085F513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6" name="Forma Livre: Forma 65">
                  <a:extLst>
                    <a:ext uri="{FF2B5EF4-FFF2-40B4-BE49-F238E27FC236}">
                      <a16:creationId xmlns:a16="http://schemas.microsoft.com/office/drawing/2014/main" id="{ACE8652C-AFD4-B753-388D-7B0B3904C142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22" name="Gráfico 4">
                <a:extLst>
                  <a:ext uri="{FF2B5EF4-FFF2-40B4-BE49-F238E27FC236}">
                    <a16:creationId xmlns:a16="http://schemas.microsoft.com/office/drawing/2014/main" id="{58B2D670-915C-3668-7C9E-50F7D65DA0DC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EEF3FF49-0F37-ACE9-A219-5E7548FEF41F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3" name="Forma Livre: Forma 52">
                  <a:extLst>
                    <a:ext uri="{FF2B5EF4-FFF2-40B4-BE49-F238E27FC236}">
                      <a16:creationId xmlns:a16="http://schemas.microsoft.com/office/drawing/2014/main" id="{19316D95-41B5-5667-25BA-E5183C7D9711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4" name="Forma Livre: Forma 53">
                  <a:extLst>
                    <a:ext uri="{FF2B5EF4-FFF2-40B4-BE49-F238E27FC236}">
                      <a16:creationId xmlns:a16="http://schemas.microsoft.com/office/drawing/2014/main" id="{2A7C65D0-04A5-29F9-236E-4BCE3F79A7F3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5" name="Forma Livre: Forma 54">
                  <a:extLst>
                    <a:ext uri="{FF2B5EF4-FFF2-40B4-BE49-F238E27FC236}">
                      <a16:creationId xmlns:a16="http://schemas.microsoft.com/office/drawing/2014/main" id="{3710FCB7-3B4D-B878-277E-8E908BDD6AE4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6" name="Forma Livre: Forma 55">
                  <a:extLst>
                    <a:ext uri="{FF2B5EF4-FFF2-40B4-BE49-F238E27FC236}">
                      <a16:creationId xmlns:a16="http://schemas.microsoft.com/office/drawing/2014/main" id="{89C16269-BAE9-4429-3083-A64CB2454BA8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7" name="Forma Livre: Forma 56">
                  <a:extLst>
                    <a:ext uri="{FF2B5EF4-FFF2-40B4-BE49-F238E27FC236}">
                      <a16:creationId xmlns:a16="http://schemas.microsoft.com/office/drawing/2014/main" id="{7921A5C4-AB01-10E2-1B4B-9CD6D11B166F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8" name="Forma Livre: Forma 57">
                  <a:extLst>
                    <a:ext uri="{FF2B5EF4-FFF2-40B4-BE49-F238E27FC236}">
                      <a16:creationId xmlns:a16="http://schemas.microsoft.com/office/drawing/2014/main" id="{13C42708-AA56-A2E6-1554-DA19C16BBB7E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9" name="Forma Livre: Forma 58">
                  <a:extLst>
                    <a:ext uri="{FF2B5EF4-FFF2-40B4-BE49-F238E27FC236}">
                      <a16:creationId xmlns:a16="http://schemas.microsoft.com/office/drawing/2014/main" id="{FD910C7F-9DCC-6795-17FA-D3E8B3E906BA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0" name="Forma Livre: Forma 59">
                  <a:extLst>
                    <a:ext uri="{FF2B5EF4-FFF2-40B4-BE49-F238E27FC236}">
                      <a16:creationId xmlns:a16="http://schemas.microsoft.com/office/drawing/2014/main" id="{E709E44E-B379-C47C-4B43-2A5BCB424FCA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DBED5DB7-5AB2-45C6-4A6C-087F33A9D147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2" name="Forma Livre: Forma 61">
                  <a:extLst>
                    <a:ext uri="{FF2B5EF4-FFF2-40B4-BE49-F238E27FC236}">
                      <a16:creationId xmlns:a16="http://schemas.microsoft.com/office/drawing/2014/main" id="{488F56EA-EBBD-BE7F-ED66-0FECAD38F4BD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8C069A6B-9191-F7BB-3364-7F81429B1010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5" name="Forma Livre: Forma 4">
                <a:extLst>
                  <a:ext uri="{FF2B5EF4-FFF2-40B4-BE49-F238E27FC236}">
                    <a16:creationId xmlns:a16="http://schemas.microsoft.com/office/drawing/2014/main" id="{3A21436D-4A44-EFD7-560E-3F70DF97D408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" name="Forma Livre: Forma 5">
                <a:extLst>
                  <a:ext uri="{FF2B5EF4-FFF2-40B4-BE49-F238E27FC236}">
                    <a16:creationId xmlns:a16="http://schemas.microsoft.com/office/drawing/2014/main" id="{94BB8446-AC2B-D771-AC88-7F87F3591BD6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7" name="Forma Livre: Forma 6">
                <a:extLst>
                  <a:ext uri="{FF2B5EF4-FFF2-40B4-BE49-F238E27FC236}">
                    <a16:creationId xmlns:a16="http://schemas.microsoft.com/office/drawing/2014/main" id="{7FB25122-C350-FB42-5B6A-557079160CB7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5B097AEA-5791-5D5A-15FC-6BBA5B08ADCF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Forma Livre: Forma 14">
                <a:extLst>
                  <a:ext uri="{FF2B5EF4-FFF2-40B4-BE49-F238E27FC236}">
                    <a16:creationId xmlns:a16="http://schemas.microsoft.com/office/drawing/2014/main" id="{CE8D5E33-CA16-E79F-CE7A-92E76438FC79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CE9DE3E0-B81C-F353-7CD6-2941CC5766B2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6AEB6AA1-139E-1189-6F12-2BE9B4F3D87E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8" name="Forma Livre: Forma 17">
                <a:extLst>
                  <a:ext uri="{FF2B5EF4-FFF2-40B4-BE49-F238E27FC236}">
                    <a16:creationId xmlns:a16="http://schemas.microsoft.com/office/drawing/2014/main" id="{4B2D5E22-358D-4023-86B1-CD917E338944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2B2BF3D8-B9BB-E312-7A95-E4C2AA64EED6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724545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496965DF-EDC8-BBAC-82A0-345541278421}"/>
              </a:ext>
            </a:extLst>
          </p:cNvPr>
          <p:cNvSpPr/>
          <p:nvPr/>
        </p:nvSpPr>
        <p:spPr>
          <a:xfrm>
            <a:off x="1239866" y="3619203"/>
            <a:ext cx="34824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>
                <a:solidFill>
                  <a:srgbClr val="231F20"/>
                </a:solidFill>
                <a:latin typeface="AMX" pitchFamily="2" charset="77"/>
              </a:rPr>
              <a:t>Confira a franquia disponível na </a:t>
            </a:r>
            <a:r>
              <a:rPr lang="pt-BR" b="1" dirty="0">
                <a:solidFill>
                  <a:srgbClr val="F75D49"/>
                </a:solidFill>
                <a:latin typeface="AMX Medium" pitchFamily="2" charset="77"/>
              </a:rPr>
              <a:t>Claro internet móvel</a:t>
            </a:r>
            <a:r>
              <a:rPr lang="pt-BR" b="1" dirty="0">
                <a:solidFill>
                  <a:srgbClr val="F75D49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9AA8A04A-A5C0-436F-1944-0512504E2483}"/>
              </a:ext>
            </a:extLst>
          </p:cNvPr>
          <p:cNvSpPr txBox="1"/>
          <p:nvPr/>
        </p:nvSpPr>
        <p:spPr>
          <a:xfrm>
            <a:off x="1239865" y="2797139"/>
            <a:ext cx="4856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  <a:ea typeface="Segoe UI Black" panose="020B0A02040204020203" pitchFamily="34" charset="0"/>
                <a:cs typeface="Poppins ExtraBold" panose="00000900000000000000" pitchFamily="2" charset="0"/>
              </a:rPr>
              <a:t>Planos</a:t>
            </a:r>
          </a:p>
        </p:txBody>
      </p:sp>
      <p:cxnSp>
        <p:nvCxnSpPr>
          <p:cNvPr id="12" name="Conector Reto 11">
            <a:extLst>
              <a:ext uri="{FF2B5EF4-FFF2-40B4-BE49-F238E27FC236}">
                <a16:creationId xmlns:a16="http://schemas.microsoft.com/office/drawing/2014/main" id="{8F811D4A-CA79-AACF-A1AA-C0A05E5050EE}"/>
              </a:ext>
            </a:extLst>
          </p:cNvPr>
          <p:cNvCxnSpPr>
            <a:cxnSpLocks/>
          </p:cNvCxnSpPr>
          <p:nvPr/>
        </p:nvCxnSpPr>
        <p:spPr>
          <a:xfrm>
            <a:off x="6096000" y="1816531"/>
            <a:ext cx="0" cy="3319739"/>
          </a:xfrm>
          <a:prstGeom prst="line">
            <a:avLst/>
          </a:prstGeom>
          <a:ln w="31750">
            <a:solidFill>
              <a:srgbClr val="231F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5DF72CAB-5D30-3552-D156-6821C316C7AC}"/>
              </a:ext>
            </a:extLst>
          </p:cNvPr>
          <p:cNvGrpSpPr/>
          <p:nvPr/>
        </p:nvGrpSpPr>
        <p:grpSpPr>
          <a:xfrm>
            <a:off x="6972330" y="2777055"/>
            <a:ext cx="4201944" cy="1332828"/>
            <a:chOff x="6491883" y="2982531"/>
            <a:chExt cx="4201944" cy="1332828"/>
          </a:xfrm>
        </p:grpSpPr>
        <p:sp>
          <p:nvSpPr>
            <p:cNvPr id="2" name="CaixaDeTexto 1">
              <a:extLst>
                <a:ext uri="{FF2B5EF4-FFF2-40B4-BE49-F238E27FC236}">
                  <a16:creationId xmlns:a16="http://schemas.microsoft.com/office/drawing/2014/main" id="{ED5748C5-96EF-33ED-6C23-825B1AC20257}"/>
                </a:ext>
              </a:extLst>
            </p:cNvPr>
            <p:cNvSpPr txBox="1"/>
            <p:nvPr/>
          </p:nvSpPr>
          <p:spPr>
            <a:xfrm>
              <a:off x="6491883" y="2982531"/>
              <a:ext cx="42019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3600" b="1" dirty="0">
                  <a:solidFill>
                    <a:srgbClr val="F75D49"/>
                  </a:solidFill>
                  <a:latin typeface="AMX" pitchFamily="2" charset="77"/>
                </a:rPr>
                <a:t>Franquias: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FCACB438-5C5B-0B57-97A5-C287EE4BFA0E}"/>
                </a:ext>
              </a:extLst>
            </p:cNvPr>
            <p:cNvSpPr txBox="1"/>
            <p:nvPr/>
          </p:nvSpPr>
          <p:spPr>
            <a:xfrm>
              <a:off x="6491883" y="3853694"/>
              <a:ext cx="4201944" cy="461665"/>
            </a:xfrm>
            <a:prstGeom prst="rect">
              <a:avLst/>
            </a:prstGeom>
            <a:solidFill>
              <a:srgbClr val="00CF9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400" b="1" dirty="0">
                  <a:solidFill>
                    <a:prstClr val="white"/>
                  </a:solidFill>
                  <a:latin typeface="AMX" pitchFamily="2" charset="77"/>
                </a:rPr>
                <a:t>120GB</a:t>
              </a:r>
            </a:p>
          </p:txBody>
        </p:sp>
      </p:grpSp>
      <p:sp>
        <p:nvSpPr>
          <p:cNvPr id="3" name="Retângulo 2">
            <a:extLst>
              <a:ext uri="{FF2B5EF4-FFF2-40B4-BE49-F238E27FC236}">
                <a16:creationId xmlns:a16="http://schemas.microsoft.com/office/drawing/2014/main" id="{6FB8E38A-8C02-9D97-0A17-3B9408A9A00B}"/>
              </a:ext>
            </a:extLst>
          </p:cNvPr>
          <p:cNvSpPr/>
          <p:nvPr/>
        </p:nvSpPr>
        <p:spPr>
          <a:xfrm>
            <a:off x="6972330" y="4766938"/>
            <a:ext cx="42019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i="1" dirty="0">
                <a:solidFill>
                  <a:srgbClr val="231F20"/>
                </a:solidFill>
                <a:latin typeface="AMX" pitchFamily="2" charset="77"/>
              </a:rPr>
              <a:t>*Consulte a tabela vigente. </a:t>
            </a:r>
            <a:endParaRPr lang="pt-BR" b="1" i="1" dirty="0">
              <a:solidFill>
                <a:srgbClr val="F75D49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6897453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496965DF-EDC8-BBAC-82A0-345541278421}"/>
              </a:ext>
            </a:extLst>
          </p:cNvPr>
          <p:cNvSpPr/>
          <p:nvPr/>
        </p:nvSpPr>
        <p:spPr>
          <a:xfrm>
            <a:off x="1239865" y="3348190"/>
            <a:ext cx="485613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>
                <a:solidFill>
                  <a:srgbClr val="231F20"/>
                </a:solidFill>
                <a:latin typeface="AMX" pitchFamily="2" charset="77"/>
                <a:ea typeface="Segoe UI Black" panose="020B0A02040204020203" pitchFamily="34" charset="0"/>
                <a:cs typeface="Segoe UI Light" panose="020B0502040204020203" pitchFamily="34" charset="0"/>
              </a:rPr>
              <a:t>Para clientes que estão em regiões com cobertura 5G, a Claro oferece opções de </a:t>
            </a:r>
          </a:p>
          <a:p>
            <a:r>
              <a:rPr lang="pt-BR" dirty="0">
                <a:solidFill>
                  <a:srgbClr val="231F20"/>
                </a:solidFill>
                <a:latin typeface="AMX" pitchFamily="2" charset="77"/>
                <a:ea typeface="Segoe UI Black" panose="020B0A02040204020203" pitchFamily="34" charset="0"/>
                <a:cs typeface="Segoe UI Light" panose="020B0502040204020203" pitchFamily="34" charset="0"/>
              </a:rPr>
              <a:t>planos para conexão Wi-Fi com os planos </a:t>
            </a:r>
          </a:p>
          <a:p>
            <a:r>
              <a:rPr lang="pt-BR" b="1" dirty="0">
                <a:solidFill>
                  <a:srgbClr val="F75D49"/>
                </a:solidFill>
                <a:latin typeface="AMX" pitchFamily="2" charset="77"/>
                <a:ea typeface="Segoe UI Black" panose="020B0A02040204020203" pitchFamily="34" charset="0"/>
                <a:cs typeface="Segoe UI Light" panose="020B0502040204020203" pitchFamily="34" charset="0"/>
              </a:rPr>
              <a:t>Claro internet móvel 5G+. 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9AA8A04A-A5C0-436F-1944-0512504E2483}"/>
              </a:ext>
            </a:extLst>
          </p:cNvPr>
          <p:cNvSpPr txBox="1"/>
          <p:nvPr/>
        </p:nvSpPr>
        <p:spPr>
          <a:xfrm>
            <a:off x="1239865" y="2736957"/>
            <a:ext cx="4856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  <a:ea typeface="Segoe UI Black" panose="020B0A02040204020203" pitchFamily="34" charset="0"/>
                <a:cs typeface="Poppins ExtraBold" panose="00000900000000000000" pitchFamily="2" charset="0"/>
              </a:rPr>
              <a:t>5G +</a:t>
            </a:r>
          </a:p>
        </p:txBody>
      </p:sp>
      <p:cxnSp>
        <p:nvCxnSpPr>
          <p:cNvPr id="12" name="Conector Reto 11">
            <a:extLst>
              <a:ext uri="{FF2B5EF4-FFF2-40B4-BE49-F238E27FC236}">
                <a16:creationId xmlns:a16="http://schemas.microsoft.com/office/drawing/2014/main" id="{8F811D4A-CA79-AACF-A1AA-C0A05E5050EE}"/>
              </a:ext>
            </a:extLst>
          </p:cNvPr>
          <p:cNvCxnSpPr>
            <a:cxnSpLocks/>
          </p:cNvCxnSpPr>
          <p:nvPr/>
        </p:nvCxnSpPr>
        <p:spPr>
          <a:xfrm>
            <a:off x="6096000" y="1816531"/>
            <a:ext cx="0" cy="3319739"/>
          </a:xfrm>
          <a:prstGeom prst="line">
            <a:avLst/>
          </a:prstGeom>
          <a:ln w="31750">
            <a:solidFill>
              <a:srgbClr val="231F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5DF72CAB-5D30-3552-D156-6821C316C7AC}"/>
              </a:ext>
            </a:extLst>
          </p:cNvPr>
          <p:cNvGrpSpPr/>
          <p:nvPr/>
        </p:nvGrpSpPr>
        <p:grpSpPr>
          <a:xfrm>
            <a:off x="6648773" y="2201324"/>
            <a:ext cx="4718276" cy="1791564"/>
            <a:chOff x="6168326" y="2406800"/>
            <a:chExt cx="4718276" cy="1791564"/>
          </a:xfrm>
        </p:grpSpPr>
        <p:sp>
          <p:nvSpPr>
            <p:cNvPr id="2" name="CaixaDeTexto 1">
              <a:extLst>
                <a:ext uri="{FF2B5EF4-FFF2-40B4-BE49-F238E27FC236}">
                  <a16:creationId xmlns:a16="http://schemas.microsoft.com/office/drawing/2014/main" id="{ED5748C5-96EF-33ED-6C23-825B1AC20257}"/>
                </a:ext>
              </a:extLst>
            </p:cNvPr>
            <p:cNvSpPr txBox="1"/>
            <p:nvPr/>
          </p:nvSpPr>
          <p:spPr>
            <a:xfrm>
              <a:off x="6168326" y="2406800"/>
              <a:ext cx="471827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3600" b="1" dirty="0">
                  <a:solidFill>
                    <a:srgbClr val="F75D49"/>
                  </a:solidFill>
                  <a:latin typeface="AMX" pitchFamily="2" charset="77"/>
                </a:rPr>
                <a:t>Franquias:</a:t>
              </a: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D62EF663-F7C2-65E0-7C55-BDDBC177DBC6}"/>
                </a:ext>
              </a:extLst>
            </p:cNvPr>
            <p:cNvSpPr txBox="1"/>
            <p:nvPr/>
          </p:nvSpPr>
          <p:spPr>
            <a:xfrm>
              <a:off x="6491883" y="3127099"/>
              <a:ext cx="4201944" cy="461665"/>
            </a:xfrm>
            <a:prstGeom prst="rect">
              <a:avLst/>
            </a:prstGeom>
            <a:solidFill>
              <a:srgbClr val="00CF9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400" b="1" dirty="0">
                  <a:solidFill>
                    <a:prstClr val="white"/>
                  </a:solidFill>
                  <a:latin typeface="AMX" pitchFamily="2" charset="77"/>
                </a:rPr>
                <a:t>200GB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38AC6672-317B-59E5-F0A2-DCD69006AE06}"/>
                </a:ext>
              </a:extLst>
            </p:cNvPr>
            <p:cNvSpPr txBox="1"/>
            <p:nvPr/>
          </p:nvSpPr>
          <p:spPr>
            <a:xfrm>
              <a:off x="6491883" y="3736699"/>
              <a:ext cx="4201944" cy="461665"/>
            </a:xfrm>
            <a:prstGeom prst="rect">
              <a:avLst/>
            </a:prstGeom>
            <a:solidFill>
              <a:srgbClr val="00CF9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400" b="1" dirty="0">
                  <a:solidFill>
                    <a:prstClr val="white"/>
                  </a:solidFill>
                  <a:latin typeface="AMX" pitchFamily="2" charset="77"/>
                </a:rPr>
                <a:t>400GB</a:t>
              </a:r>
            </a:p>
          </p:txBody>
        </p:sp>
      </p:grpSp>
      <p:sp>
        <p:nvSpPr>
          <p:cNvPr id="3" name="Retângulo 2">
            <a:extLst>
              <a:ext uri="{FF2B5EF4-FFF2-40B4-BE49-F238E27FC236}">
                <a16:creationId xmlns:a16="http://schemas.microsoft.com/office/drawing/2014/main" id="{75CFD360-DFEF-025C-5F81-9A08F27536F4}"/>
              </a:ext>
            </a:extLst>
          </p:cNvPr>
          <p:cNvSpPr/>
          <p:nvPr/>
        </p:nvSpPr>
        <p:spPr>
          <a:xfrm>
            <a:off x="0" y="5502442"/>
            <a:ext cx="12192000" cy="707886"/>
          </a:xfrm>
          <a:prstGeom prst="rect">
            <a:avLst/>
          </a:prstGeom>
          <a:solidFill>
            <a:srgbClr val="F75D49">
              <a:alpha val="32000"/>
            </a:srgbClr>
          </a:solidFill>
        </p:spPr>
        <p:txBody>
          <a:bodyPr wrap="square">
            <a:spAutoFit/>
          </a:bodyPr>
          <a:lstStyle/>
          <a:p>
            <a:pPr algn="ctr"/>
            <a:r>
              <a:rPr lang="pt-BR" sz="2000" b="1" dirty="0">
                <a:solidFill>
                  <a:srgbClr val="F75D49"/>
                </a:solidFill>
                <a:latin typeface="AMX" pitchFamily="2" charset="0"/>
                <a:cs typeface="Segoe UI Light" panose="020B0502040204020203" pitchFamily="34" charset="0"/>
              </a:rPr>
              <a:t>Atenção: </a:t>
            </a:r>
            <a:r>
              <a:rPr lang="pt-BR" sz="2000" dirty="0">
                <a:solidFill>
                  <a:srgbClr val="231F20"/>
                </a:solidFill>
                <a:latin typeface="AMX" pitchFamily="2" charset="0"/>
                <a:cs typeface="Segoe UI Light" panose="020B0502040204020203" pitchFamily="34" charset="0"/>
              </a:rPr>
              <a:t>Deve-se utilizar o nome Claro internet móvel 5G+ com o cliente.</a:t>
            </a:r>
          </a:p>
          <a:p>
            <a:pPr algn="ctr"/>
            <a:r>
              <a:rPr lang="pt-BR" sz="2000" dirty="0">
                <a:solidFill>
                  <a:srgbClr val="231F20"/>
                </a:solidFill>
                <a:latin typeface="AMX" pitchFamily="2" charset="0"/>
                <a:cs typeface="Segoe UI Light" panose="020B0502040204020203" pitchFamily="34" charset="0"/>
              </a:rPr>
              <a:t>         O nome sistêmico permanecerá como Claro internet mais.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20C6CE63-8AB6-BA48-D692-22B48A67A07C}"/>
              </a:ext>
            </a:extLst>
          </p:cNvPr>
          <p:cNvSpPr/>
          <p:nvPr/>
        </p:nvSpPr>
        <p:spPr>
          <a:xfrm>
            <a:off x="6972330" y="4140823"/>
            <a:ext cx="42019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i="1" dirty="0">
                <a:solidFill>
                  <a:srgbClr val="231F20"/>
                </a:solidFill>
                <a:latin typeface="AMX" pitchFamily="2" charset="77"/>
              </a:rPr>
              <a:t>*Consulte a tabela vigente. </a:t>
            </a:r>
            <a:endParaRPr lang="pt-BR" b="1" i="1" dirty="0">
              <a:solidFill>
                <a:srgbClr val="F75D49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8727137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25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animBg="1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E6ADFF1E-16EC-DC91-60D7-2D9980A398EA}"/>
              </a:ext>
            </a:extLst>
          </p:cNvPr>
          <p:cNvSpPr txBox="1"/>
          <p:nvPr/>
        </p:nvSpPr>
        <p:spPr>
          <a:xfrm>
            <a:off x="896438" y="3260172"/>
            <a:ext cx="72091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342682">
              <a:spcBef>
                <a:spcPts val="1199"/>
              </a:spcBef>
              <a:buClr>
                <a:srgbClr val="FF0000"/>
              </a:buClr>
              <a:defRPr/>
            </a:pPr>
            <a:r>
              <a:rPr lang="pt-BR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Antes de ofertar a Claro internet 5G+,</a:t>
            </a:r>
            <a:r>
              <a:rPr lang="pt-BR" b="1" dirty="0">
                <a:solidFill>
                  <a:srgbClr val="00CF91"/>
                </a:solidFill>
                <a:latin typeface="AMX" pitchFamily="2" charset="77"/>
                <a:cs typeface="Segoe UI Light" panose="020B0502040204020203" pitchFamily="34" charset="0"/>
              </a:rPr>
              <a:t> verifique a disponibilidade de cobertura 5G na região</a:t>
            </a:r>
            <a:r>
              <a:rPr lang="pt-BR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. A disponibilidade ideal depende da indicação verde/amarela no mapa de cobertura 4G (Bom para Roteador/Modem). </a:t>
            </a:r>
          </a:p>
          <a:p>
            <a:endParaRPr lang="pt-BR" dirty="0">
              <a:solidFill>
                <a:srgbClr val="FFFFFF"/>
              </a:solidFill>
              <a:latin typeface="AMX" pitchFamily="2" charset="77"/>
              <a:cs typeface="Segoe UI Light" panose="020B0502040204020203" pitchFamily="34" charset="0"/>
            </a:endParaRPr>
          </a:p>
          <a:p>
            <a:r>
              <a:rPr lang="pt-BR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É importante notar que o produto Claro internet móvel é específico para uso em dispositivos móveis, então é essencial que o cliente verifique a cobertura nos endereços de uso frequente.</a:t>
            </a:r>
          </a:p>
          <a:p>
            <a:endParaRPr lang="pt-BR" dirty="0">
              <a:solidFill>
                <a:srgbClr val="FFFFFF"/>
              </a:solidFill>
              <a:latin typeface="AMX" pitchFamily="2" charset="77"/>
              <a:cs typeface="Segoe UI Light" panose="020B0502040204020203" pitchFamily="34" charset="0"/>
            </a:endParaRPr>
          </a:p>
          <a:p>
            <a:r>
              <a:rPr lang="pt-BR" i="1" dirty="0">
                <a:solidFill>
                  <a:srgbClr val="00CF91"/>
                </a:solidFill>
                <a:latin typeface="AMX Medium" pitchFamily="2" charset="77"/>
                <a:cs typeface="Segoe UI Light"/>
              </a:rPr>
              <a:t>https://</a:t>
            </a:r>
            <a:r>
              <a:rPr lang="pt-BR" i="1" dirty="0" err="1">
                <a:solidFill>
                  <a:srgbClr val="00CF91"/>
                </a:solidFill>
                <a:latin typeface="AMX Medium" pitchFamily="2" charset="77"/>
                <a:cs typeface="Segoe UI Light"/>
              </a:rPr>
              <a:t>www.claro.com.br</a:t>
            </a:r>
            <a:r>
              <a:rPr lang="pt-BR" i="1" dirty="0">
                <a:solidFill>
                  <a:srgbClr val="00CF91"/>
                </a:solidFill>
                <a:latin typeface="AMX Medium" pitchFamily="2" charset="77"/>
                <a:cs typeface="Segoe UI Light"/>
              </a:rPr>
              <a:t>/mapa-de-cobertura</a:t>
            </a:r>
          </a:p>
          <a:p>
            <a:endParaRPr lang="pt-BR" dirty="0">
              <a:solidFill>
                <a:srgbClr val="FFFFFF"/>
              </a:solidFill>
              <a:latin typeface="AMX" pitchFamily="2" charset="77"/>
              <a:cs typeface="Segoe UI Light" panose="020B0502040204020203" pitchFamily="34" charset="0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6B6EA386-A4BA-CDED-1044-F852D3C614CF}"/>
              </a:ext>
            </a:extLst>
          </p:cNvPr>
          <p:cNvSpPr txBox="1"/>
          <p:nvPr/>
        </p:nvSpPr>
        <p:spPr>
          <a:xfrm>
            <a:off x="896439" y="2612944"/>
            <a:ext cx="7751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Atenção</a:t>
            </a:r>
          </a:p>
        </p:txBody>
      </p:sp>
      <p:pic>
        <p:nvPicPr>
          <p:cNvPr id="12" name="Gráfico 11">
            <a:extLst>
              <a:ext uri="{FF2B5EF4-FFF2-40B4-BE49-F238E27FC236}">
                <a16:creationId xmlns:a16="http://schemas.microsoft.com/office/drawing/2014/main" id="{BB33EF6E-BB8D-4473-12D0-6C45239809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6437" y="1147018"/>
            <a:ext cx="1265301" cy="1186220"/>
          </a:xfrm>
          <a:prstGeom prst="rect">
            <a:avLst/>
          </a:prstGeom>
        </p:spPr>
      </p:pic>
      <p:pic>
        <p:nvPicPr>
          <p:cNvPr id="15" name="zapsplat_human_male_whistle_chirpy_getting_attention_003_77669">
            <a:hlinkClick r:id="" action="ppaction://media"/>
            <a:extLst>
              <a:ext uri="{FF2B5EF4-FFF2-40B4-BE49-F238E27FC236}">
                <a16:creationId xmlns:a16="http://schemas.microsoft.com/office/drawing/2014/main" id="{CE91CAF8-2ADB-D565-75E2-DBE1C25C18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700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2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9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96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96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696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97C937-108E-5A33-A109-D6473C790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3D2127CF-CD04-796C-D5DB-3A0421533516}"/>
              </a:ext>
            </a:extLst>
          </p:cNvPr>
          <p:cNvSpPr/>
          <p:nvPr/>
        </p:nvSpPr>
        <p:spPr>
          <a:xfrm>
            <a:off x="1239865" y="3619203"/>
            <a:ext cx="359518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>
                <a:solidFill>
                  <a:srgbClr val="231F20"/>
                </a:solidFill>
                <a:latin typeface="AMX" pitchFamily="2" charset="77"/>
              </a:rPr>
              <a:t>Para clientes dos DDDs 21, 22 e 24, há 2 opções de franquias na              </a:t>
            </a:r>
            <a:r>
              <a:rPr lang="pt-BR" b="1" dirty="0">
                <a:solidFill>
                  <a:srgbClr val="F75D49"/>
                </a:solidFill>
                <a:latin typeface="AMX" pitchFamily="2" charset="77"/>
              </a:rPr>
              <a:t>Claro internet móvel: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112B06C9-0A25-BE92-0DBB-8274BB3629A8}"/>
              </a:ext>
            </a:extLst>
          </p:cNvPr>
          <p:cNvSpPr txBox="1"/>
          <p:nvPr/>
        </p:nvSpPr>
        <p:spPr>
          <a:xfrm>
            <a:off x="1239865" y="2797139"/>
            <a:ext cx="4856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  <a:ea typeface="Segoe UI Black" panose="020B0A02040204020203" pitchFamily="34" charset="0"/>
                <a:cs typeface="Poppins ExtraBold" panose="00000900000000000000" pitchFamily="2" charset="0"/>
              </a:rPr>
              <a:t>Planos 4.5G</a:t>
            </a:r>
          </a:p>
        </p:txBody>
      </p:sp>
      <p:cxnSp>
        <p:nvCxnSpPr>
          <p:cNvPr id="12" name="Conector Reto 11">
            <a:extLst>
              <a:ext uri="{FF2B5EF4-FFF2-40B4-BE49-F238E27FC236}">
                <a16:creationId xmlns:a16="http://schemas.microsoft.com/office/drawing/2014/main" id="{896BA080-BFB6-132D-0EA6-2A5F594C931A}"/>
              </a:ext>
            </a:extLst>
          </p:cNvPr>
          <p:cNvCxnSpPr>
            <a:cxnSpLocks/>
          </p:cNvCxnSpPr>
          <p:nvPr/>
        </p:nvCxnSpPr>
        <p:spPr>
          <a:xfrm>
            <a:off x="6096000" y="1816531"/>
            <a:ext cx="0" cy="3319739"/>
          </a:xfrm>
          <a:prstGeom prst="line">
            <a:avLst/>
          </a:prstGeom>
          <a:ln w="31750">
            <a:solidFill>
              <a:srgbClr val="231F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6DDB459A-3077-FEA8-620F-D37C934CBBAE}"/>
              </a:ext>
            </a:extLst>
          </p:cNvPr>
          <p:cNvGrpSpPr/>
          <p:nvPr/>
        </p:nvGrpSpPr>
        <p:grpSpPr>
          <a:xfrm>
            <a:off x="6972330" y="2201324"/>
            <a:ext cx="4201944" cy="1791564"/>
            <a:chOff x="6491883" y="2406800"/>
            <a:chExt cx="4201944" cy="1791564"/>
          </a:xfrm>
        </p:grpSpPr>
        <p:sp>
          <p:nvSpPr>
            <p:cNvPr id="2" name="CaixaDeTexto 1">
              <a:extLst>
                <a:ext uri="{FF2B5EF4-FFF2-40B4-BE49-F238E27FC236}">
                  <a16:creationId xmlns:a16="http://schemas.microsoft.com/office/drawing/2014/main" id="{187A64BE-716F-B9A0-F0B5-50A04E247D91}"/>
                </a:ext>
              </a:extLst>
            </p:cNvPr>
            <p:cNvSpPr txBox="1"/>
            <p:nvPr/>
          </p:nvSpPr>
          <p:spPr>
            <a:xfrm>
              <a:off x="6491883" y="2406800"/>
              <a:ext cx="42019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3600" b="1" dirty="0">
                  <a:solidFill>
                    <a:srgbClr val="F75D49"/>
                  </a:solidFill>
                  <a:latin typeface="AMX" pitchFamily="2" charset="77"/>
                </a:rPr>
                <a:t>Ofertas Incríveis!</a:t>
              </a: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ACA0B4E1-954B-9CC8-D262-10E26CFCCF6A}"/>
                </a:ext>
              </a:extLst>
            </p:cNvPr>
            <p:cNvSpPr txBox="1"/>
            <p:nvPr/>
          </p:nvSpPr>
          <p:spPr>
            <a:xfrm>
              <a:off x="6491883" y="3127099"/>
              <a:ext cx="4201944" cy="461665"/>
            </a:xfrm>
            <a:prstGeom prst="rect">
              <a:avLst/>
            </a:prstGeom>
            <a:solidFill>
              <a:srgbClr val="00CF9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400" b="1" dirty="0">
                  <a:solidFill>
                    <a:prstClr val="white"/>
                  </a:solidFill>
                  <a:latin typeface="AMX" pitchFamily="2" charset="77"/>
                </a:rPr>
                <a:t>120GB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B4BD6CAE-A324-E095-9090-4261F34949BC}"/>
                </a:ext>
              </a:extLst>
            </p:cNvPr>
            <p:cNvSpPr txBox="1"/>
            <p:nvPr/>
          </p:nvSpPr>
          <p:spPr>
            <a:xfrm>
              <a:off x="6491883" y="3736699"/>
              <a:ext cx="4201944" cy="461665"/>
            </a:xfrm>
            <a:prstGeom prst="rect">
              <a:avLst/>
            </a:prstGeom>
            <a:solidFill>
              <a:srgbClr val="00CF9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400" b="1" dirty="0">
                  <a:solidFill>
                    <a:prstClr val="white"/>
                  </a:solidFill>
                  <a:latin typeface="AMX" pitchFamily="2" charset="77"/>
                </a:rPr>
                <a:t>200GB</a:t>
              </a:r>
            </a:p>
          </p:txBody>
        </p:sp>
      </p:grpSp>
      <p:sp>
        <p:nvSpPr>
          <p:cNvPr id="3" name="Retângulo 2">
            <a:extLst>
              <a:ext uri="{FF2B5EF4-FFF2-40B4-BE49-F238E27FC236}">
                <a16:creationId xmlns:a16="http://schemas.microsoft.com/office/drawing/2014/main" id="{28BD3C07-9442-08D9-F84C-DFB1D5FC7F19}"/>
              </a:ext>
            </a:extLst>
          </p:cNvPr>
          <p:cNvSpPr/>
          <p:nvPr/>
        </p:nvSpPr>
        <p:spPr>
          <a:xfrm>
            <a:off x="6972330" y="4078251"/>
            <a:ext cx="42019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i="1" dirty="0">
                <a:solidFill>
                  <a:srgbClr val="231F20"/>
                </a:solidFill>
                <a:latin typeface="AMX" pitchFamily="2" charset="77"/>
              </a:rPr>
              <a:t>*Consulte a tabela vigente. </a:t>
            </a:r>
            <a:endParaRPr lang="pt-BR" b="1" i="1" dirty="0">
              <a:solidFill>
                <a:srgbClr val="F75D49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63304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18CFD5CD-77AE-BC00-F18E-36EB68B311E8}"/>
              </a:ext>
            </a:extLst>
          </p:cNvPr>
          <p:cNvSpPr/>
          <p:nvPr/>
        </p:nvSpPr>
        <p:spPr>
          <a:xfrm>
            <a:off x="0" y="1622099"/>
            <a:ext cx="121919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0050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u="none" strike="noStrike" kern="0" cap="none" spc="0" normalizeH="0" baseline="0" noProof="0" dirty="0">
                <a:ln>
                  <a:noFill/>
                </a:ln>
                <a:solidFill>
                  <a:srgbClr val="F75D49"/>
                </a:solidFill>
                <a:effectLst/>
                <a:uLnTx/>
                <a:uFillTx/>
                <a:latin typeface="AMX" pitchFamily="2" charset="77"/>
                <a:ea typeface="Segoe UI Black" panose="020B0A02040204020203" pitchFamily="34" charset="0"/>
              </a:rPr>
              <a:t>Resumo</a:t>
            </a:r>
            <a:r>
              <a:rPr kumimoji="0" lang="pt-BR" sz="3600" b="1" u="none" strike="noStrike" kern="0" cap="none" spc="0" normalizeH="0" noProof="0" dirty="0">
                <a:ln>
                  <a:noFill/>
                </a:ln>
                <a:solidFill>
                  <a:srgbClr val="F75D49"/>
                </a:solidFill>
                <a:effectLst/>
                <a:uLnTx/>
                <a:uFillTx/>
                <a:latin typeface="AMX" pitchFamily="2" charset="77"/>
                <a:ea typeface="Segoe UI Black" panose="020B0A02040204020203" pitchFamily="34" charset="0"/>
              </a:rPr>
              <a:t> dos planos:</a:t>
            </a:r>
            <a:endParaRPr kumimoji="0" lang="pt-BR" sz="3600" b="1" u="none" strike="noStrike" kern="0" cap="none" spc="0" normalizeH="0" baseline="0" noProof="0" dirty="0">
              <a:ln>
                <a:noFill/>
              </a:ln>
              <a:solidFill>
                <a:srgbClr val="F75D49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graphicFrame>
        <p:nvGraphicFramePr>
          <p:cNvPr id="3" name="Tabela 2">
            <a:extLst>
              <a:ext uri="{FF2B5EF4-FFF2-40B4-BE49-F238E27FC236}">
                <a16:creationId xmlns:a16="http://schemas.microsoft.com/office/drawing/2014/main" id="{A149EFCA-61D8-851E-89EB-C278151867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3963238"/>
              </p:ext>
            </p:extLst>
          </p:nvPr>
        </p:nvGraphicFramePr>
        <p:xfrm>
          <a:off x="2765333" y="2450044"/>
          <a:ext cx="6444000" cy="2954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000">
                  <a:extLst>
                    <a:ext uri="{9D8B030D-6E8A-4147-A177-3AD203B41FA5}">
                      <a16:colId xmlns:a16="http://schemas.microsoft.com/office/drawing/2014/main" val="1005948278"/>
                    </a:ext>
                  </a:extLst>
                </a:gridCol>
                <a:gridCol w="1548000">
                  <a:extLst>
                    <a:ext uri="{9D8B030D-6E8A-4147-A177-3AD203B41FA5}">
                      <a16:colId xmlns:a16="http://schemas.microsoft.com/office/drawing/2014/main" val="4259812319"/>
                    </a:ext>
                  </a:extLst>
                </a:gridCol>
                <a:gridCol w="1548000">
                  <a:extLst>
                    <a:ext uri="{9D8B030D-6E8A-4147-A177-3AD203B41FA5}">
                      <a16:colId xmlns:a16="http://schemas.microsoft.com/office/drawing/2014/main" val="4023008112"/>
                    </a:ext>
                  </a:extLst>
                </a:gridCol>
                <a:gridCol w="1548000">
                  <a:extLst>
                    <a:ext uri="{9D8B030D-6E8A-4147-A177-3AD203B41FA5}">
                      <a16:colId xmlns:a16="http://schemas.microsoft.com/office/drawing/2014/main" val="3166466645"/>
                    </a:ext>
                  </a:extLst>
                </a:gridCol>
              </a:tblGrid>
              <a:tr h="434749">
                <a:tc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rgbClr val="00CF91"/>
                          </a:solidFill>
                          <a:latin typeface="AMX" pitchFamily="2" charset="77"/>
                        </a:rPr>
                        <a:t>Franquias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dirty="0">
                          <a:latin typeface="AMX" pitchFamily="2" charset="77"/>
                        </a:rPr>
                        <a:t>120GB</a:t>
                      </a:r>
                    </a:p>
                  </a:txBody>
                  <a:tcPr anchor="ctr">
                    <a:lnL w="12700" cmpd="sng">
                      <a:noFill/>
                    </a:lnL>
                    <a:solidFill>
                      <a:srgbClr val="00CF9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2000" dirty="0">
                          <a:latin typeface="AMX" pitchFamily="2" charset="77"/>
                        </a:rPr>
                        <a:t>200GB</a:t>
                      </a:r>
                    </a:p>
                  </a:txBody>
                  <a:tcPr anchor="ctr">
                    <a:solidFill>
                      <a:srgbClr val="00CF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dirty="0">
                          <a:latin typeface="AMX" pitchFamily="2" charset="77"/>
                        </a:rPr>
                        <a:t>400GB</a:t>
                      </a:r>
                    </a:p>
                  </a:txBody>
                  <a:tcPr anchor="ctr">
                    <a:solidFill>
                      <a:srgbClr val="00CF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0877641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Claro Internet</a:t>
                      </a:r>
                    </a:p>
                  </a:txBody>
                  <a:tcPr anchor="ctr">
                    <a:lnT w="38100" cmpd="sng">
                      <a:noFill/>
                    </a:lnT>
                    <a:solidFill>
                      <a:srgbClr val="F75D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600" b="0" i="0" dirty="0">
                        <a:latin typeface="AMX Medium" pitchFamily="2" charset="77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600" b="0" i="0" dirty="0">
                        <a:latin typeface="AMX Medium" pitchFamily="2" charset="77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600" b="0" i="0" dirty="0">
                        <a:latin typeface="AMX Medium" pitchFamily="2" charset="77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978235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Claro Internet 5G+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          </a:r>
                    </a:p>
                  </a:txBody>
                  <a:tcPr anchor="ctr">
                    <a:solidFill>
                      <a:srgbClr val="F75D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600" b="0" i="0" dirty="0">
                        <a:latin typeface="AMX Medium" pitchFamily="2" charset="77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600" b="0" i="0" dirty="0">
                        <a:latin typeface="AMX Medium" pitchFamily="2" charset="77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600" b="0" i="0" dirty="0">
                        <a:latin typeface="AMX Medium" pitchFamily="2" charset="77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5113341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Claro Internet 4.5G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*</a:t>
                      </a:r>
                      <a:r>
                        <a:rPr lang="it-IT" sz="1600" b="0" i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DDDs 21, 22 e 24</a:t>
                      </a:r>
                      <a:endParaRPr lang="pt-BR" sz="1600" b="0" i="1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anchor="ctr">
                    <a:solidFill>
                      <a:srgbClr val="F75D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600" b="0" i="0" dirty="0">
                        <a:latin typeface="AMX Medium" pitchFamily="2" charset="77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600" b="0" i="0" dirty="0">
                        <a:latin typeface="AMX Medium" pitchFamily="2" charset="77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600" b="0" i="0" dirty="0">
                        <a:latin typeface="AMX Medium" pitchFamily="2" charset="77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6660626"/>
                  </a:ext>
                </a:extLst>
              </a:tr>
            </a:tbl>
          </a:graphicData>
        </a:graphic>
      </p:graphicFrame>
      <p:grpSp>
        <p:nvGrpSpPr>
          <p:cNvPr id="36" name="Agrupar 35">
            <a:extLst>
              <a:ext uri="{FF2B5EF4-FFF2-40B4-BE49-F238E27FC236}">
                <a16:creationId xmlns:a16="http://schemas.microsoft.com/office/drawing/2014/main" id="{BD5C1FF7-8C55-1B89-34C4-1E34FD9C3F10}"/>
              </a:ext>
            </a:extLst>
          </p:cNvPr>
          <p:cNvGrpSpPr/>
          <p:nvPr/>
        </p:nvGrpSpPr>
        <p:grpSpPr>
          <a:xfrm>
            <a:off x="5074518" y="3037861"/>
            <a:ext cx="3521784" cy="2011794"/>
            <a:chOff x="6750917" y="3037861"/>
            <a:chExt cx="3521784" cy="2011794"/>
          </a:xfrm>
        </p:grpSpPr>
        <p:pic>
          <p:nvPicPr>
            <p:cNvPr id="23" name="Gráfico 22" descr="Marca de seleção com preenchimento sólido">
              <a:extLst>
                <a:ext uri="{FF2B5EF4-FFF2-40B4-BE49-F238E27FC236}">
                  <a16:creationId xmlns:a16="http://schemas.microsoft.com/office/drawing/2014/main" id="{934CB5A7-2360-BD17-D814-BABE470114F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9871449" y="3678030"/>
              <a:ext cx="401252" cy="401252"/>
            </a:xfrm>
            <a:prstGeom prst="rect">
              <a:avLst/>
            </a:prstGeom>
          </p:spPr>
        </p:pic>
        <p:pic>
          <p:nvPicPr>
            <p:cNvPr id="24" name="Gráfico 23" descr="Marca de seleção com preenchimento sólido">
              <a:extLst>
                <a:ext uri="{FF2B5EF4-FFF2-40B4-BE49-F238E27FC236}">
                  <a16:creationId xmlns:a16="http://schemas.microsoft.com/office/drawing/2014/main" id="{E3443BF9-E1A2-6FFD-0065-8DB9E3C5E51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349360" y="3727562"/>
              <a:ext cx="401252" cy="401252"/>
            </a:xfrm>
            <a:prstGeom prst="rect">
              <a:avLst/>
            </a:prstGeom>
          </p:spPr>
        </p:pic>
        <p:pic>
          <p:nvPicPr>
            <p:cNvPr id="27" name="Gráfico 26" descr="Marca de seleção com preenchimento sólido">
              <a:extLst>
                <a:ext uri="{FF2B5EF4-FFF2-40B4-BE49-F238E27FC236}">
                  <a16:creationId xmlns:a16="http://schemas.microsoft.com/office/drawing/2014/main" id="{E53F723B-7CD4-2623-174C-CEDEB09513C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6750917" y="4648403"/>
              <a:ext cx="401252" cy="401252"/>
            </a:xfrm>
            <a:prstGeom prst="rect">
              <a:avLst/>
            </a:prstGeom>
          </p:spPr>
        </p:pic>
        <p:pic>
          <p:nvPicPr>
            <p:cNvPr id="28" name="Gráfico 27" descr="Marca de seleção com preenchimento sólido">
              <a:extLst>
                <a:ext uri="{FF2B5EF4-FFF2-40B4-BE49-F238E27FC236}">
                  <a16:creationId xmlns:a16="http://schemas.microsoft.com/office/drawing/2014/main" id="{C71B3D25-D1A7-0A9E-FE2C-AD78FE609D1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346402" y="4648403"/>
              <a:ext cx="401252" cy="401252"/>
            </a:xfrm>
            <a:prstGeom prst="rect">
              <a:avLst/>
            </a:prstGeom>
          </p:spPr>
        </p:pic>
        <p:pic>
          <p:nvPicPr>
            <p:cNvPr id="29" name="Gráfico 28" descr="Marca de seleção com preenchimento sólido">
              <a:extLst>
                <a:ext uri="{FF2B5EF4-FFF2-40B4-BE49-F238E27FC236}">
                  <a16:creationId xmlns:a16="http://schemas.microsoft.com/office/drawing/2014/main" id="{6553E688-248B-BFFD-89D0-A508103FC02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6750917" y="3037861"/>
              <a:ext cx="401252" cy="401252"/>
            </a:xfrm>
            <a:prstGeom prst="rect">
              <a:avLst/>
            </a:prstGeom>
          </p:spPr>
        </p:pic>
        <p:sp>
          <p:nvSpPr>
            <p:cNvPr id="34" name="Retângulo 33">
              <a:extLst>
                <a:ext uri="{FF2B5EF4-FFF2-40B4-BE49-F238E27FC236}">
                  <a16:creationId xmlns:a16="http://schemas.microsoft.com/office/drawing/2014/main" id="{4EF878E1-A248-86A5-8BB9-2F9704571E7C}"/>
                </a:ext>
              </a:extLst>
            </p:cNvPr>
            <p:cNvSpPr/>
            <p:nvPr/>
          </p:nvSpPr>
          <p:spPr>
            <a:xfrm>
              <a:off x="8346402" y="3220576"/>
              <a:ext cx="381000" cy="45720"/>
            </a:xfrm>
            <a:prstGeom prst="rect">
              <a:avLst/>
            </a:prstGeom>
            <a:solidFill>
              <a:srgbClr val="F75D49"/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rgbClr val="F75D49"/>
                </a:solidFill>
              </a:endParaRPr>
            </a:p>
          </p:txBody>
        </p:sp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90BF4BBE-3C29-EE3C-001D-63FA28719A50}"/>
                </a:ext>
              </a:extLst>
            </p:cNvPr>
            <p:cNvSpPr/>
            <p:nvPr/>
          </p:nvSpPr>
          <p:spPr>
            <a:xfrm>
              <a:off x="9887476" y="3216764"/>
              <a:ext cx="381000" cy="45720"/>
            </a:xfrm>
            <a:prstGeom prst="rect">
              <a:avLst/>
            </a:prstGeom>
            <a:solidFill>
              <a:srgbClr val="F75D49"/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>
                <a:solidFill>
                  <a:srgbClr val="F75D49"/>
                </a:solidFill>
              </a:endParaRPr>
            </a:p>
          </p:txBody>
        </p:sp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6B1B8BBC-A43A-C140-09F0-59870EEC4121}"/>
                </a:ext>
              </a:extLst>
            </p:cNvPr>
            <p:cNvSpPr/>
            <p:nvPr/>
          </p:nvSpPr>
          <p:spPr>
            <a:xfrm>
              <a:off x="6750917" y="3966497"/>
              <a:ext cx="381000" cy="45720"/>
            </a:xfrm>
            <a:prstGeom prst="rect">
              <a:avLst/>
            </a:prstGeom>
            <a:solidFill>
              <a:srgbClr val="F75D49"/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rgbClr val="F75D49"/>
                </a:solidFill>
              </a:endParaRPr>
            </a:p>
          </p:txBody>
        </p:sp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6DF9D097-4BB3-BA36-EC06-24B2BA7D1F2C}"/>
                </a:ext>
              </a:extLst>
            </p:cNvPr>
            <p:cNvSpPr/>
            <p:nvPr/>
          </p:nvSpPr>
          <p:spPr>
            <a:xfrm>
              <a:off x="9887476" y="4799497"/>
              <a:ext cx="381000" cy="45720"/>
            </a:xfrm>
            <a:prstGeom prst="rect">
              <a:avLst/>
            </a:prstGeom>
            <a:solidFill>
              <a:srgbClr val="F75D49"/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rgbClr val="F75D49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113056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25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aixaDeTexto 14">
            <a:extLst>
              <a:ext uri="{FF2B5EF4-FFF2-40B4-BE49-F238E27FC236}">
                <a16:creationId xmlns:a16="http://schemas.microsoft.com/office/drawing/2014/main" id="{DD2F6155-9353-81B9-FCE1-BD5EC3D3DF8A}"/>
              </a:ext>
            </a:extLst>
          </p:cNvPr>
          <p:cNvSpPr txBox="1"/>
          <p:nvPr/>
        </p:nvSpPr>
        <p:spPr>
          <a:xfrm>
            <a:off x="2830418" y="2054761"/>
            <a:ext cx="65311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800" b="1" dirty="0">
                <a:solidFill>
                  <a:srgbClr val="F75D49"/>
                </a:solidFill>
                <a:latin typeface="AMX" pitchFamily="2" charset="77"/>
              </a:rPr>
              <a:t>Débito Automático</a:t>
            </a:r>
          </a:p>
        </p:txBody>
      </p:sp>
      <p:sp>
        <p:nvSpPr>
          <p:cNvPr id="24" name="Retângulo 23">
            <a:extLst>
              <a:ext uri="{FF2B5EF4-FFF2-40B4-BE49-F238E27FC236}">
                <a16:creationId xmlns:a16="http://schemas.microsoft.com/office/drawing/2014/main" id="{8F2145B7-4134-4647-B262-496986AA2FE7}"/>
              </a:ext>
            </a:extLst>
          </p:cNvPr>
          <p:cNvSpPr/>
          <p:nvPr/>
        </p:nvSpPr>
        <p:spPr>
          <a:xfrm>
            <a:off x="2379382" y="2885758"/>
            <a:ext cx="7433236" cy="1711113"/>
          </a:xfrm>
          <a:prstGeom prst="rect">
            <a:avLst/>
          </a:prstGeom>
          <a:noFill/>
          <a:ln>
            <a:noFill/>
          </a:ln>
        </p:spPr>
        <p:txBody>
          <a:bodyPr wrap="square" anchor="t">
            <a:noAutofit/>
          </a:bodyPr>
          <a:lstStyle/>
          <a:p>
            <a:pPr marL="273050" lvl="0" defTabSz="450656">
              <a:defRPr/>
            </a:pPr>
            <a:r>
              <a:rPr lang="pt-BR" sz="2800" dirty="0">
                <a:latin typeface="AMX" pitchFamily="2" charset="0"/>
                <a:cs typeface="Segoe UI Light" panose="020B0502040204020203" pitchFamily="34" charset="0"/>
              </a:rPr>
              <a:t>Escolhendo o Débito Automático e receber a Fatura Digital, </a:t>
            </a:r>
            <a:r>
              <a:rPr lang="pt-BR" sz="2800" dirty="0">
                <a:highlight>
                  <a:srgbClr val="FFFF00"/>
                </a:highlight>
                <a:latin typeface="AMX" pitchFamily="2" charset="0"/>
                <a:cs typeface="Segoe UI Light" panose="020B0502040204020203" pitchFamily="34" charset="0"/>
              </a:rPr>
              <a:t>o cliente </a:t>
            </a:r>
            <a:r>
              <a:rPr lang="pt-BR" sz="2800" b="1" dirty="0">
                <a:solidFill>
                  <a:srgbClr val="00CF91"/>
                </a:solidFill>
                <a:highlight>
                  <a:srgbClr val="FFFF00"/>
                </a:highlight>
                <a:latin typeface="AMX" pitchFamily="2" charset="0"/>
                <a:cs typeface="Segoe UI Light" panose="020B0502040204020203" pitchFamily="34" charset="0"/>
              </a:rPr>
              <a:t>economiza</a:t>
            </a:r>
            <a:r>
              <a:rPr lang="pt-BR" sz="2800" dirty="0">
                <a:highlight>
                  <a:srgbClr val="FFFF00"/>
                </a:highlight>
                <a:latin typeface="AMX" pitchFamily="2" charset="0"/>
                <a:cs typeface="Segoe UI Light" panose="020B0502040204020203" pitchFamily="34" charset="0"/>
              </a:rPr>
              <a:t> R$10 na fatura </a:t>
            </a:r>
            <a:r>
              <a:rPr lang="pt-BR" sz="2800" dirty="0">
                <a:latin typeface="AMX" pitchFamily="2" charset="0"/>
                <a:cs typeface="Segoe UI Light" panose="020B0502040204020203" pitchFamily="34" charset="0"/>
              </a:rPr>
              <a:t>e mantém as </a:t>
            </a:r>
            <a:r>
              <a:rPr lang="pt-BR" sz="2800" b="1" dirty="0">
                <a:solidFill>
                  <a:srgbClr val="00CF91"/>
                </a:solidFill>
                <a:latin typeface="AMX" pitchFamily="2" charset="0"/>
                <a:cs typeface="Segoe UI Light" panose="020B0502040204020203" pitchFamily="34" charset="0"/>
              </a:rPr>
              <a:t>contas sempre em dia</a:t>
            </a:r>
            <a:r>
              <a:rPr lang="pt-BR" sz="2800" dirty="0">
                <a:latin typeface="AMX" pitchFamily="2" charset="0"/>
                <a:cs typeface="Segoe UI Light" panose="020B0502040204020203" pitchFamily="34" charset="0"/>
              </a:rPr>
              <a:t>.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16FF281F-5234-74EA-7B80-6B4CD66A29B8}"/>
              </a:ext>
            </a:extLst>
          </p:cNvPr>
          <p:cNvSpPr txBox="1"/>
          <p:nvPr/>
        </p:nvSpPr>
        <p:spPr>
          <a:xfrm>
            <a:off x="6917635" y="1408430"/>
            <a:ext cx="218660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REMOVER O DESCNTO NA FATURA</a:t>
            </a:r>
          </a:p>
        </p:txBody>
      </p:sp>
    </p:spTree>
    <p:extLst>
      <p:ext uri="{BB962C8B-B14F-4D97-AF65-F5344CB8AC3E}">
        <p14:creationId xmlns:p14="http://schemas.microsoft.com/office/powerpoint/2010/main" val="23739285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Forma&#10;&#10;Descrição gerada automaticamente">
            <a:extLst>
              <a:ext uri="{FF2B5EF4-FFF2-40B4-BE49-F238E27FC236}">
                <a16:creationId xmlns:a16="http://schemas.microsoft.com/office/drawing/2014/main" id="{1E6FD17E-ACB7-3EA7-4425-FB93D59A957C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50" r="17410" b="499"/>
          <a:stretch/>
        </p:blipFill>
        <p:spPr>
          <a:xfrm rot="16200000" flipH="1">
            <a:off x="4259471" y="-1074527"/>
            <a:ext cx="3673062" cy="12191997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E32A2252-6588-C3E9-E251-4095C4CD6D9B}"/>
              </a:ext>
            </a:extLst>
          </p:cNvPr>
          <p:cNvSpPr txBox="1"/>
          <p:nvPr/>
        </p:nvSpPr>
        <p:spPr>
          <a:xfrm>
            <a:off x="5446207" y="1875808"/>
            <a:ext cx="60243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MX" pitchFamily="2" charset="77"/>
                <a:cs typeface="Segoe UI Light" panose="020B0502040204020203" pitchFamily="34" charset="0"/>
              </a:rPr>
              <a:t>O cliente ainda tem a possibilidade de adquirir a </a:t>
            </a:r>
            <a:r>
              <a:rPr lang="pt-BR" sz="2000" b="1" dirty="0">
                <a:solidFill>
                  <a:srgbClr val="F75D49"/>
                </a:solidFill>
                <a:latin typeface="AMX" pitchFamily="2" charset="77"/>
                <a:cs typeface="Segoe UI Light" panose="020B0502040204020203" pitchFamily="34" charset="0"/>
              </a:rPr>
              <a:t>Claro internet </a:t>
            </a:r>
            <a:r>
              <a:rPr lang="pt-BR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MX" pitchFamily="2" charset="77"/>
                <a:cs typeface="Segoe UI Light" panose="020B0502040204020203" pitchFamily="34" charset="0"/>
              </a:rPr>
              <a:t>dentro do </a:t>
            </a:r>
            <a:r>
              <a:rPr lang="pt-BR" sz="2000" b="1" dirty="0" err="1">
                <a:solidFill>
                  <a:srgbClr val="F75D49"/>
                </a:solidFill>
                <a:latin typeface="AMX" pitchFamily="2" charset="77"/>
                <a:cs typeface="Segoe UI Light" panose="020B0502040204020203" pitchFamily="34" charset="0"/>
              </a:rPr>
              <a:t>Multi</a:t>
            </a:r>
            <a:r>
              <a:rPr lang="pt-BR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MX" pitchFamily="2" charset="77"/>
                <a:cs typeface="Segoe UI Light" panose="020B0502040204020203" pitchFamily="34" charset="0"/>
              </a:rPr>
              <a:t>, assim, ele consegue muito mais vantagens combinadas entre si!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DD2F6155-9353-81B9-FCE1-BD5EC3D3DF8A}"/>
              </a:ext>
            </a:extLst>
          </p:cNvPr>
          <p:cNvSpPr txBox="1"/>
          <p:nvPr/>
        </p:nvSpPr>
        <p:spPr>
          <a:xfrm>
            <a:off x="2722108" y="2060475"/>
            <a:ext cx="3236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 err="1">
                <a:solidFill>
                  <a:srgbClr val="F75D49"/>
                </a:solidFill>
                <a:latin typeface="AMX" pitchFamily="2" charset="77"/>
              </a:rPr>
              <a:t>Multi</a:t>
            </a:r>
            <a:endParaRPr lang="pt-BR" sz="3600" b="1" dirty="0">
              <a:solidFill>
                <a:srgbClr val="F75D49"/>
              </a:solidFill>
              <a:latin typeface="AMX" pitchFamily="2" charset="77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2BFA052D-4D37-665A-358B-493B827A834D}"/>
              </a:ext>
            </a:extLst>
          </p:cNvPr>
          <p:cNvSpPr txBox="1"/>
          <p:nvPr/>
        </p:nvSpPr>
        <p:spPr>
          <a:xfrm>
            <a:off x="2722108" y="4696407"/>
            <a:ext cx="58394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2563" indent="-182563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rgbClr val="00CF91"/>
                </a:solidFill>
                <a:latin typeface="AMX Medium" pitchFamily="2" charset="77"/>
                <a:cs typeface="Segoe UI Light" panose="020B0502040204020203" pitchFamily="34" charset="0"/>
              </a:rPr>
              <a:t>Consulte o Book de Ofertas para ficar por dentro dos preços atualizados.</a:t>
            </a:r>
            <a:endParaRPr lang="pt-BR" sz="2400" dirty="0">
              <a:solidFill>
                <a:srgbClr val="00CF91"/>
              </a:solidFill>
              <a:latin typeface="AMX Medium" pitchFamily="2" charset="77"/>
            </a:endParaRPr>
          </a:p>
        </p:txBody>
      </p:sp>
      <p:pic>
        <p:nvPicPr>
          <p:cNvPr id="2" name="Gráfico 1">
            <a:extLst>
              <a:ext uri="{FF2B5EF4-FFF2-40B4-BE49-F238E27FC236}">
                <a16:creationId xmlns:a16="http://schemas.microsoft.com/office/drawing/2014/main" id="{1207F50F-D50C-015C-1380-2830C64050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3359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28172B-88C6-640F-C3EC-C217B31F63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Imagem 78" descr="Uma imagem contendo segurando&#10;&#10;Descrição gerada automaticamente">
            <a:extLst>
              <a:ext uri="{FF2B5EF4-FFF2-40B4-BE49-F238E27FC236}">
                <a16:creationId xmlns:a16="http://schemas.microsoft.com/office/drawing/2014/main" id="{D39B1D9D-DE7A-A9E0-A1B4-C51AA302E65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33"/>
          <a:stretch>
            <a:fillRect/>
          </a:stretch>
        </p:blipFill>
        <p:spPr>
          <a:xfrm>
            <a:off x="8097247" y="1649046"/>
            <a:ext cx="1770012" cy="4364058"/>
          </a:xfrm>
          <a:prstGeom prst="rect">
            <a:avLst/>
          </a:prstGeom>
        </p:spPr>
      </p:pic>
      <p:pic>
        <p:nvPicPr>
          <p:cNvPr id="67" name="Imagem 66" descr="Uma imagem contendo no interior, pessoa, olhando, computer&#10;&#10;Descrição gerada automaticamente">
            <a:extLst>
              <a:ext uri="{FF2B5EF4-FFF2-40B4-BE49-F238E27FC236}">
                <a16:creationId xmlns:a16="http://schemas.microsoft.com/office/drawing/2014/main" id="{501DF285-B3BD-9873-73AE-66E840C3E4D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386702" y="1649046"/>
            <a:ext cx="1765600" cy="4368800"/>
          </a:xfrm>
          <a:prstGeom prst="rect">
            <a:avLst/>
          </a:prstGeom>
        </p:spPr>
      </p:pic>
      <p:pic>
        <p:nvPicPr>
          <p:cNvPr id="69" name="Imagem 68" descr="Foto editada de pessoa com celular na mão&#10;&#10;Descrição gerada automaticamente com confiança média">
            <a:extLst>
              <a:ext uri="{FF2B5EF4-FFF2-40B4-BE49-F238E27FC236}">
                <a16:creationId xmlns:a16="http://schemas.microsoft.com/office/drawing/2014/main" id="{0531419C-A256-E01A-1704-4B0393D950B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2314340" y="1649046"/>
            <a:ext cx="1765599" cy="4368800"/>
          </a:xfrm>
          <a:prstGeom prst="rect">
            <a:avLst/>
          </a:prstGeom>
        </p:spPr>
      </p:pic>
      <p:pic>
        <p:nvPicPr>
          <p:cNvPr id="70" name="Imagem 69" descr="Mulher em pé ao lado de menina&#10;&#10;Descrição gerada automaticamente com confiança baixa">
            <a:extLst>
              <a:ext uri="{FF2B5EF4-FFF2-40B4-BE49-F238E27FC236}">
                <a16:creationId xmlns:a16="http://schemas.microsoft.com/office/drawing/2014/main" id="{E059CC43-DC29-725B-B72D-B2FF4236BFC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6169610" y="1649046"/>
            <a:ext cx="1784287" cy="4368800"/>
          </a:xfrm>
          <a:prstGeom prst="rect">
            <a:avLst/>
          </a:prstGeom>
        </p:spPr>
      </p:pic>
      <p:sp>
        <p:nvSpPr>
          <p:cNvPr id="47" name="Retângulo 46">
            <a:extLst>
              <a:ext uri="{FF2B5EF4-FFF2-40B4-BE49-F238E27FC236}">
                <a16:creationId xmlns:a16="http://schemas.microsoft.com/office/drawing/2014/main" id="{DE9236B2-A7C4-DF2C-36C4-0D30726D19AB}"/>
              </a:ext>
            </a:extLst>
          </p:cNvPr>
          <p:cNvSpPr/>
          <p:nvPr/>
        </p:nvSpPr>
        <p:spPr>
          <a:xfrm>
            <a:off x="2314340" y="1649046"/>
            <a:ext cx="1765599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8" name="Retângulo 47">
            <a:extLst>
              <a:ext uri="{FF2B5EF4-FFF2-40B4-BE49-F238E27FC236}">
                <a16:creationId xmlns:a16="http://schemas.microsoft.com/office/drawing/2014/main" id="{3C061B96-5B13-E055-AA1F-789D1578920D}"/>
              </a:ext>
            </a:extLst>
          </p:cNvPr>
          <p:cNvSpPr/>
          <p:nvPr/>
        </p:nvSpPr>
        <p:spPr>
          <a:xfrm>
            <a:off x="6168294" y="1649046"/>
            <a:ext cx="1785602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9" name="Retângulo 48">
            <a:extLst>
              <a:ext uri="{FF2B5EF4-FFF2-40B4-BE49-F238E27FC236}">
                <a16:creationId xmlns:a16="http://schemas.microsoft.com/office/drawing/2014/main" id="{DF370419-0BB9-4158-854E-BBAC9D543C55}"/>
              </a:ext>
            </a:extLst>
          </p:cNvPr>
          <p:cNvSpPr/>
          <p:nvPr/>
        </p:nvSpPr>
        <p:spPr>
          <a:xfrm>
            <a:off x="8097248" y="1649046"/>
            <a:ext cx="1770012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0" name="Retângulo 29">
            <a:extLst>
              <a:ext uri="{FF2B5EF4-FFF2-40B4-BE49-F238E27FC236}">
                <a16:creationId xmlns:a16="http://schemas.microsoft.com/office/drawing/2014/main" id="{52C9B9AF-4E98-FEC5-6F7C-0A2E6F36B076}"/>
              </a:ext>
            </a:extLst>
          </p:cNvPr>
          <p:cNvSpPr/>
          <p:nvPr/>
        </p:nvSpPr>
        <p:spPr>
          <a:xfrm>
            <a:off x="508090" y="932285"/>
            <a:ext cx="18382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0050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77"/>
                <a:ea typeface="Segoe UI Black" panose="020B0A02040204020203" pitchFamily="34" charset="0"/>
              </a:rPr>
              <a:t>Índice</a:t>
            </a: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796C7E09-E96B-A877-BE3C-6DD89876CF4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1" r="6841"/>
          <a:stretch/>
        </p:blipFill>
        <p:spPr>
          <a:xfrm>
            <a:off x="10022947" y="1662501"/>
            <a:ext cx="1782351" cy="4364058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8B235B11-224A-50A6-8CD3-CC933DF2B886}"/>
              </a:ext>
            </a:extLst>
          </p:cNvPr>
          <p:cNvSpPr/>
          <p:nvPr/>
        </p:nvSpPr>
        <p:spPr>
          <a:xfrm>
            <a:off x="10022947" y="1662501"/>
            <a:ext cx="178235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2BF5E6E6-7FE2-4E4E-8600-1BD3EFF0DE01}"/>
              </a:ext>
            </a:extLst>
          </p:cNvPr>
          <p:cNvSpPr/>
          <p:nvPr/>
        </p:nvSpPr>
        <p:spPr>
          <a:xfrm>
            <a:off x="386702" y="1649046"/>
            <a:ext cx="176560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Imagem 3" descr="Mulher com vestido azul&#10;&#10;Descrição gerada automaticamente">
            <a:extLst>
              <a:ext uri="{FF2B5EF4-FFF2-40B4-BE49-F238E27FC236}">
                <a16:creationId xmlns:a16="http://schemas.microsoft.com/office/drawing/2014/main" id="{6D07C40B-C778-F0CD-78B7-B0193CADF8D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4218901" y="1649046"/>
            <a:ext cx="1784287" cy="4368800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2BC821F6-3DD5-9634-63BA-18E1831D5C60}"/>
              </a:ext>
            </a:extLst>
          </p:cNvPr>
          <p:cNvSpPr/>
          <p:nvPr/>
        </p:nvSpPr>
        <p:spPr>
          <a:xfrm>
            <a:off x="4218901" y="1649046"/>
            <a:ext cx="178560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2568BFDF-AAA9-4A46-F9AC-24B40880FA1C}"/>
              </a:ext>
            </a:extLst>
          </p:cNvPr>
          <p:cNvSpPr/>
          <p:nvPr/>
        </p:nvSpPr>
        <p:spPr>
          <a:xfrm>
            <a:off x="386702" y="5062937"/>
            <a:ext cx="1765600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Claro internet </a:t>
            </a:r>
          </a:p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 5G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33691223-EB81-E1F8-B157-BC535488BE18}"/>
              </a:ext>
            </a:extLst>
          </p:cNvPr>
          <p:cNvSpPr/>
          <p:nvPr/>
        </p:nvSpPr>
        <p:spPr>
          <a:xfrm>
            <a:off x="4232233" y="5062937"/>
            <a:ext cx="1780375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Noites </a:t>
            </a:r>
            <a:b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</a:b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em Claro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C471B78E-B86D-450D-F2EE-4A7A150AEEE8}"/>
              </a:ext>
            </a:extLst>
          </p:cNvPr>
          <p:cNvSpPr/>
          <p:nvPr/>
        </p:nvSpPr>
        <p:spPr>
          <a:xfrm>
            <a:off x="2314337" y="5062937"/>
            <a:ext cx="1761212" cy="923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Serviços </a:t>
            </a:r>
            <a:r>
              <a:rPr lang="pt-BR" sz="2000" b="1" strike="sngStrike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Inclusos </a:t>
            </a: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Digitais</a:t>
            </a:r>
            <a:endParaRPr kumimoji="0" lang="pt-BR" sz="2000" b="1" u="non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D71BC09E-0A77-36FF-7872-EDEE452350DF}"/>
              </a:ext>
            </a:extLst>
          </p:cNvPr>
          <p:cNvSpPr/>
          <p:nvPr/>
        </p:nvSpPr>
        <p:spPr>
          <a:xfrm>
            <a:off x="6158871" y="5062937"/>
            <a:ext cx="1795025" cy="923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Dependentes     e Pacotes Adicionais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8B974F5C-FE44-8925-D161-EE7A389AA919}"/>
              </a:ext>
            </a:extLst>
          </p:cNvPr>
          <p:cNvSpPr/>
          <p:nvPr/>
        </p:nvSpPr>
        <p:spPr>
          <a:xfrm>
            <a:off x="8097247" y="5062937"/>
            <a:ext cx="1770012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Equipamentos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829B9179-58B5-03CD-F811-BFA7D399CDBA}"/>
              </a:ext>
            </a:extLst>
          </p:cNvPr>
          <p:cNvSpPr/>
          <p:nvPr/>
        </p:nvSpPr>
        <p:spPr>
          <a:xfrm>
            <a:off x="10018557" y="5062937"/>
            <a:ext cx="1782349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Política Comercial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9457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6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>
            <a:extLst>
              <a:ext uri="{FF2B5EF4-FFF2-40B4-BE49-F238E27FC236}">
                <a16:creationId xmlns:a16="http://schemas.microsoft.com/office/drawing/2014/main" id="{E2CD693F-9D18-FC4E-BE1B-DF3A9A37D14A}"/>
              </a:ext>
            </a:extLst>
          </p:cNvPr>
          <p:cNvSpPr/>
          <p:nvPr/>
        </p:nvSpPr>
        <p:spPr>
          <a:xfrm>
            <a:off x="5190233" y="3893554"/>
            <a:ext cx="7001767" cy="614710"/>
          </a:xfrm>
          <a:prstGeom prst="rect">
            <a:avLst/>
          </a:prstGeom>
          <a:solidFill>
            <a:srgbClr val="EC250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ctr" defTabSz="90107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Segoe UI Black" panose="020B0A02040204020203" pitchFamily="34" charset="0"/>
                <a:cs typeface="Calibri" panose="020F0502020204030204" pitchFamily="34" charset="0"/>
              </a:rPr>
              <a:t>120 GB</a:t>
            </a:r>
          </a:p>
        </p:txBody>
      </p:sp>
      <p:pic>
        <p:nvPicPr>
          <p:cNvPr id="13" name="Imagem 12" descr="Forma, Círculo&#10;&#10;Descrição gerada automaticamente">
            <a:extLst>
              <a:ext uri="{FF2B5EF4-FFF2-40B4-BE49-F238E27FC236}">
                <a16:creationId xmlns:a16="http://schemas.microsoft.com/office/drawing/2014/main" id="{B1B0B902-4802-4296-5A1F-267D9A96C38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69" r="14161"/>
          <a:stretch/>
        </p:blipFill>
        <p:spPr>
          <a:xfrm rot="10800000">
            <a:off x="0" y="0"/>
            <a:ext cx="6278826" cy="6858000"/>
          </a:xfrm>
          <a:prstGeom prst="rect">
            <a:avLst/>
          </a:prstGeom>
        </p:spPr>
      </p:pic>
      <p:sp>
        <p:nvSpPr>
          <p:cNvPr id="2" name="Espaço Reservado para Conteúdo 33">
            <a:extLst>
              <a:ext uri="{FF2B5EF4-FFF2-40B4-BE49-F238E27FC236}">
                <a16:creationId xmlns:a16="http://schemas.microsoft.com/office/drawing/2014/main" id="{38422B6C-7194-0E49-A71E-D50294A7BA10}"/>
              </a:ext>
            </a:extLst>
          </p:cNvPr>
          <p:cNvSpPr txBox="1">
            <a:spLocks/>
          </p:cNvSpPr>
          <p:nvPr/>
        </p:nvSpPr>
        <p:spPr>
          <a:xfrm>
            <a:off x="379904" y="3719120"/>
            <a:ext cx="4264497" cy="971278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1201430" rtl="0" eaLnBrk="1" fontAlgn="auto" latinLnBrk="0" hangingPunct="1">
              <a:lnSpc>
                <a:spcPct val="90000"/>
              </a:lnSpc>
              <a:spcBef>
                <a:spcPts val="1314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cs typeface="Segoe UI Light" panose="020B0502040204020203" pitchFamily="34" charset="0"/>
              </a:rPr>
              <a:t>Os planos Claro internet têm acesso a diferentes serviços.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cs typeface="Segoe UI Light" panose="020B0502040204020203" pitchFamily="34" charset="0"/>
              </a:rPr>
              <a:t>Confira</a:t>
            </a:r>
            <a:r>
              <a:rPr kumimoji="0" lang="pt-BR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cs typeface="Segoe UI Light" panose="020B0502040204020203" pitchFamily="34" charset="0"/>
              </a:rPr>
              <a:t>:</a:t>
            </a:r>
            <a:endParaRPr kumimoji="0" lang="pt-BR" sz="2628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0"/>
              <a:cs typeface="Segoe UI Light" panose="020B0502040204020203" pitchFamily="34" charset="0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88DFBA34-4CFE-9B40-A737-82ABA5319426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90233" y="1616507"/>
            <a:ext cx="1277080" cy="1277602"/>
          </a:xfrm>
          <a:prstGeom prst="rect">
            <a:avLst/>
          </a:prstGeom>
        </p:spPr>
      </p:pic>
      <p:grpSp>
        <p:nvGrpSpPr>
          <p:cNvPr id="7" name="Agrupar 6">
            <a:extLst>
              <a:ext uri="{FF2B5EF4-FFF2-40B4-BE49-F238E27FC236}">
                <a16:creationId xmlns:a16="http://schemas.microsoft.com/office/drawing/2014/main" id="{EA3FBE83-9A73-CB46-9D42-99B7F0B977C7}"/>
              </a:ext>
            </a:extLst>
          </p:cNvPr>
          <p:cNvGrpSpPr/>
          <p:nvPr/>
        </p:nvGrpSpPr>
        <p:grpSpPr>
          <a:xfrm>
            <a:off x="7734961" y="1634720"/>
            <a:ext cx="1300296" cy="1726859"/>
            <a:chOff x="5428785" y="1686280"/>
            <a:chExt cx="1300296" cy="1726859"/>
          </a:xfrm>
        </p:grpSpPr>
        <p:pic>
          <p:nvPicPr>
            <p:cNvPr id="8" name="Imagem 7">
              <a:extLst>
                <a:ext uri="{FF2B5EF4-FFF2-40B4-BE49-F238E27FC236}">
                  <a16:creationId xmlns:a16="http://schemas.microsoft.com/office/drawing/2014/main" id="{7D56B17A-1B5E-C34F-8F2E-CA46EFD6195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452001" y="1686280"/>
              <a:ext cx="1277080" cy="1277602"/>
            </a:xfrm>
            <a:prstGeom prst="rect">
              <a:avLst/>
            </a:prstGeom>
            <a:ln>
              <a:noFill/>
            </a:ln>
          </p:spPr>
        </p:pic>
        <p:sp>
          <p:nvSpPr>
            <p:cNvPr id="9" name="Retângulo 8">
              <a:extLst>
                <a:ext uri="{FF2B5EF4-FFF2-40B4-BE49-F238E27FC236}">
                  <a16:creationId xmlns:a16="http://schemas.microsoft.com/office/drawing/2014/main" id="{188144E6-8603-B742-89B1-02215A8164E1}"/>
                </a:ext>
              </a:extLst>
            </p:cNvPr>
            <p:cNvSpPr/>
            <p:nvPr/>
          </p:nvSpPr>
          <p:spPr>
            <a:xfrm>
              <a:off x="5428785" y="3043807"/>
              <a:ext cx="1290739" cy="369332"/>
            </a:xfrm>
            <a:prstGeom prst="rect">
              <a:avLst/>
            </a:prstGeom>
            <a:solidFill>
              <a:srgbClr val="00CF91"/>
            </a:solidFill>
            <a:ln>
              <a:noFill/>
            </a:ln>
          </p:spPr>
          <p:txBody>
            <a:bodyPr wrap="non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PREMIUM</a:t>
              </a:r>
            </a:p>
          </p:txBody>
        </p:sp>
      </p:grpSp>
      <p:pic>
        <p:nvPicPr>
          <p:cNvPr id="11" name="Imagem 10" descr="Desenho de urso panda&#10;&#10;Descrição gerada automaticamente">
            <a:extLst>
              <a:ext uri="{FF2B5EF4-FFF2-40B4-BE49-F238E27FC236}">
                <a16:creationId xmlns:a16="http://schemas.microsoft.com/office/drawing/2014/main" id="{F67487B7-8955-714C-8EFD-8DAF36E959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32063" y="1963124"/>
            <a:ext cx="1836298" cy="614710"/>
          </a:xfrm>
          <a:prstGeom prst="rect">
            <a:avLst/>
          </a:prstGeom>
        </p:spPr>
      </p:pic>
      <p:sp>
        <p:nvSpPr>
          <p:cNvPr id="17" name="CaixaDeTexto 16">
            <a:extLst>
              <a:ext uri="{FF2B5EF4-FFF2-40B4-BE49-F238E27FC236}">
                <a16:creationId xmlns:a16="http://schemas.microsoft.com/office/drawing/2014/main" id="{10A14D53-BF16-491A-A9F5-866F9226C36F}"/>
              </a:ext>
            </a:extLst>
          </p:cNvPr>
          <p:cNvSpPr txBox="1"/>
          <p:nvPr/>
        </p:nvSpPr>
        <p:spPr>
          <a:xfrm>
            <a:off x="11280739" y="1763158"/>
            <a:ext cx="9821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000" dirty="0">
                <a:solidFill>
                  <a:srgbClr val="F75D49"/>
                </a:solidFill>
                <a:latin typeface="AMX" pitchFamily="2" charset="0"/>
                <a:cs typeface="Calibri" panose="020F0502020204030204" pitchFamily="34" charset="0"/>
              </a:rPr>
              <a:t>*</a:t>
            </a:r>
            <a:endParaRPr kumimoji="0" lang="pt-BR" sz="2000" i="0" u="none" strike="noStrike" kern="1200" cap="none" spc="0" normalizeH="0" baseline="0" noProof="0" dirty="0">
              <a:ln>
                <a:noFill/>
              </a:ln>
              <a:solidFill>
                <a:srgbClr val="F75D49"/>
              </a:solidFill>
              <a:effectLst/>
              <a:uLnTx/>
              <a:uFillTx/>
              <a:latin typeface="AMX" pitchFamily="2" charset="0"/>
              <a:cs typeface="Calibri" panose="020F0502020204030204" pitchFamily="34" charset="0"/>
            </a:endParaRP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8555F188-6908-81D7-1C8C-060112A93240}"/>
              </a:ext>
            </a:extLst>
          </p:cNvPr>
          <p:cNvSpPr txBox="1"/>
          <p:nvPr/>
        </p:nvSpPr>
        <p:spPr>
          <a:xfrm>
            <a:off x="379904" y="2341242"/>
            <a:ext cx="443042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400" b="1" dirty="0">
                <a:solidFill>
                  <a:srgbClr val="F75D49"/>
                </a:solidFill>
                <a:latin typeface="AMX" pitchFamily="2" charset="0"/>
                <a:ea typeface="Segoe UI Black" panose="020B0A02040204020203" pitchFamily="34" charset="0"/>
                <a:cs typeface="Poppins ExtraBold" panose="00000900000000000000" pitchFamily="2" charset="0"/>
              </a:rPr>
              <a:t>Serviços Digitais</a:t>
            </a:r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46F05B9C-EABF-0A05-CADD-7C4055D0BCA0}"/>
              </a:ext>
            </a:extLst>
          </p:cNvPr>
          <p:cNvSpPr/>
          <p:nvPr/>
        </p:nvSpPr>
        <p:spPr>
          <a:xfrm>
            <a:off x="379905" y="3184923"/>
            <a:ext cx="220278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00501"/>
            <a:r>
              <a:rPr lang="pt-BR" sz="2000" b="1" kern="0" dirty="0">
                <a:solidFill>
                  <a:srgbClr val="00CF91"/>
                </a:solidFill>
                <a:latin typeface="AMX" pitchFamily="2" charset="0"/>
                <a:ea typeface="Segoe UI Black" panose="020B0A02040204020203" pitchFamily="34" charset="0"/>
                <a:cs typeface="Poppins Light" panose="00000400000000000000" pitchFamily="2" charset="0"/>
              </a:rPr>
              <a:t>CLARO INTERNET</a:t>
            </a:r>
          </a:p>
        </p:txBody>
      </p:sp>
      <p:pic>
        <p:nvPicPr>
          <p:cNvPr id="18" name="Gráfico 17">
            <a:extLst>
              <a:ext uri="{FF2B5EF4-FFF2-40B4-BE49-F238E27FC236}">
                <a16:creationId xmlns:a16="http://schemas.microsoft.com/office/drawing/2014/main" id="{7592B689-4C32-0A19-48B8-E79E59CEB0F8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76262" y="278304"/>
            <a:ext cx="797786" cy="288561"/>
          </a:xfrm>
          <a:prstGeom prst="rect">
            <a:avLst/>
          </a:prstGeom>
        </p:spPr>
      </p:pic>
      <p:pic>
        <p:nvPicPr>
          <p:cNvPr id="10" name="Gráfico 9">
            <a:extLst>
              <a:ext uri="{FF2B5EF4-FFF2-40B4-BE49-F238E27FC236}">
                <a16:creationId xmlns:a16="http://schemas.microsoft.com/office/drawing/2014/main" id="{98D6D968-EA38-6A56-0B70-469E03C365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2378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3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  <p:bldP spid="17" grpId="0"/>
      <p:bldP spid="2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E6ADFF1E-16EC-DC91-60D7-2D9980A398EA}"/>
              </a:ext>
            </a:extLst>
          </p:cNvPr>
          <p:cNvSpPr txBox="1"/>
          <p:nvPr/>
        </p:nvSpPr>
        <p:spPr>
          <a:xfrm>
            <a:off x="896438" y="3260172"/>
            <a:ext cx="7209176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1201430">
              <a:lnSpc>
                <a:spcPct val="90000"/>
              </a:lnSpc>
              <a:spcBef>
                <a:spcPts val="1314"/>
              </a:spcBef>
              <a:defRPr/>
            </a:pPr>
            <a:r>
              <a:rPr lang="pt-BR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O dependente compartilhado tem acesso ao SVA Claro banca Premium em todas as franquias. 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6B6EA386-A4BA-CDED-1044-F852D3C614CF}"/>
              </a:ext>
            </a:extLst>
          </p:cNvPr>
          <p:cNvSpPr txBox="1"/>
          <p:nvPr/>
        </p:nvSpPr>
        <p:spPr>
          <a:xfrm>
            <a:off x="896439" y="2612944"/>
            <a:ext cx="7751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Atenção</a:t>
            </a:r>
          </a:p>
        </p:txBody>
      </p:sp>
      <p:pic>
        <p:nvPicPr>
          <p:cNvPr id="12" name="Gráfico 11">
            <a:extLst>
              <a:ext uri="{FF2B5EF4-FFF2-40B4-BE49-F238E27FC236}">
                <a16:creationId xmlns:a16="http://schemas.microsoft.com/office/drawing/2014/main" id="{BB33EF6E-BB8D-4473-12D0-6C45239809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6437" y="1147018"/>
            <a:ext cx="1265301" cy="1186220"/>
          </a:xfrm>
          <a:prstGeom prst="rect">
            <a:avLst/>
          </a:prstGeom>
        </p:spPr>
      </p:pic>
      <p:pic>
        <p:nvPicPr>
          <p:cNvPr id="15" name="zapsplat_human_male_whistle_chirpy_getting_attention_003_77669">
            <a:hlinkClick r:id="" action="ppaction://media"/>
            <a:extLst>
              <a:ext uri="{FF2B5EF4-FFF2-40B4-BE49-F238E27FC236}">
                <a16:creationId xmlns:a16="http://schemas.microsoft.com/office/drawing/2014/main" id="{CE91CAF8-2ADB-D565-75E2-DBE1C25C18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700" y="6045200"/>
            <a:ext cx="812800" cy="81280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FE2AE9A7-EDFA-8687-5388-E23F70406196}"/>
              </a:ext>
            </a:extLst>
          </p:cNvPr>
          <p:cNvSpPr txBox="1"/>
          <p:nvPr/>
        </p:nvSpPr>
        <p:spPr>
          <a:xfrm>
            <a:off x="6808304" y="1928191"/>
            <a:ext cx="2484783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COLOCAR ESSE PONTO DE ATENÇÃO NO SLIDE 18</a:t>
            </a:r>
          </a:p>
        </p:txBody>
      </p:sp>
    </p:spTree>
    <p:extLst>
      <p:ext uri="{BB962C8B-B14F-4D97-AF65-F5344CB8AC3E}">
        <p14:creationId xmlns:p14="http://schemas.microsoft.com/office/powerpoint/2010/main" val="361802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9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96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5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0B190E-6A6E-787E-1ACF-A367F1853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m 18" descr="Forma&#10;&#10;Descrição gerada automaticamente">
            <a:extLst>
              <a:ext uri="{FF2B5EF4-FFF2-40B4-BE49-F238E27FC236}">
                <a16:creationId xmlns:a16="http://schemas.microsoft.com/office/drawing/2014/main" id="{E3488B03-75D4-8014-72BF-1B18C22F70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50" r="15975" b="499"/>
          <a:stretch/>
        </p:blipFill>
        <p:spPr>
          <a:xfrm rot="16200000">
            <a:off x="4204991" y="-4204991"/>
            <a:ext cx="3782018" cy="12192000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40196C26-4B7F-C8F2-B6A4-258A1317A51E}"/>
              </a:ext>
            </a:extLst>
          </p:cNvPr>
          <p:cNvSpPr txBox="1"/>
          <p:nvPr/>
        </p:nvSpPr>
        <p:spPr>
          <a:xfrm>
            <a:off x="847394" y="1166349"/>
            <a:ext cx="44130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400" b="1" dirty="0">
                <a:solidFill>
                  <a:srgbClr val="F75D49"/>
                </a:solidFill>
                <a:latin typeface="AMX" pitchFamily="2" charset="0"/>
                <a:ea typeface="Segoe UI Black" panose="020B0A02040204020203" pitchFamily="34" charset="0"/>
                <a:cs typeface="Poppins ExtraBold" panose="00000900000000000000" pitchFamily="2" charset="0"/>
              </a:rPr>
              <a:t>Serviços Digitais</a:t>
            </a:r>
          </a:p>
        </p:txBody>
      </p:sp>
      <p:pic>
        <p:nvPicPr>
          <p:cNvPr id="24" name="Gráfico 23">
            <a:extLst>
              <a:ext uri="{FF2B5EF4-FFF2-40B4-BE49-F238E27FC236}">
                <a16:creationId xmlns:a16="http://schemas.microsoft.com/office/drawing/2014/main" id="{D4927CE3-FDBC-C1D2-DFB4-FB657E1179BC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D6F52F45-83B5-C6AA-0ABE-8C8691A6F53F}"/>
              </a:ext>
            </a:extLst>
          </p:cNvPr>
          <p:cNvSpPr/>
          <p:nvPr/>
        </p:nvSpPr>
        <p:spPr>
          <a:xfrm>
            <a:off x="847394" y="1935790"/>
            <a:ext cx="234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00501"/>
            <a:r>
              <a:rPr lang="pt-BR" sz="2800" b="1" kern="0" dirty="0">
                <a:solidFill>
                  <a:srgbClr val="00CF91"/>
                </a:solidFill>
                <a:latin typeface="AMX" pitchFamily="2" charset="0"/>
                <a:ea typeface="Segoe UI Black" panose="020B0A02040204020203" pitchFamily="34" charset="0"/>
                <a:cs typeface="Poppins Light" panose="00000400000000000000" pitchFamily="2" charset="0"/>
              </a:rPr>
              <a:t>CLARO 4.5G</a:t>
            </a:r>
          </a:p>
        </p:txBody>
      </p:sp>
      <p:sp>
        <p:nvSpPr>
          <p:cNvPr id="3" name="Espaço Reservado para Conteúdo 33">
            <a:extLst>
              <a:ext uri="{FF2B5EF4-FFF2-40B4-BE49-F238E27FC236}">
                <a16:creationId xmlns:a16="http://schemas.microsoft.com/office/drawing/2014/main" id="{4384A9A7-EC1E-8D42-E7FC-3C45CA013F09}"/>
              </a:ext>
            </a:extLst>
          </p:cNvPr>
          <p:cNvSpPr txBox="1">
            <a:spLocks/>
          </p:cNvSpPr>
          <p:nvPr/>
        </p:nvSpPr>
        <p:spPr>
          <a:xfrm>
            <a:off x="6289458" y="1463893"/>
            <a:ext cx="4313851" cy="971278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1201430" rtl="0" eaLnBrk="1" fontAlgn="auto" latinLnBrk="0" hangingPunct="1">
              <a:lnSpc>
                <a:spcPct val="90000"/>
              </a:lnSpc>
              <a:spcBef>
                <a:spcPts val="1314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cs typeface="Segoe UI Light" panose="020B0502040204020203" pitchFamily="34" charset="0"/>
              </a:rPr>
              <a:t>Os planos Claro </a:t>
            </a:r>
            <a:r>
              <a:rPr lang="pt-BR" sz="24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4.5G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cs typeface="Segoe UI Light" panose="020B0502040204020203" pitchFamily="34" charset="0"/>
              </a:rPr>
              <a:t> têm acesso a diferentes serviços. </a:t>
            </a:r>
          </a:p>
          <a:p>
            <a:pPr marL="0" marR="0" lvl="0" indent="0" defTabSz="1201430" rtl="0" eaLnBrk="1" fontAlgn="auto" latinLnBrk="0" hangingPunct="1">
              <a:lnSpc>
                <a:spcPct val="90000"/>
              </a:lnSpc>
              <a:spcBef>
                <a:spcPts val="1314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cs typeface="Segoe UI Light" panose="020B0502040204020203" pitchFamily="34" charset="0"/>
              </a:rPr>
              <a:t>Confira</a:t>
            </a:r>
            <a:r>
              <a:rPr kumimoji="0" lang="pt-BR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cs typeface="Segoe UI Light" panose="020B0502040204020203" pitchFamily="34" charset="0"/>
              </a:rPr>
              <a:t>:</a:t>
            </a:r>
            <a:endParaRPr kumimoji="0" lang="pt-BR" sz="2628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0"/>
              <a:cs typeface="Segoe UI Light" panose="020B0502040204020203" pitchFamily="34" charset="0"/>
            </a:endParaRP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BB2CDA45-20EE-72E2-C9C7-ACB960A988E1}"/>
              </a:ext>
            </a:extLst>
          </p:cNvPr>
          <p:cNvSpPr/>
          <p:nvPr/>
        </p:nvSpPr>
        <p:spPr>
          <a:xfrm>
            <a:off x="1802380" y="5394106"/>
            <a:ext cx="10402956" cy="530088"/>
          </a:xfrm>
          <a:prstGeom prst="rect">
            <a:avLst/>
          </a:prstGeom>
          <a:solidFill>
            <a:srgbClr val="EC250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r" defTabSz="901073"/>
            <a:r>
              <a:rPr lang="pt-BR" sz="3000" b="1" dirty="0">
                <a:solidFill>
                  <a:prstClr val="white"/>
                </a:solidFill>
                <a:latin typeface="AMX" pitchFamily="2" charset="0"/>
                <a:ea typeface="Segoe UI Black" panose="020B0A02040204020203" pitchFamily="34" charset="0"/>
                <a:cs typeface="Calibri" panose="020F0502020204030204" pitchFamily="34" charset="0"/>
              </a:rPr>
              <a:t>200GB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B21F65EE-7F80-3C30-5FE7-1ECFBCDAFC84}"/>
              </a:ext>
            </a:extLst>
          </p:cNvPr>
          <p:cNvSpPr/>
          <p:nvPr/>
        </p:nvSpPr>
        <p:spPr>
          <a:xfrm>
            <a:off x="6795286" y="4864019"/>
            <a:ext cx="5410050" cy="530088"/>
          </a:xfrm>
          <a:prstGeom prst="rect">
            <a:avLst/>
          </a:prstGeom>
          <a:solidFill>
            <a:srgbClr val="F75D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r" defTabSz="901073"/>
            <a:r>
              <a:rPr lang="pt-BR" sz="3000" b="1" dirty="0">
                <a:solidFill>
                  <a:prstClr val="white"/>
                </a:solidFill>
                <a:latin typeface="AMX" pitchFamily="2" charset="0"/>
                <a:ea typeface="Segoe UI Black" panose="020B0A02040204020203" pitchFamily="34" charset="0"/>
                <a:cs typeface="Calibri" panose="020F0502020204030204" pitchFamily="34" charset="0"/>
              </a:rPr>
              <a:t>120GB</a:t>
            </a:r>
          </a:p>
        </p:txBody>
      </p:sp>
      <p:pic>
        <p:nvPicPr>
          <p:cNvPr id="15" name="Imagem 14" descr="Ficheiro:Babbel Logo.jpg – Wikipédia, a enciclopédia livre">
            <a:extLst>
              <a:ext uri="{FF2B5EF4-FFF2-40B4-BE49-F238E27FC236}">
                <a16:creationId xmlns:a16="http://schemas.microsoft.com/office/drawing/2014/main" id="{52A8D089-1B2D-B18F-71D2-4724F84817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9403" y="3950417"/>
            <a:ext cx="1453974" cy="449416"/>
          </a:xfrm>
          <a:prstGeom prst="rect">
            <a:avLst/>
          </a:prstGeom>
        </p:spPr>
      </p:pic>
      <p:cxnSp>
        <p:nvCxnSpPr>
          <p:cNvPr id="17" name="Conector de Seta Reta 16">
            <a:extLst>
              <a:ext uri="{FF2B5EF4-FFF2-40B4-BE49-F238E27FC236}">
                <a16:creationId xmlns:a16="http://schemas.microsoft.com/office/drawing/2014/main" id="{1681A7A9-0867-EF35-B8F1-1A32FDBAC394}"/>
              </a:ext>
            </a:extLst>
          </p:cNvPr>
          <p:cNvCxnSpPr/>
          <p:nvPr/>
        </p:nvCxnSpPr>
        <p:spPr>
          <a:xfrm flipH="1">
            <a:off x="6795286" y="3740180"/>
            <a:ext cx="24296" cy="1124225"/>
          </a:xfrm>
          <a:prstGeom prst="straightConnector1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ector de Seta Reta 17">
            <a:extLst>
              <a:ext uri="{FF2B5EF4-FFF2-40B4-BE49-F238E27FC236}">
                <a16:creationId xmlns:a16="http://schemas.microsoft.com/office/drawing/2014/main" id="{25925BD8-3C02-6FAC-316B-51DB86CAF57D}"/>
              </a:ext>
            </a:extLst>
          </p:cNvPr>
          <p:cNvCxnSpPr>
            <a:cxnSpLocks/>
          </p:cNvCxnSpPr>
          <p:nvPr/>
        </p:nvCxnSpPr>
        <p:spPr>
          <a:xfrm flipH="1">
            <a:off x="4255285" y="3740179"/>
            <a:ext cx="2210" cy="1124226"/>
          </a:xfrm>
          <a:prstGeom prst="straightConnector1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ector de Seta Reta 19">
            <a:extLst>
              <a:ext uri="{FF2B5EF4-FFF2-40B4-BE49-F238E27FC236}">
                <a16:creationId xmlns:a16="http://schemas.microsoft.com/office/drawing/2014/main" id="{EA33F4BB-D3E0-9145-FD40-F35463DDF649}"/>
              </a:ext>
            </a:extLst>
          </p:cNvPr>
          <p:cNvCxnSpPr>
            <a:cxnSpLocks/>
          </p:cNvCxnSpPr>
          <p:nvPr/>
        </p:nvCxnSpPr>
        <p:spPr>
          <a:xfrm flipH="1">
            <a:off x="9434677" y="3740180"/>
            <a:ext cx="24296" cy="1124225"/>
          </a:xfrm>
          <a:prstGeom prst="straightConnector1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Agrupar 8">
            <a:extLst>
              <a:ext uri="{FF2B5EF4-FFF2-40B4-BE49-F238E27FC236}">
                <a16:creationId xmlns:a16="http://schemas.microsoft.com/office/drawing/2014/main" id="{713906CF-76CC-35C3-5BCF-38FCAC447062}"/>
              </a:ext>
            </a:extLst>
          </p:cNvPr>
          <p:cNvGrpSpPr/>
          <p:nvPr/>
        </p:nvGrpSpPr>
        <p:grpSpPr>
          <a:xfrm>
            <a:off x="7677318" y="3629013"/>
            <a:ext cx="899622" cy="1200829"/>
            <a:chOff x="5428785" y="1686280"/>
            <a:chExt cx="1300296" cy="1735655"/>
          </a:xfrm>
        </p:grpSpPr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DDD613AB-9BAD-676C-13C3-455DAB3B257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452001" y="1686280"/>
              <a:ext cx="1277080" cy="1277602"/>
            </a:xfrm>
            <a:prstGeom prst="rect">
              <a:avLst/>
            </a:prstGeom>
            <a:ln>
              <a:noFill/>
            </a:ln>
          </p:spPr>
        </p:pic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B0F60571-E540-0E2F-BB4F-E14FA4740018}"/>
                </a:ext>
              </a:extLst>
            </p:cNvPr>
            <p:cNvSpPr/>
            <p:nvPr/>
          </p:nvSpPr>
          <p:spPr>
            <a:xfrm>
              <a:off x="5428785" y="3043809"/>
              <a:ext cx="1290739" cy="378126"/>
            </a:xfrm>
            <a:prstGeom prst="rect">
              <a:avLst/>
            </a:prstGeom>
            <a:solidFill>
              <a:srgbClr val="00CF91"/>
            </a:solidFill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1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PREMIUM</a:t>
              </a:r>
            </a:p>
          </p:txBody>
        </p:sp>
      </p:grpSp>
      <p:pic>
        <p:nvPicPr>
          <p:cNvPr id="14" name="Imagem 13" descr="Desenho de urso panda&#10;&#10;Descrição gerada automaticamente">
            <a:extLst>
              <a:ext uri="{FF2B5EF4-FFF2-40B4-BE49-F238E27FC236}">
                <a16:creationId xmlns:a16="http://schemas.microsoft.com/office/drawing/2014/main" id="{02477CF2-0E39-C5A9-4DDA-83F0E5FCAD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58540" y="3900723"/>
            <a:ext cx="1657066" cy="554711"/>
          </a:xfrm>
          <a:prstGeom prst="rect">
            <a:avLst/>
          </a:prstGeom>
        </p:spPr>
      </p:pic>
      <p:pic>
        <p:nvPicPr>
          <p:cNvPr id="16" name="Imagem 15" descr="Uma imagem contendo desenho, relógio&#10;&#10;Descrição gerada automaticamente">
            <a:extLst>
              <a:ext uri="{FF2B5EF4-FFF2-40B4-BE49-F238E27FC236}">
                <a16:creationId xmlns:a16="http://schemas.microsoft.com/office/drawing/2014/main" id="{C3C4C1A2-99CD-6721-83F9-6743FAEDC8E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5534" y="3903917"/>
            <a:ext cx="1651854" cy="539606"/>
          </a:xfrm>
          <a:prstGeom prst="rect">
            <a:avLst/>
          </a:prstGeom>
        </p:spPr>
      </p:pic>
      <p:grpSp>
        <p:nvGrpSpPr>
          <p:cNvPr id="6" name="Agrupar 5">
            <a:extLst>
              <a:ext uri="{FF2B5EF4-FFF2-40B4-BE49-F238E27FC236}">
                <a16:creationId xmlns:a16="http://schemas.microsoft.com/office/drawing/2014/main" id="{93E837D6-27AC-6AA1-5FCC-4D6F4450C092}"/>
              </a:ext>
            </a:extLst>
          </p:cNvPr>
          <p:cNvGrpSpPr/>
          <p:nvPr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6788C085-E8C4-7A91-1621-A1EF1FFD1F9F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58" name="Gráfico 4">
                <a:extLst>
                  <a:ext uri="{FF2B5EF4-FFF2-40B4-BE49-F238E27FC236}">
                    <a16:creationId xmlns:a16="http://schemas.microsoft.com/office/drawing/2014/main" id="{7281DC0F-FF09-B7AD-FF62-4E6836A87677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71" name="Forma Livre: Forma 70">
                  <a:extLst>
                    <a:ext uri="{FF2B5EF4-FFF2-40B4-BE49-F238E27FC236}">
                      <a16:creationId xmlns:a16="http://schemas.microsoft.com/office/drawing/2014/main" id="{9D60F498-565E-F43A-7E7D-731DC1C85831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2" name="Forma Livre: Forma 71">
                  <a:extLst>
                    <a:ext uri="{FF2B5EF4-FFF2-40B4-BE49-F238E27FC236}">
                      <a16:creationId xmlns:a16="http://schemas.microsoft.com/office/drawing/2014/main" id="{24B326FE-BA4F-C6AB-0711-553F8C66CED2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3" name="Forma Livre: Forma 72">
                  <a:extLst>
                    <a:ext uri="{FF2B5EF4-FFF2-40B4-BE49-F238E27FC236}">
                      <a16:creationId xmlns:a16="http://schemas.microsoft.com/office/drawing/2014/main" id="{D67C1828-F3B0-9D9A-ADCC-6AAEAC55F648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4" name="Forma Livre: Forma 73">
                  <a:extLst>
                    <a:ext uri="{FF2B5EF4-FFF2-40B4-BE49-F238E27FC236}">
                      <a16:creationId xmlns:a16="http://schemas.microsoft.com/office/drawing/2014/main" id="{AA68886C-7F31-DE85-D6D0-A546525F9948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59" name="Gráfico 4">
                <a:extLst>
                  <a:ext uri="{FF2B5EF4-FFF2-40B4-BE49-F238E27FC236}">
                    <a16:creationId xmlns:a16="http://schemas.microsoft.com/office/drawing/2014/main" id="{226E7579-A082-9E09-CE0B-C88B83E240F8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60" name="Forma Livre: Forma 59">
                  <a:extLst>
                    <a:ext uri="{FF2B5EF4-FFF2-40B4-BE49-F238E27FC236}">
                      <a16:creationId xmlns:a16="http://schemas.microsoft.com/office/drawing/2014/main" id="{E6E1AC2C-944A-5988-F934-C4D03BD49A40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3AF10FC3-D851-BF0E-C5C4-E7B08C8E315B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2" name="Forma Livre: Forma 61">
                  <a:extLst>
                    <a:ext uri="{FF2B5EF4-FFF2-40B4-BE49-F238E27FC236}">
                      <a16:creationId xmlns:a16="http://schemas.microsoft.com/office/drawing/2014/main" id="{D0E4C7AE-B422-6949-D9DE-A2E7ECE84365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3" name="Forma Livre: Forma 62">
                  <a:extLst>
                    <a:ext uri="{FF2B5EF4-FFF2-40B4-BE49-F238E27FC236}">
                      <a16:creationId xmlns:a16="http://schemas.microsoft.com/office/drawing/2014/main" id="{EA701463-8A6D-D059-7697-6BB63EDEF4E1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4" name="Forma Livre: Forma 63">
                  <a:extLst>
                    <a:ext uri="{FF2B5EF4-FFF2-40B4-BE49-F238E27FC236}">
                      <a16:creationId xmlns:a16="http://schemas.microsoft.com/office/drawing/2014/main" id="{D3BD13AF-28C5-EB0A-8756-42F83C8735CA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5" name="Forma Livre: Forma 64">
                  <a:extLst>
                    <a:ext uri="{FF2B5EF4-FFF2-40B4-BE49-F238E27FC236}">
                      <a16:creationId xmlns:a16="http://schemas.microsoft.com/office/drawing/2014/main" id="{8D2EAEF1-2314-9A04-E111-0F998652A90C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6" name="Forma Livre: Forma 65">
                  <a:extLst>
                    <a:ext uri="{FF2B5EF4-FFF2-40B4-BE49-F238E27FC236}">
                      <a16:creationId xmlns:a16="http://schemas.microsoft.com/office/drawing/2014/main" id="{F017B043-46F5-D85D-07DD-1D7D090F3A7C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7" name="Forma Livre: Forma 66">
                  <a:extLst>
                    <a:ext uri="{FF2B5EF4-FFF2-40B4-BE49-F238E27FC236}">
                      <a16:creationId xmlns:a16="http://schemas.microsoft.com/office/drawing/2014/main" id="{B1B2818C-33AC-F026-3669-9733A1F4CF3D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8" name="Forma Livre: Forma 67">
                  <a:extLst>
                    <a:ext uri="{FF2B5EF4-FFF2-40B4-BE49-F238E27FC236}">
                      <a16:creationId xmlns:a16="http://schemas.microsoft.com/office/drawing/2014/main" id="{540CA3EA-073C-6DDD-414D-1129FD4B67D2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9" name="Forma Livre: Forma 68">
                  <a:extLst>
                    <a:ext uri="{FF2B5EF4-FFF2-40B4-BE49-F238E27FC236}">
                      <a16:creationId xmlns:a16="http://schemas.microsoft.com/office/drawing/2014/main" id="{3C24693D-DD71-B25D-B362-836451075912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0" name="Forma Livre: Forma 69">
                  <a:extLst>
                    <a:ext uri="{FF2B5EF4-FFF2-40B4-BE49-F238E27FC236}">
                      <a16:creationId xmlns:a16="http://schemas.microsoft.com/office/drawing/2014/main" id="{9443CDDD-2632-01F4-2EA8-0ECC971B6D84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499C82A8-EF63-2BE0-DFA5-C57EFA4ED779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33E4FB8E-B894-FFB1-64F1-9FC2AF185809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F4AF28F9-2C82-B875-43EB-B25DA918BFB0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2" name="Forma Livre: Forma 21">
                <a:extLst>
                  <a:ext uri="{FF2B5EF4-FFF2-40B4-BE49-F238E27FC236}">
                    <a16:creationId xmlns:a16="http://schemas.microsoft.com/office/drawing/2014/main" id="{C6893933-5D13-83DF-A47B-275319B26B1B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3" name="Forma Livre: Forma 22">
                <a:extLst>
                  <a:ext uri="{FF2B5EF4-FFF2-40B4-BE49-F238E27FC236}">
                    <a16:creationId xmlns:a16="http://schemas.microsoft.com/office/drawing/2014/main" id="{C86A0FAD-DBE8-B2E8-D2A7-E60A3C49DDFF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3" name="Forma Livre: Forma 52">
                <a:extLst>
                  <a:ext uri="{FF2B5EF4-FFF2-40B4-BE49-F238E27FC236}">
                    <a16:creationId xmlns:a16="http://schemas.microsoft.com/office/drawing/2014/main" id="{13AEC189-073D-F8DE-6B55-976FAD60CA40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9DAC6003-B206-473F-DE58-4311554C05CE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5" name="Forma Livre: Forma 54">
                <a:extLst>
                  <a:ext uri="{FF2B5EF4-FFF2-40B4-BE49-F238E27FC236}">
                    <a16:creationId xmlns:a16="http://schemas.microsoft.com/office/drawing/2014/main" id="{402708ED-1D52-EE7D-6B10-7E493E636819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6" name="Forma Livre: Forma 55">
                <a:extLst>
                  <a:ext uri="{FF2B5EF4-FFF2-40B4-BE49-F238E27FC236}">
                    <a16:creationId xmlns:a16="http://schemas.microsoft.com/office/drawing/2014/main" id="{6F55F8EF-57DF-B32A-C24D-18381BDB9EAC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7" name="Forma Livre: Forma 56">
                <a:extLst>
                  <a:ext uri="{FF2B5EF4-FFF2-40B4-BE49-F238E27FC236}">
                    <a16:creationId xmlns:a16="http://schemas.microsoft.com/office/drawing/2014/main" id="{98AE171E-00EC-47E2-A000-A698757F3854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56203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5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95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450"/>
                            </p:stCondLst>
                            <p:childTnLst>
                              <p:par>
                                <p:cTn id="4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700"/>
                            </p:stCondLst>
                            <p:childTnLst>
                              <p:par>
                                <p:cTn id="5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m 18" descr="Forma&#10;&#10;Descrição gerada automaticamente">
            <a:extLst>
              <a:ext uri="{FF2B5EF4-FFF2-40B4-BE49-F238E27FC236}">
                <a16:creationId xmlns:a16="http://schemas.microsoft.com/office/drawing/2014/main" id="{7016BAB8-9EC3-0557-2D16-F3085D7BEB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50" r="15975" b="499"/>
          <a:stretch/>
        </p:blipFill>
        <p:spPr>
          <a:xfrm rot="16200000">
            <a:off x="4204991" y="-4204991"/>
            <a:ext cx="3782018" cy="12192000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3C90264B-255C-F754-B95A-B0F0F32ACA2E}"/>
              </a:ext>
            </a:extLst>
          </p:cNvPr>
          <p:cNvSpPr txBox="1"/>
          <p:nvPr/>
        </p:nvSpPr>
        <p:spPr>
          <a:xfrm>
            <a:off x="847394" y="1166349"/>
            <a:ext cx="44130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400" b="1" dirty="0">
                <a:solidFill>
                  <a:srgbClr val="F75D49"/>
                </a:solidFill>
                <a:latin typeface="AMX" pitchFamily="2" charset="0"/>
                <a:ea typeface="Segoe UI Black" panose="020B0A02040204020203" pitchFamily="34" charset="0"/>
                <a:cs typeface="Poppins ExtraBold" panose="00000900000000000000" pitchFamily="2" charset="0"/>
              </a:rPr>
              <a:t>Serviços Digitais</a:t>
            </a:r>
          </a:p>
        </p:txBody>
      </p:sp>
      <p:pic>
        <p:nvPicPr>
          <p:cNvPr id="24" name="Gráfico 23">
            <a:extLst>
              <a:ext uri="{FF2B5EF4-FFF2-40B4-BE49-F238E27FC236}">
                <a16:creationId xmlns:a16="http://schemas.microsoft.com/office/drawing/2014/main" id="{13B63BFB-E221-CCA5-07D4-E854FD138862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2E8A737B-705A-F098-559F-8D7F37B0B7FF}"/>
              </a:ext>
            </a:extLst>
          </p:cNvPr>
          <p:cNvSpPr/>
          <p:nvPr/>
        </p:nvSpPr>
        <p:spPr>
          <a:xfrm>
            <a:off x="847394" y="1935790"/>
            <a:ext cx="234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00501"/>
            <a:r>
              <a:rPr lang="pt-BR" sz="2800" b="1" kern="0" dirty="0">
                <a:solidFill>
                  <a:srgbClr val="00CF91"/>
                </a:solidFill>
                <a:latin typeface="AMX" pitchFamily="2" charset="0"/>
                <a:ea typeface="Segoe UI Black" panose="020B0A02040204020203" pitchFamily="34" charset="0"/>
                <a:cs typeface="Poppins Light" panose="00000400000000000000" pitchFamily="2" charset="0"/>
              </a:rPr>
              <a:t>CLARO 5G+</a:t>
            </a:r>
          </a:p>
        </p:txBody>
      </p:sp>
      <p:sp>
        <p:nvSpPr>
          <p:cNvPr id="3" name="Espaço Reservado para Conteúdo 33">
            <a:extLst>
              <a:ext uri="{FF2B5EF4-FFF2-40B4-BE49-F238E27FC236}">
                <a16:creationId xmlns:a16="http://schemas.microsoft.com/office/drawing/2014/main" id="{C7CD0382-A6F2-E059-5576-C52F65DB4213}"/>
              </a:ext>
            </a:extLst>
          </p:cNvPr>
          <p:cNvSpPr txBox="1">
            <a:spLocks/>
          </p:cNvSpPr>
          <p:nvPr/>
        </p:nvSpPr>
        <p:spPr>
          <a:xfrm>
            <a:off x="6289458" y="1463893"/>
            <a:ext cx="4264497" cy="971278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1201430" rtl="0" eaLnBrk="1" fontAlgn="auto" latinLnBrk="0" hangingPunct="1">
              <a:lnSpc>
                <a:spcPct val="90000"/>
              </a:lnSpc>
              <a:spcBef>
                <a:spcPts val="1314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cs typeface="Segoe UI Light" panose="020B0502040204020203" pitchFamily="34" charset="0"/>
              </a:rPr>
              <a:t>Os planos Claro 5G+ têm acesso a diferentes serviços. </a:t>
            </a:r>
          </a:p>
          <a:p>
            <a:pPr marL="0" marR="0" lvl="0" indent="0" defTabSz="1201430" rtl="0" eaLnBrk="1" fontAlgn="auto" latinLnBrk="0" hangingPunct="1">
              <a:lnSpc>
                <a:spcPct val="90000"/>
              </a:lnSpc>
              <a:spcBef>
                <a:spcPts val="1314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cs typeface="Segoe UI Light" panose="020B0502040204020203" pitchFamily="34" charset="0"/>
              </a:rPr>
              <a:t>Confira</a:t>
            </a:r>
            <a:r>
              <a:rPr kumimoji="0" lang="pt-BR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cs typeface="Segoe UI Light" panose="020B0502040204020203" pitchFamily="34" charset="0"/>
              </a:rPr>
              <a:t>:</a:t>
            </a:r>
            <a:endParaRPr kumimoji="0" lang="pt-BR" sz="2628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0"/>
              <a:cs typeface="Segoe UI Light" panose="020B0502040204020203" pitchFamily="34" charset="0"/>
            </a:endParaRP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1650F2C0-D0AD-CF8D-64B9-138CAC072783}"/>
              </a:ext>
            </a:extLst>
          </p:cNvPr>
          <p:cNvSpPr/>
          <p:nvPr/>
        </p:nvSpPr>
        <p:spPr>
          <a:xfrm>
            <a:off x="1802380" y="5394106"/>
            <a:ext cx="10402956" cy="530088"/>
          </a:xfrm>
          <a:prstGeom prst="rect">
            <a:avLst/>
          </a:prstGeom>
          <a:solidFill>
            <a:srgbClr val="EC250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r" defTabSz="901073"/>
            <a:r>
              <a:rPr lang="pt-BR" sz="3000" b="1" dirty="0">
                <a:solidFill>
                  <a:prstClr val="white"/>
                </a:solidFill>
                <a:latin typeface="AMX" pitchFamily="2" charset="0"/>
                <a:ea typeface="Segoe UI Black" panose="020B0A02040204020203" pitchFamily="34" charset="0"/>
                <a:cs typeface="Calibri" panose="020F0502020204030204" pitchFamily="34" charset="0"/>
              </a:rPr>
              <a:t>400GB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EBD9AD1A-4F0D-034F-F5DE-1CE1C145ADAE}"/>
              </a:ext>
            </a:extLst>
          </p:cNvPr>
          <p:cNvSpPr/>
          <p:nvPr/>
        </p:nvSpPr>
        <p:spPr>
          <a:xfrm>
            <a:off x="1802380" y="4864019"/>
            <a:ext cx="10402956" cy="530088"/>
          </a:xfrm>
          <a:prstGeom prst="rect">
            <a:avLst/>
          </a:prstGeom>
          <a:solidFill>
            <a:srgbClr val="F75D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r" defTabSz="901073"/>
            <a:r>
              <a:rPr lang="pt-BR" sz="3000" b="1" dirty="0">
                <a:solidFill>
                  <a:prstClr val="white"/>
                </a:solidFill>
                <a:latin typeface="AMX" pitchFamily="2" charset="0"/>
                <a:ea typeface="Segoe UI Black" panose="020B0A02040204020203" pitchFamily="34" charset="0"/>
                <a:cs typeface="Calibri" panose="020F0502020204030204" pitchFamily="34" charset="0"/>
              </a:rPr>
              <a:t>200GB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C6F3DA59-146E-0E10-6819-AAC850219EAF}"/>
              </a:ext>
            </a:extLst>
          </p:cNvPr>
          <p:cNvGrpSpPr/>
          <p:nvPr/>
        </p:nvGrpSpPr>
        <p:grpSpPr>
          <a:xfrm>
            <a:off x="2599200" y="3629012"/>
            <a:ext cx="859265" cy="875243"/>
            <a:chOff x="2612119" y="606866"/>
            <a:chExt cx="405228" cy="410397"/>
          </a:xfrm>
        </p:grpSpPr>
        <p:sp>
          <p:nvSpPr>
            <p:cNvPr id="7" name="Rectangle: Rounded Corners 9">
              <a:extLst>
                <a:ext uri="{FF2B5EF4-FFF2-40B4-BE49-F238E27FC236}">
                  <a16:creationId xmlns:a16="http://schemas.microsoft.com/office/drawing/2014/main" id="{BBD639F9-E007-1573-B089-0377044ECE99}"/>
                </a:ext>
              </a:extLst>
            </p:cNvPr>
            <p:cNvSpPr/>
            <p:nvPr/>
          </p:nvSpPr>
          <p:spPr>
            <a:xfrm>
              <a:off x="2612119" y="606866"/>
              <a:ext cx="405228" cy="410397"/>
            </a:xfrm>
            <a:prstGeom prst="roundRect">
              <a:avLst>
                <a:gd name="adj" fmla="val 23281"/>
              </a:avLst>
            </a:prstGeom>
            <a:solidFill>
              <a:schemeClr val="bg1"/>
            </a:solidFill>
            <a:ln w="38100" cap="flat">
              <a:solidFill>
                <a:srgbClr val="BEBEBE"/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>
                <a:latin typeface="AMX" pitchFamily="2" charset="0"/>
              </a:endParaRPr>
            </a:p>
          </p:txBody>
        </p:sp>
        <p:pic>
          <p:nvPicPr>
            <p:cNvPr id="8" name="Imagem 7" descr="Logotipo&#10;&#10;Descrição gerada automaticamente">
              <a:extLst>
                <a:ext uri="{FF2B5EF4-FFF2-40B4-BE49-F238E27FC236}">
                  <a16:creationId xmlns:a16="http://schemas.microsoft.com/office/drawing/2014/main" id="{51BF1340-C7FE-DD43-5AE6-41165AB8708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662606" y="706120"/>
              <a:ext cx="301381" cy="211888"/>
            </a:xfrm>
            <a:prstGeom prst="rect">
              <a:avLst/>
            </a:prstGeom>
          </p:spPr>
        </p:pic>
      </p:grpSp>
      <p:pic>
        <p:nvPicPr>
          <p:cNvPr id="15" name="Imagem 14" descr="Ficheiro:Babbel Logo.jpg – Wikipédia, a enciclopédia livre">
            <a:extLst>
              <a:ext uri="{FF2B5EF4-FFF2-40B4-BE49-F238E27FC236}">
                <a16:creationId xmlns:a16="http://schemas.microsoft.com/office/drawing/2014/main" id="{CE8F8F23-D7E4-4054-E923-572F0ED76B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403" y="3950417"/>
            <a:ext cx="1453974" cy="449416"/>
          </a:xfrm>
          <a:prstGeom prst="rect">
            <a:avLst/>
          </a:prstGeom>
        </p:spPr>
      </p:pic>
      <p:cxnSp>
        <p:nvCxnSpPr>
          <p:cNvPr id="17" name="Conector de Seta Reta 16">
            <a:extLst>
              <a:ext uri="{FF2B5EF4-FFF2-40B4-BE49-F238E27FC236}">
                <a16:creationId xmlns:a16="http://schemas.microsoft.com/office/drawing/2014/main" id="{9CFE46C3-1A56-B43D-4B22-0D967AD9F708}"/>
              </a:ext>
            </a:extLst>
          </p:cNvPr>
          <p:cNvCxnSpPr/>
          <p:nvPr/>
        </p:nvCxnSpPr>
        <p:spPr>
          <a:xfrm flipH="1">
            <a:off x="6795286" y="3740180"/>
            <a:ext cx="24296" cy="1124225"/>
          </a:xfrm>
          <a:prstGeom prst="straightConnector1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ector de Seta Reta 17">
            <a:extLst>
              <a:ext uri="{FF2B5EF4-FFF2-40B4-BE49-F238E27FC236}">
                <a16:creationId xmlns:a16="http://schemas.microsoft.com/office/drawing/2014/main" id="{E6118829-CF6B-ABFA-06AD-553269929C59}"/>
              </a:ext>
            </a:extLst>
          </p:cNvPr>
          <p:cNvCxnSpPr>
            <a:cxnSpLocks/>
          </p:cNvCxnSpPr>
          <p:nvPr/>
        </p:nvCxnSpPr>
        <p:spPr>
          <a:xfrm flipH="1">
            <a:off x="4255285" y="3740179"/>
            <a:ext cx="2210" cy="1124226"/>
          </a:xfrm>
          <a:prstGeom prst="straightConnector1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ector de Seta Reta 19">
            <a:extLst>
              <a:ext uri="{FF2B5EF4-FFF2-40B4-BE49-F238E27FC236}">
                <a16:creationId xmlns:a16="http://schemas.microsoft.com/office/drawing/2014/main" id="{7A2CA97C-6170-E6D9-D6E2-5B35A7319729}"/>
              </a:ext>
            </a:extLst>
          </p:cNvPr>
          <p:cNvCxnSpPr>
            <a:cxnSpLocks/>
          </p:cNvCxnSpPr>
          <p:nvPr/>
        </p:nvCxnSpPr>
        <p:spPr>
          <a:xfrm flipH="1">
            <a:off x="9434677" y="3740180"/>
            <a:ext cx="24296" cy="1124225"/>
          </a:xfrm>
          <a:prstGeom prst="straightConnector1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Agrupar 8">
            <a:extLst>
              <a:ext uri="{FF2B5EF4-FFF2-40B4-BE49-F238E27FC236}">
                <a16:creationId xmlns:a16="http://schemas.microsoft.com/office/drawing/2014/main" id="{8414127E-9745-2369-1BA2-4ED34FE71EB8}"/>
              </a:ext>
            </a:extLst>
          </p:cNvPr>
          <p:cNvGrpSpPr/>
          <p:nvPr/>
        </p:nvGrpSpPr>
        <p:grpSpPr>
          <a:xfrm>
            <a:off x="7677318" y="3629013"/>
            <a:ext cx="899622" cy="1200829"/>
            <a:chOff x="5428785" y="1686280"/>
            <a:chExt cx="1300296" cy="1735655"/>
          </a:xfrm>
        </p:grpSpPr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881045EF-CD98-133B-5746-BC3AF77A9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452001" y="1686280"/>
              <a:ext cx="1277080" cy="1277602"/>
            </a:xfrm>
            <a:prstGeom prst="rect">
              <a:avLst/>
            </a:prstGeom>
            <a:ln>
              <a:noFill/>
            </a:ln>
          </p:spPr>
        </p:pic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D8C703A8-B73F-B34F-DA1B-15F33181586B}"/>
                </a:ext>
              </a:extLst>
            </p:cNvPr>
            <p:cNvSpPr/>
            <p:nvPr/>
          </p:nvSpPr>
          <p:spPr>
            <a:xfrm>
              <a:off x="5428785" y="3043809"/>
              <a:ext cx="1290739" cy="378126"/>
            </a:xfrm>
            <a:prstGeom prst="rect">
              <a:avLst/>
            </a:prstGeom>
            <a:solidFill>
              <a:srgbClr val="00CF91"/>
            </a:solidFill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1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PREMIUM</a:t>
              </a:r>
            </a:p>
          </p:txBody>
        </p:sp>
      </p:grpSp>
      <p:pic>
        <p:nvPicPr>
          <p:cNvPr id="14" name="Imagem 13" descr="Desenho de urso panda&#10;&#10;Descrição gerada automaticamente">
            <a:extLst>
              <a:ext uri="{FF2B5EF4-FFF2-40B4-BE49-F238E27FC236}">
                <a16:creationId xmlns:a16="http://schemas.microsoft.com/office/drawing/2014/main" id="{9B65E8A2-AEDA-FA33-284D-325F719F71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58540" y="3900723"/>
            <a:ext cx="1657066" cy="554711"/>
          </a:xfrm>
          <a:prstGeom prst="rect">
            <a:avLst/>
          </a:prstGeom>
        </p:spPr>
      </p:pic>
      <p:grpSp>
        <p:nvGrpSpPr>
          <p:cNvPr id="16" name="Agrupar 15">
            <a:extLst>
              <a:ext uri="{FF2B5EF4-FFF2-40B4-BE49-F238E27FC236}">
                <a16:creationId xmlns:a16="http://schemas.microsoft.com/office/drawing/2014/main" id="{4DCD2235-EFC9-D422-917C-64D2AEFA1A28}"/>
              </a:ext>
            </a:extLst>
          </p:cNvPr>
          <p:cNvGrpSpPr/>
          <p:nvPr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21" name="Agrupar 20">
              <a:extLst>
                <a:ext uri="{FF2B5EF4-FFF2-40B4-BE49-F238E27FC236}">
                  <a16:creationId xmlns:a16="http://schemas.microsoft.com/office/drawing/2014/main" id="{B6353441-0158-21AC-37EE-F632B432EF2E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61" name="Gráfico 4">
                <a:extLst>
                  <a:ext uri="{FF2B5EF4-FFF2-40B4-BE49-F238E27FC236}">
                    <a16:creationId xmlns:a16="http://schemas.microsoft.com/office/drawing/2014/main" id="{29C45CB6-8335-45ED-7EDF-A77C79CC0753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74" name="Forma Livre: Forma 73">
                  <a:extLst>
                    <a:ext uri="{FF2B5EF4-FFF2-40B4-BE49-F238E27FC236}">
                      <a16:creationId xmlns:a16="http://schemas.microsoft.com/office/drawing/2014/main" id="{5133CD0F-2C97-934E-F52C-2988E1BF2832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5" name="Forma Livre: Forma 74">
                  <a:extLst>
                    <a:ext uri="{FF2B5EF4-FFF2-40B4-BE49-F238E27FC236}">
                      <a16:creationId xmlns:a16="http://schemas.microsoft.com/office/drawing/2014/main" id="{FCD76CD2-AE35-E777-02AE-DC3CCA3E70DA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6" name="Forma Livre: Forma 75">
                  <a:extLst>
                    <a:ext uri="{FF2B5EF4-FFF2-40B4-BE49-F238E27FC236}">
                      <a16:creationId xmlns:a16="http://schemas.microsoft.com/office/drawing/2014/main" id="{9D01DF0D-ABB4-A463-02BA-5655EBA5F09E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7" name="Forma Livre: Forma 76">
                  <a:extLst>
                    <a:ext uri="{FF2B5EF4-FFF2-40B4-BE49-F238E27FC236}">
                      <a16:creationId xmlns:a16="http://schemas.microsoft.com/office/drawing/2014/main" id="{CE44477D-233F-8CC6-7277-E99205CCCE41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62" name="Gráfico 4">
                <a:extLst>
                  <a:ext uri="{FF2B5EF4-FFF2-40B4-BE49-F238E27FC236}">
                    <a16:creationId xmlns:a16="http://schemas.microsoft.com/office/drawing/2014/main" id="{B9D9FC04-0959-C7E2-75BF-7EE8C9E14855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63" name="Forma Livre: Forma 62">
                  <a:extLst>
                    <a:ext uri="{FF2B5EF4-FFF2-40B4-BE49-F238E27FC236}">
                      <a16:creationId xmlns:a16="http://schemas.microsoft.com/office/drawing/2014/main" id="{BBE46C1F-9D12-1B26-1B1B-F0239EDB4E8C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4" name="Forma Livre: Forma 63">
                  <a:extLst>
                    <a:ext uri="{FF2B5EF4-FFF2-40B4-BE49-F238E27FC236}">
                      <a16:creationId xmlns:a16="http://schemas.microsoft.com/office/drawing/2014/main" id="{85BC7618-ADF6-B28B-2F68-4AAFC3B13A23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5" name="Forma Livre: Forma 64">
                  <a:extLst>
                    <a:ext uri="{FF2B5EF4-FFF2-40B4-BE49-F238E27FC236}">
                      <a16:creationId xmlns:a16="http://schemas.microsoft.com/office/drawing/2014/main" id="{257DF440-E8C3-1EC1-6AF4-55FCB4740E02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6" name="Forma Livre: Forma 65">
                  <a:extLst>
                    <a:ext uri="{FF2B5EF4-FFF2-40B4-BE49-F238E27FC236}">
                      <a16:creationId xmlns:a16="http://schemas.microsoft.com/office/drawing/2014/main" id="{20A06EC3-65BB-5C73-6802-07C327BBA420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7" name="Forma Livre: Forma 66">
                  <a:extLst>
                    <a:ext uri="{FF2B5EF4-FFF2-40B4-BE49-F238E27FC236}">
                      <a16:creationId xmlns:a16="http://schemas.microsoft.com/office/drawing/2014/main" id="{98929674-E941-229B-CB21-98F418EFE259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8" name="Forma Livre: Forma 67">
                  <a:extLst>
                    <a:ext uri="{FF2B5EF4-FFF2-40B4-BE49-F238E27FC236}">
                      <a16:creationId xmlns:a16="http://schemas.microsoft.com/office/drawing/2014/main" id="{A990B8C8-AABC-4AB0-F3B2-6119DEAF9742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9" name="Forma Livre: Forma 68">
                  <a:extLst>
                    <a:ext uri="{FF2B5EF4-FFF2-40B4-BE49-F238E27FC236}">
                      <a16:creationId xmlns:a16="http://schemas.microsoft.com/office/drawing/2014/main" id="{A198DC70-09BB-285B-46AD-9946D1AF3F0E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0" name="Forma Livre: Forma 69">
                  <a:extLst>
                    <a:ext uri="{FF2B5EF4-FFF2-40B4-BE49-F238E27FC236}">
                      <a16:creationId xmlns:a16="http://schemas.microsoft.com/office/drawing/2014/main" id="{34D66314-4A7D-8BC7-98E3-EEC405F681FC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1" name="Forma Livre: Forma 70">
                  <a:extLst>
                    <a:ext uri="{FF2B5EF4-FFF2-40B4-BE49-F238E27FC236}">
                      <a16:creationId xmlns:a16="http://schemas.microsoft.com/office/drawing/2014/main" id="{08F151D2-4454-DD3E-B16E-C1687D78557B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2" name="Forma Livre: Forma 71">
                  <a:extLst>
                    <a:ext uri="{FF2B5EF4-FFF2-40B4-BE49-F238E27FC236}">
                      <a16:creationId xmlns:a16="http://schemas.microsoft.com/office/drawing/2014/main" id="{798B6FAB-EC74-92AE-443D-4B08F7921C16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3" name="Forma Livre: Forma 72">
                  <a:extLst>
                    <a:ext uri="{FF2B5EF4-FFF2-40B4-BE49-F238E27FC236}">
                      <a16:creationId xmlns:a16="http://schemas.microsoft.com/office/drawing/2014/main" id="{51EF2E1A-5B76-21C5-5ADB-9B481711685F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C7421826-D3E7-2B65-B6D6-F1E8B1204287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23" name="Forma Livre: Forma 22">
                <a:extLst>
                  <a:ext uri="{FF2B5EF4-FFF2-40B4-BE49-F238E27FC236}">
                    <a16:creationId xmlns:a16="http://schemas.microsoft.com/office/drawing/2014/main" id="{B5007AE4-502C-6CF1-0222-483F61C0389C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3" name="Forma Livre: Forma 52">
                <a:extLst>
                  <a:ext uri="{FF2B5EF4-FFF2-40B4-BE49-F238E27FC236}">
                    <a16:creationId xmlns:a16="http://schemas.microsoft.com/office/drawing/2014/main" id="{8F9A475C-84CC-8D7D-4E22-5E5FF2D2984B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D85862B1-3898-E6ED-1031-BD77EAADAF65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5" name="Forma Livre: Forma 54">
                <a:extLst>
                  <a:ext uri="{FF2B5EF4-FFF2-40B4-BE49-F238E27FC236}">
                    <a16:creationId xmlns:a16="http://schemas.microsoft.com/office/drawing/2014/main" id="{0DDE3C9F-F944-9B79-5844-09DCA27A4A78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6" name="Forma Livre: Forma 55">
                <a:extLst>
                  <a:ext uri="{FF2B5EF4-FFF2-40B4-BE49-F238E27FC236}">
                    <a16:creationId xmlns:a16="http://schemas.microsoft.com/office/drawing/2014/main" id="{7805472F-8E76-59F1-B086-27D5FA3EFC3A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7" name="Forma Livre: Forma 56">
                <a:extLst>
                  <a:ext uri="{FF2B5EF4-FFF2-40B4-BE49-F238E27FC236}">
                    <a16:creationId xmlns:a16="http://schemas.microsoft.com/office/drawing/2014/main" id="{35925813-3040-CEF0-50DF-6DF5789FE475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8" name="Forma Livre: Forma 57">
                <a:extLst>
                  <a:ext uri="{FF2B5EF4-FFF2-40B4-BE49-F238E27FC236}">
                    <a16:creationId xmlns:a16="http://schemas.microsoft.com/office/drawing/2014/main" id="{AA1057AE-65D4-26CD-BB3E-F231339339D8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6298657E-1A99-813C-3CB4-4CE1C5A687CC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A902F670-EB33-4CD8-679F-A55247117DE5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92086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25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25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25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925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425"/>
                            </p:stCondLst>
                            <p:childTnLst>
                              <p:par>
                                <p:cTn id="4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675"/>
                            </p:stCondLst>
                            <p:childTnLst>
                              <p:par>
                                <p:cTn id="5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80A494-5E68-8781-13CA-3814DB1D6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Imagem 78" descr="Uma imagem contendo segurando&#10;&#10;Descrição gerada automaticamente">
            <a:extLst>
              <a:ext uri="{FF2B5EF4-FFF2-40B4-BE49-F238E27FC236}">
                <a16:creationId xmlns:a16="http://schemas.microsoft.com/office/drawing/2014/main" id="{898F148C-0F3A-4094-10C2-300542B3264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33"/>
          <a:stretch>
            <a:fillRect/>
          </a:stretch>
        </p:blipFill>
        <p:spPr>
          <a:xfrm>
            <a:off x="8097247" y="1649046"/>
            <a:ext cx="1770012" cy="4364058"/>
          </a:xfrm>
          <a:prstGeom prst="rect">
            <a:avLst/>
          </a:prstGeom>
        </p:spPr>
      </p:pic>
      <p:pic>
        <p:nvPicPr>
          <p:cNvPr id="67" name="Imagem 66" descr="Uma imagem contendo no interior, pessoa, olhando, computer&#10;&#10;Descrição gerada automaticamente">
            <a:extLst>
              <a:ext uri="{FF2B5EF4-FFF2-40B4-BE49-F238E27FC236}">
                <a16:creationId xmlns:a16="http://schemas.microsoft.com/office/drawing/2014/main" id="{D11D3AA3-B65C-7474-E27F-4F02651E894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386702" y="1649046"/>
            <a:ext cx="1765600" cy="4368800"/>
          </a:xfrm>
          <a:prstGeom prst="rect">
            <a:avLst/>
          </a:prstGeom>
        </p:spPr>
      </p:pic>
      <p:pic>
        <p:nvPicPr>
          <p:cNvPr id="69" name="Imagem 68" descr="Foto editada de pessoa com celular na mão&#10;&#10;Descrição gerada automaticamente com confiança média">
            <a:extLst>
              <a:ext uri="{FF2B5EF4-FFF2-40B4-BE49-F238E27FC236}">
                <a16:creationId xmlns:a16="http://schemas.microsoft.com/office/drawing/2014/main" id="{BAB48230-9ED1-BD94-C599-3D8683042B4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2314340" y="1649046"/>
            <a:ext cx="1765599" cy="4368800"/>
          </a:xfrm>
          <a:prstGeom prst="rect">
            <a:avLst/>
          </a:prstGeom>
        </p:spPr>
      </p:pic>
      <p:pic>
        <p:nvPicPr>
          <p:cNvPr id="70" name="Imagem 69" descr="Mulher em pé ao lado de menina&#10;&#10;Descrição gerada automaticamente com confiança baixa">
            <a:extLst>
              <a:ext uri="{FF2B5EF4-FFF2-40B4-BE49-F238E27FC236}">
                <a16:creationId xmlns:a16="http://schemas.microsoft.com/office/drawing/2014/main" id="{2AD86E8E-ED63-2005-74BF-AAB9C288E7B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6169610" y="1649046"/>
            <a:ext cx="1784287" cy="4368800"/>
          </a:xfrm>
          <a:prstGeom prst="rect">
            <a:avLst/>
          </a:prstGeom>
        </p:spPr>
      </p:pic>
      <p:sp>
        <p:nvSpPr>
          <p:cNvPr id="47" name="Retângulo 46">
            <a:extLst>
              <a:ext uri="{FF2B5EF4-FFF2-40B4-BE49-F238E27FC236}">
                <a16:creationId xmlns:a16="http://schemas.microsoft.com/office/drawing/2014/main" id="{5DA18BFA-60C1-E2BF-8BCA-876DD03097CF}"/>
              </a:ext>
            </a:extLst>
          </p:cNvPr>
          <p:cNvSpPr/>
          <p:nvPr/>
        </p:nvSpPr>
        <p:spPr>
          <a:xfrm>
            <a:off x="2314340" y="1649046"/>
            <a:ext cx="1765599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8" name="Retângulo 47">
            <a:extLst>
              <a:ext uri="{FF2B5EF4-FFF2-40B4-BE49-F238E27FC236}">
                <a16:creationId xmlns:a16="http://schemas.microsoft.com/office/drawing/2014/main" id="{F5BBF323-205D-65B2-ABE3-EF0F9838E64D}"/>
              </a:ext>
            </a:extLst>
          </p:cNvPr>
          <p:cNvSpPr/>
          <p:nvPr/>
        </p:nvSpPr>
        <p:spPr>
          <a:xfrm>
            <a:off x="6168294" y="1649046"/>
            <a:ext cx="1785602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9" name="Retângulo 48">
            <a:extLst>
              <a:ext uri="{FF2B5EF4-FFF2-40B4-BE49-F238E27FC236}">
                <a16:creationId xmlns:a16="http://schemas.microsoft.com/office/drawing/2014/main" id="{3F513E63-189A-B7B7-C7AD-61A8716DD0FA}"/>
              </a:ext>
            </a:extLst>
          </p:cNvPr>
          <p:cNvSpPr/>
          <p:nvPr/>
        </p:nvSpPr>
        <p:spPr>
          <a:xfrm>
            <a:off x="8097248" y="1649046"/>
            <a:ext cx="1770012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0" name="Retângulo 29">
            <a:extLst>
              <a:ext uri="{FF2B5EF4-FFF2-40B4-BE49-F238E27FC236}">
                <a16:creationId xmlns:a16="http://schemas.microsoft.com/office/drawing/2014/main" id="{53248845-49CF-245B-4D9D-F82443874AEF}"/>
              </a:ext>
            </a:extLst>
          </p:cNvPr>
          <p:cNvSpPr/>
          <p:nvPr/>
        </p:nvSpPr>
        <p:spPr>
          <a:xfrm>
            <a:off x="508090" y="932285"/>
            <a:ext cx="18382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0050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77"/>
                <a:ea typeface="Segoe UI Black" panose="020B0A02040204020203" pitchFamily="34" charset="0"/>
              </a:rPr>
              <a:t>Índice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D5E71E13-C108-4E4C-74AC-CEF029A14AAA}"/>
              </a:ext>
            </a:extLst>
          </p:cNvPr>
          <p:cNvSpPr/>
          <p:nvPr/>
        </p:nvSpPr>
        <p:spPr>
          <a:xfrm>
            <a:off x="386702" y="1649046"/>
            <a:ext cx="176560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Imagem 3" descr="Mulher com vestido azul&#10;&#10;Descrição gerada automaticamente">
            <a:extLst>
              <a:ext uri="{FF2B5EF4-FFF2-40B4-BE49-F238E27FC236}">
                <a16:creationId xmlns:a16="http://schemas.microsoft.com/office/drawing/2014/main" id="{05AD54DC-B36D-8C4E-C247-A371A596784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4218901" y="1649046"/>
            <a:ext cx="1784287" cy="4368800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0473FBBE-1782-68CD-A553-41D28A9BF34F}"/>
              </a:ext>
            </a:extLst>
          </p:cNvPr>
          <p:cNvSpPr/>
          <p:nvPr/>
        </p:nvSpPr>
        <p:spPr>
          <a:xfrm>
            <a:off x="4218901" y="1649046"/>
            <a:ext cx="178560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30105264-008E-7DB8-F35A-DA8B1BC20F7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1" r="6841"/>
          <a:stretch/>
        </p:blipFill>
        <p:spPr>
          <a:xfrm>
            <a:off x="10022947" y="1662501"/>
            <a:ext cx="1782351" cy="4364058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2A50B446-9167-C1AB-4661-E3D5B620E528}"/>
              </a:ext>
            </a:extLst>
          </p:cNvPr>
          <p:cNvSpPr/>
          <p:nvPr/>
        </p:nvSpPr>
        <p:spPr>
          <a:xfrm>
            <a:off x="10022947" y="1662501"/>
            <a:ext cx="178235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D0401129-9B4C-66B1-E3F1-E5BDD4109FC6}"/>
              </a:ext>
            </a:extLst>
          </p:cNvPr>
          <p:cNvSpPr/>
          <p:nvPr/>
        </p:nvSpPr>
        <p:spPr>
          <a:xfrm>
            <a:off x="386702" y="5062937"/>
            <a:ext cx="1765600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Claro internet </a:t>
            </a:r>
          </a:p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 5G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84D7E1DF-ADDD-4717-1CC9-D0663F0B29F5}"/>
              </a:ext>
            </a:extLst>
          </p:cNvPr>
          <p:cNvSpPr/>
          <p:nvPr/>
        </p:nvSpPr>
        <p:spPr>
          <a:xfrm>
            <a:off x="4232233" y="5062937"/>
            <a:ext cx="1780375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Noites </a:t>
            </a:r>
            <a:b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</a:b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em Claro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DE1AB8A2-3D0C-A229-0D64-574E1B6CB5F0}"/>
              </a:ext>
            </a:extLst>
          </p:cNvPr>
          <p:cNvSpPr/>
          <p:nvPr/>
        </p:nvSpPr>
        <p:spPr>
          <a:xfrm>
            <a:off x="2314337" y="5062937"/>
            <a:ext cx="1761212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Serviços Inclusos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8B3F5263-ECC6-2AC7-526C-1C3CBA06EB29}"/>
              </a:ext>
            </a:extLst>
          </p:cNvPr>
          <p:cNvSpPr/>
          <p:nvPr/>
        </p:nvSpPr>
        <p:spPr>
          <a:xfrm>
            <a:off x="6158871" y="5062937"/>
            <a:ext cx="1795025" cy="923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Dependentes     e Pacotes Adicionais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0140389F-46AA-A6C4-DEDB-1D3837F6FBF4}"/>
              </a:ext>
            </a:extLst>
          </p:cNvPr>
          <p:cNvSpPr/>
          <p:nvPr/>
        </p:nvSpPr>
        <p:spPr>
          <a:xfrm>
            <a:off x="8097247" y="5062937"/>
            <a:ext cx="1770012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Equipamentos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61124864-D873-65B3-A8BC-7BAF16FC19E8}"/>
              </a:ext>
            </a:extLst>
          </p:cNvPr>
          <p:cNvSpPr/>
          <p:nvPr/>
        </p:nvSpPr>
        <p:spPr>
          <a:xfrm>
            <a:off x="10018557" y="5062937"/>
            <a:ext cx="1782349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Política Comercial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831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C14A30FB-0659-E824-84A3-7AB58B4D13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14" r="15514"/>
          <a:stretch/>
        </p:blipFill>
        <p:spPr>
          <a:xfrm>
            <a:off x="4629150" y="0"/>
            <a:ext cx="7562850" cy="6858000"/>
          </a:xfrm>
          <a:prstGeom prst="rect">
            <a:avLst/>
          </a:prstGeom>
        </p:spPr>
      </p:pic>
      <p:pic>
        <p:nvPicPr>
          <p:cNvPr id="5" name="Imagem 4" descr="Forma, Círculo&#10;&#10;Descrição gerada automaticamente">
            <a:extLst>
              <a:ext uri="{FF2B5EF4-FFF2-40B4-BE49-F238E27FC236}">
                <a16:creationId xmlns:a16="http://schemas.microsoft.com/office/drawing/2014/main" id="{EA6CCFBF-0BAC-B033-DAF4-8C87E8F20E6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69"/>
          <a:stretch/>
        </p:blipFill>
        <p:spPr>
          <a:xfrm rot="10800000">
            <a:off x="0" y="0"/>
            <a:ext cx="8136181" cy="6858000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BDE2396F-52DF-B662-36B3-18996C424D8B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sp>
        <p:nvSpPr>
          <p:cNvPr id="116" name="CaixaDeTexto 115">
            <a:extLst>
              <a:ext uri="{FF2B5EF4-FFF2-40B4-BE49-F238E27FC236}">
                <a16:creationId xmlns:a16="http://schemas.microsoft.com/office/drawing/2014/main" id="{7D9C2FF6-8559-F2F8-EE8A-9AAFCC74B3D1}"/>
              </a:ext>
            </a:extLst>
          </p:cNvPr>
          <p:cNvSpPr txBox="1"/>
          <p:nvPr/>
        </p:nvSpPr>
        <p:spPr>
          <a:xfrm>
            <a:off x="576263" y="2566298"/>
            <a:ext cx="47317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  <a:t>E tem como fazer com que a franquia dure mais? Sim, tem!</a:t>
            </a:r>
          </a:p>
          <a:p>
            <a:endParaRPr lang="pt-BR" sz="2000" b="1" dirty="0">
              <a:solidFill>
                <a:srgbClr val="30353F"/>
              </a:solidFill>
              <a:latin typeface="AMX" pitchFamily="2" charset="0"/>
              <a:cs typeface="Segoe UI Light" panose="020B0502040204020203" pitchFamily="34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  <a:t>No Noites em Claro, o cliente tem a mesma quantidade do plano para usar de madrugada por apenas </a:t>
            </a:r>
            <a:r>
              <a:rPr lang="pt-BR" sz="2000" b="1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  <a:t>R$9,90 ao mês.</a:t>
            </a:r>
            <a:endParaRPr lang="pt-BR" sz="2000" dirty="0">
              <a:solidFill>
                <a:schemeClr val="bg1"/>
              </a:solidFill>
              <a:effectLst/>
              <a:latin typeface="AMX" pitchFamily="2" charset="77"/>
              <a:cs typeface="Segoe UI Light" panose="020B0502040204020203" pitchFamily="34" charset="0"/>
            </a:endParaRPr>
          </a:p>
        </p:txBody>
      </p:sp>
      <p:sp>
        <p:nvSpPr>
          <p:cNvPr id="117" name="CaixaDeTexto 116">
            <a:extLst>
              <a:ext uri="{FF2B5EF4-FFF2-40B4-BE49-F238E27FC236}">
                <a16:creationId xmlns:a16="http://schemas.microsoft.com/office/drawing/2014/main" id="{0F6F9296-A0A6-9A4D-47FD-2E49816BD008}"/>
              </a:ext>
            </a:extLst>
          </p:cNvPr>
          <p:cNvSpPr txBox="1"/>
          <p:nvPr/>
        </p:nvSpPr>
        <p:spPr>
          <a:xfrm>
            <a:off x="576263" y="1550939"/>
            <a:ext cx="4299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Noites em Claro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C0EF1C47-6A6B-DC71-05A1-EA19DF79D458}"/>
              </a:ext>
            </a:extLst>
          </p:cNvPr>
          <p:cNvSpPr/>
          <p:nvPr/>
        </p:nvSpPr>
        <p:spPr>
          <a:xfrm>
            <a:off x="580080" y="2064080"/>
            <a:ext cx="502919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00501"/>
            <a:r>
              <a:rPr lang="pt-BR" sz="2000" b="1" kern="0" dirty="0">
                <a:solidFill>
                  <a:srgbClr val="00CF91"/>
                </a:solidFill>
                <a:latin typeface="AMX" pitchFamily="2" charset="0"/>
                <a:ea typeface="Segoe UI Black" panose="020B0A02040204020203" pitchFamily="34" charset="0"/>
                <a:cs typeface="Poppins Light" panose="00000400000000000000" pitchFamily="2" charset="0"/>
              </a:rPr>
              <a:t>CLARO INTERNET MAIS 6.0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C669E0D2-2EE1-EFA4-1FA9-84B0B23C7D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C4058BC7-6325-1972-8B9C-CAE8CA5F7E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653325" y="252631"/>
            <a:ext cx="908186" cy="34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1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25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975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1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" grpId="0" uiExpand="1" build="p"/>
      <p:bldP spid="117" grpId="0"/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áfico 3">
            <a:extLst>
              <a:ext uri="{FF2B5EF4-FFF2-40B4-BE49-F238E27FC236}">
                <a16:creationId xmlns:a16="http://schemas.microsoft.com/office/drawing/2014/main" id="{8AA9F828-37BA-4121-BC54-E54472690E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85687" y="3631496"/>
            <a:ext cx="1420627" cy="141352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7670491F-B77B-4284-B22D-A457F1DADE0D}"/>
              </a:ext>
            </a:extLst>
          </p:cNvPr>
          <p:cNvSpPr/>
          <p:nvPr/>
        </p:nvSpPr>
        <p:spPr>
          <a:xfrm>
            <a:off x="5479226" y="4254922"/>
            <a:ext cx="1242256" cy="318994"/>
          </a:xfrm>
          <a:prstGeom prst="rect">
            <a:avLst/>
          </a:prstGeom>
          <a:solidFill>
            <a:srgbClr val="F75D49"/>
          </a:solidFill>
          <a:ln w="19050"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200" b="1" dirty="0">
                <a:solidFill>
                  <a:prstClr val="white"/>
                </a:solidFill>
                <a:latin typeface="AMX" pitchFamily="2" charset="0"/>
              </a:rPr>
              <a:t>120GB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B571E84A-D7C1-40D8-A775-431E7A247E63}"/>
              </a:ext>
            </a:extLst>
          </p:cNvPr>
          <p:cNvSpPr/>
          <p:nvPr/>
        </p:nvSpPr>
        <p:spPr>
          <a:xfrm>
            <a:off x="728868" y="1661238"/>
            <a:ext cx="23615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AMX" pitchFamily="2" charset="0"/>
              </a:rPr>
              <a:t>COMO FUNCIONA?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38ACB5CE-3129-4398-9E13-757886FE731E}"/>
              </a:ext>
            </a:extLst>
          </p:cNvPr>
          <p:cNvSpPr/>
          <p:nvPr/>
        </p:nvSpPr>
        <p:spPr>
          <a:xfrm>
            <a:off x="722456" y="2708165"/>
            <a:ext cx="2457724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pt-BR" dirty="0">
                <a:solidFill>
                  <a:schemeClr val="bg1"/>
                </a:solidFill>
                <a:latin typeface="AMX" pitchFamily="2" charset="0"/>
              </a:rPr>
              <a:t>Por um adicional de</a:t>
            </a:r>
            <a:br>
              <a:rPr lang="pt-BR" dirty="0">
                <a:solidFill>
                  <a:schemeClr val="bg1"/>
                </a:solidFill>
                <a:latin typeface="AMX" pitchFamily="2" charset="0"/>
              </a:rPr>
            </a:br>
            <a:r>
              <a:rPr lang="pt-BR" sz="1600" b="1" dirty="0">
                <a:solidFill>
                  <a:schemeClr val="bg1"/>
                </a:solidFill>
                <a:latin typeface="AMX" pitchFamily="2" charset="0"/>
              </a:rPr>
              <a:t> </a:t>
            </a:r>
            <a:r>
              <a:rPr lang="pt-BR" sz="2800" b="1" dirty="0">
                <a:solidFill>
                  <a:schemeClr val="bg1"/>
                </a:solidFill>
                <a:latin typeface="AMX" pitchFamily="2" charset="0"/>
              </a:rPr>
              <a:t>R$ 9,90 </a:t>
            </a:r>
            <a:r>
              <a:rPr lang="pt-BR" dirty="0">
                <a:solidFill>
                  <a:schemeClr val="bg1"/>
                </a:solidFill>
                <a:latin typeface="AMX" pitchFamily="2" charset="0"/>
              </a:rPr>
              <a:t>ao mês...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A085824B-FE39-4EDF-B3D6-9643F5EC4D80}"/>
              </a:ext>
            </a:extLst>
          </p:cNvPr>
          <p:cNvSpPr/>
          <p:nvPr/>
        </p:nvSpPr>
        <p:spPr>
          <a:xfrm>
            <a:off x="4488854" y="2708165"/>
            <a:ext cx="322300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dirty="0">
                <a:solidFill>
                  <a:schemeClr val="bg1"/>
                </a:solidFill>
                <a:latin typeface="AMX" pitchFamily="2" charset="0"/>
              </a:rPr>
              <a:t>...o cliente ganha a mesma internet do plano para gastar...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286A32ED-317F-4AA5-ABBE-EA8AB639F15C}"/>
              </a:ext>
            </a:extLst>
          </p:cNvPr>
          <p:cNvSpPr/>
          <p:nvPr/>
        </p:nvSpPr>
        <p:spPr>
          <a:xfrm>
            <a:off x="8883217" y="2708165"/>
            <a:ext cx="26911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dirty="0">
                <a:solidFill>
                  <a:schemeClr val="bg1"/>
                </a:solidFill>
                <a:latin typeface="AMX" pitchFamily="2" charset="0"/>
              </a:rPr>
              <a:t>...exclusivamente das 23h até as 7h da manhã.</a:t>
            </a: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3528A825-C86C-4C28-97B0-3206187F9E9A}"/>
              </a:ext>
            </a:extLst>
          </p:cNvPr>
          <p:cNvSpPr/>
          <p:nvPr/>
        </p:nvSpPr>
        <p:spPr>
          <a:xfrm>
            <a:off x="8708" y="5502442"/>
            <a:ext cx="12192000" cy="707886"/>
          </a:xfrm>
          <a:prstGeom prst="rect">
            <a:avLst/>
          </a:prstGeom>
          <a:solidFill>
            <a:schemeClr val="bg1">
              <a:lumMod val="75000"/>
              <a:alpha val="3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pt-BR" sz="2000" b="1" dirty="0">
                <a:solidFill>
                  <a:srgbClr val="00CF91"/>
                </a:solidFill>
                <a:latin typeface="AMX" pitchFamily="2" charset="0"/>
                <a:cs typeface="Segoe UI Light" panose="020B0502040204020203" pitchFamily="34" charset="0"/>
              </a:rPr>
              <a:t>Mas atenção: 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se a franquia regular acabar, o cliente pode continuar usando a franquia </a:t>
            </a:r>
          </a:p>
          <a:p>
            <a:pPr algn="ctr"/>
            <a:r>
              <a:rPr lang="pt-BR" sz="2000" b="1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Noites em Claro </a:t>
            </a:r>
            <a:r>
              <a:rPr lang="pt-BR" sz="20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no período da madrugada!</a:t>
            </a: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0138CD51-1854-4E2D-896D-879053FC4853}"/>
              </a:ext>
            </a:extLst>
          </p:cNvPr>
          <p:cNvPicPr>
            <a:picLocks noChangeAspect="1"/>
          </p:cNvPicPr>
          <p:nvPr/>
        </p:nvPicPr>
        <p:blipFill>
          <a:blip cstate="print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17347" y="3762415"/>
            <a:ext cx="1152525" cy="1138805"/>
          </a:xfrm>
          <a:prstGeom prst="rect">
            <a:avLst/>
          </a:prstGeom>
        </p:spPr>
      </p:pic>
      <p:pic>
        <p:nvPicPr>
          <p:cNvPr id="14" name="Gráfico 13">
            <a:extLst>
              <a:ext uri="{FF2B5EF4-FFF2-40B4-BE49-F238E27FC236}">
                <a16:creationId xmlns:a16="http://schemas.microsoft.com/office/drawing/2014/main" id="{456B7946-7B3A-468E-83DE-89CD7FDA1E5B}"/>
              </a:ext>
            </a:extLst>
          </p:cNvPr>
          <p:cNvPicPr>
            <a:picLocks noChangeAspect="1"/>
          </p:cNvPicPr>
          <p:nvPr/>
        </p:nvPicPr>
        <p:blipFill>
          <a:blip cstate="print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55857" y="3735173"/>
            <a:ext cx="1145880" cy="114469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2CCF1182-D5A5-F253-496C-F589E4A1636F}"/>
              </a:ext>
            </a:extLst>
          </p:cNvPr>
          <p:cNvSpPr txBox="1"/>
          <p:nvPr/>
        </p:nvSpPr>
        <p:spPr>
          <a:xfrm>
            <a:off x="728868" y="714107"/>
            <a:ext cx="9664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Como funciona: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FE0D4AAB-7908-F74A-5BAF-9D26A970A19E}"/>
              </a:ext>
            </a:extLst>
          </p:cNvPr>
          <p:cNvSpPr/>
          <p:nvPr/>
        </p:nvSpPr>
        <p:spPr>
          <a:xfrm>
            <a:off x="728868" y="1258253"/>
            <a:ext cx="502919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00501"/>
            <a:r>
              <a:rPr lang="pt-BR" sz="2000" b="1" kern="0" dirty="0">
                <a:solidFill>
                  <a:srgbClr val="00CF91"/>
                </a:solidFill>
                <a:latin typeface="AMX" pitchFamily="2" charset="0"/>
                <a:ea typeface="Segoe UI Black" panose="020B0A02040204020203" pitchFamily="34" charset="0"/>
                <a:cs typeface="Poppins Light" panose="00000400000000000000" pitchFamily="2" charset="0"/>
              </a:rPr>
              <a:t>CLARO INTERNET MAIS 6.0</a:t>
            </a:r>
          </a:p>
        </p:txBody>
      </p:sp>
      <p:cxnSp>
        <p:nvCxnSpPr>
          <p:cNvPr id="20" name="Conector Reto 11">
            <a:extLst>
              <a:ext uri="{FF2B5EF4-FFF2-40B4-BE49-F238E27FC236}">
                <a16:creationId xmlns:a16="http://schemas.microsoft.com/office/drawing/2014/main" id="{624EA1C0-CC89-1619-2BB1-A830831A8263}"/>
              </a:ext>
            </a:extLst>
          </p:cNvPr>
          <p:cNvCxnSpPr>
            <a:cxnSpLocks/>
          </p:cNvCxnSpPr>
          <p:nvPr/>
        </p:nvCxnSpPr>
        <p:spPr>
          <a:xfrm>
            <a:off x="3926731" y="2689756"/>
            <a:ext cx="0" cy="2490281"/>
          </a:xfrm>
          <a:prstGeom prst="line">
            <a:avLst/>
          </a:prstGeom>
          <a:ln w="31750">
            <a:solidFill>
              <a:srgbClr val="F75D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to 11">
            <a:extLst>
              <a:ext uri="{FF2B5EF4-FFF2-40B4-BE49-F238E27FC236}">
                <a16:creationId xmlns:a16="http://schemas.microsoft.com/office/drawing/2014/main" id="{F4479AA7-68A6-F5A2-07DB-0A7455D7FB7D}"/>
              </a:ext>
            </a:extLst>
          </p:cNvPr>
          <p:cNvCxnSpPr>
            <a:cxnSpLocks/>
          </p:cNvCxnSpPr>
          <p:nvPr/>
        </p:nvCxnSpPr>
        <p:spPr>
          <a:xfrm>
            <a:off x="8420910" y="2708165"/>
            <a:ext cx="0" cy="2490281"/>
          </a:xfrm>
          <a:prstGeom prst="line">
            <a:avLst/>
          </a:prstGeom>
          <a:ln w="31750">
            <a:solidFill>
              <a:srgbClr val="F75D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14848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5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50"/>
                            </p:stCondLst>
                            <p:childTnLst>
                              <p:par>
                                <p:cTn id="1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50"/>
                            </p:stCondLst>
                            <p:childTnLst>
                              <p:par>
                                <p:cTn id="34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5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5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55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9" grpId="0"/>
      <p:bldP spid="10" grpId="0"/>
      <p:bldP spid="11" grpId="0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18CFD5CD-77AE-BC00-F18E-36EB68B311E8}"/>
              </a:ext>
            </a:extLst>
          </p:cNvPr>
          <p:cNvSpPr/>
          <p:nvPr/>
        </p:nvSpPr>
        <p:spPr>
          <a:xfrm>
            <a:off x="0" y="621961"/>
            <a:ext cx="121919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00501">
              <a:defRPr/>
            </a:pPr>
            <a:r>
              <a:rPr lang="pt-BR" sz="3600" b="1" kern="0" dirty="0">
                <a:solidFill>
                  <a:srgbClr val="F75D49"/>
                </a:solidFill>
                <a:latin typeface="AMX" pitchFamily="2" charset="77"/>
                <a:ea typeface="Segoe UI Black" panose="020B0A02040204020203" pitchFamily="34" charset="0"/>
              </a:rPr>
              <a:t>Noites em Claro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87BC0C7B-3F01-EE05-2FAE-EF2BBE07906C}"/>
              </a:ext>
            </a:extLst>
          </p:cNvPr>
          <p:cNvSpPr/>
          <p:nvPr/>
        </p:nvSpPr>
        <p:spPr>
          <a:xfrm>
            <a:off x="4348645" y="1268292"/>
            <a:ext cx="349470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00501">
              <a:defRPr/>
            </a:pPr>
            <a:r>
              <a:rPr lang="pt-BR" sz="2400" b="1" kern="0" dirty="0">
                <a:solidFill>
                  <a:srgbClr val="00CF91"/>
                </a:solidFill>
                <a:latin typeface="AMX" pitchFamily="2" charset="77"/>
                <a:ea typeface="Segoe UI Black" panose="020B0A02040204020203" pitchFamily="34" charset="0"/>
              </a:rPr>
              <a:t>Claro internet mais 6.0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194F9670-A986-AD58-3376-EDB735B9AFE6}"/>
              </a:ext>
            </a:extLst>
          </p:cNvPr>
          <p:cNvSpPr txBox="1"/>
          <p:nvPr/>
        </p:nvSpPr>
        <p:spPr>
          <a:xfrm>
            <a:off x="1098550" y="1848884"/>
            <a:ext cx="99949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  <a:t>Exemplificando, se um cliente 120GB contrata a promoção, ele passa</a:t>
            </a:r>
            <a:br>
              <a:rPr lang="pt-BR" sz="2000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  <a:t>a ter mais 40GB para usar como quiser durante a madrugada.</a:t>
            </a:r>
            <a:r>
              <a:rPr lang="pt-BR" sz="24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 </a:t>
            </a:r>
          </a:p>
          <a:p>
            <a:pPr algn="ctr"/>
            <a:endParaRPr lang="pt-BR" sz="2000" dirty="0">
              <a:solidFill>
                <a:schemeClr val="bg1"/>
              </a:solidFill>
              <a:latin typeface="AMX" pitchFamily="2" charset="0"/>
              <a:cs typeface="Segoe UI Light" panose="020B0502040204020203" pitchFamily="34" charset="0"/>
            </a:endParaRPr>
          </a:p>
          <a:p>
            <a:pPr algn="ctr"/>
            <a:r>
              <a:rPr lang="pt-BR" sz="20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Veja o exemplo a seguir:</a:t>
            </a:r>
          </a:p>
        </p:txBody>
      </p:sp>
      <p:grpSp>
        <p:nvGrpSpPr>
          <p:cNvPr id="54" name="Agrupar 53">
            <a:extLst>
              <a:ext uri="{FF2B5EF4-FFF2-40B4-BE49-F238E27FC236}">
                <a16:creationId xmlns:a16="http://schemas.microsoft.com/office/drawing/2014/main" id="{B6E43103-EA57-9F98-C3E9-6F080C894F6A}"/>
              </a:ext>
            </a:extLst>
          </p:cNvPr>
          <p:cNvGrpSpPr/>
          <p:nvPr/>
        </p:nvGrpSpPr>
        <p:grpSpPr>
          <a:xfrm>
            <a:off x="1712134" y="3404073"/>
            <a:ext cx="8767732" cy="2620361"/>
            <a:chOff x="1948703" y="3744541"/>
            <a:chExt cx="8767732" cy="2620361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A27FB8C9-59E3-DC9C-E7C0-98D352908D35}"/>
                </a:ext>
              </a:extLst>
            </p:cNvPr>
            <p:cNvGrpSpPr/>
            <p:nvPr/>
          </p:nvGrpSpPr>
          <p:grpSpPr>
            <a:xfrm>
              <a:off x="1948703" y="3832702"/>
              <a:ext cx="8767732" cy="2532200"/>
              <a:chOff x="1977886" y="4019842"/>
              <a:chExt cx="8767732" cy="2532200"/>
            </a:xfrm>
          </p:grpSpPr>
          <p:sp>
            <p:nvSpPr>
              <p:cNvPr id="26" name="CaixaDeTexto 25">
                <a:extLst>
                  <a:ext uri="{FF2B5EF4-FFF2-40B4-BE49-F238E27FC236}">
                    <a16:creationId xmlns:a16="http://schemas.microsoft.com/office/drawing/2014/main" id="{F89C1623-9F20-7948-E1E7-8F3A180D29E4}"/>
                  </a:ext>
                </a:extLst>
              </p:cNvPr>
              <p:cNvSpPr txBox="1"/>
              <p:nvPr/>
            </p:nvSpPr>
            <p:spPr>
              <a:xfrm>
                <a:off x="3809052" y="5050246"/>
                <a:ext cx="5734876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2400" b="1" kern="0" dirty="0">
                    <a:solidFill>
                      <a:srgbClr val="F75D49"/>
                    </a:solidFill>
                    <a:latin typeface="AMX" pitchFamily="2" charset="77"/>
                    <a:ea typeface="Segoe UI Black" panose="020B0A02040204020203" pitchFamily="34" charset="0"/>
                  </a:rPr>
                  <a:t>+</a:t>
                </a:r>
                <a:r>
                  <a:rPr lang="pt-BR" sz="2400" b="1" kern="0" dirty="0">
                    <a:solidFill>
                      <a:schemeClr val="bg1"/>
                    </a:solidFill>
                    <a:latin typeface="AMX" pitchFamily="2" charset="77"/>
                    <a:ea typeface="Segoe UI Black" panose="020B0A02040204020203" pitchFamily="34" charset="0"/>
                  </a:rPr>
                  <a:t> </a:t>
                </a:r>
                <a:r>
                  <a:rPr lang="pt-BR" sz="2400" b="1" kern="0" dirty="0">
                    <a:solidFill>
                      <a:schemeClr val="bg1"/>
                    </a:solidFill>
                    <a:highlight>
                      <a:srgbClr val="F75D49"/>
                    </a:highlight>
                    <a:latin typeface="AMX" pitchFamily="2" charset="77"/>
                    <a:ea typeface="Segoe UI Black" panose="020B0A02040204020203" pitchFamily="34" charset="0"/>
                  </a:rPr>
                  <a:t>NOITES EM CLARO</a:t>
                </a:r>
                <a:r>
                  <a:rPr lang="pt-BR" sz="2400" b="1" kern="0" dirty="0">
                    <a:solidFill>
                      <a:schemeClr val="bg1"/>
                    </a:solidFill>
                    <a:latin typeface="AMX" pitchFamily="2" charset="77"/>
                    <a:ea typeface="Segoe UI Black" panose="020B0A02040204020203" pitchFamily="34" charset="0"/>
                  </a:rPr>
                  <a:t> </a:t>
                </a:r>
                <a:r>
                  <a:rPr lang="pt-BR" sz="2400" b="1" kern="0" dirty="0">
                    <a:solidFill>
                      <a:srgbClr val="F75D49"/>
                    </a:solidFill>
                    <a:latin typeface="AMX" pitchFamily="2" charset="77"/>
                    <a:ea typeface="Segoe UI Black" panose="020B0A02040204020203" pitchFamily="34" charset="0"/>
                  </a:rPr>
                  <a:t>= R$9,90</a:t>
                </a:r>
              </a:p>
            </p:txBody>
          </p:sp>
          <p:grpSp>
            <p:nvGrpSpPr>
              <p:cNvPr id="52" name="Agrupar 51">
                <a:extLst>
                  <a:ext uri="{FF2B5EF4-FFF2-40B4-BE49-F238E27FC236}">
                    <a16:creationId xmlns:a16="http://schemas.microsoft.com/office/drawing/2014/main" id="{6660836E-31E3-06C2-C825-229512251481}"/>
                  </a:ext>
                </a:extLst>
              </p:cNvPr>
              <p:cNvGrpSpPr/>
              <p:nvPr/>
            </p:nvGrpSpPr>
            <p:grpSpPr>
              <a:xfrm>
                <a:off x="1977887" y="4019842"/>
                <a:ext cx="8767731" cy="904210"/>
                <a:chOff x="1977886" y="4116308"/>
                <a:chExt cx="8767731" cy="904210"/>
              </a:xfrm>
            </p:grpSpPr>
            <p:grpSp>
              <p:nvGrpSpPr>
                <p:cNvPr id="27" name="Agrupar 26">
                  <a:extLst>
                    <a:ext uri="{FF2B5EF4-FFF2-40B4-BE49-F238E27FC236}">
                      <a16:creationId xmlns:a16="http://schemas.microsoft.com/office/drawing/2014/main" id="{27AA41A7-3A67-E199-D685-D7510527536C}"/>
                    </a:ext>
                  </a:extLst>
                </p:cNvPr>
                <p:cNvGrpSpPr/>
                <p:nvPr/>
              </p:nvGrpSpPr>
              <p:grpSpPr>
                <a:xfrm>
                  <a:off x="1977887" y="4116308"/>
                  <a:ext cx="8767730" cy="564204"/>
                  <a:chOff x="1977887" y="4617047"/>
                  <a:chExt cx="8767730" cy="564204"/>
                </a:xfrm>
              </p:grpSpPr>
              <p:sp>
                <p:nvSpPr>
                  <p:cNvPr id="9" name="Retângulo 8">
                    <a:extLst>
                      <a:ext uri="{FF2B5EF4-FFF2-40B4-BE49-F238E27FC236}">
                        <a16:creationId xmlns:a16="http://schemas.microsoft.com/office/drawing/2014/main" id="{66DF463C-8F45-329D-F305-0A120054221C}"/>
                      </a:ext>
                    </a:extLst>
                  </p:cNvPr>
                  <p:cNvSpPr/>
                  <p:nvPr/>
                </p:nvSpPr>
                <p:spPr>
                  <a:xfrm>
                    <a:off x="1977887" y="4617047"/>
                    <a:ext cx="8767730" cy="564204"/>
                  </a:xfrm>
                  <a:prstGeom prst="rect">
                    <a:avLst/>
                  </a:prstGeom>
                  <a:solidFill>
                    <a:srgbClr val="00CF9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sz="2000" b="1" dirty="0">
                      <a:solidFill>
                        <a:schemeClr val="bg1"/>
                      </a:solidFill>
                      <a:latin typeface="AMX" pitchFamily="2" charset="77"/>
                    </a:endParaRPr>
                  </a:p>
                </p:txBody>
              </p:sp>
              <p:sp>
                <p:nvSpPr>
                  <p:cNvPr id="20" name="CaixaDeTexto 19">
                    <a:extLst>
                      <a:ext uri="{FF2B5EF4-FFF2-40B4-BE49-F238E27FC236}">
                        <a16:creationId xmlns:a16="http://schemas.microsoft.com/office/drawing/2014/main" id="{2DEA262B-AB58-FC7A-5CE8-AFFA1412D574}"/>
                      </a:ext>
                    </a:extLst>
                  </p:cNvPr>
                  <p:cNvSpPr txBox="1"/>
                  <p:nvPr/>
                </p:nvSpPr>
                <p:spPr>
                  <a:xfrm>
                    <a:off x="5894613" y="4617047"/>
                    <a:ext cx="934279" cy="369332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pt-BR" b="1" dirty="0">
                        <a:solidFill>
                          <a:schemeClr val="bg1"/>
                        </a:solidFill>
                        <a:latin typeface="AMX" pitchFamily="2" charset="77"/>
                      </a:rPr>
                      <a:t>12</a:t>
                    </a:r>
                    <a:r>
                      <a:rPr lang="pt-BR" sz="1800" b="1" dirty="0">
                        <a:solidFill>
                          <a:schemeClr val="bg1"/>
                        </a:solidFill>
                        <a:latin typeface="AMX" pitchFamily="2" charset="77"/>
                      </a:rPr>
                      <a:t>0GB</a:t>
                    </a:r>
                    <a:endParaRPr lang="pt-BR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</p:grpSp>
            <p:grpSp>
              <p:nvGrpSpPr>
                <p:cNvPr id="41" name="Agrupar 40">
                  <a:extLst>
                    <a:ext uri="{FF2B5EF4-FFF2-40B4-BE49-F238E27FC236}">
                      <a16:creationId xmlns:a16="http://schemas.microsoft.com/office/drawing/2014/main" id="{1B05DCB7-18B9-E449-5E4F-2E2D483F6E38}"/>
                    </a:ext>
                  </a:extLst>
                </p:cNvPr>
                <p:cNvGrpSpPr/>
                <p:nvPr/>
              </p:nvGrpSpPr>
              <p:grpSpPr>
                <a:xfrm>
                  <a:off x="1977886" y="4485640"/>
                  <a:ext cx="8767731" cy="534878"/>
                  <a:chOff x="1977886" y="4485640"/>
                  <a:chExt cx="8767731" cy="534878"/>
                </a:xfrm>
              </p:grpSpPr>
              <p:sp>
                <p:nvSpPr>
                  <p:cNvPr id="30" name="CaixaDeTexto 29">
                    <a:extLst>
                      <a:ext uri="{FF2B5EF4-FFF2-40B4-BE49-F238E27FC236}">
                        <a16:creationId xmlns:a16="http://schemas.microsoft.com/office/drawing/2014/main" id="{6F2BB261-846A-BF93-F85A-ED9CA09C4476}"/>
                      </a:ext>
                    </a:extLst>
                  </p:cNvPr>
                  <p:cNvSpPr txBox="1"/>
                  <p:nvPr/>
                </p:nvSpPr>
                <p:spPr>
                  <a:xfrm>
                    <a:off x="1977886" y="4681964"/>
                    <a:ext cx="629475" cy="338554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r>
                      <a:rPr lang="pt-BR" sz="1600" i="0" dirty="0">
                        <a:solidFill>
                          <a:schemeClr val="bg1"/>
                        </a:solidFill>
                        <a:latin typeface="AMX" pitchFamily="2" charset="0"/>
                      </a:rPr>
                      <a:t>23h</a:t>
                    </a:r>
                    <a:endParaRPr lang="pt-BR" sz="1600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  <p:sp>
                <p:nvSpPr>
                  <p:cNvPr id="31" name="CaixaDeTexto 30">
                    <a:extLst>
                      <a:ext uri="{FF2B5EF4-FFF2-40B4-BE49-F238E27FC236}">
                        <a16:creationId xmlns:a16="http://schemas.microsoft.com/office/drawing/2014/main" id="{B1798997-8F04-75DB-8C7A-7663A2D164D5}"/>
                      </a:ext>
                    </a:extLst>
                  </p:cNvPr>
                  <p:cNvSpPr txBox="1"/>
                  <p:nvPr/>
                </p:nvSpPr>
                <p:spPr>
                  <a:xfrm>
                    <a:off x="4012450" y="4681964"/>
                    <a:ext cx="629475" cy="338554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r>
                      <a:rPr lang="pt-BR" sz="1600" i="0" dirty="0">
                        <a:solidFill>
                          <a:schemeClr val="bg1"/>
                        </a:solidFill>
                        <a:latin typeface="AMX" pitchFamily="2" charset="0"/>
                      </a:rPr>
                      <a:t>7h</a:t>
                    </a:r>
                    <a:endParaRPr lang="pt-BR" sz="1600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  <p:sp>
                <p:nvSpPr>
                  <p:cNvPr id="32" name="CaixaDeTexto 31">
                    <a:extLst>
                      <a:ext uri="{FF2B5EF4-FFF2-40B4-BE49-F238E27FC236}">
                        <a16:creationId xmlns:a16="http://schemas.microsoft.com/office/drawing/2014/main" id="{4A4BA13C-F3A2-334E-6C7E-00DE8A638500}"/>
                      </a:ext>
                    </a:extLst>
                  </p:cNvPr>
                  <p:cNvSpPr txBox="1"/>
                  <p:nvPr/>
                </p:nvSpPr>
                <p:spPr>
                  <a:xfrm>
                    <a:off x="6047014" y="4681964"/>
                    <a:ext cx="629475" cy="338554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pt-BR" sz="1600" i="0" dirty="0">
                        <a:solidFill>
                          <a:schemeClr val="bg1"/>
                        </a:solidFill>
                        <a:latin typeface="AMX" pitchFamily="2" charset="0"/>
                      </a:rPr>
                      <a:t>12h</a:t>
                    </a:r>
                    <a:endParaRPr lang="pt-BR" sz="1600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  <p:sp>
                <p:nvSpPr>
                  <p:cNvPr id="33" name="CaixaDeTexto 32">
                    <a:extLst>
                      <a:ext uri="{FF2B5EF4-FFF2-40B4-BE49-F238E27FC236}">
                        <a16:creationId xmlns:a16="http://schemas.microsoft.com/office/drawing/2014/main" id="{540F4A6C-1A98-B356-7946-03A40F26AF53}"/>
                      </a:ext>
                    </a:extLst>
                  </p:cNvPr>
                  <p:cNvSpPr txBox="1"/>
                  <p:nvPr/>
                </p:nvSpPr>
                <p:spPr>
                  <a:xfrm>
                    <a:off x="8081578" y="4681964"/>
                    <a:ext cx="629475" cy="338554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pt-BR" sz="1600" i="0" dirty="0">
                        <a:solidFill>
                          <a:schemeClr val="bg1"/>
                        </a:solidFill>
                        <a:latin typeface="AMX" pitchFamily="2" charset="0"/>
                      </a:rPr>
                      <a:t>18h</a:t>
                    </a:r>
                    <a:endParaRPr lang="pt-BR" sz="1600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  <p:sp>
                <p:nvSpPr>
                  <p:cNvPr id="34" name="CaixaDeTexto 33">
                    <a:extLst>
                      <a:ext uri="{FF2B5EF4-FFF2-40B4-BE49-F238E27FC236}">
                        <a16:creationId xmlns:a16="http://schemas.microsoft.com/office/drawing/2014/main" id="{AE22820F-8481-92AA-E2EE-54BFF2A6AB80}"/>
                      </a:ext>
                    </a:extLst>
                  </p:cNvPr>
                  <p:cNvSpPr txBox="1"/>
                  <p:nvPr/>
                </p:nvSpPr>
                <p:spPr>
                  <a:xfrm>
                    <a:off x="10116142" y="4681964"/>
                    <a:ext cx="629475" cy="338554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r"/>
                    <a:r>
                      <a:rPr lang="pt-BR" sz="1600" i="0" dirty="0">
                        <a:solidFill>
                          <a:schemeClr val="bg1"/>
                        </a:solidFill>
                        <a:latin typeface="AMX" pitchFamily="2" charset="0"/>
                      </a:rPr>
                      <a:t>23h</a:t>
                    </a:r>
                    <a:endParaRPr lang="pt-BR" sz="1600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  <p:cxnSp>
                <p:nvCxnSpPr>
                  <p:cNvPr id="35" name="Conector reto 34">
                    <a:extLst>
                      <a:ext uri="{FF2B5EF4-FFF2-40B4-BE49-F238E27FC236}">
                        <a16:creationId xmlns:a16="http://schemas.microsoft.com/office/drawing/2014/main" id="{5443709B-FD97-9ACF-ABDE-9824AF1EB29E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4212006" y="4485640"/>
                    <a:ext cx="0" cy="194872"/>
                  </a:xfrm>
                  <a:prstGeom prst="line">
                    <a:avLst/>
                  </a:prstGeom>
                  <a:ln w="317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8" name="Conector reto 37">
                    <a:extLst>
                      <a:ext uri="{FF2B5EF4-FFF2-40B4-BE49-F238E27FC236}">
                        <a16:creationId xmlns:a16="http://schemas.microsoft.com/office/drawing/2014/main" id="{B1B535BA-B627-CC3E-2835-A16400D330B3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6361751" y="4485640"/>
                    <a:ext cx="0" cy="194872"/>
                  </a:xfrm>
                  <a:prstGeom prst="line">
                    <a:avLst/>
                  </a:prstGeom>
                  <a:ln w="317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Conector reto 38">
                    <a:extLst>
                      <a:ext uri="{FF2B5EF4-FFF2-40B4-BE49-F238E27FC236}">
                        <a16:creationId xmlns:a16="http://schemas.microsoft.com/office/drawing/2014/main" id="{1F9D6051-7DC5-AA47-3966-148000455A7B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344296" y="4485640"/>
                    <a:ext cx="0" cy="194872"/>
                  </a:xfrm>
                  <a:prstGeom prst="line">
                    <a:avLst/>
                  </a:prstGeom>
                  <a:ln w="317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51" name="Agrupar 50">
                <a:extLst>
                  <a:ext uri="{FF2B5EF4-FFF2-40B4-BE49-F238E27FC236}">
                    <a16:creationId xmlns:a16="http://schemas.microsoft.com/office/drawing/2014/main" id="{02A2B5D0-61A9-0673-2A91-4D1B2D5C0F12}"/>
                  </a:ext>
                </a:extLst>
              </p:cNvPr>
              <p:cNvGrpSpPr/>
              <p:nvPr/>
            </p:nvGrpSpPr>
            <p:grpSpPr>
              <a:xfrm>
                <a:off x="1977886" y="5638104"/>
                <a:ext cx="8767732" cy="913938"/>
                <a:chOff x="1977885" y="5734570"/>
                <a:chExt cx="8767732" cy="913938"/>
              </a:xfrm>
            </p:grpSpPr>
            <p:grpSp>
              <p:nvGrpSpPr>
                <p:cNvPr id="28" name="Agrupar 27">
                  <a:extLst>
                    <a:ext uri="{FF2B5EF4-FFF2-40B4-BE49-F238E27FC236}">
                      <a16:creationId xmlns:a16="http://schemas.microsoft.com/office/drawing/2014/main" id="{3E41CF81-6713-DC3B-9FDA-03F47892B98E}"/>
                    </a:ext>
                  </a:extLst>
                </p:cNvPr>
                <p:cNvGrpSpPr/>
                <p:nvPr/>
              </p:nvGrpSpPr>
              <p:grpSpPr>
                <a:xfrm>
                  <a:off x="1977887" y="5734570"/>
                  <a:ext cx="8767730" cy="564204"/>
                  <a:chOff x="1977887" y="5787759"/>
                  <a:chExt cx="8767730" cy="564204"/>
                </a:xfrm>
              </p:grpSpPr>
              <p:sp>
                <p:nvSpPr>
                  <p:cNvPr id="18" name="Retângulo 17">
                    <a:extLst>
                      <a:ext uri="{FF2B5EF4-FFF2-40B4-BE49-F238E27FC236}">
                        <a16:creationId xmlns:a16="http://schemas.microsoft.com/office/drawing/2014/main" id="{8CED2880-09D8-6BC0-B8BB-B356442C16F3}"/>
                      </a:ext>
                    </a:extLst>
                  </p:cNvPr>
                  <p:cNvSpPr/>
                  <p:nvPr/>
                </p:nvSpPr>
                <p:spPr>
                  <a:xfrm>
                    <a:off x="1977887" y="5787759"/>
                    <a:ext cx="8767730" cy="564204"/>
                  </a:xfrm>
                  <a:prstGeom prst="rect">
                    <a:avLst/>
                  </a:prstGeom>
                  <a:solidFill>
                    <a:srgbClr val="00CF9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sz="2000" b="1" dirty="0">
                      <a:solidFill>
                        <a:schemeClr val="bg1"/>
                      </a:solidFill>
                      <a:latin typeface="AMX" pitchFamily="2" charset="77"/>
                    </a:endParaRPr>
                  </a:p>
                </p:txBody>
              </p:sp>
              <p:sp>
                <p:nvSpPr>
                  <p:cNvPr id="21" name="CaixaDeTexto 20">
                    <a:extLst>
                      <a:ext uri="{FF2B5EF4-FFF2-40B4-BE49-F238E27FC236}">
                        <a16:creationId xmlns:a16="http://schemas.microsoft.com/office/drawing/2014/main" id="{CC075296-A28E-7712-D9A2-4203D4596D87}"/>
                      </a:ext>
                    </a:extLst>
                  </p:cNvPr>
                  <p:cNvSpPr txBox="1"/>
                  <p:nvPr/>
                </p:nvSpPr>
                <p:spPr>
                  <a:xfrm>
                    <a:off x="7773107" y="5787759"/>
                    <a:ext cx="934279" cy="369332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pt-BR" b="1" dirty="0">
                        <a:solidFill>
                          <a:schemeClr val="bg1"/>
                        </a:solidFill>
                        <a:latin typeface="AMX" pitchFamily="2" charset="77"/>
                      </a:rPr>
                      <a:t>12</a:t>
                    </a:r>
                    <a:r>
                      <a:rPr lang="pt-BR" sz="1800" b="1" dirty="0">
                        <a:solidFill>
                          <a:schemeClr val="bg1"/>
                        </a:solidFill>
                        <a:latin typeface="AMX" pitchFamily="2" charset="77"/>
                      </a:rPr>
                      <a:t>0GB</a:t>
                    </a:r>
                    <a:endParaRPr lang="pt-BR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  <p:sp>
                <p:nvSpPr>
                  <p:cNvPr id="22" name="Retângulo 21">
                    <a:extLst>
                      <a:ext uri="{FF2B5EF4-FFF2-40B4-BE49-F238E27FC236}">
                        <a16:creationId xmlns:a16="http://schemas.microsoft.com/office/drawing/2014/main" id="{056C2739-3014-FEDE-6CB7-B1E60DA9ADB5}"/>
                      </a:ext>
                    </a:extLst>
                  </p:cNvPr>
                  <p:cNvSpPr/>
                  <p:nvPr/>
                </p:nvSpPr>
                <p:spPr>
                  <a:xfrm>
                    <a:off x="1977887" y="5787759"/>
                    <a:ext cx="2234118" cy="564204"/>
                  </a:xfrm>
                  <a:prstGeom prst="rect">
                    <a:avLst/>
                  </a:prstGeom>
                  <a:solidFill>
                    <a:srgbClr val="F75D49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sz="2000" b="1" dirty="0">
                      <a:solidFill>
                        <a:schemeClr val="bg1"/>
                      </a:solidFill>
                      <a:latin typeface="AMX" pitchFamily="2" charset="77"/>
                    </a:endParaRPr>
                  </a:p>
                </p:txBody>
              </p:sp>
              <p:sp>
                <p:nvSpPr>
                  <p:cNvPr id="23" name="CaixaDeTexto 22">
                    <a:extLst>
                      <a:ext uri="{FF2B5EF4-FFF2-40B4-BE49-F238E27FC236}">
                        <a16:creationId xmlns:a16="http://schemas.microsoft.com/office/drawing/2014/main" id="{D3CC7C0B-5A77-00E1-93AC-65993CB4CB42}"/>
                      </a:ext>
                    </a:extLst>
                  </p:cNvPr>
                  <p:cNvSpPr txBox="1"/>
                  <p:nvPr/>
                </p:nvSpPr>
                <p:spPr>
                  <a:xfrm>
                    <a:off x="2627807" y="5787759"/>
                    <a:ext cx="934279" cy="369332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pt-BR" b="1" dirty="0">
                        <a:solidFill>
                          <a:schemeClr val="bg1"/>
                        </a:solidFill>
                        <a:latin typeface="AMX" pitchFamily="2" charset="77"/>
                      </a:rPr>
                      <a:t>12</a:t>
                    </a:r>
                    <a:r>
                      <a:rPr lang="pt-BR" sz="1800" b="1" dirty="0">
                        <a:solidFill>
                          <a:schemeClr val="bg1"/>
                        </a:solidFill>
                        <a:latin typeface="AMX" pitchFamily="2" charset="77"/>
                      </a:rPr>
                      <a:t>0GB</a:t>
                    </a:r>
                    <a:endParaRPr lang="pt-BR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</p:grpSp>
            <p:grpSp>
              <p:nvGrpSpPr>
                <p:cNvPr id="42" name="Agrupar 41">
                  <a:extLst>
                    <a:ext uri="{FF2B5EF4-FFF2-40B4-BE49-F238E27FC236}">
                      <a16:creationId xmlns:a16="http://schemas.microsoft.com/office/drawing/2014/main" id="{85D7E102-9AE4-A12F-EE48-7266E6B9A976}"/>
                    </a:ext>
                  </a:extLst>
                </p:cNvPr>
                <p:cNvGrpSpPr/>
                <p:nvPr/>
              </p:nvGrpSpPr>
              <p:grpSpPr>
                <a:xfrm>
                  <a:off x="1977885" y="6113630"/>
                  <a:ext cx="8767731" cy="534878"/>
                  <a:chOff x="1977886" y="4485640"/>
                  <a:chExt cx="8767731" cy="534878"/>
                </a:xfrm>
              </p:grpSpPr>
              <p:sp>
                <p:nvSpPr>
                  <p:cNvPr id="43" name="CaixaDeTexto 42">
                    <a:extLst>
                      <a:ext uri="{FF2B5EF4-FFF2-40B4-BE49-F238E27FC236}">
                        <a16:creationId xmlns:a16="http://schemas.microsoft.com/office/drawing/2014/main" id="{08C139C6-F853-258E-CD40-982F983EA65D}"/>
                      </a:ext>
                    </a:extLst>
                  </p:cNvPr>
                  <p:cNvSpPr txBox="1"/>
                  <p:nvPr/>
                </p:nvSpPr>
                <p:spPr>
                  <a:xfrm>
                    <a:off x="1977886" y="4681964"/>
                    <a:ext cx="629475" cy="338554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r>
                      <a:rPr lang="pt-BR" sz="1600" i="0" dirty="0">
                        <a:solidFill>
                          <a:schemeClr val="bg1"/>
                        </a:solidFill>
                        <a:latin typeface="AMX" pitchFamily="2" charset="0"/>
                      </a:rPr>
                      <a:t>23h</a:t>
                    </a:r>
                    <a:endParaRPr lang="pt-BR" sz="1600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  <p:sp>
                <p:nvSpPr>
                  <p:cNvPr id="44" name="CaixaDeTexto 43">
                    <a:extLst>
                      <a:ext uri="{FF2B5EF4-FFF2-40B4-BE49-F238E27FC236}">
                        <a16:creationId xmlns:a16="http://schemas.microsoft.com/office/drawing/2014/main" id="{50E25C85-3F24-294F-F569-5659E1BD8A98}"/>
                      </a:ext>
                    </a:extLst>
                  </p:cNvPr>
                  <p:cNvSpPr txBox="1"/>
                  <p:nvPr/>
                </p:nvSpPr>
                <p:spPr>
                  <a:xfrm>
                    <a:off x="4012450" y="4681964"/>
                    <a:ext cx="629475" cy="338554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r>
                      <a:rPr lang="pt-BR" sz="1600" i="0" dirty="0">
                        <a:solidFill>
                          <a:schemeClr val="bg1"/>
                        </a:solidFill>
                        <a:latin typeface="AMX" pitchFamily="2" charset="0"/>
                      </a:rPr>
                      <a:t>7h</a:t>
                    </a:r>
                    <a:endParaRPr lang="pt-BR" sz="1600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  <p:sp>
                <p:nvSpPr>
                  <p:cNvPr id="45" name="CaixaDeTexto 44">
                    <a:extLst>
                      <a:ext uri="{FF2B5EF4-FFF2-40B4-BE49-F238E27FC236}">
                        <a16:creationId xmlns:a16="http://schemas.microsoft.com/office/drawing/2014/main" id="{1C81EB8F-CB2C-45BF-0080-B1A8315C9917}"/>
                      </a:ext>
                    </a:extLst>
                  </p:cNvPr>
                  <p:cNvSpPr txBox="1"/>
                  <p:nvPr/>
                </p:nvSpPr>
                <p:spPr>
                  <a:xfrm>
                    <a:off x="6047014" y="4681964"/>
                    <a:ext cx="629475" cy="338554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pt-BR" sz="1600" i="0" dirty="0">
                        <a:solidFill>
                          <a:schemeClr val="bg1"/>
                        </a:solidFill>
                        <a:latin typeface="AMX" pitchFamily="2" charset="0"/>
                      </a:rPr>
                      <a:t>12h</a:t>
                    </a:r>
                    <a:endParaRPr lang="pt-BR" sz="1600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  <p:sp>
                <p:nvSpPr>
                  <p:cNvPr id="46" name="CaixaDeTexto 45">
                    <a:extLst>
                      <a:ext uri="{FF2B5EF4-FFF2-40B4-BE49-F238E27FC236}">
                        <a16:creationId xmlns:a16="http://schemas.microsoft.com/office/drawing/2014/main" id="{BC088C3D-D110-C2FC-E4EA-D205CE04AEE6}"/>
                      </a:ext>
                    </a:extLst>
                  </p:cNvPr>
                  <p:cNvSpPr txBox="1"/>
                  <p:nvPr/>
                </p:nvSpPr>
                <p:spPr>
                  <a:xfrm>
                    <a:off x="8081578" y="4681964"/>
                    <a:ext cx="629475" cy="338554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pt-BR" sz="1600" i="0" dirty="0">
                        <a:solidFill>
                          <a:schemeClr val="bg1"/>
                        </a:solidFill>
                        <a:latin typeface="AMX" pitchFamily="2" charset="0"/>
                      </a:rPr>
                      <a:t>18h</a:t>
                    </a:r>
                    <a:endParaRPr lang="pt-BR" sz="1600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  <p:sp>
                <p:nvSpPr>
                  <p:cNvPr id="47" name="CaixaDeTexto 46">
                    <a:extLst>
                      <a:ext uri="{FF2B5EF4-FFF2-40B4-BE49-F238E27FC236}">
                        <a16:creationId xmlns:a16="http://schemas.microsoft.com/office/drawing/2014/main" id="{40BA7893-E6B6-B79D-24A4-0389811389F9}"/>
                      </a:ext>
                    </a:extLst>
                  </p:cNvPr>
                  <p:cNvSpPr txBox="1"/>
                  <p:nvPr/>
                </p:nvSpPr>
                <p:spPr>
                  <a:xfrm>
                    <a:off x="10116142" y="4681964"/>
                    <a:ext cx="629475" cy="338554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r"/>
                    <a:r>
                      <a:rPr lang="pt-BR" sz="1600" i="0" dirty="0">
                        <a:solidFill>
                          <a:schemeClr val="bg1"/>
                        </a:solidFill>
                        <a:latin typeface="AMX" pitchFamily="2" charset="0"/>
                      </a:rPr>
                      <a:t>23h</a:t>
                    </a:r>
                    <a:endParaRPr lang="pt-BR" sz="1600" dirty="0">
                      <a:solidFill>
                        <a:schemeClr val="bg1"/>
                      </a:solidFill>
                      <a:latin typeface="AMX" pitchFamily="2" charset="0"/>
                    </a:endParaRPr>
                  </a:p>
                </p:txBody>
              </p:sp>
              <p:cxnSp>
                <p:nvCxnSpPr>
                  <p:cNvPr id="48" name="Conector reto 47">
                    <a:extLst>
                      <a:ext uri="{FF2B5EF4-FFF2-40B4-BE49-F238E27FC236}">
                        <a16:creationId xmlns:a16="http://schemas.microsoft.com/office/drawing/2014/main" id="{67031C44-E79F-C695-F4D0-BA9A7AD68F85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4212006" y="4485640"/>
                    <a:ext cx="0" cy="194872"/>
                  </a:xfrm>
                  <a:prstGeom prst="line">
                    <a:avLst/>
                  </a:prstGeom>
                  <a:ln w="317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9" name="Conector reto 48">
                    <a:extLst>
                      <a:ext uri="{FF2B5EF4-FFF2-40B4-BE49-F238E27FC236}">
                        <a16:creationId xmlns:a16="http://schemas.microsoft.com/office/drawing/2014/main" id="{BFEB3544-74A3-DB83-3D2B-85156E298C5B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6361751" y="4485640"/>
                    <a:ext cx="0" cy="194872"/>
                  </a:xfrm>
                  <a:prstGeom prst="line">
                    <a:avLst/>
                  </a:prstGeom>
                  <a:ln w="317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0" name="Conector reto 49">
                    <a:extLst>
                      <a:ext uri="{FF2B5EF4-FFF2-40B4-BE49-F238E27FC236}">
                        <a16:creationId xmlns:a16="http://schemas.microsoft.com/office/drawing/2014/main" id="{5F49CEAC-6605-3197-24C6-2ABDD1FD4ADB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344296" y="4485640"/>
                    <a:ext cx="0" cy="194872"/>
                  </a:xfrm>
                  <a:prstGeom prst="line">
                    <a:avLst/>
                  </a:prstGeom>
                  <a:ln w="317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cxnSp>
          <p:nvCxnSpPr>
            <p:cNvPr id="16" name="Conector reto 15">
              <a:extLst>
                <a:ext uri="{FF2B5EF4-FFF2-40B4-BE49-F238E27FC236}">
                  <a16:creationId xmlns:a16="http://schemas.microsoft.com/office/drawing/2014/main" id="{F4C6A8F5-8168-BE14-1042-02118CB2AA29}"/>
                </a:ext>
              </a:extLst>
            </p:cNvPr>
            <p:cNvCxnSpPr>
              <a:cxnSpLocks/>
            </p:cNvCxnSpPr>
            <p:nvPr/>
          </p:nvCxnSpPr>
          <p:spPr>
            <a:xfrm>
              <a:off x="1948704" y="3744541"/>
              <a:ext cx="0" cy="2620361"/>
            </a:xfrm>
            <a:prstGeom prst="line">
              <a:avLst/>
            </a:prstGeom>
            <a:ln w="31750">
              <a:solidFill>
                <a:srgbClr val="A6A6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688044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E6ADFF1E-16EC-DC91-60D7-2D9980A398EA}"/>
              </a:ext>
            </a:extLst>
          </p:cNvPr>
          <p:cNvSpPr txBox="1"/>
          <p:nvPr/>
        </p:nvSpPr>
        <p:spPr>
          <a:xfrm>
            <a:off x="896438" y="3260172"/>
            <a:ext cx="5757281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01430">
              <a:lnSpc>
                <a:spcPct val="90000"/>
              </a:lnSpc>
              <a:spcBef>
                <a:spcPts val="1314"/>
              </a:spcBef>
              <a:defRPr/>
            </a:pPr>
            <a:r>
              <a:rPr lang="pt-BR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A promoção Noites em Claro – Claro internet mais 6.0 não está disponível para os planos Claro internet 5G+.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6B6EA386-A4BA-CDED-1044-F852D3C614CF}"/>
              </a:ext>
            </a:extLst>
          </p:cNvPr>
          <p:cNvSpPr txBox="1"/>
          <p:nvPr/>
        </p:nvSpPr>
        <p:spPr>
          <a:xfrm>
            <a:off x="896439" y="2612944"/>
            <a:ext cx="7751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Atenção</a:t>
            </a:r>
          </a:p>
        </p:txBody>
      </p:sp>
      <p:pic>
        <p:nvPicPr>
          <p:cNvPr id="12" name="Gráfico 11">
            <a:extLst>
              <a:ext uri="{FF2B5EF4-FFF2-40B4-BE49-F238E27FC236}">
                <a16:creationId xmlns:a16="http://schemas.microsoft.com/office/drawing/2014/main" id="{BB33EF6E-BB8D-4473-12D0-6C45239809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6437" y="1147018"/>
            <a:ext cx="1265301" cy="1186220"/>
          </a:xfrm>
          <a:prstGeom prst="rect">
            <a:avLst/>
          </a:prstGeom>
        </p:spPr>
      </p:pic>
      <p:pic>
        <p:nvPicPr>
          <p:cNvPr id="15" name="zapsplat_human_male_whistle_chirpy_getting_attention_003_77669">
            <a:hlinkClick r:id="" action="ppaction://media"/>
            <a:extLst>
              <a:ext uri="{FF2B5EF4-FFF2-40B4-BE49-F238E27FC236}">
                <a16:creationId xmlns:a16="http://schemas.microsoft.com/office/drawing/2014/main" id="{CE91CAF8-2ADB-D565-75E2-DBE1C25C18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700" y="6045200"/>
            <a:ext cx="812800" cy="81280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FA8853B3-1749-79B4-AE58-5AA5C20501B7}"/>
              </a:ext>
            </a:extLst>
          </p:cNvPr>
          <p:cNvSpPr txBox="1"/>
          <p:nvPr/>
        </p:nvSpPr>
        <p:spPr>
          <a:xfrm>
            <a:off x="6808304" y="1928191"/>
            <a:ext cx="298173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COLOCAR ESSE PONTO DE ATENÇÃO NO SLIDE 25</a:t>
            </a:r>
          </a:p>
        </p:txBody>
      </p:sp>
    </p:spTree>
    <p:extLst>
      <p:ext uri="{BB962C8B-B14F-4D97-AF65-F5344CB8AC3E}">
        <p14:creationId xmlns:p14="http://schemas.microsoft.com/office/powerpoint/2010/main" val="70384961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9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96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5" grpId="0"/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3CEBE2-F415-4716-DF99-C70C22A931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Imagem 78" descr="Uma imagem contendo segurando&#10;&#10;Descrição gerada automaticamente">
            <a:extLst>
              <a:ext uri="{FF2B5EF4-FFF2-40B4-BE49-F238E27FC236}">
                <a16:creationId xmlns:a16="http://schemas.microsoft.com/office/drawing/2014/main" id="{3F33A71B-C95F-7A4E-43EA-CF4425BC04A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33"/>
          <a:stretch>
            <a:fillRect/>
          </a:stretch>
        </p:blipFill>
        <p:spPr>
          <a:xfrm>
            <a:off x="8097247" y="1649046"/>
            <a:ext cx="1770012" cy="4364058"/>
          </a:xfrm>
          <a:prstGeom prst="rect">
            <a:avLst/>
          </a:prstGeom>
        </p:spPr>
      </p:pic>
      <p:pic>
        <p:nvPicPr>
          <p:cNvPr id="67" name="Imagem 66" descr="Uma imagem contendo no interior, pessoa, olhando, computer&#10;&#10;Descrição gerada automaticamente">
            <a:extLst>
              <a:ext uri="{FF2B5EF4-FFF2-40B4-BE49-F238E27FC236}">
                <a16:creationId xmlns:a16="http://schemas.microsoft.com/office/drawing/2014/main" id="{EE3AB30D-527F-4237-7701-BE0DD6BBD96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386702" y="1649046"/>
            <a:ext cx="1765600" cy="4368800"/>
          </a:xfrm>
          <a:prstGeom prst="rect">
            <a:avLst/>
          </a:prstGeom>
        </p:spPr>
      </p:pic>
      <p:pic>
        <p:nvPicPr>
          <p:cNvPr id="69" name="Imagem 68" descr="Foto editada de pessoa com celular na mão&#10;&#10;Descrição gerada automaticamente com confiança média">
            <a:extLst>
              <a:ext uri="{FF2B5EF4-FFF2-40B4-BE49-F238E27FC236}">
                <a16:creationId xmlns:a16="http://schemas.microsoft.com/office/drawing/2014/main" id="{51941382-D41A-CCC0-8D37-8635DC84E4F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2314340" y="1649046"/>
            <a:ext cx="1765599" cy="4368800"/>
          </a:xfrm>
          <a:prstGeom prst="rect">
            <a:avLst/>
          </a:prstGeom>
        </p:spPr>
      </p:pic>
      <p:pic>
        <p:nvPicPr>
          <p:cNvPr id="70" name="Imagem 69" descr="Mulher em pé ao lado de menina&#10;&#10;Descrição gerada automaticamente com confiança baixa">
            <a:extLst>
              <a:ext uri="{FF2B5EF4-FFF2-40B4-BE49-F238E27FC236}">
                <a16:creationId xmlns:a16="http://schemas.microsoft.com/office/drawing/2014/main" id="{2340A168-1D76-9D10-23E3-ABD2394E472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6169610" y="1649046"/>
            <a:ext cx="1784287" cy="4368800"/>
          </a:xfrm>
          <a:prstGeom prst="rect">
            <a:avLst/>
          </a:prstGeom>
        </p:spPr>
      </p:pic>
      <p:sp>
        <p:nvSpPr>
          <p:cNvPr id="47" name="Retângulo 46">
            <a:extLst>
              <a:ext uri="{FF2B5EF4-FFF2-40B4-BE49-F238E27FC236}">
                <a16:creationId xmlns:a16="http://schemas.microsoft.com/office/drawing/2014/main" id="{D3CBB446-C26E-B759-05C2-D5EE498F312E}"/>
              </a:ext>
            </a:extLst>
          </p:cNvPr>
          <p:cNvSpPr/>
          <p:nvPr/>
        </p:nvSpPr>
        <p:spPr>
          <a:xfrm>
            <a:off x="2314340" y="1649046"/>
            <a:ext cx="1765599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8" name="Retângulo 47">
            <a:extLst>
              <a:ext uri="{FF2B5EF4-FFF2-40B4-BE49-F238E27FC236}">
                <a16:creationId xmlns:a16="http://schemas.microsoft.com/office/drawing/2014/main" id="{D03D2BF6-DF08-26AC-98CF-2EDBAABBE46E}"/>
              </a:ext>
            </a:extLst>
          </p:cNvPr>
          <p:cNvSpPr/>
          <p:nvPr/>
        </p:nvSpPr>
        <p:spPr>
          <a:xfrm>
            <a:off x="6169610" y="1649046"/>
            <a:ext cx="1785602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9" name="Retângulo 48">
            <a:extLst>
              <a:ext uri="{FF2B5EF4-FFF2-40B4-BE49-F238E27FC236}">
                <a16:creationId xmlns:a16="http://schemas.microsoft.com/office/drawing/2014/main" id="{601B79D9-1FA6-78E2-487C-69FEADF3AA71}"/>
              </a:ext>
            </a:extLst>
          </p:cNvPr>
          <p:cNvSpPr/>
          <p:nvPr/>
        </p:nvSpPr>
        <p:spPr>
          <a:xfrm>
            <a:off x="8097248" y="1649046"/>
            <a:ext cx="1770012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0" name="Retângulo 29">
            <a:extLst>
              <a:ext uri="{FF2B5EF4-FFF2-40B4-BE49-F238E27FC236}">
                <a16:creationId xmlns:a16="http://schemas.microsoft.com/office/drawing/2014/main" id="{4F4D8956-CBEA-2D86-66FC-C4F64EEA3CC8}"/>
              </a:ext>
            </a:extLst>
          </p:cNvPr>
          <p:cNvSpPr/>
          <p:nvPr/>
        </p:nvSpPr>
        <p:spPr>
          <a:xfrm>
            <a:off x="508090" y="932285"/>
            <a:ext cx="18382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0050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77"/>
                <a:ea typeface="Segoe UI Black" panose="020B0A02040204020203" pitchFamily="34" charset="0"/>
              </a:rPr>
              <a:t>Índice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B4D5A8EB-C564-9185-2505-EE7E3CC9C63B}"/>
              </a:ext>
            </a:extLst>
          </p:cNvPr>
          <p:cNvSpPr/>
          <p:nvPr/>
        </p:nvSpPr>
        <p:spPr>
          <a:xfrm>
            <a:off x="386702" y="1649046"/>
            <a:ext cx="176560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Imagem 3" descr="Mulher com vestido azul&#10;&#10;Descrição gerada automaticamente">
            <a:extLst>
              <a:ext uri="{FF2B5EF4-FFF2-40B4-BE49-F238E27FC236}">
                <a16:creationId xmlns:a16="http://schemas.microsoft.com/office/drawing/2014/main" id="{C768065F-C927-8205-809D-33474673D5B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4218901" y="1649046"/>
            <a:ext cx="1784287" cy="4368800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5D730646-FE0B-792D-A112-B9E9FBC9EF0B}"/>
              </a:ext>
            </a:extLst>
          </p:cNvPr>
          <p:cNvSpPr/>
          <p:nvPr/>
        </p:nvSpPr>
        <p:spPr>
          <a:xfrm>
            <a:off x="4218901" y="1649046"/>
            <a:ext cx="178560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49654A06-B3EF-46B0-FD4E-6EB42070021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1" r="6841"/>
          <a:stretch/>
        </p:blipFill>
        <p:spPr>
          <a:xfrm>
            <a:off x="10022947" y="1662501"/>
            <a:ext cx="1782351" cy="4364058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43658301-1935-F4E3-0FC5-4187746B6AA5}"/>
              </a:ext>
            </a:extLst>
          </p:cNvPr>
          <p:cNvSpPr/>
          <p:nvPr/>
        </p:nvSpPr>
        <p:spPr>
          <a:xfrm>
            <a:off x="10022947" y="1662501"/>
            <a:ext cx="178235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FE827400-A97F-9C3E-B635-D5D84264965B}"/>
              </a:ext>
            </a:extLst>
          </p:cNvPr>
          <p:cNvSpPr/>
          <p:nvPr/>
        </p:nvSpPr>
        <p:spPr>
          <a:xfrm>
            <a:off x="386702" y="5062937"/>
            <a:ext cx="1765600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Claro internet </a:t>
            </a:r>
          </a:p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 5G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352D4AF5-1F21-7A76-76ED-3F2A7187E685}"/>
              </a:ext>
            </a:extLst>
          </p:cNvPr>
          <p:cNvSpPr/>
          <p:nvPr/>
        </p:nvSpPr>
        <p:spPr>
          <a:xfrm>
            <a:off x="4232233" y="5062937"/>
            <a:ext cx="1770955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Noites </a:t>
            </a:r>
            <a:b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</a:b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em Claro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55F0C4B0-AF90-3D20-0B44-0ADF2361302F}"/>
              </a:ext>
            </a:extLst>
          </p:cNvPr>
          <p:cNvSpPr/>
          <p:nvPr/>
        </p:nvSpPr>
        <p:spPr>
          <a:xfrm>
            <a:off x="2314337" y="5062937"/>
            <a:ext cx="1761212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Serviços Inclusos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72A6C636-C67A-7788-2FDA-5BB4FB90CD82}"/>
              </a:ext>
            </a:extLst>
          </p:cNvPr>
          <p:cNvSpPr/>
          <p:nvPr/>
        </p:nvSpPr>
        <p:spPr>
          <a:xfrm>
            <a:off x="6165219" y="5062937"/>
            <a:ext cx="1788677" cy="923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Dependentes     e Pacotes Adicionais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BE1B15F6-4EFF-4359-F359-CDC05FACA1CA}"/>
              </a:ext>
            </a:extLst>
          </p:cNvPr>
          <p:cNvSpPr/>
          <p:nvPr/>
        </p:nvSpPr>
        <p:spPr>
          <a:xfrm>
            <a:off x="8097247" y="5062937"/>
            <a:ext cx="1770012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Equipamentos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982C5A9F-8BDB-AD65-B17E-A76591C34758}"/>
              </a:ext>
            </a:extLst>
          </p:cNvPr>
          <p:cNvSpPr/>
          <p:nvPr/>
        </p:nvSpPr>
        <p:spPr>
          <a:xfrm>
            <a:off x="10018557" y="5062937"/>
            <a:ext cx="1782349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Política Comercial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7578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7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066A4C-B5C5-C6EC-5103-2A358D2879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dobeStock_299678456">
            <a:hlinkClick r:id="" action="ppaction://media"/>
            <a:extLst>
              <a:ext uri="{FF2B5EF4-FFF2-40B4-BE49-F238E27FC236}">
                <a16:creationId xmlns:a16="http://schemas.microsoft.com/office/drawing/2014/main" id="{942A3534-B9B7-BBD2-A4D3-EE0E1CBA92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30811"/>
          <a:stretch>
            <a:fillRect/>
          </a:stretch>
        </p:blipFill>
        <p:spPr>
          <a:xfrm>
            <a:off x="3756542" y="0"/>
            <a:ext cx="8435458" cy="6858000"/>
          </a:xfrm>
          <a:prstGeom prst="rect">
            <a:avLst/>
          </a:prstGeom>
        </p:spPr>
      </p:pic>
      <p:pic>
        <p:nvPicPr>
          <p:cNvPr id="5" name="Imagem 4" descr="Forma, Círculo&#10;&#10;Descrição gerada automaticamente">
            <a:extLst>
              <a:ext uri="{FF2B5EF4-FFF2-40B4-BE49-F238E27FC236}">
                <a16:creationId xmlns:a16="http://schemas.microsoft.com/office/drawing/2014/main" id="{31DBA440-F8CE-355A-37A0-048A65E5BA3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69"/>
          <a:stretch/>
        </p:blipFill>
        <p:spPr>
          <a:xfrm rot="10800000">
            <a:off x="0" y="0"/>
            <a:ext cx="8136181" cy="6858000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AB39306F-8B7A-347A-91A6-0A1CA0944315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6263" y="278304"/>
            <a:ext cx="797786" cy="288561"/>
          </a:xfrm>
          <a:prstGeom prst="rect">
            <a:avLst/>
          </a:prstGeom>
        </p:spPr>
      </p:pic>
      <p:sp>
        <p:nvSpPr>
          <p:cNvPr id="116" name="CaixaDeTexto 115">
            <a:extLst>
              <a:ext uri="{FF2B5EF4-FFF2-40B4-BE49-F238E27FC236}">
                <a16:creationId xmlns:a16="http://schemas.microsoft.com/office/drawing/2014/main" id="{529FB944-7E7F-F045-8520-515486A1943A}"/>
              </a:ext>
            </a:extLst>
          </p:cNvPr>
          <p:cNvSpPr txBox="1"/>
          <p:nvPr/>
        </p:nvSpPr>
        <p:spPr>
          <a:xfrm>
            <a:off x="576263" y="3535911"/>
            <a:ext cx="5519737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sz="2000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  <a:t>O cliente pode contratar até </a:t>
            </a:r>
            <a:r>
              <a:rPr lang="pt-BR" sz="2000" b="1" dirty="0">
                <a:solidFill>
                  <a:srgbClr val="00CF91"/>
                </a:solidFill>
                <a:latin typeface="AMX" pitchFamily="2" charset="77"/>
                <a:cs typeface="Segoe UI Light" panose="020B0502040204020203" pitchFamily="34" charset="0"/>
              </a:rPr>
              <a:t>1 dependente </a:t>
            </a:r>
            <a:r>
              <a:rPr lang="pt-BR" sz="2000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  <a:t>por plano e compartilhar dados da mesma franquia.</a:t>
            </a:r>
          </a:p>
          <a:p>
            <a:pPr>
              <a:spcAft>
                <a:spcPts val="600"/>
              </a:spcAft>
            </a:pPr>
            <a:r>
              <a:rPr lang="pt-BR" sz="2000" dirty="0">
                <a:solidFill>
                  <a:schemeClr val="bg1"/>
                </a:solidFill>
                <a:latin typeface="AMX" pitchFamily="2" charset="77"/>
                <a:cs typeface="Segoe UI Light" panose="020B0502040204020203" pitchFamily="34" charset="0"/>
              </a:rPr>
              <a:t> *Consulte a tabela vigente. </a:t>
            </a:r>
            <a:endParaRPr lang="pt-BR" sz="2000" dirty="0">
              <a:solidFill>
                <a:schemeClr val="bg1"/>
              </a:solidFill>
              <a:effectLst/>
              <a:latin typeface="AMX" pitchFamily="2" charset="77"/>
              <a:cs typeface="Segoe UI Light" panose="020B0502040204020203" pitchFamily="34" charset="0"/>
            </a:endParaRPr>
          </a:p>
        </p:txBody>
      </p:sp>
      <p:sp>
        <p:nvSpPr>
          <p:cNvPr id="117" name="CaixaDeTexto 116">
            <a:extLst>
              <a:ext uri="{FF2B5EF4-FFF2-40B4-BE49-F238E27FC236}">
                <a16:creationId xmlns:a16="http://schemas.microsoft.com/office/drawing/2014/main" id="{2AAF071C-0FA3-B4D7-3674-8A7174EE9F99}"/>
              </a:ext>
            </a:extLst>
          </p:cNvPr>
          <p:cNvSpPr txBox="1"/>
          <p:nvPr/>
        </p:nvSpPr>
        <p:spPr>
          <a:xfrm>
            <a:off x="576263" y="2782669"/>
            <a:ext cx="4299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Dependentes</a:t>
            </a: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9E3F51F2-DDFB-A3E2-8046-CB5F5C012199}"/>
              </a:ext>
            </a:extLst>
          </p:cNvPr>
          <p:cNvGrpSpPr/>
          <p:nvPr/>
        </p:nvGrpSpPr>
        <p:grpSpPr>
          <a:xfrm>
            <a:off x="10646776" y="238718"/>
            <a:ext cx="975246" cy="367730"/>
            <a:chOff x="7514349" y="453841"/>
            <a:chExt cx="2599388" cy="980135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2167C888-3B97-10AC-2A4C-434B60E35D74}"/>
                </a:ext>
              </a:extLst>
            </p:cNvPr>
            <p:cNvGrpSpPr/>
            <p:nvPr/>
          </p:nvGrpSpPr>
          <p:grpSpPr>
            <a:xfrm>
              <a:off x="7514349" y="453841"/>
              <a:ext cx="2599388" cy="980135"/>
              <a:chOff x="7514349" y="453841"/>
              <a:chExt cx="2599388" cy="980135"/>
            </a:xfrm>
          </p:grpSpPr>
          <p:grpSp>
            <p:nvGrpSpPr>
              <p:cNvPr id="70" name="Gráfico 4">
                <a:extLst>
                  <a:ext uri="{FF2B5EF4-FFF2-40B4-BE49-F238E27FC236}">
                    <a16:creationId xmlns:a16="http://schemas.microsoft.com/office/drawing/2014/main" id="{3DD2FEC4-F8B3-416F-A847-BAF03038070E}"/>
                  </a:ext>
                </a:extLst>
              </p:cNvPr>
              <p:cNvGrpSpPr/>
              <p:nvPr/>
            </p:nvGrpSpPr>
            <p:grpSpPr>
              <a:xfrm>
                <a:off x="7514349" y="453841"/>
                <a:ext cx="706770" cy="980135"/>
                <a:chOff x="9063617" y="1230844"/>
                <a:chExt cx="706770" cy="980135"/>
              </a:xfrm>
            </p:grpSpPr>
            <p:sp>
              <p:nvSpPr>
                <p:cNvPr id="83" name="Forma Livre: Forma 82">
                  <a:extLst>
                    <a:ext uri="{FF2B5EF4-FFF2-40B4-BE49-F238E27FC236}">
                      <a16:creationId xmlns:a16="http://schemas.microsoft.com/office/drawing/2014/main" id="{7A6D69AF-4DC8-6303-0E61-BBE3082E7125}"/>
                    </a:ext>
                  </a:extLst>
                </p:cNvPr>
                <p:cNvSpPr/>
                <p:nvPr/>
              </p:nvSpPr>
              <p:spPr>
                <a:xfrm>
                  <a:off x="9298863" y="1469181"/>
                  <a:ext cx="471523" cy="741798"/>
                </a:xfrm>
                <a:custGeom>
                  <a:avLst/>
                  <a:gdLst>
                    <a:gd name="connsiteX0" fmla="*/ 471523 w 471523"/>
                    <a:gd name="connsiteY0" fmla="*/ 186823 h 741798"/>
                    <a:gd name="connsiteX1" fmla="*/ 471523 w 471523"/>
                    <a:gd name="connsiteY1" fmla="*/ 52544 h 741798"/>
                    <a:gd name="connsiteX2" fmla="*/ 420353 w 471523"/>
                    <a:gd name="connsiteY2" fmla="*/ 0 h 741798"/>
                    <a:gd name="connsiteX3" fmla="*/ 235590 w 471523"/>
                    <a:gd name="connsiteY3" fmla="*/ 0 h 741798"/>
                    <a:gd name="connsiteX4" fmla="*/ 235590 w 471523"/>
                    <a:gd name="connsiteY4" fmla="*/ 0 h 741798"/>
                    <a:gd name="connsiteX5" fmla="*/ 0 w 471523"/>
                    <a:gd name="connsiteY5" fmla="*/ 237307 h 741798"/>
                    <a:gd name="connsiteX6" fmla="*/ 0 w 471523"/>
                    <a:gd name="connsiteY6" fmla="*/ 237307 h 741798"/>
                    <a:gd name="connsiteX7" fmla="*/ 0 w 471523"/>
                    <a:gd name="connsiteY7" fmla="*/ 506552 h 741798"/>
                    <a:gd name="connsiteX8" fmla="*/ 235247 w 471523"/>
                    <a:gd name="connsiteY8" fmla="*/ 741798 h 741798"/>
                    <a:gd name="connsiteX9" fmla="*/ 420010 w 471523"/>
                    <a:gd name="connsiteY9" fmla="*/ 741798 h 741798"/>
                    <a:gd name="connsiteX10" fmla="*/ 470493 w 471523"/>
                    <a:gd name="connsiteY10" fmla="*/ 691315 h 741798"/>
                    <a:gd name="connsiteX11" fmla="*/ 470493 w 471523"/>
                    <a:gd name="connsiteY11" fmla="*/ 557036 h 741798"/>
                    <a:gd name="connsiteX12" fmla="*/ 420010 w 471523"/>
                    <a:gd name="connsiteY12" fmla="*/ 506552 h 741798"/>
                    <a:gd name="connsiteX13" fmla="*/ 285730 w 471523"/>
                    <a:gd name="connsiteY13" fmla="*/ 506552 h 741798"/>
                    <a:gd name="connsiteX14" fmla="*/ 235247 w 471523"/>
                    <a:gd name="connsiteY14" fmla="*/ 456069 h 741798"/>
                    <a:gd name="connsiteX15" fmla="*/ 235247 w 471523"/>
                    <a:gd name="connsiteY15" fmla="*/ 287790 h 741798"/>
                    <a:gd name="connsiteX16" fmla="*/ 285730 w 471523"/>
                    <a:gd name="connsiteY16" fmla="*/ 237307 h 741798"/>
                    <a:gd name="connsiteX17" fmla="*/ 420010 w 471523"/>
                    <a:gd name="connsiteY17" fmla="*/ 237307 h 741798"/>
                    <a:gd name="connsiteX18" fmla="*/ 471523 w 471523"/>
                    <a:gd name="connsiteY18" fmla="*/ 186823 h 741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71523" h="741798">
                      <a:moveTo>
                        <a:pt x="471523" y="186823"/>
                      </a:moveTo>
                      <a:lnTo>
                        <a:pt x="471523" y="52544"/>
                      </a:lnTo>
                      <a:cubicBezTo>
                        <a:pt x="471523" y="24727"/>
                        <a:pt x="448170" y="0"/>
                        <a:pt x="420353" y="0"/>
                      </a:cubicBezTo>
                      <a:lnTo>
                        <a:pt x="235590" y="0"/>
                      </a:lnTo>
                      <a:cubicBezTo>
                        <a:pt x="235590" y="0"/>
                        <a:pt x="235590" y="0"/>
                        <a:pt x="235590" y="0"/>
                      </a:cubicBezTo>
                      <a:cubicBezTo>
                        <a:pt x="105775" y="0"/>
                        <a:pt x="0" y="107492"/>
                        <a:pt x="0" y="237307"/>
                      </a:cubicBezTo>
                      <a:lnTo>
                        <a:pt x="0" y="237307"/>
                      </a:lnTo>
                      <a:lnTo>
                        <a:pt x="0" y="506552"/>
                      </a:lnTo>
                      <a:cubicBezTo>
                        <a:pt x="0" y="636367"/>
                        <a:pt x="105432" y="741798"/>
                        <a:pt x="235247" y="741798"/>
                      </a:cubicBezTo>
                      <a:lnTo>
                        <a:pt x="420010" y="741798"/>
                      </a:lnTo>
                      <a:cubicBezTo>
                        <a:pt x="447827" y="741798"/>
                        <a:pt x="470493" y="719132"/>
                        <a:pt x="470493" y="691315"/>
                      </a:cubicBezTo>
                      <a:lnTo>
                        <a:pt x="470493" y="557036"/>
                      </a:lnTo>
                      <a:cubicBezTo>
                        <a:pt x="470493" y="529218"/>
                        <a:pt x="447827" y="506552"/>
                        <a:pt x="420010" y="506552"/>
                      </a:cubicBezTo>
                      <a:lnTo>
                        <a:pt x="285730" y="506552"/>
                      </a:lnTo>
                      <a:cubicBezTo>
                        <a:pt x="257913" y="506552"/>
                        <a:pt x="235247" y="483886"/>
                        <a:pt x="235247" y="456069"/>
                      </a:cubicBezTo>
                      <a:lnTo>
                        <a:pt x="235247" y="287790"/>
                      </a:lnTo>
                      <a:cubicBezTo>
                        <a:pt x="235247" y="259973"/>
                        <a:pt x="257913" y="237307"/>
                        <a:pt x="285730" y="237307"/>
                      </a:cubicBezTo>
                      <a:lnTo>
                        <a:pt x="420010" y="237307"/>
                      </a:lnTo>
                      <a:cubicBezTo>
                        <a:pt x="447827" y="237307"/>
                        <a:pt x="471523" y="214641"/>
                        <a:pt x="471523" y="186823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4" name="Forma Livre: Forma 83">
                  <a:extLst>
                    <a:ext uri="{FF2B5EF4-FFF2-40B4-BE49-F238E27FC236}">
                      <a16:creationId xmlns:a16="http://schemas.microsoft.com/office/drawing/2014/main" id="{52C71879-5C36-651D-28C6-45037009168F}"/>
                    </a:ext>
                  </a:extLst>
                </p:cNvPr>
                <p:cNvSpPr/>
                <p:nvPr/>
              </p:nvSpPr>
              <p:spPr>
                <a:xfrm>
                  <a:off x="9063617" y="1231530"/>
                  <a:ext cx="477361" cy="473583"/>
                </a:xfrm>
                <a:custGeom>
                  <a:avLst/>
                  <a:gdLst>
                    <a:gd name="connsiteX0" fmla="*/ 471180 w 477361"/>
                    <a:gd name="connsiteY0" fmla="*/ 237650 h 473583"/>
                    <a:gd name="connsiteX1" fmla="*/ 477362 w 477361"/>
                    <a:gd name="connsiteY1" fmla="*/ 237650 h 473583"/>
                    <a:gd name="connsiteX2" fmla="*/ 471867 w 477361"/>
                    <a:gd name="connsiteY2" fmla="*/ 227691 h 473583"/>
                    <a:gd name="connsiteX3" fmla="*/ 471867 w 477361"/>
                    <a:gd name="connsiteY3" fmla="*/ 50484 h 473583"/>
                    <a:gd name="connsiteX4" fmla="*/ 420353 w 477361"/>
                    <a:gd name="connsiteY4" fmla="*/ 0 h 473583"/>
                    <a:gd name="connsiteX5" fmla="*/ 286074 w 477361"/>
                    <a:gd name="connsiteY5" fmla="*/ 0 h 473583"/>
                    <a:gd name="connsiteX6" fmla="*/ 235590 w 477361"/>
                    <a:gd name="connsiteY6" fmla="*/ 50484 h 473583"/>
                    <a:gd name="connsiteX7" fmla="*/ 235590 w 477361"/>
                    <a:gd name="connsiteY7" fmla="*/ 184763 h 473583"/>
                    <a:gd name="connsiteX8" fmla="*/ 185106 w 477361"/>
                    <a:gd name="connsiteY8" fmla="*/ 235246 h 473583"/>
                    <a:gd name="connsiteX9" fmla="*/ 50484 w 477361"/>
                    <a:gd name="connsiteY9" fmla="*/ 235246 h 473583"/>
                    <a:gd name="connsiteX10" fmla="*/ 0 w 477361"/>
                    <a:gd name="connsiteY10" fmla="*/ 285730 h 473583"/>
                    <a:gd name="connsiteX11" fmla="*/ 0 w 477361"/>
                    <a:gd name="connsiteY11" fmla="*/ 423100 h 473583"/>
                    <a:gd name="connsiteX12" fmla="*/ 50484 w 477361"/>
                    <a:gd name="connsiteY12" fmla="*/ 473583 h 473583"/>
                    <a:gd name="connsiteX13" fmla="*/ 206399 w 477361"/>
                    <a:gd name="connsiteY13" fmla="*/ 473583 h 473583"/>
                    <a:gd name="connsiteX14" fmla="*/ 471180 w 477361"/>
                    <a:gd name="connsiteY14" fmla="*/ 237650 h 4735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77361" h="473583">
                      <a:moveTo>
                        <a:pt x="471180" y="237650"/>
                      </a:moveTo>
                      <a:lnTo>
                        <a:pt x="477362" y="237650"/>
                      </a:lnTo>
                      <a:cubicBezTo>
                        <a:pt x="473584" y="236963"/>
                        <a:pt x="471523" y="233529"/>
                        <a:pt x="471867" y="227691"/>
                      </a:cubicBezTo>
                      <a:lnTo>
                        <a:pt x="471867" y="50484"/>
                      </a:lnTo>
                      <a:cubicBezTo>
                        <a:pt x="471867" y="22666"/>
                        <a:pt x="448171" y="0"/>
                        <a:pt x="420353" y="0"/>
                      </a:cubicBezTo>
                      <a:lnTo>
                        <a:pt x="286074" y="0"/>
                      </a:lnTo>
                      <a:cubicBezTo>
                        <a:pt x="258256" y="0"/>
                        <a:pt x="235590" y="22666"/>
                        <a:pt x="235590" y="50484"/>
                      </a:cubicBezTo>
                      <a:lnTo>
                        <a:pt x="235590" y="184763"/>
                      </a:lnTo>
                      <a:cubicBezTo>
                        <a:pt x="235590" y="212580"/>
                        <a:pt x="212924" y="235246"/>
                        <a:pt x="185106" y="235246"/>
                      </a:cubicBezTo>
                      <a:lnTo>
                        <a:pt x="50484" y="235246"/>
                      </a:lnTo>
                      <a:cubicBezTo>
                        <a:pt x="22666" y="235246"/>
                        <a:pt x="0" y="257912"/>
                        <a:pt x="0" y="285730"/>
                      </a:cubicBezTo>
                      <a:lnTo>
                        <a:pt x="0" y="423100"/>
                      </a:lnTo>
                      <a:cubicBezTo>
                        <a:pt x="0" y="450917"/>
                        <a:pt x="22666" y="473583"/>
                        <a:pt x="50484" y="473583"/>
                      </a:cubicBezTo>
                      <a:lnTo>
                        <a:pt x="206399" y="473583"/>
                      </a:lnTo>
                      <a:cubicBezTo>
                        <a:pt x="206399" y="331405"/>
                        <a:pt x="328658" y="237650"/>
                        <a:pt x="471180" y="237650"/>
                      </a:cubicBezTo>
                      <a:close/>
                    </a:path>
                  </a:pathLst>
                </a:custGeom>
                <a:solidFill>
                  <a:srgbClr val="F75D49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5" name="Forma Livre: Forma 84">
                  <a:extLst>
                    <a:ext uri="{FF2B5EF4-FFF2-40B4-BE49-F238E27FC236}">
                      <a16:creationId xmlns:a16="http://schemas.microsoft.com/office/drawing/2014/main" id="{EDE2494D-80C5-645C-4F87-5C61E520B0CB}"/>
                    </a:ext>
                  </a:extLst>
                </p:cNvPr>
                <p:cNvSpPr/>
                <p:nvPr/>
              </p:nvSpPr>
              <p:spPr>
                <a:xfrm>
                  <a:off x="9266924" y="1468494"/>
                  <a:ext cx="259973" cy="236963"/>
                </a:xfrm>
                <a:custGeom>
                  <a:avLst/>
                  <a:gdLst>
                    <a:gd name="connsiteX0" fmla="*/ 31939 w 259973"/>
                    <a:gd name="connsiteY0" fmla="*/ 236963 h 236963"/>
                    <a:gd name="connsiteX1" fmla="*/ 137370 w 259973"/>
                    <a:gd name="connsiteY1" fmla="*/ 40181 h 236963"/>
                    <a:gd name="connsiteX2" fmla="*/ 259973 w 259973"/>
                    <a:gd name="connsiteY2" fmla="*/ 0 h 236963"/>
                    <a:gd name="connsiteX3" fmla="*/ 111957 w 259973"/>
                    <a:gd name="connsiteY3" fmla="*/ 39150 h 236963"/>
                    <a:gd name="connsiteX4" fmla="*/ 0 w 259973"/>
                    <a:gd name="connsiteY4" fmla="*/ 236620 h 236963"/>
                    <a:gd name="connsiteX5" fmla="*/ 31939 w 259973"/>
                    <a:gd name="connsiteY5" fmla="*/ 236620 h 2369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9973" h="236963">
                      <a:moveTo>
                        <a:pt x="31939" y="236963"/>
                      </a:moveTo>
                      <a:cubicBezTo>
                        <a:pt x="38120" y="139431"/>
                        <a:pt x="76584" y="83796"/>
                        <a:pt x="137370" y="40181"/>
                      </a:cubicBezTo>
                      <a:cubicBezTo>
                        <a:pt x="168622" y="17858"/>
                        <a:pt x="212237" y="2061"/>
                        <a:pt x="259973" y="0"/>
                      </a:cubicBezTo>
                      <a:cubicBezTo>
                        <a:pt x="206742" y="1030"/>
                        <a:pt x="156946" y="13050"/>
                        <a:pt x="111957" y="39150"/>
                      </a:cubicBezTo>
                      <a:cubicBezTo>
                        <a:pt x="34343" y="89291"/>
                        <a:pt x="1717" y="157289"/>
                        <a:pt x="0" y="236620"/>
                      </a:cubicBezTo>
                      <a:lnTo>
                        <a:pt x="31939" y="236620"/>
                      </a:ln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6" name="Forma Livre: Forma 85">
                  <a:extLst>
                    <a:ext uri="{FF2B5EF4-FFF2-40B4-BE49-F238E27FC236}">
                      <a16:creationId xmlns:a16="http://schemas.microsoft.com/office/drawing/2014/main" id="{954E4734-AB08-89A4-4CE2-92F9A501FFC2}"/>
                    </a:ext>
                  </a:extLst>
                </p:cNvPr>
                <p:cNvSpPr/>
                <p:nvPr/>
              </p:nvSpPr>
              <p:spPr>
                <a:xfrm>
                  <a:off x="9214037" y="1230844"/>
                  <a:ext cx="133592" cy="235589"/>
                </a:xfrm>
                <a:custGeom>
                  <a:avLst/>
                  <a:gdLst>
                    <a:gd name="connsiteX0" fmla="*/ 84826 w 133592"/>
                    <a:gd name="connsiteY0" fmla="*/ 185106 h 235589"/>
                    <a:gd name="connsiteX1" fmla="*/ 84826 w 133592"/>
                    <a:gd name="connsiteY1" fmla="*/ 51170 h 235589"/>
                    <a:gd name="connsiteX2" fmla="*/ 133593 w 133592"/>
                    <a:gd name="connsiteY2" fmla="*/ 687 h 235589"/>
                    <a:gd name="connsiteX3" fmla="*/ 133593 w 133592"/>
                    <a:gd name="connsiteY3" fmla="*/ 0 h 235589"/>
                    <a:gd name="connsiteX4" fmla="*/ 101997 w 133592"/>
                    <a:gd name="connsiteY4" fmla="*/ 0 h 235589"/>
                    <a:gd name="connsiteX5" fmla="*/ 51514 w 133592"/>
                    <a:gd name="connsiteY5" fmla="*/ 50484 h 235589"/>
                    <a:gd name="connsiteX6" fmla="*/ 51514 w 133592"/>
                    <a:gd name="connsiteY6" fmla="*/ 184763 h 235589"/>
                    <a:gd name="connsiteX7" fmla="*/ 0 w 133592"/>
                    <a:gd name="connsiteY7" fmla="*/ 235590 h 235589"/>
                    <a:gd name="connsiteX8" fmla="*/ 36060 w 133592"/>
                    <a:gd name="connsiteY8" fmla="*/ 235590 h 235589"/>
                    <a:gd name="connsiteX9" fmla="*/ 84826 w 133592"/>
                    <a:gd name="connsiteY9" fmla="*/ 185106 h 235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33592" h="235589">
                      <a:moveTo>
                        <a:pt x="84826" y="185106"/>
                      </a:moveTo>
                      <a:lnTo>
                        <a:pt x="84826" y="51170"/>
                      </a:lnTo>
                      <a:cubicBezTo>
                        <a:pt x="84826" y="23696"/>
                        <a:pt x="106462" y="1374"/>
                        <a:pt x="133593" y="687"/>
                      </a:cubicBezTo>
                      <a:lnTo>
                        <a:pt x="133593" y="0"/>
                      </a:lnTo>
                      <a:lnTo>
                        <a:pt x="101997" y="0"/>
                      </a:lnTo>
                      <a:cubicBezTo>
                        <a:pt x="74180" y="0"/>
                        <a:pt x="51514" y="22666"/>
                        <a:pt x="51514" y="50484"/>
                      </a:cubicBezTo>
                      <a:lnTo>
                        <a:pt x="51514" y="184763"/>
                      </a:lnTo>
                      <a:cubicBezTo>
                        <a:pt x="51514" y="212580"/>
                        <a:pt x="27817" y="235590"/>
                        <a:pt x="0" y="235590"/>
                      </a:cubicBezTo>
                      <a:lnTo>
                        <a:pt x="36060" y="235590"/>
                      </a:lnTo>
                      <a:cubicBezTo>
                        <a:pt x="63190" y="234903"/>
                        <a:pt x="84826" y="212580"/>
                        <a:pt x="84826" y="185106"/>
                      </a:cubicBezTo>
                      <a:close/>
                    </a:path>
                  </a:pathLst>
                </a:custGeom>
                <a:solidFill>
                  <a:srgbClr val="12120F"/>
                </a:solidFill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71" name="Gráfico 4">
                <a:extLst>
                  <a:ext uri="{FF2B5EF4-FFF2-40B4-BE49-F238E27FC236}">
                    <a16:creationId xmlns:a16="http://schemas.microsoft.com/office/drawing/2014/main" id="{A61FED6B-69F1-1CD3-8DFA-7BA13975A536}"/>
                  </a:ext>
                </a:extLst>
              </p:cNvPr>
              <p:cNvGrpSpPr/>
              <p:nvPr/>
            </p:nvGrpSpPr>
            <p:grpSpPr>
              <a:xfrm>
                <a:off x="8435073" y="741974"/>
                <a:ext cx="1678664" cy="169652"/>
                <a:chOff x="9984341" y="1518977"/>
                <a:chExt cx="1678664" cy="169652"/>
              </a:xfrm>
              <a:solidFill>
                <a:srgbClr val="F75D49"/>
              </a:solidFill>
            </p:grpSpPr>
            <p:sp>
              <p:nvSpPr>
                <p:cNvPr id="72" name="Forma Livre: Forma 71">
                  <a:extLst>
                    <a:ext uri="{FF2B5EF4-FFF2-40B4-BE49-F238E27FC236}">
                      <a16:creationId xmlns:a16="http://schemas.microsoft.com/office/drawing/2014/main" id="{576DB90F-215B-14D6-0F8B-3534164F5DF6}"/>
                    </a:ext>
                  </a:extLst>
                </p:cNvPr>
                <p:cNvSpPr/>
                <p:nvPr/>
              </p:nvSpPr>
              <p:spPr>
                <a:xfrm>
                  <a:off x="9984341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3" name="Forma Livre: Forma 72">
                  <a:extLst>
                    <a:ext uri="{FF2B5EF4-FFF2-40B4-BE49-F238E27FC236}">
                      <a16:creationId xmlns:a16="http://schemas.microsoft.com/office/drawing/2014/main" id="{D6057271-6408-F322-AE71-BF316B53C506}"/>
                    </a:ext>
                  </a:extLst>
                </p:cNvPr>
                <p:cNvSpPr/>
                <p:nvPr/>
              </p:nvSpPr>
              <p:spPr>
                <a:xfrm>
                  <a:off x="10137165" y="1521725"/>
                  <a:ext cx="112643" cy="164500"/>
                </a:xfrm>
                <a:custGeom>
                  <a:avLst/>
                  <a:gdLst>
                    <a:gd name="connsiteX0" fmla="*/ 0 w 112643"/>
                    <a:gd name="connsiteY0" fmla="*/ 0 h 164500"/>
                    <a:gd name="connsiteX1" fmla="*/ 58726 w 112643"/>
                    <a:gd name="connsiteY1" fmla="*/ 0 h 164500"/>
                    <a:gd name="connsiteX2" fmla="*/ 93068 w 112643"/>
                    <a:gd name="connsiteY2" fmla="*/ 12020 h 164500"/>
                    <a:gd name="connsiteX3" fmla="*/ 105432 w 112643"/>
                    <a:gd name="connsiteY3" fmla="*/ 45676 h 164500"/>
                    <a:gd name="connsiteX4" fmla="*/ 98220 w 112643"/>
                    <a:gd name="connsiteY4" fmla="*/ 73493 h 164500"/>
                    <a:gd name="connsiteX5" fmla="*/ 78988 w 112643"/>
                    <a:gd name="connsiteY5" fmla="*/ 89634 h 164500"/>
                    <a:gd name="connsiteX6" fmla="*/ 78988 w 112643"/>
                    <a:gd name="connsiteY6" fmla="*/ 91351 h 164500"/>
                    <a:gd name="connsiteX7" fmla="*/ 112644 w 112643"/>
                    <a:gd name="connsiteY7" fmla="*/ 164501 h 164500"/>
                    <a:gd name="connsiteX8" fmla="*/ 82766 w 112643"/>
                    <a:gd name="connsiteY8" fmla="*/ 164501 h 164500"/>
                    <a:gd name="connsiteX9" fmla="*/ 55291 w 112643"/>
                    <a:gd name="connsiteY9" fmla="*/ 100624 h 164500"/>
                    <a:gd name="connsiteX10" fmla="*/ 27817 w 112643"/>
                    <a:gd name="connsiteY10" fmla="*/ 100624 h 164500"/>
                    <a:gd name="connsiteX11" fmla="*/ 27817 w 112643"/>
                    <a:gd name="connsiteY11" fmla="*/ 164501 h 164500"/>
                    <a:gd name="connsiteX12" fmla="*/ 343 w 112643"/>
                    <a:gd name="connsiteY12" fmla="*/ 164501 h 164500"/>
                    <a:gd name="connsiteX13" fmla="*/ 343 w 112643"/>
                    <a:gd name="connsiteY13" fmla="*/ 343 h 164500"/>
                    <a:gd name="connsiteX14" fmla="*/ 50827 w 112643"/>
                    <a:gd name="connsiteY14" fmla="*/ 80018 h 164500"/>
                    <a:gd name="connsiteX15" fmla="*/ 72119 w 112643"/>
                    <a:gd name="connsiteY15" fmla="*/ 72119 h 164500"/>
                    <a:gd name="connsiteX16" fmla="*/ 79331 w 112643"/>
                    <a:gd name="connsiteY16" fmla="*/ 49453 h 164500"/>
                    <a:gd name="connsiteX17" fmla="*/ 50827 w 112643"/>
                    <a:gd name="connsiteY17" fmla="*/ 20605 h 164500"/>
                    <a:gd name="connsiteX18" fmla="*/ 27474 w 112643"/>
                    <a:gd name="connsiteY18" fmla="*/ 20605 h 164500"/>
                    <a:gd name="connsiteX19" fmla="*/ 27474 w 112643"/>
                    <a:gd name="connsiteY19" fmla="*/ 80361 h 164500"/>
                    <a:gd name="connsiteX20" fmla="*/ 50827 w 112643"/>
                    <a:gd name="connsiteY20" fmla="*/ 80361 h 164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12643" h="164500">
                      <a:moveTo>
                        <a:pt x="0" y="0"/>
                      </a:moveTo>
                      <a:lnTo>
                        <a:pt x="58726" y="0"/>
                      </a:lnTo>
                      <a:cubicBezTo>
                        <a:pt x="73150" y="0"/>
                        <a:pt x="84826" y="4121"/>
                        <a:pt x="93068" y="12020"/>
                      </a:cubicBezTo>
                      <a:cubicBezTo>
                        <a:pt x="101311" y="19919"/>
                        <a:pt x="105432" y="31252"/>
                        <a:pt x="105432" y="45676"/>
                      </a:cubicBezTo>
                      <a:cubicBezTo>
                        <a:pt x="105432" y="56322"/>
                        <a:pt x="103028" y="65594"/>
                        <a:pt x="98220" y="73493"/>
                      </a:cubicBezTo>
                      <a:cubicBezTo>
                        <a:pt x="93412" y="81048"/>
                        <a:pt x="86887" y="86543"/>
                        <a:pt x="78988" y="89634"/>
                      </a:cubicBezTo>
                      <a:lnTo>
                        <a:pt x="78988" y="91351"/>
                      </a:lnTo>
                      <a:lnTo>
                        <a:pt x="112644" y="164501"/>
                      </a:lnTo>
                      <a:lnTo>
                        <a:pt x="82766" y="164501"/>
                      </a:lnTo>
                      <a:lnTo>
                        <a:pt x="55291" y="100624"/>
                      </a:lnTo>
                      <a:lnTo>
                        <a:pt x="27817" y="100624"/>
                      </a:lnTo>
                      <a:lnTo>
                        <a:pt x="27817" y="164501"/>
                      </a:lnTo>
                      <a:lnTo>
                        <a:pt x="343" y="164501"/>
                      </a:lnTo>
                      <a:lnTo>
                        <a:pt x="343" y="343"/>
                      </a:lnTo>
                      <a:close/>
                      <a:moveTo>
                        <a:pt x="50827" y="80018"/>
                      </a:moveTo>
                      <a:cubicBezTo>
                        <a:pt x="60099" y="80018"/>
                        <a:pt x="67311" y="77271"/>
                        <a:pt x="72119" y="72119"/>
                      </a:cubicBezTo>
                      <a:cubicBezTo>
                        <a:pt x="76927" y="66968"/>
                        <a:pt x="79331" y="59413"/>
                        <a:pt x="79331" y="49453"/>
                      </a:cubicBezTo>
                      <a:cubicBezTo>
                        <a:pt x="79331" y="30221"/>
                        <a:pt x="69715" y="20605"/>
                        <a:pt x="50827" y="20605"/>
                      </a:cubicBezTo>
                      <a:lnTo>
                        <a:pt x="27474" y="20605"/>
                      </a:lnTo>
                      <a:lnTo>
                        <a:pt x="27474" y="80361"/>
                      </a:lnTo>
                      <a:lnTo>
                        <a:pt x="50827" y="80361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4" name="Forma Livre: Forma 73">
                  <a:extLst>
                    <a:ext uri="{FF2B5EF4-FFF2-40B4-BE49-F238E27FC236}">
                      <a16:creationId xmlns:a16="http://schemas.microsoft.com/office/drawing/2014/main" id="{56617E19-213C-0828-1D4D-C9FAF6FCDB25}"/>
                    </a:ext>
                  </a:extLst>
                </p:cNvPr>
                <p:cNvSpPr/>
                <p:nvPr/>
              </p:nvSpPr>
              <p:spPr>
                <a:xfrm>
                  <a:off x="10290676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5" name="Forma Livre: Forma 74">
                  <a:extLst>
                    <a:ext uri="{FF2B5EF4-FFF2-40B4-BE49-F238E27FC236}">
                      <a16:creationId xmlns:a16="http://schemas.microsoft.com/office/drawing/2014/main" id="{9644E890-9187-DFCC-E602-B3EA4891CC17}"/>
                    </a:ext>
                  </a:extLst>
                </p:cNvPr>
                <p:cNvSpPr/>
                <p:nvPr/>
              </p:nvSpPr>
              <p:spPr>
                <a:xfrm>
                  <a:off x="10428733" y="1522755"/>
                  <a:ext cx="27817" cy="163126"/>
                </a:xfrm>
                <a:custGeom>
                  <a:avLst/>
                  <a:gdLst>
                    <a:gd name="connsiteX0" fmla="*/ 27818 w 27817"/>
                    <a:gd name="connsiteY0" fmla="*/ 0 h 163126"/>
                    <a:gd name="connsiteX1" fmla="*/ 27818 w 27817"/>
                    <a:gd name="connsiteY1" fmla="*/ 163127 h 163126"/>
                    <a:gd name="connsiteX2" fmla="*/ 0 w 27817"/>
                    <a:gd name="connsiteY2" fmla="*/ 163127 h 163126"/>
                    <a:gd name="connsiteX3" fmla="*/ 0 w 27817"/>
                    <a:gd name="connsiteY3" fmla="*/ 0 h 163126"/>
                    <a:gd name="connsiteX4" fmla="*/ 27818 w 27817"/>
                    <a:gd name="connsiteY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817" h="163126">
                      <a:moveTo>
                        <a:pt x="27818" y="0"/>
                      </a:moveTo>
                      <a:lnTo>
                        <a:pt x="27818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lnTo>
                        <a:pt x="27818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6" name="Forma Livre: Forma 75">
                  <a:extLst>
                    <a:ext uri="{FF2B5EF4-FFF2-40B4-BE49-F238E27FC236}">
                      <a16:creationId xmlns:a16="http://schemas.microsoft.com/office/drawing/2014/main" id="{8E12B8D9-4C3F-4FD6-9CD2-DAE6A43E3D90}"/>
                    </a:ext>
                  </a:extLst>
                </p:cNvPr>
                <p:cNvSpPr/>
                <p:nvPr/>
              </p:nvSpPr>
              <p:spPr>
                <a:xfrm>
                  <a:off x="10509782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7" name="Forma Livre: Forma 76">
                  <a:extLst>
                    <a:ext uri="{FF2B5EF4-FFF2-40B4-BE49-F238E27FC236}">
                      <a16:creationId xmlns:a16="http://schemas.microsoft.com/office/drawing/2014/main" id="{23275346-1F67-D011-C89B-FA89EA8B2641}"/>
                    </a:ext>
                  </a:extLst>
                </p:cNvPr>
                <p:cNvSpPr/>
                <p:nvPr/>
              </p:nvSpPr>
              <p:spPr>
                <a:xfrm>
                  <a:off x="10667758" y="1522755"/>
                  <a:ext cx="137370" cy="163126"/>
                </a:xfrm>
                <a:custGeom>
                  <a:avLst/>
                  <a:gdLst>
                    <a:gd name="connsiteX0" fmla="*/ 109553 w 137370"/>
                    <a:gd name="connsiteY0" fmla="*/ 163127 h 163126"/>
                    <a:gd name="connsiteX1" fmla="*/ 96503 w 137370"/>
                    <a:gd name="connsiteY1" fmla="*/ 120199 h 163126"/>
                    <a:gd name="connsiteX2" fmla="*/ 39837 w 137370"/>
                    <a:gd name="connsiteY2" fmla="*/ 120199 h 163126"/>
                    <a:gd name="connsiteX3" fmla="*/ 26787 w 137370"/>
                    <a:gd name="connsiteY3" fmla="*/ 163127 h 163126"/>
                    <a:gd name="connsiteX4" fmla="*/ 0 w 137370"/>
                    <a:gd name="connsiteY4" fmla="*/ 163127 h 163126"/>
                    <a:gd name="connsiteX5" fmla="*/ 49110 w 137370"/>
                    <a:gd name="connsiteY5" fmla="*/ 0 h 163126"/>
                    <a:gd name="connsiteX6" fmla="*/ 88260 w 137370"/>
                    <a:gd name="connsiteY6" fmla="*/ 0 h 163126"/>
                    <a:gd name="connsiteX7" fmla="*/ 137370 w 137370"/>
                    <a:gd name="connsiteY7" fmla="*/ 163127 h 163126"/>
                    <a:gd name="connsiteX8" fmla="*/ 109553 w 137370"/>
                    <a:gd name="connsiteY8" fmla="*/ 163127 h 163126"/>
                    <a:gd name="connsiteX9" fmla="*/ 91695 w 137370"/>
                    <a:gd name="connsiteY9" fmla="*/ 98220 h 163126"/>
                    <a:gd name="connsiteX10" fmla="*/ 69716 w 137370"/>
                    <a:gd name="connsiteY10" fmla="*/ 27131 h 163126"/>
                    <a:gd name="connsiteX11" fmla="*/ 67311 w 137370"/>
                    <a:gd name="connsiteY11" fmla="*/ 27131 h 163126"/>
                    <a:gd name="connsiteX12" fmla="*/ 45332 w 137370"/>
                    <a:gd name="connsiteY12" fmla="*/ 98220 h 163126"/>
                    <a:gd name="connsiteX13" fmla="*/ 91695 w 137370"/>
                    <a:gd name="connsiteY13" fmla="*/ 9822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7370" h="163126">
                      <a:moveTo>
                        <a:pt x="109553" y="163127"/>
                      </a:moveTo>
                      <a:lnTo>
                        <a:pt x="96503" y="120199"/>
                      </a:lnTo>
                      <a:lnTo>
                        <a:pt x="39837" y="120199"/>
                      </a:lnTo>
                      <a:lnTo>
                        <a:pt x="26787" y="163127"/>
                      </a:lnTo>
                      <a:lnTo>
                        <a:pt x="0" y="163127"/>
                      </a:lnTo>
                      <a:lnTo>
                        <a:pt x="49110" y="0"/>
                      </a:lnTo>
                      <a:lnTo>
                        <a:pt x="88260" y="0"/>
                      </a:lnTo>
                      <a:lnTo>
                        <a:pt x="137370" y="163127"/>
                      </a:lnTo>
                      <a:lnTo>
                        <a:pt x="109553" y="163127"/>
                      </a:lnTo>
                      <a:close/>
                      <a:moveTo>
                        <a:pt x="91695" y="98220"/>
                      </a:moveTo>
                      <a:lnTo>
                        <a:pt x="69716" y="27131"/>
                      </a:lnTo>
                      <a:lnTo>
                        <a:pt x="67311" y="27131"/>
                      </a:lnTo>
                      <a:lnTo>
                        <a:pt x="45332" y="98220"/>
                      </a:lnTo>
                      <a:lnTo>
                        <a:pt x="91695" y="9822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8" name="Forma Livre: Forma 77">
                  <a:extLst>
                    <a:ext uri="{FF2B5EF4-FFF2-40B4-BE49-F238E27FC236}">
                      <a16:creationId xmlns:a16="http://schemas.microsoft.com/office/drawing/2014/main" id="{433FBAD9-B46E-9947-7D24-1DA441990150}"/>
                    </a:ext>
                  </a:extLst>
                </p:cNvPr>
                <p:cNvSpPr/>
                <p:nvPr/>
              </p:nvSpPr>
              <p:spPr>
                <a:xfrm>
                  <a:off x="10837410" y="1522755"/>
                  <a:ext cx="200217" cy="163126"/>
                </a:xfrm>
                <a:custGeom>
                  <a:avLst/>
                  <a:gdLst>
                    <a:gd name="connsiteX0" fmla="*/ 98906 w 200217"/>
                    <a:gd name="connsiteY0" fmla="*/ 134966 h 163126"/>
                    <a:gd name="connsiteX1" fmla="*/ 101997 w 200217"/>
                    <a:gd name="connsiteY1" fmla="*/ 134966 h 163126"/>
                    <a:gd name="connsiteX2" fmla="*/ 143208 w 200217"/>
                    <a:gd name="connsiteY2" fmla="*/ 0 h 163126"/>
                    <a:gd name="connsiteX3" fmla="*/ 181329 w 200217"/>
                    <a:gd name="connsiteY3" fmla="*/ 0 h 163126"/>
                    <a:gd name="connsiteX4" fmla="*/ 200217 w 200217"/>
                    <a:gd name="connsiteY4" fmla="*/ 163127 h 163126"/>
                    <a:gd name="connsiteX5" fmla="*/ 172056 w 200217"/>
                    <a:gd name="connsiteY5" fmla="*/ 163127 h 163126"/>
                    <a:gd name="connsiteX6" fmla="*/ 163471 w 200217"/>
                    <a:gd name="connsiteY6" fmla="*/ 75210 h 163126"/>
                    <a:gd name="connsiteX7" fmla="*/ 160036 w 200217"/>
                    <a:gd name="connsiteY7" fmla="*/ 30221 h 163126"/>
                    <a:gd name="connsiteX8" fmla="*/ 157632 w 200217"/>
                    <a:gd name="connsiteY8" fmla="*/ 30221 h 163126"/>
                    <a:gd name="connsiteX9" fmla="*/ 115391 w 200217"/>
                    <a:gd name="connsiteY9" fmla="*/ 163127 h 163126"/>
                    <a:gd name="connsiteX10" fmla="*/ 81735 w 200217"/>
                    <a:gd name="connsiteY10" fmla="*/ 163127 h 163126"/>
                    <a:gd name="connsiteX11" fmla="*/ 39494 w 200217"/>
                    <a:gd name="connsiteY11" fmla="*/ 30221 h 163126"/>
                    <a:gd name="connsiteX12" fmla="*/ 37090 w 200217"/>
                    <a:gd name="connsiteY12" fmla="*/ 30221 h 163126"/>
                    <a:gd name="connsiteX13" fmla="*/ 33656 w 200217"/>
                    <a:gd name="connsiteY13" fmla="*/ 74523 h 163126"/>
                    <a:gd name="connsiteX14" fmla="*/ 24727 w 200217"/>
                    <a:gd name="connsiteY14" fmla="*/ 163127 h 163126"/>
                    <a:gd name="connsiteX15" fmla="*/ 0 w 200217"/>
                    <a:gd name="connsiteY15" fmla="*/ 163127 h 163126"/>
                    <a:gd name="connsiteX16" fmla="*/ 18545 w 200217"/>
                    <a:gd name="connsiteY16" fmla="*/ 0 h 163126"/>
                    <a:gd name="connsiteX17" fmla="*/ 57009 w 200217"/>
                    <a:gd name="connsiteY17" fmla="*/ 0 h 163126"/>
                    <a:gd name="connsiteX18" fmla="*/ 98220 w 200217"/>
                    <a:gd name="connsiteY18" fmla="*/ 1349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00217" h="163126">
                      <a:moveTo>
                        <a:pt x="98906" y="134966"/>
                      </a:moveTo>
                      <a:lnTo>
                        <a:pt x="101997" y="134966"/>
                      </a:lnTo>
                      <a:lnTo>
                        <a:pt x="143208" y="0"/>
                      </a:lnTo>
                      <a:lnTo>
                        <a:pt x="181329" y="0"/>
                      </a:lnTo>
                      <a:lnTo>
                        <a:pt x="200217" y="163127"/>
                      </a:lnTo>
                      <a:lnTo>
                        <a:pt x="172056" y="163127"/>
                      </a:lnTo>
                      <a:lnTo>
                        <a:pt x="163471" y="75210"/>
                      </a:lnTo>
                      <a:cubicBezTo>
                        <a:pt x="161753" y="60099"/>
                        <a:pt x="160723" y="45332"/>
                        <a:pt x="160036" y="30221"/>
                      </a:cubicBezTo>
                      <a:lnTo>
                        <a:pt x="157632" y="30221"/>
                      </a:lnTo>
                      <a:lnTo>
                        <a:pt x="115391" y="163127"/>
                      </a:lnTo>
                      <a:lnTo>
                        <a:pt x="81735" y="163127"/>
                      </a:lnTo>
                      <a:lnTo>
                        <a:pt x="39494" y="30221"/>
                      </a:lnTo>
                      <a:lnTo>
                        <a:pt x="37090" y="30221"/>
                      </a:lnTo>
                      <a:cubicBezTo>
                        <a:pt x="36060" y="45332"/>
                        <a:pt x="35029" y="60443"/>
                        <a:pt x="33656" y="74523"/>
                      </a:cubicBezTo>
                      <a:lnTo>
                        <a:pt x="24727" y="163127"/>
                      </a:lnTo>
                      <a:lnTo>
                        <a:pt x="0" y="163127"/>
                      </a:lnTo>
                      <a:lnTo>
                        <a:pt x="18545" y="0"/>
                      </a:lnTo>
                      <a:lnTo>
                        <a:pt x="57009" y="0"/>
                      </a:lnTo>
                      <a:lnTo>
                        <a:pt x="98220" y="1349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79" name="Forma Livre: Forma 78">
                  <a:extLst>
                    <a:ext uri="{FF2B5EF4-FFF2-40B4-BE49-F238E27FC236}">
                      <a16:creationId xmlns:a16="http://schemas.microsoft.com/office/drawing/2014/main" id="{ED4D02A2-1039-75AE-4A39-8CB694F1F4F7}"/>
                    </a:ext>
                  </a:extLst>
                </p:cNvPr>
                <p:cNvSpPr/>
                <p:nvPr/>
              </p:nvSpPr>
              <p:spPr>
                <a:xfrm>
                  <a:off x="11086050" y="1521038"/>
                  <a:ext cx="96846" cy="164157"/>
                </a:xfrm>
                <a:custGeom>
                  <a:avLst/>
                  <a:gdLst>
                    <a:gd name="connsiteX0" fmla="*/ 96846 w 96846"/>
                    <a:gd name="connsiteY0" fmla="*/ 687 h 164157"/>
                    <a:gd name="connsiteX1" fmla="*/ 96846 w 96846"/>
                    <a:gd name="connsiteY1" fmla="*/ 22666 h 164157"/>
                    <a:gd name="connsiteX2" fmla="*/ 27474 w 96846"/>
                    <a:gd name="connsiteY2" fmla="*/ 22666 h 164157"/>
                    <a:gd name="connsiteX3" fmla="*/ 27474 w 96846"/>
                    <a:gd name="connsiteY3" fmla="*/ 70059 h 164157"/>
                    <a:gd name="connsiteX4" fmla="*/ 78988 w 96846"/>
                    <a:gd name="connsiteY4" fmla="*/ 70059 h 164157"/>
                    <a:gd name="connsiteX5" fmla="*/ 78988 w 96846"/>
                    <a:gd name="connsiteY5" fmla="*/ 92038 h 164157"/>
                    <a:gd name="connsiteX6" fmla="*/ 27474 w 96846"/>
                    <a:gd name="connsiteY6" fmla="*/ 92038 h 164157"/>
                    <a:gd name="connsiteX7" fmla="*/ 27474 w 96846"/>
                    <a:gd name="connsiteY7" fmla="*/ 142178 h 164157"/>
                    <a:gd name="connsiteX8" fmla="*/ 96846 w 96846"/>
                    <a:gd name="connsiteY8" fmla="*/ 142178 h 164157"/>
                    <a:gd name="connsiteX9" fmla="*/ 96846 w 96846"/>
                    <a:gd name="connsiteY9" fmla="*/ 164157 h 164157"/>
                    <a:gd name="connsiteX10" fmla="*/ 0 w 96846"/>
                    <a:gd name="connsiteY10" fmla="*/ 164157 h 164157"/>
                    <a:gd name="connsiteX11" fmla="*/ 0 w 96846"/>
                    <a:gd name="connsiteY11" fmla="*/ 0 h 164157"/>
                    <a:gd name="connsiteX12" fmla="*/ 96846 w 96846"/>
                    <a:gd name="connsiteY12" fmla="*/ 0 h 1641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96846" h="164157">
                      <a:moveTo>
                        <a:pt x="96846" y="687"/>
                      </a:moveTo>
                      <a:lnTo>
                        <a:pt x="96846" y="22666"/>
                      </a:lnTo>
                      <a:lnTo>
                        <a:pt x="27474" y="22666"/>
                      </a:lnTo>
                      <a:lnTo>
                        <a:pt x="27474" y="70059"/>
                      </a:lnTo>
                      <a:lnTo>
                        <a:pt x="78988" y="70059"/>
                      </a:lnTo>
                      <a:lnTo>
                        <a:pt x="78988" y="92038"/>
                      </a:lnTo>
                      <a:lnTo>
                        <a:pt x="27474" y="92038"/>
                      </a:lnTo>
                      <a:lnTo>
                        <a:pt x="27474" y="142178"/>
                      </a:lnTo>
                      <a:lnTo>
                        <a:pt x="96846" y="142178"/>
                      </a:lnTo>
                      <a:lnTo>
                        <a:pt x="96846" y="164157"/>
                      </a:lnTo>
                      <a:lnTo>
                        <a:pt x="0" y="164157"/>
                      </a:lnTo>
                      <a:lnTo>
                        <a:pt x="0" y="0"/>
                      </a:lnTo>
                      <a:lnTo>
                        <a:pt x="96846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0" name="Forma Livre: Forma 79">
                  <a:extLst>
                    <a:ext uri="{FF2B5EF4-FFF2-40B4-BE49-F238E27FC236}">
                      <a16:creationId xmlns:a16="http://schemas.microsoft.com/office/drawing/2014/main" id="{B904D24A-6F3E-5A49-BA8E-5BCCBEB88D0B}"/>
                    </a:ext>
                  </a:extLst>
                </p:cNvPr>
                <p:cNvSpPr/>
                <p:nvPr/>
              </p:nvSpPr>
              <p:spPr>
                <a:xfrm>
                  <a:off x="11224107" y="1522755"/>
                  <a:ext cx="120542" cy="163126"/>
                </a:xfrm>
                <a:custGeom>
                  <a:avLst/>
                  <a:gdLst>
                    <a:gd name="connsiteX0" fmla="*/ 0 w 120542"/>
                    <a:gd name="connsiteY0" fmla="*/ 0 h 163126"/>
                    <a:gd name="connsiteX1" fmla="*/ 26444 w 120542"/>
                    <a:gd name="connsiteY1" fmla="*/ 0 h 163126"/>
                    <a:gd name="connsiteX2" fmla="*/ 97533 w 120542"/>
                    <a:gd name="connsiteY2" fmla="*/ 125350 h 163126"/>
                    <a:gd name="connsiteX3" fmla="*/ 99250 w 120542"/>
                    <a:gd name="connsiteY3" fmla="*/ 125350 h 163126"/>
                    <a:gd name="connsiteX4" fmla="*/ 95472 w 120542"/>
                    <a:gd name="connsiteY4" fmla="*/ 66624 h 163126"/>
                    <a:gd name="connsiteX5" fmla="*/ 95472 w 120542"/>
                    <a:gd name="connsiteY5" fmla="*/ 0 h 163126"/>
                    <a:gd name="connsiteX6" fmla="*/ 120542 w 120542"/>
                    <a:gd name="connsiteY6" fmla="*/ 0 h 163126"/>
                    <a:gd name="connsiteX7" fmla="*/ 120542 w 120542"/>
                    <a:gd name="connsiteY7" fmla="*/ 163127 h 163126"/>
                    <a:gd name="connsiteX8" fmla="*/ 94099 w 120542"/>
                    <a:gd name="connsiteY8" fmla="*/ 163127 h 163126"/>
                    <a:gd name="connsiteX9" fmla="*/ 22666 w 120542"/>
                    <a:gd name="connsiteY9" fmla="*/ 37777 h 163126"/>
                    <a:gd name="connsiteX10" fmla="*/ 21292 w 120542"/>
                    <a:gd name="connsiteY10" fmla="*/ 37777 h 163126"/>
                    <a:gd name="connsiteX11" fmla="*/ 25070 w 120542"/>
                    <a:gd name="connsiteY11" fmla="*/ 96502 h 163126"/>
                    <a:gd name="connsiteX12" fmla="*/ 25070 w 120542"/>
                    <a:gd name="connsiteY12" fmla="*/ 163127 h 163126"/>
                    <a:gd name="connsiteX13" fmla="*/ 0 w 120542"/>
                    <a:gd name="connsiteY13" fmla="*/ 163127 h 163126"/>
                    <a:gd name="connsiteX14" fmla="*/ 0 w 120542"/>
                    <a:gd name="connsiteY14" fmla="*/ 0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0542" h="163126">
                      <a:moveTo>
                        <a:pt x="0" y="0"/>
                      </a:moveTo>
                      <a:lnTo>
                        <a:pt x="26444" y="0"/>
                      </a:lnTo>
                      <a:lnTo>
                        <a:pt x="97533" y="125350"/>
                      </a:lnTo>
                      <a:lnTo>
                        <a:pt x="99250" y="125350"/>
                      </a:lnTo>
                      <a:cubicBezTo>
                        <a:pt x="96846" y="106462"/>
                        <a:pt x="95472" y="86887"/>
                        <a:pt x="95472" y="66624"/>
                      </a:cubicBezTo>
                      <a:lnTo>
                        <a:pt x="95472" y="0"/>
                      </a:lnTo>
                      <a:lnTo>
                        <a:pt x="120542" y="0"/>
                      </a:lnTo>
                      <a:lnTo>
                        <a:pt x="120542" y="163127"/>
                      </a:lnTo>
                      <a:lnTo>
                        <a:pt x="94099" y="163127"/>
                      </a:lnTo>
                      <a:lnTo>
                        <a:pt x="22666" y="37777"/>
                      </a:lnTo>
                      <a:lnTo>
                        <a:pt x="21292" y="37777"/>
                      </a:lnTo>
                      <a:cubicBezTo>
                        <a:pt x="23696" y="56665"/>
                        <a:pt x="25070" y="76240"/>
                        <a:pt x="25070" y="96502"/>
                      </a:cubicBezTo>
                      <a:lnTo>
                        <a:pt x="25070" y="163127"/>
                      </a:lnTo>
                      <a:lnTo>
                        <a:pt x="0" y="1631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1" name="Forma Livre: Forma 80">
                  <a:extLst>
                    <a:ext uri="{FF2B5EF4-FFF2-40B4-BE49-F238E27FC236}">
                      <a16:creationId xmlns:a16="http://schemas.microsoft.com/office/drawing/2014/main" id="{319D1EAA-26AD-3828-07D6-F4F06056B3A9}"/>
                    </a:ext>
                  </a:extLst>
                </p:cNvPr>
                <p:cNvSpPr/>
                <p:nvPr/>
              </p:nvSpPr>
              <p:spPr>
                <a:xfrm>
                  <a:off x="11384830" y="1522755"/>
                  <a:ext cx="112643" cy="163126"/>
                </a:xfrm>
                <a:custGeom>
                  <a:avLst/>
                  <a:gdLst>
                    <a:gd name="connsiteX0" fmla="*/ 112644 w 112643"/>
                    <a:gd name="connsiteY0" fmla="*/ 22666 h 163126"/>
                    <a:gd name="connsiteX1" fmla="*/ 70059 w 112643"/>
                    <a:gd name="connsiteY1" fmla="*/ 22666 h 163126"/>
                    <a:gd name="connsiteX2" fmla="*/ 70059 w 112643"/>
                    <a:gd name="connsiteY2" fmla="*/ 163127 h 163126"/>
                    <a:gd name="connsiteX3" fmla="*/ 42241 w 112643"/>
                    <a:gd name="connsiteY3" fmla="*/ 163127 h 163126"/>
                    <a:gd name="connsiteX4" fmla="*/ 42241 w 112643"/>
                    <a:gd name="connsiteY4" fmla="*/ 22666 h 163126"/>
                    <a:gd name="connsiteX5" fmla="*/ 0 w 112643"/>
                    <a:gd name="connsiteY5" fmla="*/ 22666 h 163126"/>
                    <a:gd name="connsiteX6" fmla="*/ 0 w 112643"/>
                    <a:gd name="connsiteY6" fmla="*/ 0 h 163126"/>
                    <a:gd name="connsiteX7" fmla="*/ 112644 w 112643"/>
                    <a:gd name="connsiteY7" fmla="*/ 0 h 163126"/>
                    <a:gd name="connsiteX8" fmla="*/ 112644 w 112643"/>
                    <a:gd name="connsiteY8" fmla="*/ 22666 h 1631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643" h="163126">
                      <a:moveTo>
                        <a:pt x="112644" y="22666"/>
                      </a:moveTo>
                      <a:lnTo>
                        <a:pt x="70059" y="22666"/>
                      </a:lnTo>
                      <a:lnTo>
                        <a:pt x="70059" y="163127"/>
                      </a:lnTo>
                      <a:lnTo>
                        <a:pt x="42241" y="163127"/>
                      </a:lnTo>
                      <a:lnTo>
                        <a:pt x="42241" y="22666"/>
                      </a:lnTo>
                      <a:lnTo>
                        <a:pt x="0" y="22666"/>
                      </a:lnTo>
                      <a:lnTo>
                        <a:pt x="0" y="0"/>
                      </a:lnTo>
                      <a:lnTo>
                        <a:pt x="112644" y="0"/>
                      </a:lnTo>
                      <a:lnTo>
                        <a:pt x="112644" y="22666"/>
                      </a:ln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2" name="Forma Livre: Forma 81">
                  <a:extLst>
                    <a:ext uri="{FF2B5EF4-FFF2-40B4-BE49-F238E27FC236}">
                      <a16:creationId xmlns:a16="http://schemas.microsoft.com/office/drawing/2014/main" id="{F9403611-5C20-4AE5-FC80-4B6AC208D729}"/>
                    </a:ext>
                  </a:extLst>
                </p:cNvPr>
                <p:cNvSpPr/>
                <p:nvPr/>
              </p:nvSpPr>
              <p:spPr>
                <a:xfrm>
                  <a:off x="11522544" y="1518977"/>
                  <a:ext cx="140461" cy="169652"/>
                </a:xfrm>
                <a:custGeom>
                  <a:avLst/>
                  <a:gdLst>
                    <a:gd name="connsiteX0" fmla="*/ 18202 w 140461"/>
                    <a:gd name="connsiteY0" fmla="*/ 146986 h 169652"/>
                    <a:gd name="connsiteX1" fmla="*/ 0 w 140461"/>
                    <a:gd name="connsiteY1" fmla="*/ 84826 h 169652"/>
                    <a:gd name="connsiteX2" fmla="*/ 18202 w 140461"/>
                    <a:gd name="connsiteY2" fmla="*/ 22666 h 169652"/>
                    <a:gd name="connsiteX3" fmla="*/ 70402 w 140461"/>
                    <a:gd name="connsiteY3" fmla="*/ 0 h 169652"/>
                    <a:gd name="connsiteX4" fmla="*/ 122260 w 140461"/>
                    <a:gd name="connsiteY4" fmla="*/ 22666 h 169652"/>
                    <a:gd name="connsiteX5" fmla="*/ 140461 w 140461"/>
                    <a:gd name="connsiteY5" fmla="*/ 84826 h 169652"/>
                    <a:gd name="connsiteX6" fmla="*/ 122260 w 140461"/>
                    <a:gd name="connsiteY6" fmla="*/ 146986 h 169652"/>
                    <a:gd name="connsiteX7" fmla="*/ 70402 w 140461"/>
                    <a:gd name="connsiteY7" fmla="*/ 169652 h 169652"/>
                    <a:gd name="connsiteX8" fmla="*/ 18202 w 140461"/>
                    <a:gd name="connsiteY8" fmla="*/ 146986 h 169652"/>
                    <a:gd name="connsiteX9" fmla="*/ 38464 w 140461"/>
                    <a:gd name="connsiteY9" fmla="*/ 130502 h 169652"/>
                    <a:gd name="connsiteX10" fmla="*/ 70059 w 140461"/>
                    <a:gd name="connsiteY10" fmla="*/ 146643 h 169652"/>
                    <a:gd name="connsiteX11" fmla="*/ 101997 w 140461"/>
                    <a:gd name="connsiteY11" fmla="*/ 130502 h 169652"/>
                    <a:gd name="connsiteX12" fmla="*/ 111957 w 140461"/>
                    <a:gd name="connsiteY12" fmla="*/ 84826 h 169652"/>
                    <a:gd name="connsiteX13" fmla="*/ 101997 w 140461"/>
                    <a:gd name="connsiteY13" fmla="*/ 39150 h 169652"/>
                    <a:gd name="connsiteX14" fmla="*/ 70059 w 140461"/>
                    <a:gd name="connsiteY14" fmla="*/ 23009 h 169652"/>
                    <a:gd name="connsiteX15" fmla="*/ 38464 w 140461"/>
                    <a:gd name="connsiteY15" fmla="*/ 39150 h 169652"/>
                    <a:gd name="connsiteX16" fmla="*/ 28504 w 140461"/>
                    <a:gd name="connsiteY16" fmla="*/ 84826 h 169652"/>
                    <a:gd name="connsiteX17" fmla="*/ 38464 w 140461"/>
                    <a:gd name="connsiteY17" fmla="*/ 130502 h 169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40461" h="169652">
                      <a:moveTo>
                        <a:pt x="18202" y="146986"/>
                      </a:moveTo>
                      <a:cubicBezTo>
                        <a:pt x="6182" y="131875"/>
                        <a:pt x="0" y="111270"/>
                        <a:pt x="0" y="84826"/>
                      </a:cubicBezTo>
                      <a:cubicBezTo>
                        <a:pt x="0" y="58382"/>
                        <a:pt x="6182" y="37433"/>
                        <a:pt x="18202" y="22666"/>
                      </a:cubicBezTo>
                      <a:cubicBezTo>
                        <a:pt x="30222" y="7555"/>
                        <a:pt x="47736" y="0"/>
                        <a:pt x="70402" y="0"/>
                      </a:cubicBezTo>
                      <a:cubicBezTo>
                        <a:pt x="93068" y="0"/>
                        <a:pt x="110240" y="7555"/>
                        <a:pt x="122260" y="22666"/>
                      </a:cubicBezTo>
                      <a:cubicBezTo>
                        <a:pt x="134280" y="37777"/>
                        <a:pt x="140461" y="58382"/>
                        <a:pt x="140461" y="84826"/>
                      </a:cubicBezTo>
                      <a:cubicBezTo>
                        <a:pt x="140461" y="111270"/>
                        <a:pt x="134280" y="132219"/>
                        <a:pt x="122260" y="146986"/>
                      </a:cubicBezTo>
                      <a:cubicBezTo>
                        <a:pt x="110240" y="162097"/>
                        <a:pt x="93068" y="169652"/>
                        <a:pt x="70402" y="169652"/>
                      </a:cubicBezTo>
                      <a:cubicBezTo>
                        <a:pt x="47736" y="169652"/>
                        <a:pt x="30222" y="162097"/>
                        <a:pt x="18202" y="146986"/>
                      </a:cubicBezTo>
                      <a:close/>
                      <a:moveTo>
                        <a:pt x="38464" y="130502"/>
                      </a:moveTo>
                      <a:cubicBezTo>
                        <a:pt x="45332" y="141491"/>
                        <a:pt x="55635" y="146643"/>
                        <a:pt x="70059" y="146643"/>
                      </a:cubicBezTo>
                      <a:cubicBezTo>
                        <a:pt x="84483" y="146643"/>
                        <a:pt x="95472" y="141148"/>
                        <a:pt x="101997" y="130502"/>
                      </a:cubicBezTo>
                      <a:cubicBezTo>
                        <a:pt x="108866" y="119855"/>
                        <a:pt x="111957" y="104401"/>
                        <a:pt x="111957" y="84826"/>
                      </a:cubicBezTo>
                      <a:cubicBezTo>
                        <a:pt x="111957" y="65251"/>
                        <a:pt x="108523" y="49797"/>
                        <a:pt x="101997" y="39150"/>
                      </a:cubicBezTo>
                      <a:cubicBezTo>
                        <a:pt x="95129" y="28504"/>
                        <a:pt x="84483" y="23009"/>
                        <a:pt x="70059" y="23009"/>
                      </a:cubicBezTo>
                      <a:cubicBezTo>
                        <a:pt x="55635" y="23009"/>
                        <a:pt x="44989" y="28504"/>
                        <a:pt x="38464" y="39150"/>
                      </a:cubicBezTo>
                      <a:cubicBezTo>
                        <a:pt x="31595" y="50140"/>
                        <a:pt x="28504" y="65251"/>
                        <a:pt x="28504" y="84826"/>
                      </a:cubicBezTo>
                      <a:cubicBezTo>
                        <a:pt x="28504" y="104401"/>
                        <a:pt x="31939" y="119512"/>
                        <a:pt x="38464" y="130502"/>
                      </a:cubicBezTo>
                      <a:close/>
                    </a:path>
                  </a:pathLst>
                </a:custGeom>
                <a:grpFill/>
                <a:ln w="3434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</p:grpSp>
        </p:grpSp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E446BCE2-0661-351C-9A76-8BCDF72367D5}"/>
                </a:ext>
              </a:extLst>
            </p:cNvPr>
            <p:cNvGrpSpPr/>
            <p:nvPr/>
          </p:nvGrpSpPr>
          <p:grpSpPr>
            <a:xfrm>
              <a:off x="8435760" y="988897"/>
              <a:ext cx="1676260" cy="222882"/>
              <a:chOff x="8435760" y="988897"/>
              <a:chExt cx="1676260" cy="222882"/>
            </a:xfrm>
          </p:grpSpPr>
          <p:sp>
            <p:nvSpPr>
              <p:cNvPr id="8" name="Forma Livre: Forma 7">
                <a:extLst>
                  <a:ext uri="{FF2B5EF4-FFF2-40B4-BE49-F238E27FC236}">
                    <a16:creationId xmlns:a16="http://schemas.microsoft.com/office/drawing/2014/main" id="{CF57A4CA-BA83-7D25-5CDC-CF53618328F8}"/>
                  </a:ext>
                </a:extLst>
              </p:cNvPr>
              <p:cNvSpPr/>
              <p:nvPr/>
            </p:nvSpPr>
            <p:spPr>
              <a:xfrm>
                <a:off x="8435760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2" name="Forma Livre: Forma 61">
                <a:extLst>
                  <a:ext uri="{FF2B5EF4-FFF2-40B4-BE49-F238E27FC236}">
                    <a16:creationId xmlns:a16="http://schemas.microsoft.com/office/drawing/2014/main" id="{A1802C8B-E69B-FF6A-0040-2E1BF7187450}"/>
                  </a:ext>
                </a:extLst>
              </p:cNvPr>
              <p:cNvSpPr/>
              <p:nvPr/>
            </p:nvSpPr>
            <p:spPr>
              <a:xfrm>
                <a:off x="8607129" y="989240"/>
                <a:ext cx="191974" cy="222539"/>
              </a:xfrm>
              <a:custGeom>
                <a:avLst/>
                <a:gdLst>
                  <a:gd name="connsiteX0" fmla="*/ 25070 w 191974"/>
                  <a:gd name="connsiteY0" fmla="*/ 192662 h 222539"/>
                  <a:gd name="connsiteX1" fmla="*/ 0 w 191974"/>
                  <a:gd name="connsiteY1" fmla="*/ 111270 h 222539"/>
                  <a:gd name="connsiteX2" fmla="*/ 25070 w 191974"/>
                  <a:gd name="connsiteY2" fmla="*/ 29878 h 222539"/>
                  <a:gd name="connsiteX3" fmla="*/ 96159 w 191974"/>
                  <a:gd name="connsiteY3" fmla="*/ 0 h 222539"/>
                  <a:gd name="connsiteX4" fmla="*/ 166905 w 191974"/>
                  <a:gd name="connsiteY4" fmla="*/ 29535 h 222539"/>
                  <a:gd name="connsiteX5" fmla="*/ 191975 w 191974"/>
                  <a:gd name="connsiteY5" fmla="*/ 111270 h 222539"/>
                  <a:gd name="connsiteX6" fmla="*/ 166905 w 191974"/>
                  <a:gd name="connsiteY6" fmla="*/ 193005 h 222539"/>
                  <a:gd name="connsiteX7" fmla="*/ 96159 w 191974"/>
                  <a:gd name="connsiteY7" fmla="*/ 222540 h 222539"/>
                  <a:gd name="connsiteX8" fmla="*/ 25070 w 191974"/>
                  <a:gd name="connsiteY8" fmla="*/ 192662 h 222539"/>
                  <a:gd name="connsiteX9" fmla="*/ 96159 w 191974"/>
                  <a:gd name="connsiteY9" fmla="*/ 182359 h 222539"/>
                  <a:gd name="connsiteX10" fmla="*/ 142178 w 191974"/>
                  <a:gd name="connsiteY10" fmla="*/ 111270 h 222539"/>
                  <a:gd name="connsiteX11" fmla="*/ 96159 w 191974"/>
                  <a:gd name="connsiteY11" fmla="*/ 40181 h 222539"/>
                  <a:gd name="connsiteX12" fmla="*/ 49797 w 191974"/>
                  <a:gd name="connsiteY12" fmla="*/ 111270 h 222539"/>
                  <a:gd name="connsiteX13" fmla="*/ 96159 w 191974"/>
                  <a:gd name="connsiteY13" fmla="*/ 182359 h 222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4" h="222539">
                    <a:moveTo>
                      <a:pt x="25070" y="192662"/>
                    </a:moveTo>
                    <a:cubicBezTo>
                      <a:pt x="8242" y="172743"/>
                      <a:pt x="0" y="145612"/>
                      <a:pt x="0" y="111270"/>
                    </a:cubicBezTo>
                    <a:cubicBezTo>
                      <a:pt x="0" y="76927"/>
                      <a:pt x="8242" y="49453"/>
                      <a:pt x="25070" y="29878"/>
                    </a:cubicBezTo>
                    <a:cubicBezTo>
                      <a:pt x="41898" y="9959"/>
                      <a:pt x="65594" y="0"/>
                      <a:pt x="96159" y="0"/>
                    </a:cubicBezTo>
                    <a:cubicBezTo>
                      <a:pt x="126724" y="0"/>
                      <a:pt x="150420" y="9959"/>
                      <a:pt x="166905" y="29535"/>
                    </a:cubicBezTo>
                    <a:cubicBezTo>
                      <a:pt x="183389" y="49453"/>
                      <a:pt x="191975" y="76584"/>
                      <a:pt x="191975" y="111270"/>
                    </a:cubicBezTo>
                    <a:cubicBezTo>
                      <a:pt x="191975" y="145956"/>
                      <a:pt x="183733" y="173086"/>
                      <a:pt x="166905" y="193005"/>
                    </a:cubicBezTo>
                    <a:cubicBezTo>
                      <a:pt x="150420" y="212924"/>
                      <a:pt x="126724" y="222540"/>
                      <a:pt x="96159" y="222540"/>
                    </a:cubicBezTo>
                    <a:cubicBezTo>
                      <a:pt x="65594" y="222540"/>
                      <a:pt x="41898" y="212580"/>
                      <a:pt x="25070" y="192662"/>
                    </a:cubicBezTo>
                    <a:close/>
                    <a:moveTo>
                      <a:pt x="96159" y="182359"/>
                    </a:moveTo>
                    <a:cubicBezTo>
                      <a:pt x="127068" y="182359"/>
                      <a:pt x="142178" y="158662"/>
                      <a:pt x="142178" y="111270"/>
                    </a:cubicBezTo>
                    <a:cubicBezTo>
                      <a:pt x="142178" y="63877"/>
                      <a:pt x="126724" y="40181"/>
                      <a:pt x="96159" y="40181"/>
                    </a:cubicBezTo>
                    <a:cubicBezTo>
                      <a:pt x="65594" y="40181"/>
                      <a:pt x="49797" y="63877"/>
                      <a:pt x="49797" y="111270"/>
                    </a:cubicBezTo>
                    <a:cubicBezTo>
                      <a:pt x="49797" y="158662"/>
                      <a:pt x="65251" y="182359"/>
                      <a:pt x="96159" y="182359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3" name="Forma Livre: Forma 62">
                <a:extLst>
                  <a:ext uri="{FF2B5EF4-FFF2-40B4-BE49-F238E27FC236}">
                    <a16:creationId xmlns:a16="http://schemas.microsoft.com/office/drawing/2014/main" id="{6BF3B81D-CCC0-0C03-2AFF-45D5125EAD9B}"/>
                  </a:ext>
                </a:extLst>
              </p:cNvPr>
              <p:cNvSpPr/>
              <p:nvPr/>
            </p:nvSpPr>
            <p:spPr>
              <a:xfrm>
                <a:off x="8830012" y="994048"/>
                <a:ext cx="276800" cy="213953"/>
              </a:xfrm>
              <a:custGeom>
                <a:avLst/>
                <a:gdLst>
                  <a:gd name="connsiteX0" fmla="*/ 135997 w 276800"/>
                  <a:gd name="connsiteY0" fmla="*/ 166561 h 213953"/>
                  <a:gd name="connsiteX1" fmla="*/ 140461 w 276800"/>
                  <a:gd name="connsiteY1" fmla="*/ 166561 h 213953"/>
                  <a:gd name="connsiteX2" fmla="*/ 186137 w 276800"/>
                  <a:gd name="connsiteY2" fmla="*/ 0 h 213953"/>
                  <a:gd name="connsiteX3" fmla="*/ 252418 w 276800"/>
                  <a:gd name="connsiteY3" fmla="*/ 0 h 213953"/>
                  <a:gd name="connsiteX4" fmla="*/ 276801 w 276800"/>
                  <a:gd name="connsiteY4" fmla="*/ 213954 h 213953"/>
                  <a:gd name="connsiteX5" fmla="*/ 227348 w 276800"/>
                  <a:gd name="connsiteY5" fmla="*/ 213954 h 213953"/>
                  <a:gd name="connsiteX6" fmla="*/ 218762 w 276800"/>
                  <a:gd name="connsiteY6" fmla="*/ 106805 h 213953"/>
                  <a:gd name="connsiteX7" fmla="*/ 215671 w 276800"/>
                  <a:gd name="connsiteY7" fmla="*/ 54605 h 213953"/>
                  <a:gd name="connsiteX8" fmla="*/ 212237 w 276800"/>
                  <a:gd name="connsiteY8" fmla="*/ 54605 h 213953"/>
                  <a:gd name="connsiteX9" fmla="*/ 166561 w 276800"/>
                  <a:gd name="connsiteY9" fmla="*/ 213954 h 213953"/>
                  <a:gd name="connsiteX10" fmla="*/ 106119 w 276800"/>
                  <a:gd name="connsiteY10" fmla="*/ 213954 h 213953"/>
                  <a:gd name="connsiteX11" fmla="*/ 59756 w 276800"/>
                  <a:gd name="connsiteY11" fmla="*/ 54605 h 213953"/>
                  <a:gd name="connsiteX12" fmla="*/ 56665 w 276800"/>
                  <a:gd name="connsiteY12" fmla="*/ 54605 h 213953"/>
                  <a:gd name="connsiteX13" fmla="*/ 53231 w 276800"/>
                  <a:gd name="connsiteY13" fmla="*/ 106118 h 213953"/>
                  <a:gd name="connsiteX14" fmla="*/ 43272 w 276800"/>
                  <a:gd name="connsiteY14" fmla="*/ 213954 h 213953"/>
                  <a:gd name="connsiteX15" fmla="*/ 0 w 276800"/>
                  <a:gd name="connsiteY15" fmla="*/ 213954 h 213953"/>
                  <a:gd name="connsiteX16" fmla="*/ 24040 w 276800"/>
                  <a:gd name="connsiteY16" fmla="*/ 0 h 213953"/>
                  <a:gd name="connsiteX17" fmla="*/ 91351 w 276800"/>
                  <a:gd name="connsiteY17" fmla="*/ 0 h 213953"/>
                  <a:gd name="connsiteX18" fmla="*/ 137027 w 276800"/>
                  <a:gd name="connsiteY18" fmla="*/ 166561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76800" h="213953">
                    <a:moveTo>
                      <a:pt x="135997" y="166561"/>
                    </a:moveTo>
                    <a:lnTo>
                      <a:pt x="140461" y="166561"/>
                    </a:lnTo>
                    <a:lnTo>
                      <a:pt x="186137" y="0"/>
                    </a:lnTo>
                    <a:lnTo>
                      <a:pt x="252418" y="0"/>
                    </a:lnTo>
                    <a:lnTo>
                      <a:pt x="276801" y="213954"/>
                    </a:lnTo>
                    <a:lnTo>
                      <a:pt x="227348" y="213954"/>
                    </a:lnTo>
                    <a:lnTo>
                      <a:pt x="218762" y="106805"/>
                    </a:lnTo>
                    <a:cubicBezTo>
                      <a:pt x="217045" y="86887"/>
                      <a:pt x="216015" y="69372"/>
                      <a:pt x="215671" y="54605"/>
                    </a:cubicBezTo>
                    <a:lnTo>
                      <a:pt x="212237" y="54605"/>
                    </a:lnTo>
                    <a:lnTo>
                      <a:pt x="166561" y="213954"/>
                    </a:lnTo>
                    <a:lnTo>
                      <a:pt x="106119" y="213954"/>
                    </a:lnTo>
                    <a:lnTo>
                      <a:pt x="59756" y="54605"/>
                    </a:lnTo>
                    <a:lnTo>
                      <a:pt x="56665" y="54605"/>
                    </a:lnTo>
                    <a:cubicBezTo>
                      <a:pt x="55291" y="78644"/>
                      <a:pt x="54261" y="95816"/>
                      <a:pt x="53231" y="106118"/>
                    </a:cubicBezTo>
                    <a:lnTo>
                      <a:pt x="43272" y="213954"/>
                    </a:lnTo>
                    <a:lnTo>
                      <a:pt x="0" y="213954"/>
                    </a:lnTo>
                    <a:lnTo>
                      <a:pt x="24040" y="0"/>
                    </a:lnTo>
                    <a:lnTo>
                      <a:pt x="91351" y="0"/>
                    </a:lnTo>
                    <a:lnTo>
                      <a:pt x="137027" y="166561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4" name="Forma Livre: Forma 63">
                <a:extLst>
                  <a:ext uri="{FF2B5EF4-FFF2-40B4-BE49-F238E27FC236}">
                    <a16:creationId xmlns:a16="http://schemas.microsoft.com/office/drawing/2014/main" id="{582F55C8-546E-928B-A327-D5AFF448BBD6}"/>
                  </a:ext>
                </a:extLst>
              </p:cNvPr>
              <p:cNvSpPr/>
              <p:nvPr/>
            </p:nvSpPr>
            <p:spPr>
              <a:xfrm>
                <a:off x="9150085" y="992675"/>
                <a:ext cx="131531" cy="215670"/>
              </a:xfrm>
              <a:custGeom>
                <a:avLst/>
                <a:gdLst>
                  <a:gd name="connsiteX0" fmla="*/ 131532 w 131531"/>
                  <a:gd name="connsiteY0" fmla="*/ 0 h 215670"/>
                  <a:gd name="connsiteX1" fmla="*/ 131532 w 131531"/>
                  <a:gd name="connsiteY1" fmla="*/ 38464 h 215670"/>
                  <a:gd name="connsiteX2" fmla="*/ 48423 w 131531"/>
                  <a:gd name="connsiteY2" fmla="*/ 38464 h 215670"/>
                  <a:gd name="connsiteX3" fmla="*/ 48423 w 131531"/>
                  <a:gd name="connsiteY3" fmla="*/ 87230 h 215670"/>
                  <a:gd name="connsiteX4" fmla="*/ 108523 w 131531"/>
                  <a:gd name="connsiteY4" fmla="*/ 87230 h 215670"/>
                  <a:gd name="connsiteX5" fmla="*/ 108523 w 131531"/>
                  <a:gd name="connsiteY5" fmla="*/ 125350 h 215670"/>
                  <a:gd name="connsiteX6" fmla="*/ 48423 w 131531"/>
                  <a:gd name="connsiteY6" fmla="*/ 125350 h 215670"/>
                  <a:gd name="connsiteX7" fmla="*/ 48423 w 131531"/>
                  <a:gd name="connsiteY7" fmla="*/ 177207 h 215670"/>
                  <a:gd name="connsiteX8" fmla="*/ 131532 w 131531"/>
                  <a:gd name="connsiteY8" fmla="*/ 177207 h 215670"/>
                  <a:gd name="connsiteX9" fmla="*/ 131532 w 131531"/>
                  <a:gd name="connsiteY9" fmla="*/ 215671 h 215670"/>
                  <a:gd name="connsiteX10" fmla="*/ 0 w 131531"/>
                  <a:gd name="connsiteY10" fmla="*/ 215671 h 215670"/>
                  <a:gd name="connsiteX11" fmla="*/ 0 w 131531"/>
                  <a:gd name="connsiteY11" fmla="*/ 687 h 215670"/>
                  <a:gd name="connsiteX12" fmla="*/ 131532 w 131531"/>
                  <a:gd name="connsiteY12" fmla="*/ 687 h 21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1531" h="215670">
                    <a:moveTo>
                      <a:pt x="131532" y="0"/>
                    </a:moveTo>
                    <a:lnTo>
                      <a:pt x="131532" y="38464"/>
                    </a:lnTo>
                    <a:lnTo>
                      <a:pt x="48423" y="38464"/>
                    </a:lnTo>
                    <a:lnTo>
                      <a:pt x="48423" y="87230"/>
                    </a:lnTo>
                    <a:lnTo>
                      <a:pt x="108523" y="87230"/>
                    </a:lnTo>
                    <a:lnTo>
                      <a:pt x="108523" y="125350"/>
                    </a:lnTo>
                    <a:lnTo>
                      <a:pt x="48423" y="125350"/>
                    </a:lnTo>
                    <a:lnTo>
                      <a:pt x="48423" y="177207"/>
                    </a:lnTo>
                    <a:lnTo>
                      <a:pt x="131532" y="177207"/>
                    </a:lnTo>
                    <a:lnTo>
                      <a:pt x="131532" y="215671"/>
                    </a:lnTo>
                    <a:lnTo>
                      <a:pt x="0" y="215671"/>
                    </a:lnTo>
                    <a:lnTo>
                      <a:pt x="0" y="687"/>
                    </a:lnTo>
                    <a:lnTo>
                      <a:pt x="131532" y="687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5" name="Forma Livre: Forma 64">
                <a:extLst>
                  <a:ext uri="{FF2B5EF4-FFF2-40B4-BE49-F238E27FC236}">
                    <a16:creationId xmlns:a16="http://schemas.microsoft.com/office/drawing/2014/main" id="{5BA38BE8-45C9-D434-51DE-0C5AB2512A0E}"/>
                  </a:ext>
                </a:extLst>
              </p:cNvPr>
              <p:cNvSpPr/>
              <p:nvPr/>
            </p:nvSpPr>
            <p:spPr>
              <a:xfrm>
                <a:off x="9317677" y="992675"/>
                <a:ext cx="161410" cy="214984"/>
              </a:xfrm>
              <a:custGeom>
                <a:avLst/>
                <a:gdLst>
                  <a:gd name="connsiteX0" fmla="*/ 687 w 161410"/>
                  <a:gd name="connsiteY0" fmla="*/ 0 h 214984"/>
                  <a:gd name="connsiteX1" fmla="*/ 88947 w 161410"/>
                  <a:gd name="connsiteY1" fmla="*/ 0 h 214984"/>
                  <a:gd name="connsiteX2" fmla="*/ 134279 w 161410"/>
                  <a:gd name="connsiteY2" fmla="*/ 15798 h 214984"/>
                  <a:gd name="connsiteX3" fmla="*/ 151107 w 161410"/>
                  <a:gd name="connsiteY3" fmla="*/ 60786 h 214984"/>
                  <a:gd name="connsiteX4" fmla="*/ 142178 w 161410"/>
                  <a:gd name="connsiteY4" fmla="*/ 95816 h 214984"/>
                  <a:gd name="connsiteX5" fmla="*/ 118482 w 161410"/>
                  <a:gd name="connsiteY5" fmla="*/ 117451 h 214984"/>
                  <a:gd name="connsiteX6" fmla="*/ 118482 w 161410"/>
                  <a:gd name="connsiteY6" fmla="*/ 119512 h 214984"/>
                  <a:gd name="connsiteX7" fmla="*/ 161410 w 161410"/>
                  <a:gd name="connsiteY7" fmla="*/ 214984 h 214984"/>
                  <a:gd name="connsiteX8" fmla="*/ 108866 w 161410"/>
                  <a:gd name="connsiteY8" fmla="*/ 214984 h 214984"/>
                  <a:gd name="connsiteX9" fmla="*/ 77271 w 161410"/>
                  <a:gd name="connsiteY9" fmla="*/ 137714 h 214984"/>
                  <a:gd name="connsiteX10" fmla="*/ 48767 w 161410"/>
                  <a:gd name="connsiteY10" fmla="*/ 137714 h 214984"/>
                  <a:gd name="connsiteX11" fmla="*/ 48767 w 161410"/>
                  <a:gd name="connsiteY11" fmla="*/ 214984 h 214984"/>
                  <a:gd name="connsiteX12" fmla="*/ 0 w 161410"/>
                  <a:gd name="connsiteY12" fmla="*/ 214984 h 214984"/>
                  <a:gd name="connsiteX13" fmla="*/ 0 w 161410"/>
                  <a:gd name="connsiteY13" fmla="*/ 0 h 214984"/>
                  <a:gd name="connsiteX14" fmla="*/ 74180 w 161410"/>
                  <a:gd name="connsiteY14" fmla="*/ 103371 h 214984"/>
                  <a:gd name="connsiteX15" fmla="*/ 97190 w 161410"/>
                  <a:gd name="connsiteY15" fmla="*/ 94785 h 214984"/>
                  <a:gd name="connsiteX16" fmla="*/ 105088 w 161410"/>
                  <a:gd name="connsiteY16" fmla="*/ 69029 h 214984"/>
                  <a:gd name="connsiteX17" fmla="*/ 74180 w 161410"/>
                  <a:gd name="connsiteY17" fmla="*/ 35373 h 214984"/>
                  <a:gd name="connsiteX18" fmla="*/ 49110 w 161410"/>
                  <a:gd name="connsiteY18" fmla="*/ 35373 h 214984"/>
                  <a:gd name="connsiteX19" fmla="*/ 49110 w 161410"/>
                  <a:gd name="connsiteY19" fmla="*/ 103714 h 214984"/>
                  <a:gd name="connsiteX20" fmla="*/ 74180 w 161410"/>
                  <a:gd name="connsiteY20" fmla="*/ 103714 h 2149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1410" h="214984">
                    <a:moveTo>
                      <a:pt x="687" y="0"/>
                    </a:moveTo>
                    <a:lnTo>
                      <a:pt x="88947" y="0"/>
                    </a:lnTo>
                    <a:cubicBezTo>
                      <a:pt x="108179" y="0"/>
                      <a:pt x="123290" y="5151"/>
                      <a:pt x="134279" y="15798"/>
                    </a:cubicBezTo>
                    <a:cubicBezTo>
                      <a:pt x="145269" y="26444"/>
                      <a:pt x="151107" y="41211"/>
                      <a:pt x="151107" y="60786"/>
                    </a:cubicBezTo>
                    <a:cubicBezTo>
                      <a:pt x="151107" y="74523"/>
                      <a:pt x="148017" y="86200"/>
                      <a:pt x="142178" y="95816"/>
                    </a:cubicBezTo>
                    <a:cubicBezTo>
                      <a:pt x="136340" y="105432"/>
                      <a:pt x="128441" y="112643"/>
                      <a:pt x="118482" y="117451"/>
                    </a:cubicBezTo>
                    <a:lnTo>
                      <a:pt x="118482" y="119512"/>
                    </a:lnTo>
                    <a:lnTo>
                      <a:pt x="161410" y="214984"/>
                    </a:lnTo>
                    <a:lnTo>
                      <a:pt x="108866" y="214984"/>
                    </a:lnTo>
                    <a:lnTo>
                      <a:pt x="77271" y="137714"/>
                    </a:lnTo>
                    <a:lnTo>
                      <a:pt x="48767" y="137714"/>
                    </a:lnTo>
                    <a:lnTo>
                      <a:pt x="48767" y="214984"/>
                    </a:lnTo>
                    <a:lnTo>
                      <a:pt x="0" y="214984"/>
                    </a:lnTo>
                    <a:lnTo>
                      <a:pt x="0" y="0"/>
                    </a:lnTo>
                    <a:close/>
                    <a:moveTo>
                      <a:pt x="74180" y="103371"/>
                    </a:moveTo>
                    <a:cubicBezTo>
                      <a:pt x="84483" y="103371"/>
                      <a:pt x="92038" y="100624"/>
                      <a:pt x="97190" y="94785"/>
                    </a:cubicBezTo>
                    <a:cubicBezTo>
                      <a:pt x="102341" y="88947"/>
                      <a:pt x="105088" y="80362"/>
                      <a:pt x="105088" y="69029"/>
                    </a:cubicBezTo>
                    <a:cubicBezTo>
                      <a:pt x="105088" y="46706"/>
                      <a:pt x="94786" y="35373"/>
                      <a:pt x="74180" y="35373"/>
                    </a:cubicBezTo>
                    <a:lnTo>
                      <a:pt x="49110" y="35373"/>
                    </a:lnTo>
                    <a:lnTo>
                      <a:pt x="49110" y="103714"/>
                    </a:lnTo>
                    <a:lnTo>
                      <a:pt x="74180" y="10371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6" name="Forma Livre: Forma 65">
                <a:extLst>
                  <a:ext uri="{FF2B5EF4-FFF2-40B4-BE49-F238E27FC236}">
                    <a16:creationId xmlns:a16="http://schemas.microsoft.com/office/drawing/2014/main" id="{C795195A-9612-6691-3849-E0F001804E96}"/>
                  </a:ext>
                </a:extLst>
              </p:cNvPr>
              <p:cNvSpPr/>
              <p:nvPr/>
            </p:nvSpPr>
            <p:spPr>
              <a:xfrm>
                <a:off x="9495228" y="988897"/>
                <a:ext cx="147329" cy="222882"/>
              </a:xfrm>
              <a:custGeom>
                <a:avLst/>
                <a:gdLst>
                  <a:gd name="connsiteX0" fmla="*/ 127068 w 147329"/>
                  <a:gd name="connsiteY0" fmla="*/ 43615 h 222882"/>
                  <a:gd name="connsiteX1" fmla="*/ 104058 w 147329"/>
                  <a:gd name="connsiteY1" fmla="*/ 40868 h 222882"/>
                  <a:gd name="connsiteX2" fmla="*/ 63534 w 147329"/>
                  <a:gd name="connsiteY2" fmla="*/ 59413 h 222882"/>
                  <a:gd name="connsiteX3" fmla="*/ 50140 w 147329"/>
                  <a:gd name="connsiteY3" fmla="*/ 111270 h 222882"/>
                  <a:gd name="connsiteX4" fmla="*/ 63534 w 147329"/>
                  <a:gd name="connsiteY4" fmla="*/ 163127 h 222882"/>
                  <a:gd name="connsiteX5" fmla="*/ 104401 w 147329"/>
                  <a:gd name="connsiteY5" fmla="*/ 181672 h 222882"/>
                  <a:gd name="connsiteX6" fmla="*/ 127068 w 147329"/>
                  <a:gd name="connsiteY6" fmla="*/ 179611 h 222882"/>
                  <a:gd name="connsiteX7" fmla="*/ 147330 w 147329"/>
                  <a:gd name="connsiteY7" fmla="*/ 174460 h 222882"/>
                  <a:gd name="connsiteX8" fmla="*/ 147330 w 147329"/>
                  <a:gd name="connsiteY8" fmla="*/ 216701 h 222882"/>
                  <a:gd name="connsiteX9" fmla="*/ 126037 w 147329"/>
                  <a:gd name="connsiteY9" fmla="*/ 221166 h 222882"/>
                  <a:gd name="connsiteX10" fmla="*/ 103028 w 147329"/>
                  <a:gd name="connsiteY10" fmla="*/ 222883 h 222882"/>
                  <a:gd name="connsiteX11" fmla="*/ 47049 w 147329"/>
                  <a:gd name="connsiteY11" fmla="*/ 209146 h 222882"/>
                  <a:gd name="connsiteX12" fmla="*/ 12020 w 147329"/>
                  <a:gd name="connsiteY12" fmla="*/ 170339 h 222882"/>
                  <a:gd name="connsiteX13" fmla="*/ 0 w 147329"/>
                  <a:gd name="connsiteY13" fmla="*/ 111613 h 222882"/>
                  <a:gd name="connsiteX14" fmla="*/ 12020 w 147329"/>
                  <a:gd name="connsiteY14" fmla="*/ 52544 h 222882"/>
                  <a:gd name="connsiteX15" fmla="*/ 47049 w 147329"/>
                  <a:gd name="connsiteY15" fmla="*/ 13737 h 222882"/>
                  <a:gd name="connsiteX16" fmla="*/ 101997 w 147329"/>
                  <a:gd name="connsiteY16" fmla="*/ 0 h 222882"/>
                  <a:gd name="connsiteX17" fmla="*/ 147330 w 147329"/>
                  <a:gd name="connsiteY17" fmla="*/ 7899 h 222882"/>
                  <a:gd name="connsiteX18" fmla="*/ 147330 w 147329"/>
                  <a:gd name="connsiteY18" fmla="*/ 50140 h 222882"/>
                  <a:gd name="connsiteX19" fmla="*/ 126724 w 147329"/>
                  <a:gd name="connsiteY19" fmla="*/ 43615 h 222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7329" h="222882">
                    <a:moveTo>
                      <a:pt x="127068" y="43615"/>
                    </a:moveTo>
                    <a:cubicBezTo>
                      <a:pt x="118825" y="41898"/>
                      <a:pt x="111270" y="40868"/>
                      <a:pt x="104058" y="40868"/>
                    </a:cubicBezTo>
                    <a:cubicBezTo>
                      <a:pt x="85856" y="40868"/>
                      <a:pt x="72463" y="47049"/>
                      <a:pt x="63534" y="59413"/>
                    </a:cubicBezTo>
                    <a:cubicBezTo>
                      <a:pt x="54605" y="71776"/>
                      <a:pt x="50140" y="88947"/>
                      <a:pt x="50140" y="111270"/>
                    </a:cubicBezTo>
                    <a:cubicBezTo>
                      <a:pt x="50140" y="133592"/>
                      <a:pt x="54605" y="150764"/>
                      <a:pt x="63534" y="163127"/>
                    </a:cubicBezTo>
                    <a:cubicBezTo>
                      <a:pt x="72463" y="175490"/>
                      <a:pt x="86200" y="181672"/>
                      <a:pt x="104401" y="181672"/>
                    </a:cubicBezTo>
                    <a:cubicBezTo>
                      <a:pt x="110926" y="181672"/>
                      <a:pt x="118482" y="180985"/>
                      <a:pt x="127068" y="179611"/>
                    </a:cubicBezTo>
                    <a:cubicBezTo>
                      <a:pt x="135653" y="178238"/>
                      <a:pt x="142522" y="176521"/>
                      <a:pt x="147330" y="174460"/>
                    </a:cubicBezTo>
                    <a:lnTo>
                      <a:pt x="147330" y="216701"/>
                    </a:lnTo>
                    <a:cubicBezTo>
                      <a:pt x="141148" y="218418"/>
                      <a:pt x="133936" y="220136"/>
                      <a:pt x="126037" y="221166"/>
                    </a:cubicBezTo>
                    <a:cubicBezTo>
                      <a:pt x="118138" y="222196"/>
                      <a:pt x="110240" y="222883"/>
                      <a:pt x="103028" y="222883"/>
                    </a:cubicBezTo>
                    <a:cubicBezTo>
                      <a:pt x="81048" y="222883"/>
                      <a:pt x="62503" y="218418"/>
                      <a:pt x="47049" y="209146"/>
                    </a:cubicBezTo>
                    <a:cubicBezTo>
                      <a:pt x="31595" y="199873"/>
                      <a:pt x="19919" y="187167"/>
                      <a:pt x="12020" y="170339"/>
                    </a:cubicBezTo>
                    <a:cubicBezTo>
                      <a:pt x="4121" y="153854"/>
                      <a:pt x="0" y="134279"/>
                      <a:pt x="0" y="111613"/>
                    </a:cubicBezTo>
                    <a:cubicBezTo>
                      <a:pt x="0" y="88947"/>
                      <a:pt x="4121" y="69372"/>
                      <a:pt x="12020" y="52544"/>
                    </a:cubicBezTo>
                    <a:cubicBezTo>
                      <a:pt x="19919" y="35716"/>
                      <a:pt x="31595" y="23009"/>
                      <a:pt x="47049" y="13737"/>
                    </a:cubicBezTo>
                    <a:cubicBezTo>
                      <a:pt x="62160" y="4465"/>
                      <a:pt x="80705" y="0"/>
                      <a:pt x="101997" y="0"/>
                    </a:cubicBezTo>
                    <a:cubicBezTo>
                      <a:pt x="119169" y="0"/>
                      <a:pt x="134279" y="2747"/>
                      <a:pt x="147330" y="7899"/>
                    </a:cubicBezTo>
                    <a:lnTo>
                      <a:pt x="147330" y="50140"/>
                    </a:lnTo>
                    <a:cubicBezTo>
                      <a:pt x="141835" y="47736"/>
                      <a:pt x="134966" y="45676"/>
                      <a:pt x="126724" y="43615"/>
                    </a:cubicBez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7" name="Forma Livre: Forma 66">
                <a:extLst>
                  <a:ext uri="{FF2B5EF4-FFF2-40B4-BE49-F238E27FC236}">
                    <a16:creationId xmlns:a16="http://schemas.microsoft.com/office/drawing/2014/main" id="{A581FE14-D767-1F28-4788-A093199C1CEA}"/>
                  </a:ext>
                </a:extLst>
              </p:cNvPr>
              <p:cNvSpPr/>
              <p:nvPr/>
            </p:nvSpPr>
            <p:spPr>
              <a:xfrm>
                <a:off x="9685142" y="994048"/>
                <a:ext cx="49109" cy="213953"/>
              </a:xfrm>
              <a:custGeom>
                <a:avLst/>
                <a:gdLst>
                  <a:gd name="connsiteX0" fmla="*/ 49110 w 49109"/>
                  <a:gd name="connsiteY0" fmla="*/ 0 h 213953"/>
                  <a:gd name="connsiteX1" fmla="*/ 49110 w 49109"/>
                  <a:gd name="connsiteY1" fmla="*/ 213954 h 213953"/>
                  <a:gd name="connsiteX2" fmla="*/ 0 w 49109"/>
                  <a:gd name="connsiteY2" fmla="*/ 213954 h 213953"/>
                  <a:gd name="connsiteX3" fmla="*/ 0 w 49109"/>
                  <a:gd name="connsiteY3" fmla="*/ 0 h 213953"/>
                  <a:gd name="connsiteX4" fmla="*/ 49110 w 49109"/>
                  <a:gd name="connsiteY4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109" h="213953">
                    <a:moveTo>
                      <a:pt x="49110" y="0"/>
                    </a:moveTo>
                    <a:lnTo>
                      <a:pt x="4911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8" name="Forma Livre: Forma 67">
                <a:extLst>
                  <a:ext uri="{FF2B5EF4-FFF2-40B4-BE49-F238E27FC236}">
                    <a16:creationId xmlns:a16="http://schemas.microsoft.com/office/drawing/2014/main" id="{2A11F7B0-232C-468D-4DE4-8111305FB8DC}"/>
                  </a:ext>
                </a:extLst>
              </p:cNvPr>
              <p:cNvSpPr/>
              <p:nvPr/>
            </p:nvSpPr>
            <p:spPr>
              <a:xfrm>
                <a:off x="9764473" y="994048"/>
                <a:ext cx="191975" cy="213953"/>
              </a:xfrm>
              <a:custGeom>
                <a:avLst/>
                <a:gdLst>
                  <a:gd name="connsiteX0" fmla="*/ 142865 w 191975"/>
                  <a:gd name="connsiteY0" fmla="*/ 213954 h 213953"/>
                  <a:gd name="connsiteX1" fmla="*/ 128785 w 191975"/>
                  <a:gd name="connsiteY1" fmla="*/ 164844 h 213953"/>
                  <a:gd name="connsiteX2" fmla="*/ 61473 w 191975"/>
                  <a:gd name="connsiteY2" fmla="*/ 164844 h 213953"/>
                  <a:gd name="connsiteX3" fmla="*/ 47393 w 191975"/>
                  <a:gd name="connsiteY3" fmla="*/ 213954 h 213953"/>
                  <a:gd name="connsiteX4" fmla="*/ 0 w 191975"/>
                  <a:gd name="connsiteY4" fmla="*/ 213954 h 213953"/>
                  <a:gd name="connsiteX5" fmla="*/ 61473 w 191975"/>
                  <a:gd name="connsiteY5" fmla="*/ 0 h 213953"/>
                  <a:gd name="connsiteX6" fmla="*/ 130845 w 191975"/>
                  <a:gd name="connsiteY6" fmla="*/ 0 h 213953"/>
                  <a:gd name="connsiteX7" fmla="*/ 191975 w 191975"/>
                  <a:gd name="connsiteY7" fmla="*/ 213954 h 213953"/>
                  <a:gd name="connsiteX8" fmla="*/ 142865 w 191975"/>
                  <a:gd name="connsiteY8" fmla="*/ 213954 h 213953"/>
                  <a:gd name="connsiteX9" fmla="*/ 120886 w 191975"/>
                  <a:gd name="connsiteY9" fmla="*/ 126724 h 213953"/>
                  <a:gd name="connsiteX10" fmla="*/ 97190 w 191975"/>
                  <a:gd name="connsiteY10" fmla="*/ 45332 h 213953"/>
                  <a:gd name="connsiteX11" fmla="*/ 93755 w 191975"/>
                  <a:gd name="connsiteY11" fmla="*/ 45332 h 213953"/>
                  <a:gd name="connsiteX12" fmla="*/ 70059 w 191975"/>
                  <a:gd name="connsiteY12" fmla="*/ 126724 h 213953"/>
                  <a:gd name="connsiteX13" fmla="*/ 120886 w 191975"/>
                  <a:gd name="connsiteY13" fmla="*/ 126724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975" h="213953">
                    <a:moveTo>
                      <a:pt x="142865" y="213954"/>
                    </a:moveTo>
                    <a:lnTo>
                      <a:pt x="128785" y="164844"/>
                    </a:lnTo>
                    <a:lnTo>
                      <a:pt x="61473" y="164844"/>
                    </a:lnTo>
                    <a:lnTo>
                      <a:pt x="47393" y="213954"/>
                    </a:lnTo>
                    <a:lnTo>
                      <a:pt x="0" y="213954"/>
                    </a:lnTo>
                    <a:lnTo>
                      <a:pt x="61473" y="0"/>
                    </a:lnTo>
                    <a:lnTo>
                      <a:pt x="130845" y="0"/>
                    </a:lnTo>
                    <a:lnTo>
                      <a:pt x="191975" y="213954"/>
                    </a:lnTo>
                    <a:lnTo>
                      <a:pt x="142865" y="213954"/>
                    </a:lnTo>
                    <a:close/>
                    <a:moveTo>
                      <a:pt x="120886" y="126724"/>
                    </a:moveTo>
                    <a:lnTo>
                      <a:pt x="97190" y="45332"/>
                    </a:lnTo>
                    <a:lnTo>
                      <a:pt x="93755" y="45332"/>
                    </a:lnTo>
                    <a:lnTo>
                      <a:pt x="70059" y="126724"/>
                    </a:lnTo>
                    <a:lnTo>
                      <a:pt x="120886" y="126724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9" name="Forma Livre: Forma 68">
                <a:extLst>
                  <a:ext uri="{FF2B5EF4-FFF2-40B4-BE49-F238E27FC236}">
                    <a16:creationId xmlns:a16="http://schemas.microsoft.com/office/drawing/2014/main" id="{C7805765-C905-4C94-177B-3C4F714B2695}"/>
                  </a:ext>
                </a:extLst>
              </p:cNvPr>
              <p:cNvSpPr/>
              <p:nvPr/>
            </p:nvSpPr>
            <p:spPr>
              <a:xfrm>
                <a:off x="9986670" y="993705"/>
                <a:ext cx="125350" cy="213953"/>
              </a:xfrm>
              <a:custGeom>
                <a:avLst/>
                <a:gdLst>
                  <a:gd name="connsiteX0" fmla="*/ 49110 w 125350"/>
                  <a:gd name="connsiteY0" fmla="*/ 343 h 213953"/>
                  <a:gd name="connsiteX1" fmla="*/ 49110 w 125350"/>
                  <a:gd name="connsiteY1" fmla="*/ 174803 h 213953"/>
                  <a:gd name="connsiteX2" fmla="*/ 125350 w 125350"/>
                  <a:gd name="connsiteY2" fmla="*/ 174803 h 213953"/>
                  <a:gd name="connsiteX3" fmla="*/ 125350 w 125350"/>
                  <a:gd name="connsiteY3" fmla="*/ 213954 h 213953"/>
                  <a:gd name="connsiteX4" fmla="*/ 0 w 125350"/>
                  <a:gd name="connsiteY4" fmla="*/ 213954 h 213953"/>
                  <a:gd name="connsiteX5" fmla="*/ 0 w 125350"/>
                  <a:gd name="connsiteY5" fmla="*/ 0 h 213953"/>
                  <a:gd name="connsiteX6" fmla="*/ 49110 w 125350"/>
                  <a:gd name="connsiteY6" fmla="*/ 0 h 213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5350" h="213953">
                    <a:moveTo>
                      <a:pt x="49110" y="343"/>
                    </a:moveTo>
                    <a:lnTo>
                      <a:pt x="49110" y="174803"/>
                    </a:lnTo>
                    <a:lnTo>
                      <a:pt x="125350" y="174803"/>
                    </a:lnTo>
                    <a:lnTo>
                      <a:pt x="125350" y="213954"/>
                    </a:lnTo>
                    <a:lnTo>
                      <a:pt x="0" y="213954"/>
                    </a:lnTo>
                    <a:lnTo>
                      <a:pt x="0" y="0"/>
                    </a:lnTo>
                    <a:lnTo>
                      <a:pt x="49110" y="0"/>
                    </a:lnTo>
                    <a:close/>
                  </a:path>
                </a:pathLst>
              </a:custGeom>
              <a:solidFill>
                <a:srgbClr val="F75D49"/>
              </a:solidFill>
              <a:ln w="343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  <p:pic>
        <p:nvPicPr>
          <p:cNvPr id="87" name="Gráfico 86">
            <a:extLst>
              <a:ext uri="{FF2B5EF4-FFF2-40B4-BE49-F238E27FC236}">
                <a16:creationId xmlns:a16="http://schemas.microsoft.com/office/drawing/2014/main" id="{5E1DDB1B-41E7-59D7-B97E-9B3B59A924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803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60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16" grpId="0"/>
      <p:bldP spid="11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9AA8A04A-A5C0-436F-1944-0512504E2483}"/>
              </a:ext>
            </a:extLst>
          </p:cNvPr>
          <p:cNvSpPr txBox="1"/>
          <p:nvPr/>
        </p:nvSpPr>
        <p:spPr>
          <a:xfrm>
            <a:off x="1054808" y="2279304"/>
            <a:ext cx="4856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  <a:ea typeface="Segoe UI Black" panose="020B0A02040204020203" pitchFamily="34" charset="0"/>
                <a:cs typeface="Poppins ExtraBold" panose="00000900000000000000" pitchFamily="2" charset="0"/>
              </a:rPr>
              <a:t>Pacotes Adicionais</a:t>
            </a:r>
          </a:p>
        </p:txBody>
      </p:sp>
      <p:cxnSp>
        <p:nvCxnSpPr>
          <p:cNvPr id="12" name="Conector Reto 11">
            <a:extLst>
              <a:ext uri="{FF2B5EF4-FFF2-40B4-BE49-F238E27FC236}">
                <a16:creationId xmlns:a16="http://schemas.microsoft.com/office/drawing/2014/main" id="{8F811D4A-CA79-AACF-A1AA-C0A05E5050EE}"/>
              </a:ext>
            </a:extLst>
          </p:cNvPr>
          <p:cNvCxnSpPr>
            <a:cxnSpLocks/>
          </p:cNvCxnSpPr>
          <p:nvPr/>
        </p:nvCxnSpPr>
        <p:spPr>
          <a:xfrm>
            <a:off x="6226628" y="1816531"/>
            <a:ext cx="0" cy="3319739"/>
          </a:xfrm>
          <a:prstGeom prst="line">
            <a:avLst/>
          </a:prstGeom>
          <a:ln w="31750">
            <a:solidFill>
              <a:srgbClr val="F75D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aixaDeTexto 1">
            <a:extLst>
              <a:ext uri="{FF2B5EF4-FFF2-40B4-BE49-F238E27FC236}">
                <a16:creationId xmlns:a16="http://schemas.microsoft.com/office/drawing/2014/main" id="{ED5748C5-96EF-33ED-6C23-825B1AC20257}"/>
              </a:ext>
            </a:extLst>
          </p:cNvPr>
          <p:cNvSpPr txBox="1"/>
          <p:nvPr/>
        </p:nvSpPr>
        <p:spPr>
          <a:xfrm>
            <a:off x="6972330" y="1352688"/>
            <a:ext cx="4201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Pacotes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9EF4201D-4389-3188-2A7F-0BA529A42549}"/>
              </a:ext>
            </a:extLst>
          </p:cNvPr>
          <p:cNvSpPr/>
          <p:nvPr/>
        </p:nvSpPr>
        <p:spPr>
          <a:xfrm>
            <a:off x="7228830" y="2045394"/>
            <a:ext cx="3708400" cy="461665"/>
          </a:xfrm>
          <a:prstGeom prst="rect">
            <a:avLst/>
          </a:prstGeom>
          <a:solidFill>
            <a:srgbClr val="00CF91"/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2400" b="1" dirty="0">
                <a:solidFill>
                  <a:prstClr val="white"/>
                </a:solidFill>
                <a:latin typeface="AMX" pitchFamily="2" charset="77"/>
              </a:rPr>
              <a:t>3GB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FCA9440A-B1F2-16AA-980E-7BB40D575007}"/>
              </a:ext>
            </a:extLst>
          </p:cNvPr>
          <p:cNvSpPr/>
          <p:nvPr/>
        </p:nvSpPr>
        <p:spPr>
          <a:xfrm>
            <a:off x="7228830" y="2653287"/>
            <a:ext cx="3708400" cy="461665"/>
          </a:xfrm>
          <a:prstGeom prst="rect">
            <a:avLst/>
          </a:prstGeom>
          <a:solidFill>
            <a:srgbClr val="00CF91"/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2400" b="1" dirty="0">
                <a:solidFill>
                  <a:prstClr val="white"/>
                </a:solidFill>
                <a:latin typeface="AMX" pitchFamily="2" charset="77"/>
              </a:rPr>
              <a:t>5GB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CC16F29E-49B9-610D-9817-A8E7DDE05AD3}"/>
              </a:ext>
            </a:extLst>
          </p:cNvPr>
          <p:cNvSpPr/>
          <p:nvPr/>
        </p:nvSpPr>
        <p:spPr>
          <a:xfrm>
            <a:off x="7228830" y="3261180"/>
            <a:ext cx="3708400" cy="461665"/>
          </a:xfrm>
          <a:prstGeom prst="rect">
            <a:avLst/>
          </a:prstGeom>
          <a:solidFill>
            <a:srgbClr val="00CF91"/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2400" b="1" dirty="0">
                <a:solidFill>
                  <a:prstClr val="white"/>
                </a:solidFill>
                <a:latin typeface="AMX" pitchFamily="2" charset="77"/>
              </a:rPr>
              <a:t>10GB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642CD249-791D-0F54-E31B-52C5F59E4069}"/>
              </a:ext>
            </a:extLst>
          </p:cNvPr>
          <p:cNvSpPr/>
          <p:nvPr/>
        </p:nvSpPr>
        <p:spPr>
          <a:xfrm>
            <a:off x="7228830" y="3869073"/>
            <a:ext cx="3708400" cy="461665"/>
          </a:xfrm>
          <a:prstGeom prst="rect">
            <a:avLst/>
          </a:prstGeom>
          <a:solidFill>
            <a:srgbClr val="00CF91"/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2400" b="1" dirty="0">
                <a:solidFill>
                  <a:prstClr val="white"/>
                </a:solidFill>
                <a:latin typeface="AMX" pitchFamily="2" charset="77"/>
              </a:rPr>
              <a:t>15GB</a:t>
            </a:r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13E34A2E-C74B-4F13-808C-9ADAC7F7A3F4}"/>
              </a:ext>
            </a:extLst>
          </p:cNvPr>
          <p:cNvSpPr/>
          <p:nvPr/>
        </p:nvSpPr>
        <p:spPr>
          <a:xfrm>
            <a:off x="7228830" y="4476967"/>
            <a:ext cx="3708400" cy="461665"/>
          </a:xfrm>
          <a:prstGeom prst="rect">
            <a:avLst/>
          </a:prstGeom>
          <a:solidFill>
            <a:srgbClr val="00CF91"/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2400" b="1" dirty="0">
                <a:solidFill>
                  <a:prstClr val="white"/>
                </a:solidFill>
                <a:latin typeface="AMX" pitchFamily="2" charset="77"/>
              </a:rPr>
              <a:t>20GB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496965DF-EDC8-BBAC-82A0-345541278421}"/>
              </a:ext>
            </a:extLst>
          </p:cNvPr>
          <p:cNvSpPr/>
          <p:nvPr/>
        </p:nvSpPr>
        <p:spPr>
          <a:xfrm>
            <a:off x="1054809" y="3101368"/>
            <a:ext cx="485613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>
                <a:solidFill>
                  <a:srgbClr val="231F20"/>
                </a:solidFill>
                <a:latin typeface="AMX" pitchFamily="2" charset="77"/>
              </a:rPr>
              <a:t>Após o término da franquia, a velocidade de navegação será reduzida para 1Mbps e o cliente tem a opção de adquirir os seguintes pacotes adicionais, se quiser continuar navegando na velocidade máxima da rede local: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10E1A233-6453-1BE9-6134-6EB78AEC83A4}"/>
              </a:ext>
            </a:extLst>
          </p:cNvPr>
          <p:cNvSpPr/>
          <p:nvPr/>
        </p:nvSpPr>
        <p:spPr>
          <a:xfrm>
            <a:off x="6972330" y="5014980"/>
            <a:ext cx="42019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i="1" dirty="0">
                <a:solidFill>
                  <a:srgbClr val="231F20"/>
                </a:solidFill>
                <a:latin typeface="AMX" pitchFamily="2" charset="77"/>
              </a:rPr>
              <a:t>*Consulte a tabela vigente. </a:t>
            </a:r>
            <a:endParaRPr lang="pt-BR" b="1" i="1" dirty="0">
              <a:solidFill>
                <a:srgbClr val="F75D49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672166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 animBg="1"/>
      <p:bldP spid="6" grpId="0" animBg="1"/>
      <p:bldP spid="10" grpId="0" animBg="1"/>
      <p:bldP spid="13" grpId="0" animBg="1"/>
      <p:bldP spid="14" grpId="0" animBg="1"/>
      <p:bldP spid="7" grpId="0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B9A599-9FBA-CD8A-8C9E-468EF148FD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Imagem 78" descr="Uma imagem contendo segurando&#10;&#10;Descrição gerada automaticamente">
            <a:extLst>
              <a:ext uri="{FF2B5EF4-FFF2-40B4-BE49-F238E27FC236}">
                <a16:creationId xmlns:a16="http://schemas.microsoft.com/office/drawing/2014/main" id="{5E267532-B80D-2384-C6C1-8C3BE91C6D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33"/>
          <a:stretch>
            <a:fillRect/>
          </a:stretch>
        </p:blipFill>
        <p:spPr>
          <a:xfrm>
            <a:off x="8097247" y="1649046"/>
            <a:ext cx="1770012" cy="4364058"/>
          </a:xfrm>
          <a:prstGeom prst="rect">
            <a:avLst/>
          </a:prstGeom>
        </p:spPr>
      </p:pic>
      <p:pic>
        <p:nvPicPr>
          <p:cNvPr id="67" name="Imagem 66" descr="Uma imagem contendo no interior, pessoa, olhando, computer&#10;&#10;Descrição gerada automaticamente">
            <a:extLst>
              <a:ext uri="{FF2B5EF4-FFF2-40B4-BE49-F238E27FC236}">
                <a16:creationId xmlns:a16="http://schemas.microsoft.com/office/drawing/2014/main" id="{3AC4AAF6-009C-A73F-C9B2-46DD1C2F186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386702" y="1649046"/>
            <a:ext cx="1765600" cy="4368800"/>
          </a:xfrm>
          <a:prstGeom prst="rect">
            <a:avLst/>
          </a:prstGeom>
        </p:spPr>
      </p:pic>
      <p:pic>
        <p:nvPicPr>
          <p:cNvPr id="69" name="Imagem 68" descr="Foto editada de pessoa com celular na mão&#10;&#10;Descrição gerada automaticamente com confiança média">
            <a:extLst>
              <a:ext uri="{FF2B5EF4-FFF2-40B4-BE49-F238E27FC236}">
                <a16:creationId xmlns:a16="http://schemas.microsoft.com/office/drawing/2014/main" id="{A5D069AE-DEA4-4161-EB3D-46DF3E35D80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2314340" y="1649046"/>
            <a:ext cx="1765599" cy="4368800"/>
          </a:xfrm>
          <a:prstGeom prst="rect">
            <a:avLst/>
          </a:prstGeom>
        </p:spPr>
      </p:pic>
      <p:pic>
        <p:nvPicPr>
          <p:cNvPr id="70" name="Imagem 69" descr="Mulher em pé ao lado de menina&#10;&#10;Descrição gerada automaticamente com confiança baixa">
            <a:extLst>
              <a:ext uri="{FF2B5EF4-FFF2-40B4-BE49-F238E27FC236}">
                <a16:creationId xmlns:a16="http://schemas.microsoft.com/office/drawing/2014/main" id="{F8FB3C3D-1E20-FB74-EA65-18D6ED13CE1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6169610" y="1649046"/>
            <a:ext cx="1784287" cy="4368800"/>
          </a:xfrm>
          <a:prstGeom prst="rect">
            <a:avLst/>
          </a:prstGeom>
        </p:spPr>
      </p:pic>
      <p:sp>
        <p:nvSpPr>
          <p:cNvPr id="47" name="Retângulo 46">
            <a:extLst>
              <a:ext uri="{FF2B5EF4-FFF2-40B4-BE49-F238E27FC236}">
                <a16:creationId xmlns:a16="http://schemas.microsoft.com/office/drawing/2014/main" id="{B3D01098-B028-0108-30E1-CD5996DEA518}"/>
              </a:ext>
            </a:extLst>
          </p:cNvPr>
          <p:cNvSpPr/>
          <p:nvPr/>
        </p:nvSpPr>
        <p:spPr>
          <a:xfrm>
            <a:off x="2314340" y="1649046"/>
            <a:ext cx="1765599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8" name="Retângulo 47">
            <a:extLst>
              <a:ext uri="{FF2B5EF4-FFF2-40B4-BE49-F238E27FC236}">
                <a16:creationId xmlns:a16="http://schemas.microsoft.com/office/drawing/2014/main" id="{F6AA4523-DF23-3F29-C161-66B41A4E712E}"/>
              </a:ext>
            </a:extLst>
          </p:cNvPr>
          <p:cNvSpPr/>
          <p:nvPr/>
        </p:nvSpPr>
        <p:spPr>
          <a:xfrm>
            <a:off x="6169610" y="1649046"/>
            <a:ext cx="1785602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9" name="Retângulo 48">
            <a:extLst>
              <a:ext uri="{FF2B5EF4-FFF2-40B4-BE49-F238E27FC236}">
                <a16:creationId xmlns:a16="http://schemas.microsoft.com/office/drawing/2014/main" id="{32999E8A-804C-46C9-E84B-9CCA81EB78C1}"/>
              </a:ext>
            </a:extLst>
          </p:cNvPr>
          <p:cNvSpPr/>
          <p:nvPr/>
        </p:nvSpPr>
        <p:spPr>
          <a:xfrm>
            <a:off x="8097247" y="1649046"/>
            <a:ext cx="1770012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0" name="Retângulo 29">
            <a:extLst>
              <a:ext uri="{FF2B5EF4-FFF2-40B4-BE49-F238E27FC236}">
                <a16:creationId xmlns:a16="http://schemas.microsoft.com/office/drawing/2014/main" id="{C0280055-0ED1-0391-FB61-1F7FDE0542E6}"/>
              </a:ext>
            </a:extLst>
          </p:cNvPr>
          <p:cNvSpPr/>
          <p:nvPr/>
        </p:nvSpPr>
        <p:spPr>
          <a:xfrm>
            <a:off x="508090" y="932285"/>
            <a:ext cx="18382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0050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77"/>
                <a:ea typeface="Segoe UI Black" panose="020B0A02040204020203" pitchFamily="34" charset="0"/>
              </a:rPr>
              <a:t>Índice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E4159D4B-F79E-E902-0048-7406CA919DCE}"/>
              </a:ext>
            </a:extLst>
          </p:cNvPr>
          <p:cNvSpPr/>
          <p:nvPr/>
        </p:nvSpPr>
        <p:spPr>
          <a:xfrm>
            <a:off x="386702" y="1649046"/>
            <a:ext cx="176560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Imagem 3" descr="Mulher com vestido azul&#10;&#10;Descrição gerada automaticamente">
            <a:extLst>
              <a:ext uri="{FF2B5EF4-FFF2-40B4-BE49-F238E27FC236}">
                <a16:creationId xmlns:a16="http://schemas.microsoft.com/office/drawing/2014/main" id="{5D4CE35C-1B48-820B-55ED-4B02E39F4FF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4218901" y="1649046"/>
            <a:ext cx="1784287" cy="4368800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D7289675-C1BF-4CBF-3DD2-C8E2236D91FE}"/>
              </a:ext>
            </a:extLst>
          </p:cNvPr>
          <p:cNvSpPr/>
          <p:nvPr/>
        </p:nvSpPr>
        <p:spPr>
          <a:xfrm>
            <a:off x="4218901" y="1649046"/>
            <a:ext cx="178560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BB684D2F-A0B0-BA2D-453A-1678F7D9910C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1" r="6841"/>
          <a:stretch/>
        </p:blipFill>
        <p:spPr>
          <a:xfrm>
            <a:off x="10022947" y="1662501"/>
            <a:ext cx="1782351" cy="4364058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CD2B84E8-388C-0FCB-A181-5128E03FC253}"/>
              </a:ext>
            </a:extLst>
          </p:cNvPr>
          <p:cNvSpPr/>
          <p:nvPr/>
        </p:nvSpPr>
        <p:spPr>
          <a:xfrm>
            <a:off x="10022947" y="1662501"/>
            <a:ext cx="178235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7DDF077A-8B17-F5F2-248D-811FA5DD2727}"/>
              </a:ext>
            </a:extLst>
          </p:cNvPr>
          <p:cNvSpPr/>
          <p:nvPr/>
        </p:nvSpPr>
        <p:spPr>
          <a:xfrm>
            <a:off x="386702" y="5062937"/>
            <a:ext cx="1765600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Claro internet </a:t>
            </a:r>
          </a:p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 5G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C5306D2F-03D7-242E-31D9-3322D2C85998}"/>
              </a:ext>
            </a:extLst>
          </p:cNvPr>
          <p:cNvSpPr/>
          <p:nvPr/>
        </p:nvSpPr>
        <p:spPr>
          <a:xfrm>
            <a:off x="4232233" y="5062937"/>
            <a:ext cx="1770955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Noites </a:t>
            </a:r>
            <a:b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</a:b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em Claro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359FBC17-0F88-3664-FE24-935565763789}"/>
              </a:ext>
            </a:extLst>
          </p:cNvPr>
          <p:cNvSpPr/>
          <p:nvPr/>
        </p:nvSpPr>
        <p:spPr>
          <a:xfrm>
            <a:off x="2314337" y="5062937"/>
            <a:ext cx="1761212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Serviços Inclusos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FAC0ED25-C7F4-306D-8A73-57F05DD01819}"/>
              </a:ext>
            </a:extLst>
          </p:cNvPr>
          <p:cNvSpPr/>
          <p:nvPr/>
        </p:nvSpPr>
        <p:spPr>
          <a:xfrm>
            <a:off x="6165219" y="5062937"/>
            <a:ext cx="1788677" cy="923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Dependentes     e Pacotes Adicionais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7D58F3CE-7EF5-DF88-C9A2-83559EBBAF7D}"/>
              </a:ext>
            </a:extLst>
          </p:cNvPr>
          <p:cNvSpPr/>
          <p:nvPr/>
        </p:nvSpPr>
        <p:spPr>
          <a:xfrm>
            <a:off x="8097247" y="5062937"/>
            <a:ext cx="1770012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Equipamentos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D7D5DBC2-A069-31FE-0FD5-98B373EF551B}"/>
              </a:ext>
            </a:extLst>
          </p:cNvPr>
          <p:cNvSpPr/>
          <p:nvPr/>
        </p:nvSpPr>
        <p:spPr>
          <a:xfrm>
            <a:off x="10018557" y="5062937"/>
            <a:ext cx="1782349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Política Comercial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61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7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  <p:bldP spid="49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F5D20AAD-9317-9C57-D96B-6A6386D9BD13}"/>
              </a:ext>
            </a:extLst>
          </p:cNvPr>
          <p:cNvSpPr txBox="1"/>
          <p:nvPr/>
        </p:nvSpPr>
        <p:spPr>
          <a:xfrm>
            <a:off x="5301305" y="1264859"/>
            <a:ext cx="5885503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4400" b="1" kern="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MODEM 4G WI-FI</a:t>
            </a:r>
          </a:p>
          <a:p>
            <a:endParaRPr lang="pt-BR" sz="2200" kern="0" dirty="0">
              <a:solidFill>
                <a:srgbClr val="DB1D3B"/>
              </a:solidFill>
              <a:latin typeface="AMX" pitchFamily="2" charset="0"/>
              <a:ea typeface="Segoe UI Black" panose="020B0A02040204020203" pitchFamily="34" charset="0"/>
              <a:cs typeface="Segoe UI Light" panose="020B0502040204020203" pitchFamily="34" charset="0"/>
            </a:endParaRPr>
          </a:p>
          <a:p>
            <a:r>
              <a:rPr lang="pt-BR" sz="2200" dirty="0">
                <a:solidFill>
                  <a:srgbClr val="00CF91"/>
                </a:solidFill>
                <a:latin typeface="AMX Medium" pitchFamily="2" charset="0"/>
                <a:cs typeface="Segoe UI Light" panose="020B0502040204020203" pitchFamily="34" charset="0"/>
              </a:rPr>
              <a:t>Dispositivo que cria rede Wi-Fi quando conectado em qualquer USB.</a:t>
            </a:r>
          </a:p>
          <a:p>
            <a:endParaRPr lang="pt-BR" sz="2200" b="1" dirty="0">
              <a:solidFill>
                <a:srgbClr val="30353F"/>
              </a:solidFill>
              <a:latin typeface="AMX" pitchFamily="2" charset="0"/>
              <a:cs typeface="Segoe UI Light" panose="020B0502040204020203" pitchFamily="34" charset="0"/>
            </a:endParaRPr>
          </a:p>
          <a:p>
            <a:r>
              <a:rPr lang="pt-BR" sz="220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USO: </a:t>
            </a: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Ideal para motoristas de transportes particulares, vendedores e estudantes que                               fazem pesquisa em grupo.</a:t>
            </a:r>
          </a:p>
          <a:p>
            <a:endParaRPr lang="pt-BR" sz="2200" dirty="0">
              <a:latin typeface="AMX" pitchFamily="2" charset="0"/>
              <a:cs typeface="Segoe UI Light" panose="020B0502040204020203" pitchFamily="34" charset="0"/>
            </a:endParaRPr>
          </a:p>
          <a:p>
            <a:r>
              <a:rPr lang="pt-BR" sz="220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ALCANCE: </a:t>
            </a: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Até 3 pessoas conectadas.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AB95CE3-FDFF-E9D8-4A51-71876F9AA9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14" r="15614"/>
          <a:stretch/>
        </p:blipFill>
        <p:spPr bwMode="auto">
          <a:xfrm>
            <a:off x="1454285" y="473627"/>
            <a:ext cx="3441700" cy="591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Conector Reto 11">
            <a:extLst>
              <a:ext uri="{FF2B5EF4-FFF2-40B4-BE49-F238E27FC236}">
                <a16:creationId xmlns:a16="http://schemas.microsoft.com/office/drawing/2014/main" id="{9C02B14A-50CA-5632-A7ED-92D30A4A6184}"/>
              </a:ext>
            </a:extLst>
          </p:cNvPr>
          <p:cNvCxnSpPr>
            <a:cxnSpLocks/>
          </p:cNvCxnSpPr>
          <p:nvPr/>
        </p:nvCxnSpPr>
        <p:spPr>
          <a:xfrm>
            <a:off x="5148300" y="1264859"/>
            <a:ext cx="0" cy="3861880"/>
          </a:xfrm>
          <a:prstGeom prst="line">
            <a:avLst/>
          </a:prstGeom>
          <a:ln w="31750">
            <a:solidFill>
              <a:srgbClr val="F75D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2073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Tela de um aparelho celular&#10;&#10;O conteúdo gerado por IA pode estar incorreto.">
            <a:extLst>
              <a:ext uri="{FF2B5EF4-FFF2-40B4-BE49-F238E27FC236}">
                <a16:creationId xmlns:a16="http://schemas.microsoft.com/office/drawing/2014/main" id="{3A1DA8C4-1CF5-36FF-EE20-03B8C5E037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850" y="1143000"/>
            <a:ext cx="3944579" cy="4659508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F5D20AAD-9317-9C57-D96B-6A6386D9BD13}"/>
              </a:ext>
            </a:extLst>
          </p:cNvPr>
          <p:cNvSpPr txBox="1"/>
          <p:nvPr/>
        </p:nvSpPr>
        <p:spPr>
          <a:xfrm>
            <a:off x="5301305" y="1264859"/>
            <a:ext cx="6430252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4400" b="1" kern="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POCKET ROUTER WI-FI</a:t>
            </a:r>
          </a:p>
          <a:p>
            <a:endParaRPr lang="pt-BR" sz="2200" kern="0" dirty="0">
              <a:solidFill>
                <a:srgbClr val="DB1D3B"/>
              </a:solidFill>
              <a:latin typeface="AMX" pitchFamily="2" charset="0"/>
              <a:ea typeface="Segoe UI Black" panose="020B0A02040204020203" pitchFamily="34" charset="0"/>
              <a:cs typeface="Segoe UI Light" panose="020B0502040204020203" pitchFamily="34" charset="0"/>
            </a:endParaRPr>
          </a:p>
          <a:p>
            <a:r>
              <a:rPr lang="pt-BR" sz="2200" dirty="0">
                <a:solidFill>
                  <a:srgbClr val="00CF91"/>
                </a:solidFill>
                <a:latin typeface="AMX Medium" pitchFamily="2" charset="0"/>
                <a:cs typeface="Segoe UI Light" panose="020B0502040204020203" pitchFamily="34" charset="0"/>
              </a:rPr>
              <a:t>Um roteador recarregável ideal para usos               externos em locais sem fonte de energia.</a:t>
            </a:r>
          </a:p>
          <a:p>
            <a:endParaRPr lang="pt-BR" sz="2200" b="1" dirty="0">
              <a:solidFill>
                <a:srgbClr val="30353F"/>
              </a:solidFill>
              <a:latin typeface="AMX" pitchFamily="2" charset="0"/>
              <a:cs typeface="Segoe UI Light" panose="020B0502040204020203" pitchFamily="34" charset="0"/>
            </a:endParaRPr>
          </a:p>
          <a:p>
            <a:r>
              <a:rPr lang="pt-BR" sz="220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USO: </a:t>
            </a: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Ideal para vendas na praia, </a:t>
            </a:r>
            <a:r>
              <a:rPr lang="pt-BR" sz="2200" dirty="0" err="1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foodtruck</a:t>
            </a: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,                    entre outros. </a:t>
            </a:r>
          </a:p>
          <a:p>
            <a:endParaRPr lang="pt-BR" sz="2200" dirty="0">
              <a:latin typeface="AMX" pitchFamily="2" charset="0"/>
              <a:cs typeface="Segoe UI Light" panose="020B0502040204020203" pitchFamily="34" charset="0"/>
            </a:endParaRPr>
          </a:p>
          <a:p>
            <a:r>
              <a:rPr lang="pt-BR" sz="220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ALCANCE: </a:t>
            </a: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Até 4 pessoas conectadas.</a:t>
            </a:r>
          </a:p>
        </p:txBody>
      </p:sp>
      <p:cxnSp>
        <p:nvCxnSpPr>
          <p:cNvPr id="6" name="Conector Reto 11">
            <a:extLst>
              <a:ext uri="{FF2B5EF4-FFF2-40B4-BE49-F238E27FC236}">
                <a16:creationId xmlns:a16="http://schemas.microsoft.com/office/drawing/2014/main" id="{9C02B14A-50CA-5632-A7ED-92D30A4A6184}"/>
              </a:ext>
            </a:extLst>
          </p:cNvPr>
          <p:cNvCxnSpPr>
            <a:cxnSpLocks/>
          </p:cNvCxnSpPr>
          <p:nvPr/>
        </p:nvCxnSpPr>
        <p:spPr>
          <a:xfrm>
            <a:off x="5148300" y="1264859"/>
            <a:ext cx="0" cy="3618426"/>
          </a:xfrm>
          <a:prstGeom prst="line">
            <a:avLst/>
          </a:prstGeom>
          <a:ln w="31750">
            <a:solidFill>
              <a:srgbClr val="F75D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36654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F5D20AAD-9317-9C57-D96B-6A6386D9BD13}"/>
              </a:ext>
            </a:extLst>
          </p:cNvPr>
          <p:cNvSpPr txBox="1"/>
          <p:nvPr/>
        </p:nvSpPr>
        <p:spPr>
          <a:xfrm>
            <a:off x="5301305" y="1110110"/>
            <a:ext cx="6107591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4400" b="1" kern="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ROTEADOR 4G WI-FI</a:t>
            </a:r>
          </a:p>
          <a:p>
            <a:endParaRPr lang="pt-BR" sz="2200" dirty="0">
              <a:solidFill>
                <a:srgbClr val="00CF91"/>
              </a:solidFill>
              <a:latin typeface="AMX" pitchFamily="2" charset="0"/>
              <a:cs typeface="Segoe UI Light" panose="020B0502040204020203" pitchFamily="34" charset="0"/>
            </a:endParaRPr>
          </a:p>
          <a:p>
            <a:r>
              <a:rPr lang="pt-BR" sz="2200" dirty="0">
                <a:solidFill>
                  <a:srgbClr val="00CF91"/>
                </a:solidFill>
                <a:latin typeface="AMX Medium" pitchFamily="2" charset="0"/>
                <a:cs typeface="Segoe UI Light" panose="020B0502040204020203" pitchFamily="34" charset="0"/>
              </a:rPr>
              <a:t>Dispositivo que cria rede Wi-Fi quando conectado a uma tomada. Maior alcance, atende um grupo de pessoas em locais internos.</a:t>
            </a:r>
          </a:p>
          <a:p>
            <a:endParaRPr lang="pt-BR" sz="2200" b="1" dirty="0">
              <a:solidFill>
                <a:srgbClr val="30353F"/>
              </a:solidFill>
              <a:latin typeface="AMX" pitchFamily="2" charset="0"/>
              <a:cs typeface="Segoe UI Light" panose="020B0502040204020203" pitchFamily="34" charset="0"/>
            </a:endParaRPr>
          </a:p>
          <a:p>
            <a:r>
              <a:rPr lang="pt-BR" sz="220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USO: </a:t>
            </a: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Ideal para famílias que se conectam em casa ou pequenos empresários que oferecem internet em seu estabelecimento.</a:t>
            </a:r>
          </a:p>
          <a:p>
            <a:endParaRPr lang="pt-BR" sz="2200" dirty="0">
              <a:latin typeface="AMX" pitchFamily="2" charset="0"/>
              <a:cs typeface="Segoe UI Light" panose="020B0502040204020203" pitchFamily="34" charset="0"/>
            </a:endParaRPr>
          </a:p>
          <a:p>
            <a:r>
              <a:rPr lang="pt-BR" sz="220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ALCANCE: </a:t>
            </a: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Até 7 pessoas conectadas.</a:t>
            </a:r>
          </a:p>
        </p:txBody>
      </p:sp>
      <p:cxnSp>
        <p:nvCxnSpPr>
          <p:cNvPr id="6" name="Conector Reto 11">
            <a:extLst>
              <a:ext uri="{FF2B5EF4-FFF2-40B4-BE49-F238E27FC236}">
                <a16:creationId xmlns:a16="http://schemas.microsoft.com/office/drawing/2014/main" id="{9C02B14A-50CA-5632-A7ED-92D30A4A6184}"/>
              </a:ext>
            </a:extLst>
          </p:cNvPr>
          <p:cNvCxnSpPr>
            <a:cxnSpLocks/>
          </p:cNvCxnSpPr>
          <p:nvPr/>
        </p:nvCxnSpPr>
        <p:spPr>
          <a:xfrm>
            <a:off x="5148300" y="1110110"/>
            <a:ext cx="0" cy="4036715"/>
          </a:xfrm>
          <a:prstGeom prst="line">
            <a:avLst/>
          </a:prstGeom>
          <a:ln w="31750">
            <a:solidFill>
              <a:srgbClr val="F75D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>
            <a:extLst>
              <a:ext uri="{FF2B5EF4-FFF2-40B4-BE49-F238E27FC236}">
                <a16:creationId xmlns:a16="http://schemas.microsoft.com/office/drawing/2014/main" id="{AA7B721B-9C6F-3B0D-3569-ED80B6BEFB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7695" y="899094"/>
            <a:ext cx="4001905" cy="4726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3932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8FA11-AE33-110A-2B0C-F8DA489B1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A71650D9-8295-939B-F4CB-3B922C286B42}"/>
              </a:ext>
            </a:extLst>
          </p:cNvPr>
          <p:cNvSpPr txBox="1"/>
          <p:nvPr/>
        </p:nvSpPr>
        <p:spPr>
          <a:xfrm>
            <a:off x="5301305" y="891501"/>
            <a:ext cx="6206065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pt-BR" sz="4400" b="1" kern="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ROTEADOR INTELBRÁS GX 3000</a:t>
            </a:r>
            <a:endParaRPr lang="pt-BR" kern="0" dirty="0">
              <a:solidFill>
                <a:srgbClr val="DB1D3B"/>
              </a:solidFill>
              <a:latin typeface="AMX" pitchFamily="2" charset="0"/>
              <a:ea typeface="Segoe UI Black" panose="020B0A02040204020203" pitchFamily="34" charset="0"/>
              <a:cs typeface="Segoe UI Light" panose="020B0502040204020203" pitchFamily="34" charset="0"/>
            </a:endParaRPr>
          </a:p>
          <a:p>
            <a:pPr>
              <a:spcAft>
                <a:spcPts val="1800"/>
              </a:spcAft>
            </a:pPr>
            <a:r>
              <a:rPr lang="pt-BR" sz="2200" dirty="0">
                <a:solidFill>
                  <a:srgbClr val="00CF91"/>
                </a:solidFill>
                <a:latin typeface="AMX Medium" pitchFamily="2" charset="0"/>
                <a:cs typeface="Segoe UI Light" panose="020B0502040204020203" pitchFamily="34" charset="0"/>
              </a:rPr>
              <a:t>O roteador que a Claro trouxe para atender as necessidades dos clientes Claro internet 5G+.            Sem cabos, funciona 4G, Wi-Fi 6 com grande alcance e com autoinstalação simples!</a:t>
            </a:r>
            <a:endParaRPr lang="pt-BR" sz="2200" b="1" dirty="0">
              <a:solidFill>
                <a:srgbClr val="30353F"/>
              </a:solidFill>
              <a:latin typeface="AMX" pitchFamily="2" charset="0"/>
              <a:cs typeface="Segoe UI Light" panose="020B0502040204020203" pitchFamily="34" charset="0"/>
            </a:endParaRPr>
          </a:p>
          <a:p>
            <a:pPr>
              <a:spcAft>
                <a:spcPts val="1800"/>
              </a:spcAft>
            </a:pPr>
            <a:r>
              <a:rPr lang="pt-BR" sz="220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USO: </a:t>
            </a: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Ideal para compartilhar a rede                                   com outros devices. </a:t>
            </a:r>
            <a:endParaRPr lang="pt-BR" sz="2200" dirty="0">
              <a:latin typeface="AMX" pitchFamily="2" charset="0"/>
              <a:cs typeface="Segoe UI Light" panose="020B0502040204020203" pitchFamily="34" charset="0"/>
            </a:endParaRPr>
          </a:p>
          <a:p>
            <a:pPr>
              <a:spcAft>
                <a:spcPts val="1800"/>
              </a:spcAft>
            </a:pPr>
            <a:r>
              <a:rPr lang="pt-BR" sz="220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Segoe UI Light" panose="020B0502040204020203" pitchFamily="34" charset="0"/>
              </a:rPr>
              <a:t>ALCANCE: </a:t>
            </a: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Até 128 pessoas conectadas.</a:t>
            </a:r>
          </a:p>
        </p:txBody>
      </p:sp>
      <p:cxnSp>
        <p:nvCxnSpPr>
          <p:cNvPr id="6" name="Conector Reto 11">
            <a:extLst>
              <a:ext uri="{FF2B5EF4-FFF2-40B4-BE49-F238E27FC236}">
                <a16:creationId xmlns:a16="http://schemas.microsoft.com/office/drawing/2014/main" id="{483ED081-DDEA-17EB-F5A2-CEFB5806EDD4}"/>
              </a:ext>
            </a:extLst>
          </p:cNvPr>
          <p:cNvCxnSpPr>
            <a:cxnSpLocks/>
          </p:cNvCxnSpPr>
          <p:nvPr/>
        </p:nvCxnSpPr>
        <p:spPr>
          <a:xfrm>
            <a:off x="5148300" y="1264859"/>
            <a:ext cx="0" cy="3785443"/>
          </a:xfrm>
          <a:prstGeom prst="line">
            <a:avLst/>
          </a:prstGeom>
          <a:ln w="31750">
            <a:solidFill>
              <a:srgbClr val="F75D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Imagem 1" descr="Foto em preto e branco de computador&#10;&#10;Descrição gerada automaticamente">
            <a:extLst>
              <a:ext uri="{FF2B5EF4-FFF2-40B4-BE49-F238E27FC236}">
                <a16:creationId xmlns:a16="http://schemas.microsoft.com/office/drawing/2014/main" id="{6859BD72-B780-0BC0-0C22-635E1A3CEF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2" t="5703" r="24804"/>
          <a:stretch/>
        </p:blipFill>
        <p:spPr>
          <a:xfrm>
            <a:off x="1332690" y="1004319"/>
            <a:ext cx="3219855" cy="5624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0418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E6ADFF1E-16EC-DC91-60D7-2D9980A398EA}"/>
              </a:ext>
            </a:extLst>
          </p:cNvPr>
          <p:cNvSpPr txBox="1"/>
          <p:nvPr/>
        </p:nvSpPr>
        <p:spPr>
          <a:xfrm>
            <a:off x="896438" y="3260172"/>
            <a:ext cx="572944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defTabSz="342682">
              <a:spcBef>
                <a:spcPts val="1199"/>
              </a:spcBef>
              <a:buClr>
                <a:srgbClr val="00CF91"/>
              </a:buClr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É possível optar por um roteador dual band,                     com duas frequências de rede Wi-Fi.</a:t>
            </a:r>
          </a:p>
          <a:p>
            <a:pPr marL="342900" indent="-342900" defTabSz="342682">
              <a:spcBef>
                <a:spcPts val="1199"/>
              </a:spcBef>
              <a:buClr>
                <a:srgbClr val="00CF91"/>
              </a:buClr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Lembre-se que o cliente também tem a opção de adquirir apenas </a:t>
            </a:r>
            <a:r>
              <a:rPr lang="pt-BR" b="1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um chip </a:t>
            </a:r>
            <a:r>
              <a:rPr lang="pt-BR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com um dos planos Claro internet para utilizar em tablets.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6B6EA386-A4BA-CDED-1044-F852D3C614CF}"/>
              </a:ext>
            </a:extLst>
          </p:cNvPr>
          <p:cNvSpPr txBox="1"/>
          <p:nvPr/>
        </p:nvSpPr>
        <p:spPr>
          <a:xfrm>
            <a:off x="896439" y="2612944"/>
            <a:ext cx="7751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Atenção</a:t>
            </a:r>
          </a:p>
        </p:txBody>
      </p:sp>
      <p:pic>
        <p:nvPicPr>
          <p:cNvPr id="12" name="Gráfico 11">
            <a:extLst>
              <a:ext uri="{FF2B5EF4-FFF2-40B4-BE49-F238E27FC236}">
                <a16:creationId xmlns:a16="http://schemas.microsoft.com/office/drawing/2014/main" id="{BB33EF6E-BB8D-4473-12D0-6C45239809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6437" y="1147018"/>
            <a:ext cx="1265301" cy="1186220"/>
          </a:xfrm>
          <a:prstGeom prst="rect">
            <a:avLst/>
          </a:prstGeom>
        </p:spPr>
      </p:pic>
      <p:pic>
        <p:nvPicPr>
          <p:cNvPr id="15" name="zapsplat_human_male_whistle_chirpy_getting_attention_003_77669">
            <a:hlinkClick r:id="" action="ppaction://media"/>
            <a:extLst>
              <a:ext uri="{FF2B5EF4-FFF2-40B4-BE49-F238E27FC236}">
                <a16:creationId xmlns:a16="http://schemas.microsoft.com/office/drawing/2014/main" id="{CE91CAF8-2ADB-D565-75E2-DBE1C25C18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700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84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9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96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5" grpId="0" build="p"/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ço Reservado para Conteúdo 33">
            <a:extLst>
              <a:ext uri="{FF2B5EF4-FFF2-40B4-BE49-F238E27FC236}">
                <a16:creationId xmlns:a16="http://schemas.microsoft.com/office/drawing/2014/main" id="{ED8218FC-FB27-4A3A-BB36-EABF2457EA1A}"/>
              </a:ext>
            </a:extLst>
          </p:cNvPr>
          <p:cNvSpPr txBox="1">
            <a:spLocks/>
          </p:cNvSpPr>
          <p:nvPr/>
        </p:nvSpPr>
        <p:spPr>
          <a:xfrm>
            <a:off x="952708" y="773662"/>
            <a:ext cx="10286582" cy="769650"/>
          </a:xfrm>
          <a:prstGeom prst="rect">
            <a:avLst/>
          </a:prstGeom>
          <a:noFill/>
          <a:ln w="28575">
            <a:noFill/>
          </a:ln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1201430">
              <a:lnSpc>
                <a:spcPct val="100000"/>
              </a:lnSpc>
              <a:spcBef>
                <a:spcPts val="1314"/>
              </a:spcBef>
              <a:buNone/>
              <a:defRPr/>
            </a:pPr>
            <a:r>
              <a:rPr lang="pt-BR" b="1" dirty="0">
                <a:solidFill>
                  <a:srgbClr val="F75D49"/>
                </a:solidFill>
                <a:latin typeface="AMX" pitchFamily="2" charset="0"/>
                <a:cs typeface="Segoe UI Light" panose="020B0502040204020203" pitchFamily="34" charset="0"/>
              </a:rPr>
              <a:t>Resumo:</a:t>
            </a:r>
          </a:p>
        </p:txBody>
      </p:sp>
      <p:graphicFrame>
        <p:nvGraphicFramePr>
          <p:cNvPr id="7" name="Tabela 6">
            <a:extLst>
              <a:ext uri="{FF2B5EF4-FFF2-40B4-BE49-F238E27FC236}">
                <a16:creationId xmlns:a16="http://schemas.microsoft.com/office/drawing/2014/main" id="{6F838FF3-2950-449D-A84F-0927F4216AA2}"/>
              </a:ext>
            </a:extLst>
          </p:cNvPr>
          <p:cNvGraphicFramePr>
            <a:graphicFrameLocks noGrp="1"/>
          </p:cNvGraphicFramePr>
          <p:nvPr/>
        </p:nvGraphicFramePr>
        <p:xfrm>
          <a:off x="1405198" y="2668801"/>
          <a:ext cx="9381603" cy="35779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819">
                  <a:extLst>
                    <a:ext uri="{9D8B030D-6E8A-4147-A177-3AD203B41FA5}">
                      <a16:colId xmlns:a16="http://schemas.microsoft.com/office/drawing/2014/main" val="3351615499"/>
                    </a:ext>
                  </a:extLst>
                </a:gridCol>
                <a:gridCol w="3392254">
                  <a:extLst>
                    <a:ext uri="{9D8B030D-6E8A-4147-A177-3AD203B41FA5}">
                      <a16:colId xmlns:a16="http://schemas.microsoft.com/office/drawing/2014/main" val="3344962464"/>
                    </a:ext>
                  </a:extLst>
                </a:gridCol>
                <a:gridCol w="4116530">
                  <a:extLst>
                    <a:ext uri="{9D8B030D-6E8A-4147-A177-3AD203B41FA5}">
                      <a16:colId xmlns:a16="http://schemas.microsoft.com/office/drawing/2014/main" val="3046409857"/>
                    </a:ext>
                  </a:extLst>
                </a:gridCol>
              </a:tblGrid>
              <a:tr h="705945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 Medium" pitchFamily="2" charset="0"/>
                          <a:cs typeface="Arial" panose="020B0604020202020204" pitchFamily="34" charset="0"/>
                        </a:rPr>
                        <a:t>VELOCIDADE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C25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b="0" dirty="0">
                          <a:solidFill>
                            <a:schemeClr val="tx1"/>
                          </a:solidFill>
                          <a:latin typeface="AMX" pitchFamily="2" charset="0"/>
                          <a:cs typeface="Arial" panose="020B0604020202020204" pitchFamily="34" charset="0"/>
                        </a:rPr>
                        <a:t>Quando roteada pelo celular, a velocidade </a:t>
                      </a:r>
                      <a:br>
                        <a:rPr lang="pt-BR" sz="1200" b="0" dirty="0">
                          <a:solidFill>
                            <a:schemeClr val="tx1"/>
                          </a:solidFill>
                          <a:latin typeface="AMX" pitchFamily="2" charset="0"/>
                          <a:cs typeface="Arial" panose="020B0604020202020204" pitchFamily="34" charset="0"/>
                        </a:rPr>
                      </a:br>
                      <a:r>
                        <a:rPr lang="pt-BR" sz="1200" b="0" dirty="0">
                          <a:solidFill>
                            <a:schemeClr val="tx1"/>
                          </a:solidFill>
                          <a:latin typeface="AMX" pitchFamily="2" charset="0"/>
                          <a:cs typeface="Arial" panose="020B0604020202020204" pitchFamily="34" charset="0"/>
                        </a:rPr>
                        <a:t>é reduzida e a performance de navegação </a:t>
                      </a:r>
                      <a:br>
                        <a:rPr lang="pt-BR" sz="1200" b="0" dirty="0">
                          <a:solidFill>
                            <a:schemeClr val="tx1"/>
                          </a:solidFill>
                          <a:latin typeface="AMX" pitchFamily="2" charset="0"/>
                          <a:cs typeface="Arial" panose="020B0604020202020204" pitchFamily="34" charset="0"/>
                        </a:rPr>
                      </a:br>
                      <a:r>
                        <a:rPr lang="pt-BR" sz="1200" b="0" dirty="0">
                          <a:solidFill>
                            <a:schemeClr val="tx1"/>
                          </a:solidFill>
                          <a:latin typeface="AMX" pitchFamily="2" charset="0"/>
                          <a:cs typeface="Arial" panose="020B0604020202020204" pitchFamily="34" charset="0"/>
                        </a:rPr>
                        <a:t>na internet fica comprometida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b="0" dirty="0">
                          <a:solidFill>
                            <a:schemeClr val="tx1"/>
                          </a:solidFill>
                          <a:latin typeface="AMX" pitchFamily="2" charset="0"/>
                          <a:cs typeface="Arial" panose="020B0604020202020204" pitchFamily="34" charset="0"/>
                        </a:rPr>
                        <a:t>Têm uma tecnologia própria para rotear o Wi-Fi. Logo, a conexão do sinal e a velocidade não são comprometidas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9810301"/>
                  </a:ext>
                </a:extLst>
              </a:tr>
              <a:tr h="705945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 Medium" pitchFamily="2" charset="0"/>
                          <a:cs typeface="Arial" panose="020B0604020202020204" pitchFamily="34" charset="0"/>
                        </a:rPr>
                        <a:t>DESGASTE DO EQUIPAMENTO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5D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O desgaste aumenta cada vez que roteia,</a:t>
                      </a:r>
                      <a:b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</a:br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pois força o processador e diminui a </a:t>
                      </a:r>
                      <a:b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</a:br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vida útil do aparelho celular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Têm desgaste baixo, pois estão preparados </a:t>
                      </a:r>
                      <a:b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</a:br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para rotear adequadamente o sinal Wi-Fi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0147186"/>
                  </a:ext>
                </a:extLst>
              </a:tr>
              <a:tr h="705945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 Medium" pitchFamily="2" charset="0"/>
                          <a:cs typeface="Arial" panose="020B0604020202020204" pitchFamily="34" charset="0"/>
                        </a:rPr>
                        <a:t>CONSUMO DE INTERNET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C25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Ao rotear sua internet, o cliente pode ficar sem franquia no meio do mês. O ideal é utilizar seus dados para o uso exclusivo no smartphone 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Têm um plano de internet específico para compartilhamento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91592978"/>
                  </a:ext>
                </a:extLst>
              </a:tr>
              <a:tr h="705945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 Medium" pitchFamily="2" charset="0"/>
                          <a:cs typeface="Arial" panose="020B0604020202020204" pitchFamily="34" charset="0"/>
                        </a:rPr>
                        <a:t>BATERIA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5D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Quando roteada pelo celular, a bateria </a:t>
                      </a:r>
                      <a:b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</a:br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acaba mais rápido que o normal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Oferecem tempo ilimitado de conexão, </a:t>
                      </a:r>
                      <a:b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</a:br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pois utilizam outras fontes de energia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0535942"/>
                  </a:ext>
                </a:extLst>
              </a:tr>
              <a:tr h="754121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 Medium" pitchFamily="2" charset="0"/>
                          <a:cs typeface="Arial" panose="020B0604020202020204" pitchFamily="34" charset="0"/>
                        </a:rPr>
                        <a:t>INTERFERÊNCIA NA CHAMADA DE VOZ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C25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Se  o cliente estiver roteando o Wi-Fi pelo celular, ao iniciar uma chamada, a conexão 4G cai para 3G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Quando roteado, não há queda de conexão na chamada </a:t>
                      </a:r>
                      <a:b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</a:br>
                      <a:r>
                        <a:rPr lang="pt-BR" sz="1200" dirty="0">
                          <a:latin typeface="AMX" pitchFamily="2" charset="0"/>
                          <a:cs typeface="Arial" panose="020B0604020202020204" pitchFamily="34" charset="0"/>
                        </a:rPr>
                        <a:t>de voz, pois o plano é próprio para navegar na internet</a:t>
                      </a:r>
                    </a:p>
                  </a:txBody>
                  <a:tcPr marL="120140" marR="120140" marT="60070" marB="6007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2886600"/>
                  </a:ext>
                </a:extLst>
              </a:tr>
            </a:tbl>
          </a:graphicData>
        </a:graphic>
      </p:graphicFrame>
      <p:grpSp>
        <p:nvGrpSpPr>
          <p:cNvPr id="10" name="Agrupar 9">
            <a:extLst>
              <a:ext uri="{FF2B5EF4-FFF2-40B4-BE49-F238E27FC236}">
                <a16:creationId xmlns:a16="http://schemas.microsoft.com/office/drawing/2014/main" id="{071E1880-2FC7-2B10-62BD-BBEB73DFDC13}"/>
              </a:ext>
            </a:extLst>
          </p:cNvPr>
          <p:cNvGrpSpPr/>
          <p:nvPr/>
        </p:nvGrpSpPr>
        <p:grpSpPr>
          <a:xfrm>
            <a:off x="4894611" y="1735085"/>
            <a:ext cx="287276" cy="531609"/>
            <a:chOff x="4894611" y="1735085"/>
            <a:chExt cx="287276" cy="531609"/>
          </a:xfrm>
        </p:grpSpPr>
        <p:sp>
          <p:nvSpPr>
            <p:cNvPr id="42" name="Retângulo: Cantos Arredondados 41">
              <a:extLst>
                <a:ext uri="{FF2B5EF4-FFF2-40B4-BE49-F238E27FC236}">
                  <a16:creationId xmlns:a16="http://schemas.microsoft.com/office/drawing/2014/main" id="{6DCB6BFB-D6C5-4036-9068-D70005CA2051}"/>
                </a:ext>
              </a:extLst>
            </p:cNvPr>
            <p:cNvSpPr/>
            <p:nvPr/>
          </p:nvSpPr>
          <p:spPr>
            <a:xfrm>
              <a:off x="4894611" y="1735085"/>
              <a:ext cx="287276" cy="531609"/>
            </a:xfrm>
            <a:prstGeom prst="roundRect">
              <a:avLst>
                <a:gd name="adj" fmla="val 24549"/>
              </a:avLst>
            </a:prstGeom>
            <a:noFill/>
            <a:ln w="19050">
              <a:solidFill>
                <a:srgbClr val="00CF91"/>
              </a:solidFill>
            </a:ln>
          </p:spPr>
          <p:txBody>
            <a:bodyPr wrap="square" rtlCol="0" anchor="ctr">
              <a:noAutofit/>
            </a:bodyPr>
            <a:lstStyle/>
            <a:p>
              <a:pPr algn="ctr" defTabSz="450656">
                <a:defRPr/>
              </a:pPr>
              <a:endParaRPr lang="pt-BR" sz="7883" b="1" dirty="0">
                <a:solidFill>
                  <a:srgbClr val="00CF91"/>
                </a:solidFill>
                <a:latin typeface="AMX Medium" pitchFamily="2" charset="0"/>
              </a:endParaRPr>
            </a:p>
          </p:txBody>
        </p:sp>
        <p:cxnSp>
          <p:nvCxnSpPr>
            <p:cNvPr id="44" name="Conector reto 43">
              <a:extLst>
                <a:ext uri="{FF2B5EF4-FFF2-40B4-BE49-F238E27FC236}">
                  <a16:creationId xmlns:a16="http://schemas.microsoft.com/office/drawing/2014/main" id="{E35BE013-F70A-4302-8E5A-3BC8FFA04528}"/>
                </a:ext>
              </a:extLst>
            </p:cNvPr>
            <p:cNvCxnSpPr/>
            <p:nvPr/>
          </p:nvCxnSpPr>
          <p:spPr>
            <a:xfrm>
              <a:off x="4894981" y="1825414"/>
              <a:ext cx="286536" cy="0"/>
            </a:xfrm>
            <a:prstGeom prst="line">
              <a:avLst/>
            </a:prstGeom>
            <a:ln w="19050">
              <a:solidFill>
                <a:srgbClr val="00CF9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Conector reto 45">
              <a:extLst>
                <a:ext uri="{FF2B5EF4-FFF2-40B4-BE49-F238E27FC236}">
                  <a16:creationId xmlns:a16="http://schemas.microsoft.com/office/drawing/2014/main" id="{E3C89A54-F743-4914-94ED-BF727698E327}"/>
                </a:ext>
              </a:extLst>
            </p:cNvPr>
            <p:cNvCxnSpPr/>
            <p:nvPr/>
          </p:nvCxnSpPr>
          <p:spPr>
            <a:xfrm>
              <a:off x="4894611" y="2157855"/>
              <a:ext cx="287276" cy="0"/>
            </a:xfrm>
            <a:prstGeom prst="line">
              <a:avLst/>
            </a:prstGeom>
            <a:ln w="19050">
              <a:solidFill>
                <a:srgbClr val="00CF9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Elipse 46">
              <a:extLst>
                <a:ext uri="{FF2B5EF4-FFF2-40B4-BE49-F238E27FC236}">
                  <a16:creationId xmlns:a16="http://schemas.microsoft.com/office/drawing/2014/main" id="{595611F0-53A3-4B7D-A051-9759BAF21020}"/>
                </a:ext>
              </a:extLst>
            </p:cNvPr>
            <p:cNvSpPr/>
            <p:nvPr/>
          </p:nvSpPr>
          <p:spPr>
            <a:xfrm>
              <a:off x="5013075" y="2185991"/>
              <a:ext cx="50347" cy="50347"/>
            </a:xfrm>
            <a:prstGeom prst="ellipse">
              <a:avLst/>
            </a:prstGeom>
            <a:noFill/>
            <a:ln w="19050">
              <a:solidFill>
                <a:srgbClr val="F75D49"/>
              </a:solidFill>
            </a:ln>
            <a:effectLst/>
          </p:spPr>
          <p:txBody>
            <a:bodyPr wrap="square" rtlCol="0" anchor="ctr">
              <a:noAutofit/>
            </a:bodyPr>
            <a:lstStyle/>
            <a:p>
              <a:pPr algn="ctr" defTabSz="450656">
                <a:defRPr/>
              </a:pPr>
              <a:endParaRPr lang="pt-BR" sz="7883" b="1" dirty="0">
                <a:solidFill>
                  <a:srgbClr val="00CF91"/>
                </a:solidFill>
                <a:latin typeface="AMX Medium" pitchFamily="2" charset="0"/>
              </a:endParaRPr>
            </a:p>
          </p:txBody>
        </p:sp>
        <p:cxnSp>
          <p:nvCxnSpPr>
            <p:cNvPr id="49" name="Conector reto 48">
              <a:extLst>
                <a:ext uri="{FF2B5EF4-FFF2-40B4-BE49-F238E27FC236}">
                  <a16:creationId xmlns:a16="http://schemas.microsoft.com/office/drawing/2014/main" id="{E0458B24-8F6B-43EB-871F-BFE84F16C343}"/>
                </a:ext>
              </a:extLst>
            </p:cNvPr>
            <p:cNvCxnSpPr/>
            <p:nvPr/>
          </p:nvCxnSpPr>
          <p:spPr>
            <a:xfrm>
              <a:off x="5001599" y="1789134"/>
              <a:ext cx="73300" cy="0"/>
            </a:xfrm>
            <a:prstGeom prst="line">
              <a:avLst/>
            </a:prstGeom>
            <a:ln w="19050" cap="rnd">
              <a:solidFill>
                <a:srgbClr val="F75D4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Espaço Reservado para Conteúdo 33">
            <a:extLst>
              <a:ext uri="{FF2B5EF4-FFF2-40B4-BE49-F238E27FC236}">
                <a16:creationId xmlns:a16="http://schemas.microsoft.com/office/drawing/2014/main" id="{25FD696C-F7E4-44B7-8679-FE0F8796AAEA}"/>
              </a:ext>
            </a:extLst>
          </p:cNvPr>
          <p:cNvSpPr txBox="1">
            <a:spLocks/>
          </p:cNvSpPr>
          <p:nvPr/>
        </p:nvSpPr>
        <p:spPr>
          <a:xfrm>
            <a:off x="4516948" y="2376068"/>
            <a:ext cx="993414" cy="249811"/>
          </a:xfrm>
          <a:prstGeom prst="rect">
            <a:avLst/>
          </a:prstGeom>
          <a:noFill/>
          <a:ln w="28575">
            <a:noFill/>
          </a:ln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1201430">
              <a:spcBef>
                <a:spcPts val="1314"/>
              </a:spcBef>
              <a:buNone/>
              <a:defRPr/>
            </a:pPr>
            <a:r>
              <a:rPr lang="pt-BR" sz="1200" b="1" dirty="0">
                <a:solidFill>
                  <a:srgbClr val="F75D49"/>
                </a:solidFill>
                <a:latin typeface="AMX Medium" pitchFamily="2" charset="0"/>
                <a:cs typeface="Arial" panose="020B0604020202020204" pitchFamily="34" charset="0"/>
              </a:rPr>
              <a:t>CELULAR</a:t>
            </a:r>
            <a:endParaRPr lang="pt-BR" sz="1200" dirty="0">
              <a:solidFill>
                <a:srgbClr val="F75D49"/>
              </a:solidFill>
              <a:latin typeface="AMX Medium" pitchFamily="2" charset="0"/>
              <a:cs typeface="Arial" panose="020B0604020202020204" pitchFamily="34" charset="0"/>
            </a:endParaRPr>
          </a:p>
        </p:txBody>
      </p: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5067BFD5-9607-43E4-99A8-17B9FB2ABB21}"/>
              </a:ext>
            </a:extLst>
          </p:cNvPr>
          <p:cNvGrpSpPr/>
          <p:nvPr/>
        </p:nvGrpSpPr>
        <p:grpSpPr>
          <a:xfrm>
            <a:off x="7009209" y="1839525"/>
            <a:ext cx="621986" cy="382909"/>
            <a:chOff x="6127387" y="777696"/>
            <a:chExt cx="911363" cy="561056"/>
          </a:xfrm>
        </p:grpSpPr>
        <p:sp>
          <p:nvSpPr>
            <p:cNvPr id="35" name="Retângulo: Cantos Arredondados 34">
              <a:extLst>
                <a:ext uri="{FF2B5EF4-FFF2-40B4-BE49-F238E27FC236}">
                  <a16:creationId xmlns:a16="http://schemas.microsoft.com/office/drawing/2014/main" id="{0FFE5C15-B5E6-46CD-B17A-FE713AAF64C7}"/>
                </a:ext>
              </a:extLst>
            </p:cNvPr>
            <p:cNvSpPr/>
            <p:nvPr/>
          </p:nvSpPr>
          <p:spPr>
            <a:xfrm>
              <a:off x="6127387" y="984271"/>
              <a:ext cx="911363" cy="294674"/>
            </a:xfrm>
            <a:prstGeom prst="roundRect">
              <a:avLst/>
            </a:prstGeom>
            <a:noFill/>
            <a:ln w="28575">
              <a:solidFill>
                <a:srgbClr val="00CF91"/>
              </a:solidFill>
            </a:ln>
          </p:spPr>
          <p:txBody>
            <a:bodyPr wrap="square" rtlCol="0" anchor="ctr">
              <a:noAutofit/>
            </a:bodyPr>
            <a:lstStyle/>
            <a:p>
              <a:pPr algn="ctr" defTabSz="450656">
                <a:defRPr/>
              </a:pPr>
              <a:endParaRPr lang="pt-BR" sz="7883" b="1" dirty="0">
                <a:solidFill>
                  <a:srgbClr val="00CF91"/>
                </a:solidFill>
                <a:latin typeface="AMX Medium" pitchFamily="2" charset="0"/>
              </a:endParaRPr>
            </a:p>
          </p:txBody>
        </p:sp>
        <p:cxnSp>
          <p:nvCxnSpPr>
            <p:cNvPr id="36" name="Conector reto 35">
              <a:extLst>
                <a:ext uri="{FF2B5EF4-FFF2-40B4-BE49-F238E27FC236}">
                  <a16:creationId xmlns:a16="http://schemas.microsoft.com/office/drawing/2014/main" id="{3FBC1D03-C1E4-433C-90A2-93D6870948D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54982" y="777696"/>
              <a:ext cx="0" cy="200499"/>
            </a:xfrm>
            <a:prstGeom prst="line">
              <a:avLst/>
            </a:prstGeom>
            <a:ln w="28575">
              <a:solidFill>
                <a:srgbClr val="F75D4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tângulo 36">
              <a:extLst>
                <a:ext uri="{FF2B5EF4-FFF2-40B4-BE49-F238E27FC236}">
                  <a16:creationId xmlns:a16="http://schemas.microsoft.com/office/drawing/2014/main" id="{2F077BB1-6739-41B5-B5FA-5E87832B6BB8}"/>
                </a:ext>
              </a:extLst>
            </p:cNvPr>
            <p:cNvSpPr/>
            <p:nvPr/>
          </p:nvSpPr>
          <p:spPr>
            <a:xfrm>
              <a:off x="6270173" y="1277995"/>
              <a:ext cx="142780" cy="60757"/>
            </a:xfrm>
            <a:prstGeom prst="rect">
              <a:avLst/>
            </a:prstGeom>
            <a:noFill/>
            <a:ln w="28575">
              <a:solidFill>
                <a:srgbClr val="00CF91"/>
              </a:solidFill>
            </a:ln>
          </p:spPr>
          <p:txBody>
            <a:bodyPr wrap="square" rtlCol="0" anchor="ctr">
              <a:noAutofit/>
            </a:bodyPr>
            <a:lstStyle/>
            <a:p>
              <a:pPr algn="ctr" defTabSz="450656">
                <a:defRPr/>
              </a:pPr>
              <a:endParaRPr lang="pt-BR" sz="7883" b="1" dirty="0">
                <a:solidFill>
                  <a:srgbClr val="00CF91"/>
                </a:solidFill>
                <a:latin typeface="AMX Medium" pitchFamily="2" charset="0"/>
              </a:endParaRPr>
            </a:p>
          </p:txBody>
        </p:sp>
        <p:sp>
          <p:nvSpPr>
            <p:cNvPr id="38" name="Elipse 37">
              <a:extLst>
                <a:ext uri="{FF2B5EF4-FFF2-40B4-BE49-F238E27FC236}">
                  <a16:creationId xmlns:a16="http://schemas.microsoft.com/office/drawing/2014/main" id="{1833C3D8-65B2-4EF1-A022-618ED3F3BCC8}"/>
                </a:ext>
              </a:extLst>
            </p:cNvPr>
            <p:cNvSpPr/>
            <p:nvPr/>
          </p:nvSpPr>
          <p:spPr>
            <a:xfrm>
              <a:off x="6738004" y="1054396"/>
              <a:ext cx="51644" cy="51644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75D49"/>
              </a:solidFill>
            </a:ln>
          </p:spPr>
          <p:txBody>
            <a:bodyPr wrap="square" rtlCol="0" anchor="ctr">
              <a:noAutofit/>
            </a:bodyPr>
            <a:lstStyle/>
            <a:p>
              <a:pPr algn="ctr" defTabSz="450656">
                <a:defRPr/>
              </a:pPr>
              <a:endParaRPr lang="pt-BR" sz="7883" b="1" dirty="0">
                <a:solidFill>
                  <a:srgbClr val="00CF91"/>
                </a:solidFill>
                <a:latin typeface="AMX Medium" pitchFamily="2" charset="0"/>
              </a:endParaRPr>
            </a:p>
          </p:txBody>
        </p:sp>
        <p:sp>
          <p:nvSpPr>
            <p:cNvPr id="39" name="Retângulo 38">
              <a:extLst>
                <a:ext uri="{FF2B5EF4-FFF2-40B4-BE49-F238E27FC236}">
                  <a16:creationId xmlns:a16="http://schemas.microsoft.com/office/drawing/2014/main" id="{C65FE6C6-6FA2-45DF-A520-3D09025D1F5B}"/>
                </a:ext>
              </a:extLst>
            </p:cNvPr>
            <p:cNvSpPr/>
            <p:nvPr/>
          </p:nvSpPr>
          <p:spPr>
            <a:xfrm>
              <a:off x="6759774" y="1277995"/>
              <a:ext cx="142780" cy="60757"/>
            </a:xfrm>
            <a:prstGeom prst="rect">
              <a:avLst/>
            </a:prstGeom>
            <a:noFill/>
            <a:ln w="28575">
              <a:solidFill>
                <a:srgbClr val="00CF91"/>
              </a:solidFill>
            </a:ln>
          </p:spPr>
          <p:txBody>
            <a:bodyPr wrap="square" rtlCol="0" anchor="ctr">
              <a:noAutofit/>
            </a:bodyPr>
            <a:lstStyle/>
            <a:p>
              <a:pPr algn="ctr" defTabSz="450656">
                <a:defRPr/>
              </a:pPr>
              <a:endParaRPr lang="pt-BR" sz="7883" b="1" dirty="0">
                <a:solidFill>
                  <a:srgbClr val="00CF91"/>
                </a:solidFill>
                <a:latin typeface="AMX Medium" pitchFamily="2" charset="0"/>
              </a:endParaRPr>
            </a:p>
          </p:txBody>
        </p:sp>
        <p:sp>
          <p:nvSpPr>
            <p:cNvPr id="40" name="Elipse 39">
              <a:extLst>
                <a:ext uri="{FF2B5EF4-FFF2-40B4-BE49-F238E27FC236}">
                  <a16:creationId xmlns:a16="http://schemas.microsoft.com/office/drawing/2014/main" id="{388CC353-EAA0-43A7-B480-DBBFACDF24D8}"/>
                </a:ext>
              </a:extLst>
            </p:cNvPr>
            <p:cNvSpPr/>
            <p:nvPr/>
          </p:nvSpPr>
          <p:spPr>
            <a:xfrm>
              <a:off x="6829646" y="1054396"/>
              <a:ext cx="51644" cy="51644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75D49"/>
              </a:solidFill>
            </a:ln>
          </p:spPr>
          <p:txBody>
            <a:bodyPr wrap="square" rtlCol="0" anchor="ctr">
              <a:noAutofit/>
            </a:bodyPr>
            <a:lstStyle/>
            <a:p>
              <a:pPr algn="ctr" defTabSz="450656">
                <a:defRPr/>
              </a:pPr>
              <a:endParaRPr lang="pt-BR" sz="7883" b="1" dirty="0">
                <a:solidFill>
                  <a:srgbClr val="00CF91"/>
                </a:solidFill>
                <a:latin typeface="AMX Medium" pitchFamily="2" charset="0"/>
              </a:endParaRPr>
            </a:p>
          </p:txBody>
        </p:sp>
      </p:grpSp>
      <p:sp>
        <p:nvSpPr>
          <p:cNvPr id="53" name="Espaço Reservado para Conteúdo 33">
            <a:extLst>
              <a:ext uri="{FF2B5EF4-FFF2-40B4-BE49-F238E27FC236}">
                <a16:creationId xmlns:a16="http://schemas.microsoft.com/office/drawing/2014/main" id="{80815E2B-3F18-4103-B6C7-1D315FF7A505}"/>
              </a:ext>
            </a:extLst>
          </p:cNvPr>
          <p:cNvSpPr txBox="1">
            <a:spLocks/>
          </p:cNvSpPr>
          <p:nvPr/>
        </p:nvSpPr>
        <p:spPr>
          <a:xfrm>
            <a:off x="6881737" y="2313672"/>
            <a:ext cx="816653" cy="183462"/>
          </a:xfrm>
          <a:prstGeom prst="rect">
            <a:avLst/>
          </a:prstGeom>
          <a:noFill/>
          <a:ln w="28575">
            <a:noFill/>
          </a:ln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1201430">
              <a:spcBef>
                <a:spcPts val="1314"/>
              </a:spcBef>
              <a:buNone/>
              <a:defRPr/>
            </a:pPr>
            <a:r>
              <a:rPr lang="pt-BR" sz="1200" b="1" dirty="0">
                <a:solidFill>
                  <a:srgbClr val="F75D49"/>
                </a:solidFill>
                <a:latin typeface="AMX Medium" pitchFamily="2" charset="0"/>
                <a:cs typeface="Arial" panose="020B0604020202020204" pitchFamily="34" charset="0"/>
              </a:rPr>
              <a:t>MODEM</a:t>
            </a:r>
            <a:endParaRPr lang="pt-BR" sz="1200" dirty="0">
              <a:solidFill>
                <a:srgbClr val="F75D49"/>
              </a:solidFill>
              <a:latin typeface="AMX Medium" pitchFamily="2" charset="0"/>
              <a:cs typeface="Arial" panose="020B0604020202020204" pitchFamily="34" charset="0"/>
            </a:endParaRPr>
          </a:p>
        </p:txBody>
      </p: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3850D804-3D21-4DF8-830A-4027CB506D84}"/>
              </a:ext>
            </a:extLst>
          </p:cNvPr>
          <p:cNvGrpSpPr/>
          <p:nvPr/>
        </p:nvGrpSpPr>
        <p:grpSpPr>
          <a:xfrm>
            <a:off x="8367293" y="1953147"/>
            <a:ext cx="658532" cy="269287"/>
            <a:chOff x="2023224" y="884021"/>
            <a:chExt cx="817192" cy="334166"/>
          </a:xfrm>
        </p:grpSpPr>
        <p:sp>
          <p:nvSpPr>
            <p:cNvPr id="26" name="Retângulo: Cantos Arredondados 25">
              <a:extLst>
                <a:ext uri="{FF2B5EF4-FFF2-40B4-BE49-F238E27FC236}">
                  <a16:creationId xmlns:a16="http://schemas.microsoft.com/office/drawing/2014/main" id="{D739B55B-9784-4304-8392-F3408D0F09A2}"/>
                </a:ext>
              </a:extLst>
            </p:cNvPr>
            <p:cNvSpPr/>
            <p:nvPr/>
          </p:nvSpPr>
          <p:spPr>
            <a:xfrm>
              <a:off x="2147780" y="884021"/>
              <a:ext cx="692636" cy="334166"/>
            </a:xfrm>
            <a:prstGeom prst="roundRect">
              <a:avLst>
                <a:gd name="adj" fmla="val 27576"/>
              </a:avLst>
            </a:prstGeom>
            <a:noFill/>
            <a:ln w="28575">
              <a:solidFill>
                <a:srgbClr val="00CF91"/>
              </a:solidFill>
            </a:ln>
          </p:spPr>
          <p:txBody>
            <a:bodyPr wrap="square" rtlCol="0" anchor="ctr">
              <a:noAutofit/>
            </a:bodyPr>
            <a:lstStyle/>
            <a:p>
              <a:pPr algn="ctr" defTabSz="450656">
                <a:defRPr/>
              </a:pPr>
              <a:endParaRPr lang="pt-BR" sz="7883" b="1" dirty="0">
                <a:solidFill>
                  <a:srgbClr val="00CF91"/>
                </a:solidFill>
                <a:latin typeface="AMX Medium" pitchFamily="2" charset="0"/>
              </a:endParaRPr>
            </a:p>
          </p:txBody>
        </p:sp>
        <p:sp>
          <p:nvSpPr>
            <p:cNvPr id="27" name="Elipse 26">
              <a:extLst>
                <a:ext uri="{FF2B5EF4-FFF2-40B4-BE49-F238E27FC236}">
                  <a16:creationId xmlns:a16="http://schemas.microsoft.com/office/drawing/2014/main" id="{373D85D0-11DF-44F6-9056-0D3EEB16F222}"/>
                </a:ext>
              </a:extLst>
            </p:cNvPr>
            <p:cNvSpPr/>
            <p:nvPr/>
          </p:nvSpPr>
          <p:spPr>
            <a:xfrm>
              <a:off x="2235875" y="991866"/>
              <a:ext cx="118477" cy="118477"/>
            </a:xfrm>
            <a:prstGeom prst="ellipse">
              <a:avLst/>
            </a:prstGeom>
            <a:solidFill>
              <a:srgbClr val="F75D49"/>
            </a:solidFill>
            <a:ln>
              <a:noFill/>
            </a:ln>
          </p:spPr>
          <p:txBody>
            <a:bodyPr wrap="square" rtlCol="0" anchor="ctr">
              <a:noAutofit/>
            </a:bodyPr>
            <a:lstStyle/>
            <a:p>
              <a:pPr algn="ctr" defTabSz="450656">
                <a:defRPr/>
              </a:pPr>
              <a:endParaRPr lang="pt-BR" sz="7883" b="1" dirty="0">
                <a:solidFill>
                  <a:srgbClr val="00CF91"/>
                </a:solidFill>
                <a:latin typeface="AMX Medium" pitchFamily="2" charset="0"/>
              </a:endParaRPr>
            </a:p>
          </p:txBody>
        </p:sp>
        <p:sp>
          <p:nvSpPr>
            <p:cNvPr id="28" name="Retângulo 27">
              <a:extLst>
                <a:ext uri="{FF2B5EF4-FFF2-40B4-BE49-F238E27FC236}">
                  <a16:creationId xmlns:a16="http://schemas.microsoft.com/office/drawing/2014/main" id="{38E20929-E7A2-428E-B133-B5082B200F2D}"/>
                </a:ext>
              </a:extLst>
            </p:cNvPr>
            <p:cNvSpPr/>
            <p:nvPr/>
          </p:nvSpPr>
          <p:spPr>
            <a:xfrm>
              <a:off x="2023224" y="966044"/>
              <a:ext cx="124553" cy="170121"/>
            </a:xfrm>
            <a:prstGeom prst="rect">
              <a:avLst/>
            </a:prstGeom>
            <a:noFill/>
            <a:ln w="28575">
              <a:solidFill>
                <a:srgbClr val="00CF91"/>
              </a:solidFill>
            </a:ln>
          </p:spPr>
          <p:txBody>
            <a:bodyPr wrap="square" rtlCol="0" anchor="ctr">
              <a:noAutofit/>
            </a:bodyPr>
            <a:lstStyle/>
            <a:p>
              <a:pPr algn="ctr" defTabSz="450656">
                <a:defRPr/>
              </a:pPr>
              <a:endParaRPr lang="pt-BR" sz="7883" b="1" dirty="0">
                <a:solidFill>
                  <a:srgbClr val="00CF91"/>
                </a:solidFill>
                <a:latin typeface="AMX Medium" pitchFamily="2" charset="0"/>
              </a:endParaRPr>
            </a:p>
          </p:txBody>
        </p:sp>
      </p:grpSp>
      <p:sp>
        <p:nvSpPr>
          <p:cNvPr id="54" name="Espaço Reservado para Conteúdo 33">
            <a:extLst>
              <a:ext uri="{FF2B5EF4-FFF2-40B4-BE49-F238E27FC236}">
                <a16:creationId xmlns:a16="http://schemas.microsoft.com/office/drawing/2014/main" id="{1A373D73-C2B9-4B5E-8E1A-E5D0E1507917}"/>
              </a:ext>
            </a:extLst>
          </p:cNvPr>
          <p:cNvSpPr txBox="1">
            <a:spLocks/>
          </p:cNvSpPr>
          <p:nvPr/>
        </p:nvSpPr>
        <p:spPr>
          <a:xfrm>
            <a:off x="8127976" y="2313671"/>
            <a:ext cx="1205770" cy="208386"/>
          </a:xfrm>
          <a:prstGeom prst="rect">
            <a:avLst/>
          </a:prstGeom>
          <a:noFill/>
          <a:ln w="28575">
            <a:noFill/>
          </a:ln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1201430">
              <a:spcBef>
                <a:spcPts val="1314"/>
              </a:spcBef>
              <a:buNone/>
              <a:defRPr/>
            </a:pPr>
            <a:r>
              <a:rPr lang="pt-BR" sz="1200" b="1" dirty="0">
                <a:solidFill>
                  <a:srgbClr val="F75D49"/>
                </a:solidFill>
                <a:latin typeface="AMX Medium" pitchFamily="2" charset="0"/>
                <a:cs typeface="Arial" panose="020B0604020202020204" pitchFamily="34" charset="0"/>
              </a:rPr>
              <a:t>ROTEADOR</a:t>
            </a:r>
            <a:endParaRPr lang="pt-BR" sz="1200" dirty="0">
              <a:solidFill>
                <a:srgbClr val="F75D49"/>
              </a:solidFill>
              <a:latin typeface="AMX Medium" pitchFamily="2" charset="0"/>
              <a:cs typeface="Arial" panose="020B0604020202020204" pitchFamily="34" charset="0"/>
            </a:endParaRPr>
          </a:p>
        </p:txBody>
      </p: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06CC64D9-1CA4-4947-8971-80C90BA8DD70}"/>
              </a:ext>
            </a:extLst>
          </p:cNvPr>
          <p:cNvGrpSpPr/>
          <p:nvPr/>
        </p:nvGrpSpPr>
        <p:grpSpPr>
          <a:xfrm>
            <a:off x="10117843" y="1728857"/>
            <a:ext cx="346454" cy="493577"/>
            <a:chOff x="3293269" y="807244"/>
            <a:chExt cx="521494" cy="742950"/>
          </a:xfrm>
        </p:grpSpPr>
        <p:sp>
          <p:nvSpPr>
            <p:cNvPr id="14" name="Retângulo: Cantos Arredondados 13">
              <a:extLst>
                <a:ext uri="{FF2B5EF4-FFF2-40B4-BE49-F238E27FC236}">
                  <a16:creationId xmlns:a16="http://schemas.microsoft.com/office/drawing/2014/main" id="{50A60811-68A4-45B3-B091-82F9E0101AEA}"/>
                </a:ext>
              </a:extLst>
            </p:cNvPr>
            <p:cNvSpPr/>
            <p:nvPr/>
          </p:nvSpPr>
          <p:spPr>
            <a:xfrm>
              <a:off x="3293269" y="807244"/>
              <a:ext cx="521494" cy="742950"/>
            </a:xfrm>
            <a:prstGeom prst="roundRect">
              <a:avLst/>
            </a:prstGeom>
            <a:noFill/>
            <a:ln w="28575">
              <a:solidFill>
                <a:srgbClr val="00CF91"/>
              </a:solidFill>
            </a:ln>
          </p:spPr>
          <p:txBody>
            <a:bodyPr wrap="square" rtlCol="0" anchor="ctr">
              <a:noAutofit/>
            </a:bodyPr>
            <a:lstStyle/>
            <a:p>
              <a:pPr algn="ctr" defTabSz="450656">
                <a:defRPr/>
              </a:pPr>
              <a:endParaRPr lang="pt-BR" sz="7883" b="1" dirty="0">
                <a:solidFill>
                  <a:srgbClr val="00CF91"/>
                </a:solidFill>
                <a:latin typeface="AMX Medium" pitchFamily="2" charset="0"/>
              </a:endParaRPr>
            </a:p>
          </p:txBody>
        </p:sp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4B638CDD-60D6-478E-BA87-65FEC21262C6}"/>
                </a:ext>
              </a:extLst>
            </p:cNvPr>
            <p:cNvGrpSpPr/>
            <p:nvPr/>
          </p:nvGrpSpPr>
          <p:grpSpPr>
            <a:xfrm>
              <a:off x="3397485" y="918679"/>
              <a:ext cx="313062" cy="512882"/>
              <a:chOff x="3397485" y="941856"/>
              <a:chExt cx="313062" cy="512882"/>
            </a:xfrm>
          </p:grpSpPr>
          <p:sp>
            <p:nvSpPr>
              <p:cNvPr id="16" name="Retângulo: Cantos Arredondados 15">
                <a:extLst>
                  <a:ext uri="{FF2B5EF4-FFF2-40B4-BE49-F238E27FC236}">
                    <a16:creationId xmlns:a16="http://schemas.microsoft.com/office/drawing/2014/main" id="{A01A408F-BDD7-4C5F-9E71-D759D3FC42B6}"/>
                  </a:ext>
                </a:extLst>
              </p:cNvPr>
              <p:cNvSpPr/>
              <p:nvPr/>
            </p:nvSpPr>
            <p:spPr>
              <a:xfrm>
                <a:off x="3397485" y="941856"/>
                <a:ext cx="313062" cy="512882"/>
              </a:xfrm>
              <a:prstGeom prst="roundRect">
                <a:avLst/>
              </a:prstGeom>
              <a:noFill/>
              <a:ln w="28575">
                <a:solidFill>
                  <a:srgbClr val="00CF91"/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 defTabSz="450656">
                  <a:defRPr/>
                </a:pPr>
                <a:endParaRPr lang="pt-BR" sz="7883" b="1" dirty="0">
                  <a:solidFill>
                    <a:srgbClr val="00CF91"/>
                  </a:solidFill>
                  <a:latin typeface="AMX Medium" pitchFamily="2" charset="0"/>
                </a:endParaRPr>
              </a:p>
            </p:txBody>
          </p:sp>
          <p:grpSp>
            <p:nvGrpSpPr>
              <p:cNvPr id="17" name="Agrupar 16">
                <a:extLst>
                  <a:ext uri="{FF2B5EF4-FFF2-40B4-BE49-F238E27FC236}">
                    <a16:creationId xmlns:a16="http://schemas.microsoft.com/office/drawing/2014/main" id="{EC26E213-3147-4C2A-A397-385B9B70FEC7}"/>
                  </a:ext>
                </a:extLst>
              </p:cNvPr>
              <p:cNvGrpSpPr/>
              <p:nvPr/>
            </p:nvGrpSpPr>
            <p:grpSpPr>
              <a:xfrm>
                <a:off x="3445125" y="1008860"/>
                <a:ext cx="217783" cy="45719"/>
                <a:chOff x="3444802" y="1008860"/>
                <a:chExt cx="217783" cy="45719"/>
              </a:xfrm>
            </p:grpSpPr>
            <p:sp>
              <p:nvSpPr>
                <p:cNvPr id="18" name="Elipse 17">
                  <a:extLst>
                    <a:ext uri="{FF2B5EF4-FFF2-40B4-BE49-F238E27FC236}">
                      <a16:creationId xmlns:a16="http://schemas.microsoft.com/office/drawing/2014/main" id="{5D77B789-F7C9-4CDA-BC3F-690CB7ED49C1}"/>
                    </a:ext>
                  </a:extLst>
                </p:cNvPr>
                <p:cNvSpPr/>
                <p:nvPr/>
              </p:nvSpPr>
              <p:spPr>
                <a:xfrm>
                  <a:off x="3444802" y="1008860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F75D49"/>
                  </a:solidFill>
                </a:ln>
              </p:spPr>
              <p:txBody>
                <a:bodyPr wrap="square" rtlCol="0" anchor="ctr">
                  <a:noAutofit/>
                </a:bodyPr>
                <a:lstStyle/>
                <a:p>
                  <a:pPr algn="ctr" defTabSz="450656">
                    <a:defRPr/>
                  </a:pPr>
                  <a:endParaRPr lang="pt-BR" sz="7883" b="1" dirty="0">
                    <a:solidFill>
                      <a:srgbClr val="00CF91"/>
                    </a:solidFill>
                    <a:latin typeface="AMX Medium" pitchFamily="2" charset="0"/>
                  </a:endParaRPr>
                </a:p>
              </p:txBody>
            </p:sp>
            <p:sp>
              <p:nvSpPr>
                <p:cNvPr id="19" name="Elipse 18">
                  <a:extLst>
                    <a:ext uri="{FF2B5EF4-FFF2-40B4-BE49-F238E27FC236}">
                      <a16:creationId xmlns:a16="http://schemas.microsoft.com/office/drawing/2014/main" id="{35A6EFBF-FEE5-41A1-8A5C-1AB547D3EEA6}"/>
                    </a:ext>
                  </a:extLst>
                </p:cNvPr>
                <p:cNvSpPr/>
                <p:nvPr/>
              </p:nvSpPr>
              <p:spPr>
                <a:xfrm>
                  <a:off x="3530834" y="1008860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F75D49"/>
                  </a:solidFill>
                </a:ln>
              </p:spPr>
              <p:txBody>
                <a:bodyPr wrap="square" rtlCol="0" anchor="ctr">
                  <a:noAutofit/>
                </a:bodyPr>
                <a:lstStyle/>
                <a:p>
                  <a:pPr algn="ctr" defTabSz="450656">
                    <a:defRPr/>
                  </a:pPr>
                  <a:endParaRPr lang="pt-BR" sz="7883" b="1" dirty="0">
                    <a:solidFill>
                      <a:srgbClr val="00CF91"/>
                    </a:solidFill>
                    <a:latin typeface="AMX Medium" pitchFamily="2" charset="0"/>
                  </a:endParaRPr>
                </a:p>
              </p:txBody>
            </p:sp>
            <p:sp>
              <p:nvSpPr>
                <p:cNvPr id="20" name="Elipse 19">
                  <a:extLst>
                    <a:ext uri="{FF2B5EF4-FFF2-40B4-BE49-F238E27FC236}">
                      <a16:creationId xmlns:a16="http://schemas.microsoft.com/office/drawing/2014/main" id="{4FD0BC5A-1776-44D7-BC66-5E1733E721F0}"/>
                    </a:ext>
                  </a:extLst>
                </p:cNvPr>
                <p:cNvSpPr/>
                <p:nvPr/>
              </p:nvSpPr>
              <p:spPr>
                <a:xfrm>
                  <a:off x="3616866" y="1008860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F75D49"/>
                  </a:solidFill>
                </a:ln>
              </p:spPr>
              <p:txBody>
                <a:bodyPr wrap="square" rtlCol="0" anchor="ctr">
                  <a:noAutofit/>
                </a:bodyPr>
                <a:lstStyle/>
                <a:p>
                  <a:pPr algn="ctr" defTabSz="450656">
                    <a:defRPr/>
                  </a:pPr>
                  <a:endParaRPr lang="pt-BR" sz="7883" b="1" dirty="0">
                    <a:solidFill>
                      <a:srgbClr val="00CF91"/>
                    </a:solidFill>
                    <a:latin typeface="AMX Medium" pitchFamily="2" charset="0"/>
                  </a:endParaRPr>
                </a:p>
              </p:txBody>
            </p:sp>
          </p:grpSp>
        </p:grpSp>
      </p:grpSp>
      <p:sp>
        <p:nvSpPr>
          <p:cNvPr id="55" name="Espaço Reservado para Conteúdo 33">
            <a:extLst>
              <a:ext uri="{FF2B5EF4-FFF2-40B4-BE49-F238E27FC236}">
                <a16:creationId xmlns:a16="http://schemas.microsoft.com/office/drawing/2014/main" id="{589C6578-C064-4F9D-8652-800DD78013AD}"/>
              </a:ext>
            </a:extLst>
          </p:cNvPr>
          <p:cNvSpPr txBox="1">
            <a:spLocks/>
          </p:cNvSpPr>
          <p:nvPr/>
        </p:nvSpPr>
        <p:spPr>
          <a:xfrm>
            <a:off x="9763333" y="2313671"/>
            <a:ext cx="1023468" cy="269286"/>
          </a:xfrm>
          <a:prstGeom prst="rect">
            <a:avLst/>
          </a:prstGeom>
          <a:noFill/>
          <a:ln w="28575">
            <a:noFill/>
          </a:ln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1201430">
              <a:spcBef>
                <a:spcPts val="1314"/>
              </a:spcBef>
              <a:buNone/>
              <a:defRPr/>
            </a:pPr>
            <a:r>
              <a:rPr lang="pt-BR" sz="1200" b="1" dirty="0">
                <a:solidFill>
                  <a:srgbClr val="F75D49"/>
                </a:solidFill>
                <a:latin typeface="AMX Medium" pitchFamily="2" charset="0"/>
                <a:cs typeface="Arial" panose="020B0604020202020204" pitchFamily="34" charset="0"/>
              </a:rPr>
              <a:t>POCKET ROUTER</a:t>
            </a:r>
          </a:p>
        </p:txBody>
      </p:sp>
    </p:spTree>
    <p:extLst>
      <p:ext uri="{BB962C8B-B14F-4D97-AF65-F5344CB8AC3E}">
        <p14:creationId xmlns:p14="http://schemas.microsoft.com/office/powerpoint/2010/main" val="378711844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  <p:bldP spid="53" grpId="0"/>
      <p:bldP spid="54" grpId="0"/>
      <p:bldP spid="5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32364A-3DCC-40E9-2B09-1766FAA879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Imagem 78" descr="Uma imagem contendo segurando&#10;&#10;Descrição gerada automaticamente">
            <a:extLst>
              <a:ext uri="{FF2B5EF4-FFF2-40B4-BE49-F238E27FC236}">
                <a16:creationId xmlns:a16="http://schemas.microsoft.com/office/drawing/2014/main" id="{957D6F67-93C3-A1B6-956A-598DB54A484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33"/>
          <a:stretch>
            <a:fillRect/>
          </a:stretch>
        </p:blipFill>
        <p:spPr>
          <a:xfrm>
            <a:off x="8097247" y="1649046"/>
            <a:ext cx="1770012" cy="4364058"/>
          </a:xfrm>
          <a:prstGeom prst="rect">
            <a:avLst/>
          </a:prstGeom>
        </p:spPr>
      </p:pic>
      <p:pic>
        <p:nvPicPr>
          <p:cNvPr id="67" name="Imagem 66" descr="Uma imagem contendo no interior, pessoa, olhando, computer&#10;&#10;Descrição gerada automaticamente">
            <a:extLst>
              <a:ext uri="{FF2B5EF4-FFF2-40B4-BE49-F238E27FC236}">
                <a16:creationId xmlns:a16="http://schemas.microsoft.com/office/drawing/2014/main" id="{1932B882-D2D8-3C78-D09D-6FD1AA56E60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386702" y="1649046"/>
            <a:ext cx="1765600" cy="4368800"/>
          </a:xfrm>
          <a:prstGeom prst="rect">
            <a:avLst/>
          </a:prstGeom>
        </p:spPr>
      </p:pic>
      <p:pic>
        <p:nvPicPr>
          <p:cNvPr id="69" name="Imagem 68" descr="Foto editada de pessoa com celular na mão&#10;&#10;Descrição gerada automaticamente com confiança média">
            <a:extLst>
              <a:ext uri="{FF2B5EF4-FFF2-40B4-BE49-F238E27FC236}">
                <a16:creationId xmlns:a16="http://schemas.microsoft.com/office/drawing/2014/main" id="{2F99085E-432A-5E4C-BDFA-A6C93AC0D4A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>
            <a:fillRect/>
          </a:stretch>
        </p:blipFill>
        <p:spPr>
          <a:xfrm>
            <a:off x="2314340" y="1649046"/>
            <a:ext cx="1765599" cy="4368800"/>
          </a:xfrm>
          <a:prstGeom prst="rect">
            <a:avLst/>
          </a:prstGeom>
        </p:spPr>
      </p:pic>
      <p:pic>
        <p:nvPicPr>
          <p:cNvPr id="70" name="Imagem 69" descr="Mulher em pé ao lado de menina&#10;&#10;Descrição gerada automaticamente com confiança baixa">
            <a:extLst>
              <a:ext uri="{FF2B5EF4-FFF2-40B4-BE49-F238E27FC236}">
                <a16:creationId xmlns:a16="http://schemas.microsoft.com/office/drawing/2014/main" id="{77FCC3C1-3BE9-3116-9926-EADA038DB63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6169610" y="1649046"/>
            <a:ext cx="1784287" cy="4368800"/>
          </a:xfrm>
          <a:prstGeom prst="rect">
            <a:avLst/>
          </a:prstGeom>
        </p:spPr>
      </p:pic>
      <p:sp>
        <p:nvSpPr>
          <p:cNvPr id="47" name="Retângulo 46">
            <a:extLst>
              <a:ext uri="{FF2B5EF4-FFF2-40B4-BE49-F238E27FC236}">
                <a16:creationId xmlns:a16="http://schemas.microsoft.com/office/drawing/2014/main" id="{090470AD-90DF-091D-DC14-0406BEA15245}"/>
              </a:ext>
            </a:extLst>
          </p:cNvPr>
          <p:cNvSpPr/>
          <p:nvPr/>
        </p:nvSpPr>
        <p:spPr>
          <a:xfrm>
            <a:off x="2314340" y="1649046"/>
            <a:ext cx="1765599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8" name="Retângulo 47">
            <a:extLst>
              <a:ext uri="{FF2B5EF4-FFF2-40B4-BE49-F238E27FC236}">
                <a16:creationId xmlns:a16="http://schemas.microsoft.com/office/drawing/2014/main" id="{E7891088-1117-C224-5BC7-5D83E1DFDE6C}"/>
              </a:ext>
            </a:extLst>
          </p:cNvPr>
          <p:cNvSpPr/>
          <p:nvPr/>
        </p:nvSpPr>
        <p:spPr>
          <a:xfrm>
            <a:off x="6169610" y="1649046"/>
            <a:ext cx="1785602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9" name="Retângulo 48">
            <a:extLst>
              <a:ext uri="{FF2B5EF4-FFF2-40B4-BE49-F238E27FC236}">
                <a16:creationId xmlns:a16="http://schemas.microsoft.com/office/drawing/2014/main" id="{5BDEB814-CD79-67A9-E81C-0CE2E7DC856D}"/>
              </a:ext>
            </a:extLst>
          </p:cNvPr>
          <p:cNvSpPr/>
          <p:nvPr/>
        </p:nvSpPr>
        <p:spPr>
          <a:xfrm>
            <a:off x="8097247" y="1649046"/>
            <a:ext cx="1770012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0" name="Retângulo 29">
            <a:extLst>
              <a:ext uri="{FF2B5EF4-FFF2-40B4-BE49-F238E27FC236}">
                <a16:creationId xmlns:a16="http://schemas.microsoft.com/office/drawing/2014/main" id="{C7C2A55A-ECCC-41CD-EB02-9C3A72025C38}"/>
              </a:ext>
            </a:extLst>
          </p:cNvPr>
          <p:cNvSpPr/>
          <p:nvPr/>
        </p:nvSpPr>
        <p:spPr>
          <a:xfrm>
            <a:off x="508090" y="932285"/>
            <a:ext cx="18382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0050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77"/>
                <a:ea typeface="Segoe UI Black" panose="020B0A02040204020203" pitchFamily="34" charset="0"/>
              </a:rPr>
              <a:t>Índice</a:t>
            </a: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F32CDC8F-D0A5-9A39-4FF7-D969A04C518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1" r="6841"/>
          <a:stretch/>
        </p:blipFill>
        <p:spPr>
          <a:xfrm>
            <a:off x="10022947" y="1662501"/>
            <a:ext cx="1782351" cy="4364058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9E5F41F7-21E3-04A8-D498-B979C8CC2483}"/>
              </a:ext>
            </a:extLst>
          </p:cNvPr>
          <p:cNvSpPr/>
          <p:nvPr/>
        </p:nvSpPr>
        <p:spPr>
          <a:xfrm>
            <a:off x="10022947" y="1662501"/>
            <a:ext cx="178235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B13186E9-7F5B-A5C5-372B-8F9B78B14F0B}"/>
              </a:ext>
            </a:extLst>
          </p:cNvPr>
          <p:cNvSpPr/>
          <p:nvPr/>
        </p:nvSpPr>
        <p:spPr>
          <a:xfrm>
            <a:off x="386702" y="1649046"/>
            <a:ext cx="176560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Imagem 3" descr="Mulher com vestido azul&#10;&#10;Descrição gerada automaticamente">
            <a:extLst>
              <a:ext uri="{FF2B5EF4-FFF2-40B4-BE49-F238E27FC236}">
                <a16:creationId xmlns:a16="http://schemas.microsoft.com/office/drawing/2014/main" id="{6D33A9DA-F13A-19AC-37FA-FF81134FF65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5"/>
          <a:stretch>
            <a:fillRect/>
          </a:stretch>
        </p:blipFill>
        <p:spPr>
          <a:xfrm>
            <a:off x="4218901" y="1649046"/>
            <a:ext cx="1784287" cy="4368800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4C5850DB-36D9-2C58-1C44-C73E5F3A0470}"/>
              </a:ext>
            </a:extLst>
          </p:cNvPr>
          <p:cNvSpPr/>
          <p:nvPr/>
        </p:nvSpPr>
        <p:spPr>
          <a:xfrm>
            <a:off x="4218901" y="1649046"/>
            <a:ext cx="1785600" cy="4368800"/>
          </a:xfrm>
          <a:prstGeom prst="rect">
            <a:avLst/>
          </a:prstGeom>
          <a:gradFill flip="none" rotWithShape="1">
            <a:gsLst>
              <a:gs pos="16000">
                <a:schemeClr val="bg1">
                  <a:lumMod val="95000"/>
                  <a:shade val="30000"/>
                  <a:satMod val="115000"/>
                </a:schemeClr>
              </a:gs>
              <a:gs pos="65000">
                <a:schemeClr val="bg1">
                  <a:lumMod val="95000"/>
                  <a:shade val="67500"/>
                  <a:satMod val="115000"/>
                  <a:alpha val="50199"/>
                </a:schemeClr>
              </a:gs>
              <a:gs pos="100000">
                <a:schemeClr val="bg1">
                  <a:shade val="100000"/>
                  <a:satMod val="115000"/>
                  <a:lumMod val="75000"/>
                  <a:lumOff val="25000"/>
                  <a:alpha val="43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F46800C0-9312-B41F-C2B2-5C3C1078F82C}"/>
              </a:ext>
            </a:extLst>
          </p:cNvPr>
          <p:cNvSpPr/>
          <p:nvPr/>
        </p:nvSpPr>
        <p:spPr>
          <a:xfrm>
            <a:off x="386702" y="5062937"/>
            <a:ext cx="1765600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Claro internet </a:t>
            </a:r>
          </a:p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 5G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95DF0AB7-7D9D-560A-5895-1FDC80190D12}"/>
              </a:ext>
            </a:extLst>
          </p:cNvPr>
          <p:cNvSpPr/>
          <p:nvPr/>
        </p:nvSpPr>
        <p:spPr>
          <a:xfrm>
            <a:off x="4232233" y="5062937"/>
            <a:ext cx="1770955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Noites </a:t>
            </a:r>
            <a:b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</a:b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em Claro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CBE9B4F1-0E6D-3172-9C0B-EC1875912415}"/>
              </a:ext>
            </a:extLst>
          </p:cNvPr>
          <p:cNvSpPr/>
          <p:nvPr/>
        </p:nvSpPr>
        <p:spPr>
          <a:xfrm>
            <a:off x="2314337" y="5062937"/>
            <a:ext cx="1761212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Serviços Inclusos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AF2B147D-A323-5A02-26FF-F364608212DB}"/>
              </a:ext>
            </a:extLst>
          </p:cNvPr>
          <p:cNvSpPr/>
          <p:nvPr/>
        </p:nvSpPr>
        <p:spPr>
          <a:xfrm>
            <a:off x="6165219" y="5062937"/>
            <a:ext cx="1788677" cy="923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Dependentes     e Pacotes Adicionais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3B1AB55F-E2BF-7C93-4C7E-38F2E68F2C2E}"/>
              </a:ext>
            </a:extLst>
          </p:cNvPr>
          <p:cNvSpPr/>
          <p:nvPr/>
        </p:nvSpPr>
        <p:spPr>
          <a:xfrm>
            <a:off x="8097247" y="5062937"/>
            <a:ext cx="1770012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Equipamentos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33DC7E67-CB32-C31C-1E7E-718764EECC5F}"/>
              </a:ext>
            </a:extLst>
          </p:cNvPr>
          <p:cNvSpPr/>
          <p:nvPr/>
        </p:nvSpPr>
        <p:spPr>
          <a:xfrm>
            <a:off x="10018557" y="5062937"/>
            <a:ext cx="1782349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 defTabSz="900501">
              <a:defRPr/>
            </a:pPr>
            <a:r>
              <a:rPr lang="pt-BR" sz="2000" b="1" kern="0" dirty="0">
                <a:solidFill>
                  <a:schemeClr val="bg1"/>
                </a:solidFill>
                <a:latin typeface="AMX" pitchFamily="2" charset="77"/>
                <a:ea typeface="Segoe UI Black" panose="020B0A02040204020203" pitchFamily="34" charset="0"/>
              </a:rPr>
              <a:t>Política Comercial</a:t>
            </a:r>
            <a:endParaRPr kumimoji="0" lang="pt-BR" sz="2000" b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" pitchFamily="2" charset="77"/>
              <a:ea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36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  <p:bldP spid="18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B1A03-A5C2-8BAD-6DF5-63C6D91C4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8D17E753-AA17-BF0D-8BFE-7893978C8A61}"/>
              </a:ext>
            </a:extLst>
          </p:cNvPr>
          <p:cNvSpPr/>
          <p:nvPr/>
        </p:nvSpPr>
        <p:spPr>
          <a:xfrm>
            <a:off x="689205" y="1535241"/>
            <a:ext cx="557091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00501">
              <a:defRPr/>
            </a:pPr>
            <a:r>
              <a:rPr lang="pt-BR" sz="3600" b="1" kern="0" dirty="0">
                <a:solidFill>
                  <a:srgbClr val="F75D49"/>
                </a:solidFill>
                <a:latin typeface="AMX" pitchFamily="2" charset="77"/>
                <a:ea typeface="Segoe UI Black" panose="020B0A02040204020203" pitchFamily="34" charset="0"/>
              </a:rPr>
              <a:t>Cobrança, Ciclo de Pagamento e Pro Rata 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D61F96FB-2ED2-6D4C-D89B-0624A28B895C}"/>
              </a:ext>
            </a:extLst>
          </p:cNvPr>
          <p:cNvSpPr txBox="1"/>
          <p:nvPr/>
        </p:nvSpPr>
        <p:spPr>
          <a:xfrm>
            <a:off x="710055" y="2934811"/>
            <a:ext cx="784310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>
                <a:solidFill>
                  <a:srgbClr val="00CF91"/>
                </a:solidFill>
                <a:latin typeface="AMX" pitchFamily="2" charset="0"/>
              </a:rPr>
              <a:t>As características de cobrança, ciclo de pagamento e pro rata dos planos Claro internet seguem as regras dos produtos móveis.</a:t>
            </a:r>
          </a:p>
          <a:p>
            <a:endParaRPr lang="pt-BR" sz="2000" b="1" dirty="0">
              <a:solidFill>
                <a:srgbClr val="FFFFFF"/>
              </a:solidFill>
              <a:latin typeface="AMX" pitchFamily="2" charset="0"/>
            </a:endParaRPr>
          </a:p>
          <a:p>
            <a:r>
              <a:rPr lang="pt-BR" sz="2000" dirty="0">
                <a:solidFill>
                  <a:srgbClr val="FFFFFF"/>
                </a:solidFill>
                <a:latin typeface="AMX" pitchFamily="2" charset="0"/>
              </a:rPr>
              <a:t>Ou seja, a Claro opera na modalidade de cobrança vencido (o cliente utiliza o serviço e depois paga), e a Pro rata é aplicada nas primeiras faturas de operações como Ativação e Portabilidade In para garantir que o cliente </a:t>
            </a:r>
            <a:r>
              <a:rPr lang="pt-BR" sz="2000" b="1" dirty="0">
                <a:solidFill>
                  <a:srgbClr val="F75D49"/>
                </a:solidFill>
                <a:latin typeface="AMX" pitchFamily="2" charset="0"/>
              </a:rPr>
              <a:t>pague exatamente pelos dias que utilizou os serviços</a:t>
            </a:r>
            <a:r>
              <a:rPr lang="pt-BR" sz="2000" dirty="0">
                <a:solidFill>
                  <a:srgbClr val="F75D49"/>
                </a:solidFill>
                <a:latin typeface="AMX" pitchFamily="2" charset="0"/>
              </a:rPr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385369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75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75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7C784E-29D8-FE69-7E92-0E0F55E3CA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Forma&#10;&#10;Descrição gerada automaticamente">
            <a:extLst>
              <a:ext uri="{FF2B5EF4-FFF2-40B4-BE49-F238E27FC236}">
                <a16:creationId xmlns:a16="http://schemas.microsoft.com/office/drawing/2014/main" id="{BAF3E6AA-A99B-4963-D97E-4DE4AC1C21AC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50" r="17410" b="499"/>
          <a:stretch/>
        </p:blipFill>
        <p:spPr>
          <a:xfrm rot="16200000" flipH="1">
            <a:off x="4259471" y="-1074527"/>
            <a:ext cx="3673062" cy="12191997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27516CB0-829E-EC39-047F-C43E6D18F54D}"/>
              </a:ext>
            </a:extLst>
          </p:cNvPr>
          <p:cNvSpPr txBox="1"/>
          <p:nvPr/>
        </p:nvSpPr>
        <p:spPr>
          <a:xfrm>
            <a:off x="4676628" y="2103523"/>
            <a:ext cx="53911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solidFill>
                  <a:schemeClr val="tx1">
                    <a:lumMod val="85000"/>
                    <a:lumOff val="15000"/>
                  </a:schemeClr>
                </a:solidFill>
                <a:latin typeface="AMX" pitchFamily="2" charset="77"/>
                <a:cs typeface="Segoe UI Light" panose="020B0502040204020203" pitchFamily="34" charset="0"/>
              </a:rPr>
              <a:t>Fidelidade 12 meses e multa calculada de acordo com o valor do aparelho adquirido pelo cliente em loja.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38F9A6EA-01C9-B32E-98D0-20DFE897AFD6}"/>
              </a:ext>
            </a:extLst>
          </p:cNvPr>
          <p:cNvSpPr txBox="1"/>
          <p:nvPr/>
        </p:nvSpPr>
        <p:spPr>
          <a:xfrm>
            <a:off x="2011977" y="917991"/>
            <a:ext cx="81680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 dirty="0">
                <a:solidFill>
                  <a:srgbClr val="F75D49"/>
                </a:solidFill>
                <a:latin typeface="AMX" pitchFamily="2" charset="77"/>
              </a:rPr>
              <a:t>Planos com Fidelidade e Multa</a:t>
            </a:r>
          </a:p>
        </p:txBody>
      </p:sp>
      <p:pic>
        <p:nvPicPr>
          <p:cNvPr id="2" name="Gráfico 1">
            <a:extLst>
              <a:ext uri="{FF2B5EF4-FFF2-40B4-BE49-F238E27FC236}">
                <a16:creationId xmlns:a16="http://schemas.microsoft.com/office/drawing/2014/main" id="{34369A06-5723-139C-9E81-3F98C541D4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9064" y="6464776"/>
            <a:ext cx="1357172" cy="128544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2CE4C577-6803-B1E6-C6E0-6F42FF2D526F}"/>
              </a:ext>
            </a:extLst>
          </p:cNvPr>
          <p:cNvSpPr txBox="1"/>
          <p:nvPr/>
        </p:nvSpPr>
        <p:spPr>
          <a:xfrm>
            <a:off x="1632079" y="1981982"/>
            <a:ext cx="26092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800" b="1" dirty="0">
                <a:solidFill>
                  <a:srgbClr val="00CF91"/>
                </a:solidFill>
                <a:latin typeface="AMX" pitchFamily="2" charset="77"/>
              </a:rPr>
              <a:t>Com </a:t>
            </a:r>
          </a:p>
          <a:p>
            <a:pPr algn="r"/>
            <a:r>
              <a:rPr lang="pt-BR" sz="2800" b="1" dirty="0">
                <a:solidFill>
                  <a:srgbClr val="00CF91"/>
                </a:solidFill>
                <a:latin typeface="AMX" pitchFamily="2" charset="77"/>
              </a:rPr>
              <a:t>Aparelho</a:t>
            </a:r>
          </a:p>
        </p:txBody>
      </p:sp>
      <p:cxnSp>
        <p:nvCxnSpPr>
          <p:cNvPr id="5" name="Conector Reto 11">
            <a:extLst>
              <a:ext uri="{FF2B5EF4-FFF2-40B4-BE49-F238E27FC236}">
                <a16:creationId xmlns:a16="http://schemas.microsoft.com/office/drawing/2014/main" id="{1F63A983-9F45-4970-CDB9-100FBE57597D}"/>
              </a:ext>
            </a:extLst>
          </p:cNvPr>
          <p:cNvCxnSpPr>
            <a:cxnSpLocks/>
          </p:cNvCxnSpPr>
          <p:nvPr/>
        </p:nvCxnSpPr>
        <p:spPr>
          <a:xfrm>
            <a:off x="4458983" y="1981982"/>
            <a:ext cx="0" cy="954107"/>
          </a:xfrm>
          <a:prstGeom prst="line">
            <a:avLst/>
          </a:prstGeom>
          <a:ln w="31750">
            <a:solidFill>
              <a:srgbClr val="F75D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6343B83D-33FD-55A6-7F69-2C6AC903BF98}"/>
              </a:ext>
            </a:extLst>
          </p:cNvPr>
          <p:cNvSpPr txBox="1"/>
          <p:nvPr/>
        </p:nvSpPr>
        <p:spPr>
          <a:xfrm>
            <a:off x="4676628" y="5021471"/>
            <a:ext cx="539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solidFill>
                  <a:srgbClr val="FFFFFF"/>
                </a:solidFill>
                <a:latin typeface="AMX" pitchFamily="2" charset="77"/>
                <a:cs typeface="Segoe UI Light" panose="020B0502040204020203" pitchFamily="34" charset="0"/>
              </a:rPr>
              <a:t>Fidelidade 12 meses e multa R$ 240,00.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D364E4E5-9DCC-89E5-E034-1B7BC973A712}"/>
              </a:ext>
            </a:extLst>
          </p:cNvPr>
          <p:cNvSpPr txBox="1"/>
          <p:nvPr/>
        </p:nvSpPr>
        <p:spPr>
          <a:xfrm>
            <a:off x="1632079" y="4700360"/>
            <a:ext cx="26092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800" b="1" dirty="0">
                <a:solidFill>
                  <a:srgbClr val="00CF91"/>
                </a:solidFill>
                <a:latin typeface="AMX" pitchFamily="2" charset="77"/>
              </a:rPr>
              <a:t>Sem </a:t>
            </a:r>
          </a:p>
          <a:p>
            <a:pPr algn="r"/>
            <a:r>
              <a:rPr lang="pt-BR" sz="2800" b="1" dirty="0">
                <a:solidFill>
                  <a:srgbClr val="00CF91"/>
                </a:solidFill>
                <a:latin typeface="AMX" pitchFamily="2" charset="77"/>
              </a:rPr>
              <a:t>Aparelho</a:t>
            </a:r>
          </a:p>
        </p:txBody>
      </p:sp>
      <p:cxnSp>
        <p:nvCxnSpPr>
          <p:cNvPr id="11" name="Conector Reto 11">
            <a:extLst>
              <a:ext uri="{FF2B5EF4-FFF2-40B4-BE49-F238E27FC236}">
                <a16:creationId xmlns:a16="http://schemas.microsoft.com/office/drawing/2014/main" id="{DD66B44A-5F8A-A0C1-0027-A80B6F06E5FF}"/>
              </a:ext>
            </a:extLst>
          </p:cNvPr>
          <p:cNvCxnSpPr>
            <a:cxnSpLocks/>
          </p:cNvCxnSpPr>
          <p:nvPr/>
        </p:nvCxnSpPr>
        <p:spPr>
          <a:xfrm>
            <a:off x="4458983" y="4700360"/>
            <a:ext cx="0" cy="954107"/>
          </a:xfrm>
          <a:prstGeom prst="line">
            <a:avLst/>
          </a:prstGeom>
          <a:ln w="31750">
            <a:solidFill>
              <a:srgbClr val="F75D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48358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8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3" grpId="0"/>
      <p:bldP spid="9" grpId="0"/>
      <p:bldP spid="10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410F71AF-91AF-8104-1DE1-BECDF346AEB1}"/>
              </a:ext>
            </a:extLst>
          </p:cNvPr>
          <p:cNvSpPr txBox="1"/>
          <p:nvPr/>
        </p:nvSpPr>
        <p:spPr>
          <a:xfrm>
            <a:off x="459483" y="1109942"/>
            <a:ext cx="52491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400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Poppins ExtraBold" panose="00000900000000000000" pitchFamily="2" charset="0"/>
              </a:rPr>
              <a:t>Recapitulando...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8266803B-24DA-8CBE-E205-0BB81F974E46}"/>
              </a:ext>
            </a:extLst>
          </p:cNvPr>
          <p:cNvSpPr txBox="1"/>
          <p:nvPr/>
        </p:nvSpPr>
        <p:spPr>
          <a:xfrm>
            <a:off x="459483" y="2029662"/>
            <a:ext cx="9797700" cy="29643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solidFill>
                  <a:srgbClr val="00CF91"/>
                </a:solidFill>
                <a:latin typeface="AMX" pitchFamily="2" charset="0"/>
                <a:cs typeface="Segoe UI Light" panose="020B0502040204020203" pitchFamily="34" charset="0"/>
              </a:rPr>
              <a:t>Hoje nós aprendemos que a </a:t>
            </a:r>
            <a:r>
              <a:rPr lang="pt-BR" sz="2400" b="1" dirty="0">
                <a:solidFill>
                  <a:srgbClr val="00CF91"/>
                </a:solidFill>
                <a:latin typeface="AMX" pitchFamily="2" charset="0"/>
                <a:cs typeface="Segoe UI Light" panose="020B0502040204020203" pitchFamily="34" charset="0"/>
              </a:rPr>
              <a:t>Claro internet </a:t>
            </a:r>
            <a:r>
              <a:rPr lang="pt-BR" sz="2400" dirty="0">
                <a:solidFill>
                  <a:srgbClr val="00CF91"/>
                </a:solidFill>
                <a:latin typeface="AMX" pitchFamily="2" charset="0"/>
                <a:cs typeface="Segoe UI Light" panose="020B0502040204020203" pitchFamily="34" charset="0"/>
              </a:rPr>
              <a:t>é a melhor opção para estar sempre conectado em alta velocidade, e além disso:</a:t>
            </a:r>
          </a:p>
          <a:p>
            <a:endParaRPr lang="pt-BR" sz="1050" dirty="0">
              <a:solidFill>
                <a:schemeClr val="bg1"/>
              </a:solidFill>
              <a:latin typeface="AMX" pitchFamily="2" charset="0"/>
              <a:cs typeface="Segoe UI Light" panose="020B0502040204020203" pitchFamily="34" charset="0"/>
            </a:endParaRPr>
          </a:p>
          <a:p>
            <a:pPr marL="285750" indent="-285750">
              <a:lnSpc>
                <a:spcPct val="150000"/>
              </a:lnSpc>
              <a:buClr>
                <a:srgbClr val="00CF91"/>
              </a:buClr>
              <a:buFont typeface="Arial" panose="020B0604020202020204" pitchFamily="34" charset="0"/>
              <a:buChar char="•"/>
            </a:pP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Conhecemos a Claro internet e o 5G, vimos seus benefícios e planos;</a:t>
            </a:r>
          </a:p>
          <a:p>
            <a:pPr marL="285750" indent="-285750">
              <a:lnSpc>
                <a:spcPct val="150000"/>
              </a:lnSpc>
              <a:buClr>
                <a:srgbClr val="00CF91"/>
              </a:buClr>
              <a:buFont typeface="Arial" panose="020B0604020202020204" pitchFamily="34" charset="0"/>
              <a:buChar char="•"/>
            </a:pP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Descobrimos a promoção Noites em Claro que faz o plano ficar ainda melhor;</a:t>
            </a:r>
          </a:p>
          <a:p>
            <a:pPr marL="285750" indent="-285750">
              <a:lnSpc>
                <a:spcPct val="150000"/>
              </a:lnSpc>
              <a:buClr>
                <a:srgbClr val="00CF91"/>
              </a:buClr>
              <a:buFont typeface="Arial" panose="020B0604020202020204" pitchFamily="34" charset="0"/>
              <a:buChar char="•"/>
            </a:pP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Vimos os Serviços Inclusos e os dependentes e pacotes adicionais;</a:t>
            </a:r>
          </a:p>
          <a:p>
            <a:pPr marL="285750" indent="-285750">
              <a:lnSpc>
                <a:spcPct val="150000"/>
              </a:lnSpc>
              <a:buClr>
                <a:srgbClr val="00CF91"/>
              </a:buClr>
              <a:buFont typeface="Arial" panose="020B0604020202020204" pitchFamily="34" charset="0"/>
              <a:buChar char="•"/>
            </a:pPr>
            <a:r>
              <a:rPr lang="pt-BR" sz="2200" dirty="0">
                <a:solidFill>
                  <a:schemeClr val="bg1"/>
                </a:solidFill>
                <a:latin typeface="AMX" pitchFamily="2" charset="0"/>
                <a:cs typeface="Segoe UI Light" panose="020B0502040204020203" pitchFamily="34" charset="0"/>
              </a:rPr>
              <a:t>E, por fim, conhecemos os equipamentos.</a:t>
            </a:r>
          </a:p>
        </p:txBody>
      </p:sp>
    </p:spTree>
    <p:extLst>
      <p:ext uri="{BB962C8B-B14F-4D97-AF65-F5344CB8AC3E}">
        <p14:creationId xmlns:p14="http://schemas.microsoft.com/office/powerpoint/2010/main" val="41188226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A134D0-0225-F163-DB7C-86C559A97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9ED817BE-1F94-3543-7E7A-016EA082FD82}"/>
              </a:ext>
            </a:extLst>
          </p:cNvPr>
          <p:cNvSpPr txBox="1"/>
          <p:nvPr/>
        </p:nvSpPr>
        <p:spPr>
          <a:xfrm>
            <a:off x="1258110" y="1997839"/>
            <a:ext cx="9675779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pt-BR" sz="3600" b="1" dirty="0">
                <a:solidFill>
                  <a:schemeClr val="bg1"/>
                </a:solidFill>
                <a:latin typeface="AMX Medium" pitchFamily="2" charset="0"/>
                <a:ea typeface="Segoe UI Black" panose="020B0A02040204020203" pitchFamily="34" charset="0"/>
                <a:cs typeface="Poppins ExtraBold" panose="00000900000000000000" pitchFamily="2" charset="0"/>
              </a:rPr>
              <a:t>Agora, você está pronto para ofertar a melhor internet móvel e proporcionar uma experiência excepcional de conectividade para o seu cliente.</a:t>
            </a:r>
          </a:p>
          <a:p>
            <a:pPr algn="ctr">
              <a:spcAft>
                <a:spcPts val="1200"/>
              </a:spcAft>
            </a:pPr>
            <a:r>
              <a:rPr lang="pt-BR" sz="3600" b="1" dirty="0">
                <a:solidFill>
                  <a:srgbClr val="00CF91"/>
                </a:solidFill>
                <a:latin typeface="AMX Medium" pitchFamily="2" charset="0"/>
                <a:ea typeface="Segoe UI Black" panose="020B0A02040204020203" pitchFamily="34" charset="0"/>
                <a:cs typeface="Poppins ExtraBold" panose="00000900000000000000" pitchFamily="2" charset="0"/>
              </a:rPr>
              <a:t>Agradecemos a sua participação!                                        </a:t>
            </a:r>
            <a:r>
              <a:rPr lang="pt-BR" sz="3600" b="1" dirty="0">
                <a:solidFill>
                  <a:srgbClr val="F75D49"/>
                </a:solidFill>
                <a:latin typeface="AMX Medium" pitchFamily="2" charset="0"/>
                <a:ea typeface="Segoe UI Black" panose="020B0A02040204020203" pitchFamily="34" charset="0"/>
                <a:cs typeface="Poppins ExtraBold" panose="00000900000000000000" pitchFamily="2" charset="0"/>
              </a:rPr>
              <a:t>Até breve!  </a:t>
            </a:r>
          </a:p>
        </p:txBody>
      </p:sp>
      <p:cxnSp>
        <p:nvCxnSpPr>
          <p:cNvPr id="3" name="Conector Reto 11">
            <a:extLst>
              <a:ext uri="{FF2B5EF4-FFF2-40B4-BE49-F238E27FC236}">
                <a16:creationId xmlns:a16="http://schemas.microsoft.com/office/drawing/2014/main" id="{D35FCF40-CAA6-286F-D900-4A806AB084DD}"/>
              </a:ext>
            </a:extLst>
          </p:cNvPr>
          <p:cNvCxnSpPr>
            <a:cxnSpLocks/>
          </p:cNvCxnSpPr>
          <p:nvPr/>
        </p:nvCxnSpPr>
        <p:spPr>
          <a:xfrm flipH="1">
            <a:off x="4957864" y="6319854"/>
            <a:ext cx="2276273" cy="0"/>
          </a:xfrm>
          <a:prstGeom prst="line">
            <a:avLst/>
          </a:prstGeom>
          <a:ln w="31750">
            <a:gradFill flip="none" rotWithShape="1">
              <a:gsLst>
                <a:gs pos="0">
                  <a:srgbClr val="00CF91"/>
                </a:gs>
                <a:gs pos="100000">
                  <a:srgbClr val="F75D49"/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1943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Tema do Office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Props1.xml><?xml version="1.0" encoding="utf-8"?>
<ds:datastoreItem xmlns:ds="http://schemas.openxmlformats.org/officeDocument/2006/customXml" ds:itemID="{355B58AA-FCA1-4AE0-B68E-E2DE27F4D7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FBE5F46-6F15-4902-A060-E707F425A4B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5D6A6C1-AFCA-45ED-B0B6-7212888B95E7}">
  <ds:schemaRefs>
    <ds:schemaRef ds:uri="http://purl.org/dc/elements/1.1/"/>
    <ds:schemaRef ds:uri="http://schemas.microsoft.com/office/2006/metadata/properties"/>
    <ds:schemaRef ds:uri="05ec3496-d55f-4088-b91d-c078abc80e92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81d509b4-a50c-4eb4-9c41-c741e6a75022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7016</TotalTime>
  <Words>2000</Words>
  <Application>Microsoft Office PowerPoint</Application>
  <PresentationFormat>Widescreen</PresentationFormat>
  <Paragraphs>304</Paragraphs>
  <Slides>41</Slides>
  <Notes>19</Notes>
  <HiddenSlides>1</HiddenSlides>
  <MMClips>6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3</vt:i4>
      </vt:variant>
      <vt:variant>
        <vt:lpstr>Títulos de slides</vt:lpstr>
      </vt:variant>
      <vt:variant>
        <vt:i4>41</vt:i4>
      </vt:variant>
    </vt:vector>
  </HeadingPairs>
  <TitlesOfParts>
    <vt:vector size="49" baseType="lpstr">
      <vt:lpstr>AMX</vt:lpstr>
      <vt:lpstr>AMX Black</vt:lpstr>
      <vt:lpstr>AMX Medium</vt:lpstr>
      <vt:lpstr>Arial</vt:lpstr>
      <vt:lpstr>Aptos</vt:lpstr>
      <vt:lpstr>Tema do Office</vt:lpstr>
      <vt:lpstr>1_Tema do Office</vt:lpstr>
      <vt:lpstr>2_Tema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Manager/>
  <Company>Reframe / Claro S.A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subject/>
  <dc:creator>Wellington Aquino</dc:creator>
  <cp:keywords/>
  <dc:description/>
  <cp:lastModifiedBy>BRUNA MARIA DE ALMEIDA SANTOS</cp:lastModifiedBy>
  <cp:revision>295</cp:revision>
  <dcterms:created xsi:type="dcterms:W3CDTF">2023-01-12T19:50:23Z</dcterms:created>
  <dcterms:modified xsi:type="dcterms:W3CDTF">2026-05-11T19:11:29Z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MediaServiceImageTags">
    <vt:lpwstr/>
  </property>
</Properties>
</file>