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autoCompressPictures="0">
  <p:sldMasterIdLst>
    <p:sldMasterId id="2147483648" r:id="rId4"/>
    <p:sldMasterId id="2147483656" r:id="rId5"/>
  </p:sldMasterIdLst>
  <p:notesMasterIdLst>
    <p:notesMasterId r:id="rId52"/>
  </p:notesMasterIdLst>
  <p:sldIdLst>
    <p:sldId id="265" r:id="rId6"/>
    <p:sldId id="630" r:id="rId7"/>
    <p:sldId id="643" r:id="rId8"/>
    <p:sldId id="266" r:id="rId9"/>
    <p:sldId id="257" r:id="rId10"/>
    <p:sldId id="2147470946" r:id="rId11"/>
    <p:sldId id="262" r:id="rId12"/>
    <p:sldId id="2147470965" r:id="rId13"/>
    <p:sldId id="2147470947" r:id="rId14"/>
    <p:sldId id="2147470957" r:id="rId15"/>
    <p:sldId id="2147470948" r:id="rId16"/>
    <p:sldId id="2147470958" r:id="rId17"/>
    <p:sldId id="306" r:id="rId18"/>
    <p:sldId id="2147470949" r:id="rId19"/>
    <p:sldId id="284" r:id="rId20"/>
    <p:sldId id="2147470950" r:id="rId21"/>
    <p:sldId id="2147470955" r:id="rId22"/>
    <p:sldId id="2147470959" r:id="rId23"/>
    <p:sldId id="2147470960" r:id="rId24"/>
    <p:sldId id="2147470961" r:id="rId25"/>
    <p:sldId id="2147470962" r:id="rId26"/>
    <p:sldId id="2147470966" r:id="rId27"/>
    <p:sldId id="2147470967" r:id="rId28"/>
    <p:sldId id="2147470968" r:id="rId29"/>
    <p:sldId id="2147470969" r:id="rId30"/>
    <p:sldId id="2147470970" r:id="rId31"/>
    <p:sldId id="295" r:id="rId32"/>
    <p:sldId id="297" r:id="rId33"/>
    <p:sldId id="299" r:id="rId34"/>
    <p:sldId id="2147470963" r:id="rId35"/>
    <p:sldId id="301" r:id="rId36"/>
    <p:sldId id="281" r:id="rId37"/>
    <p:sldId id="282" r:id="rId38"/>
    <p:sldId id="2147470951" r:id="rId39"/>
    <p:sldId id="2147470964" r:id="rId40"/>
    <p:sldId id="2147470952" r:id="rId41"/>
    <p:sldId id="310" r:id="rId42"/>
    <p:sldId id="291" r:id="rId43"/>
    <p:sldId id="314" r:id="rId44"/>
    <p:sldId id="315" r:id="rId45"/>
    <p:sldId id="316" r:id="rId46"/>
    <p:sldId id="319" r:id="rId47"/>
    <p:sldId id="317" r:id="rId48"/>
    <p:sldId id="2147470953" r:id="rId49"/>
    <p:sldId id="2147470954" r:id="rId50"/>
    <p:sldId id="321" r:id="rId51"/>
  </p:sldIdLst>
  <p:sldSz cx="12192000" cy="6858000"/>
  <p:notesSz cx="6858000" cy="9144000"/>
  <p:embeddedFontLst>
    <p:embeddedFont>
      <p:font typeface="AMX" pitchFamily="2" charset="0"/>
      <p:regular r:id="rId53"/>
      <p:bold r:id="rId54"/>
      <p:italic r:id="rId55"/>
      <p:boldItalic r:id="rId56"/>
    </p:embeddedFont>
    <p:embeddedFont>
      <p:font typeface="AMX Black" pitchFamily="2" charset="0"/>
      <p:bold r:id="rId57"/>
      <p:italic r:id="rId58"/>
      <p:boldItalic r:id="rId59"/>
    </p:embeddedFont>
    <p:embeddedFont>
      <p:font typeface="AMX Medium" pitchFamily="2" charset="0"/>
      <p:regular r:id="rId60"/>
      <p:bold r:id="rId61"/>
      <p:italic r:id="rId62"/>
      <p:boldItalic r:id="rId63"/>
    </p:embeddedFont>
    <p:embeddedFont>
      <p:font typeface="Segoe UI" panose="020B0502040204020203" pitchFamily="34" charset="0"/>
      <p:regular r:id="rId64"/>
      <p:bold r:id="rId65"/>
      <p:italic r:id="rId66"/>
      <p:boldItalic r:id="rId67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A332F"/>
    <a:srgbClr val="961A1A"/>
    <a:srgbClr val="C98B31"/>
    <a:srgbClr val="D8D8D2"/>
    <a:srgbClr val="000000"/>
    <a:srgbClr val="45BB00"/>
    <a:srgbClr val="EE1800"/>
    <a:srgbClr val="FFFFFF"/>
    <a:srgbClr val="23D366"/>
    <a:srgbClr val="02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201" autoAdjust="0"/>
    <p:restoredTop sz="87179" autoAdjust="0"/>
  </p:normalViewPr>
  <p:slideViewPr>
    <p:cSldViewPr snapToGrid="0">
      <p:cViewPr varScale="1">
        <p:scale>
          <a:sx n="72" d="100"/>
          <a:sy n="72" d="100"/>
        </p:scale>
        <p:origin x="1003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1.xml"/><Relationship Id="rId21" Type="http://schemas.openxmlformats.org/officeDocument/2006/relationships/slide" Target="slides/slide16.xml"/><Relationship Id="rId42" Type="http://schemas.openxmlformats.org/officeDocument/2006/relationships/slide" Target="slides/slide37.xml"/><Relationship Id="rId47" Type="http://schemas.openxmlformats.org/officeDocument/2006/relationships/slide" Target="slides/slide42.xml"/><Relationship Id="rId63" Type="http://schemas.openxmlformats.org/officeDocument/2006/relationships/font" Target="fonts/font11.fntdata"/><Relationship Id="rId68" Type="http://schemas.openxmlformats.org/officeDocument/2006/relationships/presProps" Target="presProps.xml"/><Relationship Id="rId7" Type="http://schemas.openxmlformats.org/officeDocument/2006/relationships/slide" Target="slides/slide2.xml"/><Relationship Id="rId71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9" Type="http://schemas.openxmlformats.org/officeDocument/2006/relationships/slide" Target="slides/slide24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slide" Target="slides/slide32.xml"/><Relationship Id="rId40" Type="http://schemas.openxmlformats.org/officeDocument/2006/relationships/slide" Target="slides/slide35.xml"/><Relationship Id="rId45" Type="http://schemas.openxmlformats.org/officeDocument/2006/relationships/slide" Target="slides/slide40.xml"/><Relationship Id="rId53" Type="http://schemas.openxmlformats.org/officeDocument/2006/relationships/font" Target="fonts/font1.fntdata"/><Relationship Id="rId58" Type="http://schemas.openxmlformats.org/officeDocument/2006/relationships/font" Target="fonts/font6.fntdata"/><Relationship Id="rId66" Type="http://schemas.openxmlformats.org/officeDocument/2006/relationships/font" Target="fonts/font14.fntdata"/><Relationship Id="rId5" Type="http://schemas.openxmlformats.org/officeDocument/2006/relationships/slideMaster" Target="slideMasters/slideMaster2.xml"/><Relationship Id="rId61" Type="http://schemas.openxmlformats.org/officeDocument/2006/relationships/font" Target="fonts/font9.fntdata"/><Relationship Id="rId19" Type="http://schemas.openxmlformats.org/officeDocument/2006/relationships/slide" Target="slides/slide1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43" Type="http://schemas.openxmlformats.org/officeDocument/2006/relationships/slide" Target="slides/slide38.xml"/><Relationship Id="rId48" Type="http://schemas.openxmlformats.org/officeDocument/2006/relationships/slide" Target="slides/slide43.xml"/><Relationship Id="rId56" Type="http://schemas.openxmlformats.org/officeDocument/2006/relationships/font" Target="fonts/font4.fntdata"/><Relationship Id="rId64" Type="http://schemas.openxmlformats.org/officeDocument/2006/relationships/font" Target="fonts/font12.fntdata"/><Relationship Id="rId69" Type="http://schemas.openxmlformats.org/officeDocument/2006/relationships/viewProps" Target="viewProps.xml"/><Relationship Id="rId8" Type="http://schemas.openxmlformats.org/officeDocument/2006/relationships/slide" Target="slides/slide3.xml"/><Relationship Id="rId51" Type="http://schemas.openxmlformats.org/officeDocument/2006/relationships/slide" Target="slides/slide46.xml"/><Relationship Id="rId3" Type="http://schemas.openxmlformats.org/officeDocument/2006/relationships/customXml" Target="../customXml/item3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slide" Target="slides/slide33.xml"/><Relationship Id="rId46" Type="http://schemas.openxmlformats.org/officeDocument/2006/relationships/slide" Target="slides/slide41.xml"/><Relationship Id="rId59" Type="http://schemas.openxmlformats.org/officeDocument/2006/relationships/font" Target="fonts/font7.fntdata"/><Relationship Id="rId67" Type="http://schemas.openxmlformats.org/officeDocument/2006/relationships/font" Target="fonts/font15.fntdata"/><Relationship Id="rId20" Type="http://schemas.openxmlformats.org/officeDocument/2006/relationships/slide" Target="slides/slide15.xml"/><Relationship Id="rId41" Type="http://schemas.openxmlformats.org/officeDocument/2006/relationships/slide" Target="slides/slide36.xml"/><Relationship Id="rId54" Type="http://schemas.openxmlformats.org/officeDocument/2006/relationships/font" Target="fonts/font2.fntdata"/><Relationship Id="rId62" Type="http://schemas.openxmlformats.org/officeDocument/2006/relationships/font" Target="fonts/font10.fntdata"/><Relationship Id="rId7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slide" Target="slides/slide31.xml"/><Relationship Id="rId49" Type="http://schemas.openxmlformats.org/officeDocument/2006/relationships/slide" Target="slides/slide44.xml"/><Relationship Id="rId57" Type="http://schemas.openxmlformats.org/officeDocument/2006/relationships/font" Target="fonts/font5.fntdata"/><Relationship Id="rId10" Type="http://schemas.openxmlformats.org/officeDocument/2006/relationships/slide" Target="slides/slide5.xml"/><Relationship Id="rId31" Type="http://schemas.openxmlformats.org/officeDocument/2006/relationships/slide" Target="slides/slide26.xml"/><Relationship Id="rId44" Type="http://schemas.openxmlformats.org/officeDocument/2006/relationships/slide" Target="slides/slide39.xml"/><Relationship Id="rId52" Type="http://schemas.openxmlformats.org/officeDocument/2006/relationships/notesMaster" Target="notesMasters/notesMaster1.xml"/><Relationship Id="rId60" Type="http://schemas.openxmlformats.org/officeDocument/2006/relationships/font" Target="fonts/font8.fntdata"/><Relationship Id="rId65" Type="http://schemas.openxmlformats.org/officeDocument/2006/relationships/font" Target="fonts/font13.fntdata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39" Type="http://schemas.openxmlformats.org/officeDocument/2006/relationships/slide" Target="slides/slide34.xml"/><Relationship Id="rId34" Type="http://schemas.openxmlformats.org/officeDocument/2006/relationships/slide" Target="slides/slide29.xml"/><Relationship Id="rId50" Type="http://schemas.openxmlformats.org/officeDocument/2006/relationships/slide" Target="slides/slide45.xml"/><Relationship Id="rId55" Type="http://schemas.openxmlformats.org/officeDocument/2006/relationships/font" Target="fonts/font3.fntdata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 b="0" i="0">
                <a:latin typeface="AMX" pitchFamily="2" charset="77"/>
              </a:defRPr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 b="0" i="0">
                <a:latin typeface="AMX" pitchFamily="2" charset="77"/>
              </a:defRPr>
            </a:lvl1pPr>
          </a:lstStyle>
          <a:p>
            <a:fld id="{ADBA5DAA-AE1E-B64D-863D-CA9E944B44B5}" type="datetimeFigureOut">
              <a:rPr lang="en-US" smtClean="0"/>
              <a:pPr/>
              <a:t>5/11/2026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 b="0" i="0">
                <a:latin typeface="AMX" pitchFamily="2" charset="77"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 b="0" i="0">
                <a:latin typeface="AMX" pitchFamily="2" charset="77"/>
              </a:defRPr>
            </a:lvl1pPr>
          </a:lstStyle>
          <a:p>
            <a:fld id="{9D5FEA62-8EAE-BF4B-8C8F-E898A45E9E08}" type="slidenum">
              <a:rPr lang="en-US" smtClean="0"/>
              <a:pPr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08155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b="0" i="0" kern="1200">
        <a:solidFill>
          <a:schemeClr val="tx1"/>
        </a:solidFill>
        <a:latin typeface="AMX" pitchFamily="2" charset="77"/>
        <a:ea typeface="+mn-ea"/>
        <a:cs typeface="+mn-cs"/>
      </a:defRPr>
    </a:lvl1pPr>
    <a:lvl2pPr marL="457200" algn="l" defTabSz="914400" rtl="0" eaLnBrk="1" latinLnBrk="0" hangingPunct="1">
      <a:defRPr sz="1200" b="0" i="0" kern="1200">
        <a:solidFill>
          <a:schemeClr val="tx1"/>
        </a:solidFill>
        <a:latin typeface="AMX" pitchFamily="2" charset="77"/>
        <a:ea typeface="+mn-ea"/>
        <a:cs typeface="+mn-cs"/>
      </a:defRPr>
    </a:lvl2pPr>
    <a:lvl3pPr marL="914400" algn="l" defTabSz="914400" rtl="0" eaLnBrk="1" latinLnBrk="0" hangingPunct="1">
      <a:defRPr sz="1200" b="0" i="0" kern="1200">
        <a:solidFill>
          <a:schemeClr val="tx1"/>
        </a:solidFill>
        <a:latin typeface="AMX" pitchFamily="2" charset="77"/>
        <a:ea typeface="+mn-ea"/>
        <a:cs typeface="+mn-cs"/>
      </a:defRPr>
    </a:lvl3pPr>
    <a:lvl4pPr marL="1371600" algn="l" defTabSz="914400" rtl="0" eaLnBrk="1" latinLnBrk="0" hangingPunct="1">
      <a:defRPr sz="1200" b="0" i="0" kern="1200">
        <a:solidFill>
          <a:schemeClr val="tx1"/>
        </a:solidFill>
        <a:latin typeface="AMX" pitchFamily="2" charset="77"/>
        <a:ea typeface="+mn-ea"/>
        <a:cs typeface="+mn-cs"/>
      </a:defRPr>
    </a:lvl4pPr>
    <a:lvl5pPr marL="1828800" algn="l" defTabSz="914400" rtl="0" eaLnBrk="1" latinLnBrk="0" hangingPunct="1">
      <a:defRPr sz="1200" b="0" i="0" kern="1200">
        <a:solidFill>
          <a:schemeClr val="tx1"/>
        </a:solidFill>
        <a:latin typeface="AMX" pitchFamily="2" charset="77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D5FEA62-8EAE-BF4B-8C8F-E898A45E9E08}" type="slidenum">
              <a:rPr lang="en-US" smtClean="0"/>
              <a:pPr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730037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9B84041-2AA7-8C7A-449F-CFAF5F396E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CAA05525-2FE4-99E2-FC1E-C37DC70ECDA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80684C88-FA25-C93A-9A0E-AE14C7DA68D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r>
              <a:rPr lang="pt-BR"/>
              <a:t>Adicionar instrução facilitador </a:t>
            </a:r>
          </a:p>
        </p:txBody>
      </p:sp>
    </p:spTree>
    <p:extLst>
      <p:ext uri="{BB962C8B-B14F-4D97-AF65-F5344CB8AC3E}">
        <p14:creationId xmlns:p14="http://schemas.microsoft.com/office/powerpoint/2010/main" val="157756712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b="1" dirty="0"/>
              <a:t>Facilitador: </a:t>
            </a:r>
            <a:r>
              <a:rPr lang="pt-BR" dirty="0"/>
              <a:t>Relembre os combinados para as reuniões do Teams.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D5FEA62-8EAE-BF4B-8C8F-E898A45E9E08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969173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D5FEA62-8EAE-BF4B-8C8F-E898A45E9E08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4121764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B6B390C-5FAD-3CEE-707D-E717FECFE21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0188824-0612-0DA5-468B-1BEA21E3658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5D8AA3F-66C4-0485-EFC2-DC4D40B8F55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>
              <a:spcBef>
                <a:spcPts val="1200"/>
              </a:spcBef>
            </a:pPr>
            <a:endParaRPr lang="pt-BR" sz="1200" dirty="0">
              <a:latin typeface="+mj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C2D6AD8-F45A-98F4-9A78-D22CD88F455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D5FEA62-8EAE-BF4B-8C8F-E898A45E9E08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77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77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1884007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>
              <a:spcBef>
                <a:spcPts val="1200"/>
              </a:spcBef>
            </a:pPr>
            <a:r>
              <a:rPr lang="pt-BR" sz="1200" dirty="0">
                <a:latin typeface="+mj-lt"/>
              </a:rPr>
              <a:t>Na modalidade Multi, o cliente tem desconto em todos os planos.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D5FEA62-8EAE-BF4B-8C8F-E898A45E9E08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77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77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4345699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 defTabSz="342991">
              <a:spcAft>
                <a:spcPts val="1800"/>
              </a:spcAft>
              <a:buClr>
                <a:srgbClr val="C90000"/>
              </a:buClr>
              <a:defRPr/>
            </a:pPr>
            <a:r>
              <a:rPr lang="pt-BR" sz="1200" b="1" dirty="0">
                <a:solidFill>
                  <a:srgbClr val="C90000"/>
                </a:solidFill>
                <a:latin typeface="AMX Medium" pitchFamily="2" charset="77"/>
                <a:cs typeface="Arial" panose="020B0604020202020204" pitchFamily="34" charset="0"/>
              </a:rPr>
              <a:t>Os planos sem fidelidade só devem ser mencionados caso o cliente demonstre alguma resistência a fidelização. </a:t>
            </a:r>
          </a:p>
          <a:p>
            <a:pPr lvl="0" defTabSz="342991">
              <a:spcAft>
                <a:spcPts val="1800"/>
              </a:spcAft>
              <a:buClr>
                <a:srgbClr val="C90000"/>
              </a:buClr>
              <a:defRPr/>
            </a:pPr>
            <a:r>
              <a:rPr lang="pt-BR" sz="1200" dirty="0">
                <a:solidFill>
                  <a:srgbClr val="2A2D39"/>
                </a:solidFill>
                <a:latin typeface="AMX Medium" pitchFamily="2" charset="77"/>
                <a:cs typeface="Arial" panose="020B0604020202020204" pitchFamily="34" charset="0"/>
              </a:rPr>
              <a:t>É importante reforçar para o cliente que ele paga o </a:t>
            </a:r>
            <a:r>
              <a:rPr lang="pt-BR" sz="1200" b="1" dirty="0">
                <a:solidFill>
                  <a:srgbClr val="C90000"/>
                </a:solidFill>
                <a:latin typeface="AMX Medium" pitchFamily="2" charset="77"/>
                <a:cs typeface="Arial" panose="020B0604020202020204" pitchFamily="34" charset="0"/>
              </a:rPr>
              <a:t>mesmo valor</a:t>
            </a:r>
            <a:r>
              <a:rPr lang="pt-BR" sz="1200" dirty="0">
                <a:solidFill>
                  <a:srgbClr val="2A2D39"/>
                </a:solidFill>
                <a:latin typeface="AMX Medium" pitchFamily="2" charset="77"/>
                <a:cs typeface="Arial" panose="020B0604020202020204" pitchFamily="34" charset="0"/>
              </a:rPr>
              <a:t>, mas não tem </a:t>
            </a:r>
            <a:r>
              <a:rPr lang="pt-BR" sz="1200" dirty="0" err="1">
                <a:solidFill>
                  <a:srgbClr val="2A2D39"/>
                </a:solidFill>
                <a:latin typeface="AMX Medium" pitchFamily="2" charset="77"/>
                <a:cs typeface="Arial" panose="020B0604020202020204" pitchFamily="34" charset="0"/>
              </a:rPr>
              <a:t>SVAs</a:t>
            </a:r>
            <a:r>
              <a:rPr lang="pt-BR" sz="1200" dirty="0">
                <a:solidFill>
                  <a:srgbClr val="2A2D39"/>
                </a:solidFill>
                <a:latin typeface="AMX Medium" pitchFamily="2" charset="77"/>
                <a:cs typeface="Arial" panose="020B0604020202020204" pitchFamily="34" charset="0"/>
              </a:rPr>
              <a:t>, nem a franquia para Redes Sociais e Vídeos.</a:t>
            </a:r>
          </a:p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D5FEA62-8EAE-BF4B-8C8F-E898A45E9E08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239237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D5FEA62-8EAE-BF4B-8C8F-E898A45E9E08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77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77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4878933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D5FEA62-8EAE-BF4B-8C8F-E898A45E9E08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470969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dirty="0">
                <a:solidFill>
                  <a:schemeClr val="bg1"/>
                </a:solidFill>
                <a:latin typeface="AMX" pitchFamily="2" charset="77"/>
              </a:rPr>
              <a:t>Quando </a:t>
            </a:r>
            <a:r>
              <a:rPr lang="en-US" sz="1200" dirty="0" err="1">
                <a:solidFill>
                  <a:schemeClr val="bg1"/>
                </a:solidFill>
                <a:latin typeface="AMX" pitchFamily="2" charset="77"/>
              </a:rPr>
              <a:t>você</a:t>
            </a:r>
            <a:r>
              <a:rPr lang="en-US" sz="1200" dirty="0">
                <a:solidFill>
                  <a:schemeClr val="bg1"/>
                </a:solidFill>
                <a:latin typeface="AMX" pitchFamily="2" charset="77"/>
              </a:rPr>
              <a:t> </a:t>
            </a:r>
            <a:r>
              <a:rPr lang="en-US" sz="1200" dirty="0" err="1">
                <a:solidFill>
                  <a:schemeClr val="bg1"/>
                </a:solidFill>
                <a:latin typeface="AMX" pitchFamily="2" charset="77"/>
              </a:rPr>
              <a:t>pensa</a:t>
            </a:r>
            <a:r>
              <a:rPr lang="en-US" sz="1200" dirty="0">
                <a:solidFill>
                  <a:schemeClr val="bg1"/>
                </a:solidFill>
                <a:latin typeface="AMX" pitchFamily="2" charset="77"/>
              </a:rPr>
              <a:t> </a:t>
            </a:r>
            <a:r>
              <a:rPr lang="en-US" sz="1200" dirty="0" err="1">
                <a:solidFill>
                  <a:schemeClr val="bg1"/>
                </a:solidFill>
                <a:latin typeface="AMX" pitchFamily="2" charset="77"/>
              </a:rPr>
              <a:t>em</a:t>
            </a:r>
            <a:r>
              <a:rPr lang="en-US" sz="1200" dirty="0">
                <a:solidFill>
                  <a:schemeClr val="bg1"/>
                </a:solidFill>
                <a:latin typeface="AMX" pitchFamily="2" charset="77"/>
              </a:rPr>
              <a:t> um plano de </a:t>
            </a:r>
            <a:r>
              <a:rPr lang="en-US" sz="1200" dirty="0" err="1">
                <a:solidFill>
                  <a:schemeClr val="bg1"/>
                </a:solidFill>
                <a:latin typeface="AMX" pitchFamily="2" charset="77"/>
              </a:rPr>
              <a:t>celular</a:t>
            </a:r>
            <a:r>
              <a:rPr lang="en-US" sz="1200" dirty="0">
                <a:solidFill>
                  <a:schemeClr val="bg1"/>
                </a:solidFill>
                <a:latin typeface="AMX" pitchFamily="2" charset="77"/>
              </a:rPr>
              <a:t> ideal,</a:t>
            </a:r>
            <a:br>
              <a:rPr lang="en-US" sz="1200" dirty="0">
                <a:solidFill>
                  <a:schemeClr val="bg1"/>
                </a:solidFill>
                <a:latin typeface="AMX" pitchFamily="2" charset="77"/>
              </a:rPr>
            </a:br>
            <a:r>
              <a:rPr lang="en-US" sz="1200" b="1" dirty="0">
                <a:solidFill>
                  <a:schemeClr val="bg1"/>
                </a:solidFill>
                <a:highlight>
                  <a:srgbClr val="961A1A"/>
                </a:highlight>
                <a:latin typeface="AMX" pitchFamily="2" charset="77"/>
              </a:rPr>
              <a:t>o </a:t>
            </a:r>
            <a:r>
              <a:rPr lang="en-US" sz="1200" b="1" dirty="0" err="1">
                <a:solidFill>
                  <a:schemeClr val="bg1"/>
                </a:solidFill>
                <a:highlight>
                  <a:srgbClr val="961A1A"/>
                </a:highlight>
                <a:latin typeface="AMX" pitchFamily="2" charset="77"/>
              </a:rPr>
              <a:t>que</a:t>
            </a:r>
            <a:r>
              <a:rPr lang="en-US" sz="1200" b="1" dirty="0">
                <a:solidFill>
                  <a:schemeClr val="bg1"/>
                </a:solidFill>
                <a:highlight>
                  <a:srgbClr val="961A1A"/>
                </a:highlight>
                <a:latin typeface="AMX" pitchFamily="2" charset="77"/>
              </a:rPr>
              <a:t> </a:t>
            </a:r>
            <a:r>
              <a:rPr lang="en-US" sz="1200" b="1" dirty="0" err="1">
                <a:solidFill>
                  <a:schemeClr val="bg1"/>
                </a:solidFill>
                <a:highlight>
                  <a:srgbClr val="961A1A"/>
                </a:highlight>
                <a:latin typeface="AMX" pitchFamily="2" charset="77"/>
              </a:rPr>
              <a:t>não</a:t>
            </a:r>
            <a:r>
              <a:rPr lang="en-US" sz="1200" b="1" dirty="0">
                <a:solidFill>
                  <a:schemeClr val="bg1"/>
                </a:solidFill>
                <a:highlight>
                  <a:srgbClr val="961A1A"/>
                </a:highlight>
                <a:latin typeface="AMX" pitchFamily="2" charset="77"/>
              </a:rPr>
              <a:t> </a:t>
            </a:r>
            <a:r>
              <a:rPr lang="en-US" sz="1200" b="1" dirty="0" err="1">
                <a:solidFill>
                  <a:schemeClr val="bg1"/>
                </a:solidFill>
                <a:highlight>
                  <a:srgbClr val="961A1A"/>
                </a:highlight>
                <a:latin typeface="AMX" pitchFamily="2" charset="77"/>
              </a:rPr>
              <a:t>pode</a:t>
            </a:r>
            <a:r>
              <a:rPr lang="en-US" sz="1200" b="1" dirty="0">
                <a:solidFill>
                  <a:schemeClr val="bg1"/>
                </a:solidFill>
                <a:highlight>
                  <a:srgbClr val="961A1A"/>
                </a:highlight>
                <a:latin typeface="AMX" pitchFamily="2" charset="77"/>
              </a:rPr>
              <a:t> </a:t>
            </a:r>
            <a:r>
              <a:rPr lang="en-US" sz="1200" b="1" dirty="0" err="1">
                <a:solidFill>
                  <a:schemeClr val="bg1"/>
                </a:solidFill>
                <a:highlight>
                  <a:srgbClr val="961A1A"/>
                </a:highlight>
                <a:latin typeface="AMX" pitchFamily="2" charset="77"/>
              </a:rPr>
              <a:t>faltar</a:t>
            </a:r>
            <a:r>
              <a:rPr lang="en-US" sz="1200" b="1" dirty="0">
                <a:solidFill>
                  <a:schemeClr val="bg1"/>
                </a:solidFill>
                <a:highlight>
                  <a:srgbClr val="961A1A"/>
                </a:highlight>
                <a:latin typeface="AMX" pitchFamily="2" charset="77"/>
              </a:rPr>
              <a:t> para </a:t>
            </a:r>
            <a:r>
              <a:rPr lang="en-US" sz="1200" b="1" dirty="0" err="1">
                <a:solidFill>
                  <a:schemeClr val="bg1"/>
                </a:solidFill>
                <a:highlight>
                  <a:srgbClr val="961A1A"/>
                </a:highlight>
                <a:latin typeface="AMX" pitchFamily="2" charset="77"/>
              </a:rPr>
              <a:t>ele</a:t>
            </a:r>
            <a:r>
              <a:rPr lang="en-US" sz="1200" b="1" dirty="0">
                <a:solidFill>
                  <a:schemeClr val="bg1"/>
                </a:solidFill>
                <a:highlight>
                  <a:srgbClr val="961A1A"/>
                </a:highlight>
                <a:latin typeface="AMX" pitchFamily="2" charset="77"/>
              </a:rPr>
              <a:t> </a:t>
            </a:r>
            <a:r>
              <a:rPr lang="en-US" sz="1200" b="1" dirty="0" err="1">
                <a:solidFill>
                  <a:schemeClr val="bg1"/>
                </a:solidFill>
                <a:highlight>
                  <a:srgbClr val="961A1A"/>
                </a:highlight>
                <a:latin typeface="AMX" pitchFamily="2" charset="77"/>
              </a:rPr>
              <a:t>realmente</a:t>
            </a:r>
            <a:r>
              <a:rPr lang="en-US" sz="1200" b="1" dirty="0">
                <a:solidFill>
                  <a:schemeClr val="bg1"/>
                </a:solidFill>
                <a:highlight>
                  <a:srgbClr val="961A1A"/>
                </a:highlight>
                <a:latin typeface="AMX" pitchFamily="2" charset="77"/>
              </a:rPr>
              <a:t> </a:t>
            </a:r>
            <a:r>
              <a:rPr lang="en-US" sz="1200" b="1" dirty="0" err="1">
                <a:solidFill>
                  <a:schemeClr val="bg1"/>
                </a:solidFill>
                <a:highlight>
                  <a:srgbClr val="961A1A"/>
                </a:highlight>
                <a:latin typeface="AMX" pitchFamily="2" charset="77"/>
              </a:rPr>
              <a:t>valer</a:t>
            </a:r>
            <a:r>
              <a:rPr lang="en-US" sz="1200" b="1" dirty="0">
                <a:solidFill>
                  <a:schemeClr val="bg1"/>
                </a:solidFill>
                <a:highlight>
                  <a:srgbClr val="961A1A"/>
                </a:highlight>
                <a:latin typeface="AMX" pitchFamily="2" charset="77"/>
              </a:rPr>
              <a:t> a </a:t>
            </a:r>
            <a:r>
              <a:rPr lang="en-US" sz="1200" b="1" dirty="0" err="1">
                <a:solidFill>
                  <a:schemeClr val="bg1"/>
                </a:solidFill>
                <a:highlight>
                  <a:srgbClr val="961A1A"/>
                </a:highlight>
                <a:latin typeface="AMX" pitchFamily="2" charset="77"/>
              </a:rPr>
              <a:t>pena</a:t>
            </a:r>
            <a:r>
              <a:rPr lang="en-US" sz="1200" b="1" dirty="0">
                <a:solidFill>
                  <a:schemeClr val="bg1"/>
                </a:solidFill>
                <a:highlight>
                  <a:srgbClr val="961A1A"/>
                </a:highlight>
                <a:latin typeface="AMX" pitchFamily="2" charset="77"/>
              </a:rPr>
              <a:t> para o </a:t>
            </a:r>
            <a:r>
              <a:rPr lang="en-US" sz="1200" b="1" dirty="0" err="1">
                <a:solidFill>
                  <a:schemeClr val="bg1"/>
                </a:solidFill>
                <a:highlight>
                  <a:srgbClr val="961A1A"/>
                </a:highlight>
                <a:latin typeface="AMX" pitchFamily="2" charset="77"/>
              </a:rPr>
              <a:t>cliente</a:t>
            </a:r>
            <a:r>
              <a:rPr lang="en-US" sz="1200" b="1" dirty="0">
                <a:solidFill>
                  <a:schemeClr val="bg1"/>
                </a:solidFill>
                <a:highlight>
                  <a:srgbClr val="961A1A"/>
                </a:highlight>
                <a:latin typeface="AMX" pitchFamily="2" charset="77"/>
              </a:rPr>
              <a:t>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b="1" dirty="0">
              <a:solidFill>
                <a:schemeClr val="bg1"/>
              </a:solidFill>
              <a:highlight>
                <a:srgbClr val="961A1A"/>
              </a:highlight>
              <a:latin typeface="AMX" pitchFamily="2" charset="77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b="0" dirty="0"/>
              <a:t>Introduza o tema Benefícios provocando os participantes a pensarem nos diferenciais que agregam valor. </a:t>
            </a:r>
            <a:endParaRPr lang="en-US" sz="1200" dirty="0">
              <a:solidFill>
                <a:schemeClr val="bg1"/>
              </a:solidFill>
              <a:latin typeface="AMX" pitchFamily="2" charset="77"/>
            </a:endParaRPr>
          </a:p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D5FEA62-8EAE-BF4B-8C8F-E898A45E9E08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597953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D5FEA62-8EAE-BF4B-8C8F-E898A45E9E08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053924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C3CBFF6-DF0F-DFF4-59B9-F4390933F4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0B13755-4A5B-AB06-C81C-3D7E7587B51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F51D622-8D1E-23B0-1B84-DCDB6E72AB6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4FA72D1-5DCE-FB63-8672-2DA3FBA3709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D5FEA62-8EAE-BF4B-8C8F-E898A45E9E08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300356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D5FEA62-8EAE-BF4B-8C8F-E898A45E9E08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1242577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sz="1200" b="0" i="0" kern="1200" dirty="0">
              <a:solidFill>
                <a:schemeClr val="tx1"/>
              </a:solidFill>
              <a:latin typeface="AMX" pitchFamily="2" charset="77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D5FEA62-8EAE-BF4B-8C8F-E898A45E9E08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77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77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5358919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F28349-BA99-4B82-D99A-514B4F5446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301F0EE-EFE8-AAA1-3208-46310E06850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D1CC92D-7968-DAD5-455C-4CCB2C4F650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003DA1-54EE-852C-7013-D158E8A2E2B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D5FEA62-8EAE-BF4B-8C8F-E898A45E9E08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77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19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77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3117146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5FBBF9B-070F-837E-2F41-849A93FC93B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9CDAB16-7080-D5F0-C6DD-39462EE4950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EC4E635-90A2-9751-6DF6-1158CF64F9C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46CD5AF-D31A-220E-9C46-AF3149801A2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D5FEA62-8EAE-BF4B-8C8F-E898A45E9E08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77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77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0278948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2D3B1B-9EAA-009D-3802-428ADD174B4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64E6AFC-F5E7-B6B4-B8BD-AA21313D41E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780A26F-39E4-9DD4-5B63-EAAB36DC98F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6450771-43A9-4974-DBFE-C901B2B3E1D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D5FEA62-8EAE-BF4B-8C8F-E898A45E9E08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77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77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7015864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0F69438-2FDC-732B-ADA0-C95BDE58C9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29BDB6D-6196-3A4A-AF7C-61597A29B39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C95F52E-AF91-E8C5-A576-3BB9C9B1E3E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7044A77-9D95-7901-638A-3FAE4E7AA94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D5FEA62-8EAE-BF4B-8C8F-E898A45E9E08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77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77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77964808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580A475-AAB0-F1B7-B5EC-CE7F4F7BF8F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957E56D-B6E4-3C27-B076-609CC5CBD23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9910E1A-FB4B-3076-4045-F8E45E741A2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8643C8-91D5-5FDB-D52F-ECB96290AE3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D5FEA62-8EAE-BF4B-8C8F-E898A45E9E08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77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23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77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4190167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97BDEBA-7A3E-8B1C-516C-9FF5856BD3B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3C5D744-AD8F-1F7F-3A5E-9E43C92BF79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D345E4F-D610-6A23-14DC-30080165C0B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0F2706A-445D-8F93-F046-AC5E7626D1A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D5FEA62-8EAE-BF4B-8C8F-E898A45E9E08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77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24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77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8862398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3D6FC8F-03F4-C559-A088-FD997D72ED8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0D3927A-C13B-BB12-3331-10B7A1DB969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FA338E7-05BF-16DA-3737-979274EA3D2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4357CFB-1DB5-CDDD-3314-7F1131DC26A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D5FEA62-8EAE-BF4B-8C8F-E898A45E9E08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77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77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96377365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7E848ED-85EE-3BC7-9657-098345B9521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FF55FC8-619C-1A16-3CE5-F5D9C95398E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1338F03-8C9A-0910-DA39-586BBE017F6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AB612DE-1DDE-B383-527E-0FF92C12F34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D5FEA62-8EAE-BF4B-8C8F-E898A45E9E08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77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26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77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24671589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b="1" dirty="0"/>
              <a:t>PASSAPORTES: </a:t>
            </a:r>
            <a:r>
              <a:rPr lang="pt-BR" sz="12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Usar os megabytes incluídos no seu plano Pós Pago </a:t>
            </a:r>
            <a:r>
              <a:rPr lang="pt-BR" sz="1200" b="1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(a franquia em dobro válida para os planos </a:t>
            </a:r>
            <a:r>
              <a:rPr lang="pt-BR" sz="1200" b="1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Multi</a:t>
            </a:r>
            <a:r>
              <a:rPr lang="pt-BR" sz="1200" b="1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poderá ser consumida no exterior)</a:t>
            </a:r>
            <a:endParaRPr lang="pt-BR" sz="1200" kern="1200" dirty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+mn-cs"/>
            </a:endParaRPr>
          </a:p>
          <a:p>
            <a:r>
              <a:rPr lang="pt-BR" sz="1200" b="1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 </a:t>
            </a:r>
            <a:endParaRPr lang="pt-BR" sz="1200" kern="1200" dirty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+mn-cs"/>
            </a:endParaRPr>
          </a:p>
          <a:p>
            <a:r>
              <a:rPr lang="pt-BR" sz="1200" b="1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IMPORTANTE:</a:t>
            </a:r>
          </a:p>
          <a:p>
            <a:r>
              <a:rPr lang="pt-BR" sz="1200" b="1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1. A utilização da franquia para Redes Sociais e Vídeos passa a ser válida em território internacional, para isso o cliente precisa ter o serviço do Passaporte (Américas, Europa ou Mundo) ativo em seu plano.</a:t>
            </a:r>
          </a:p>
          <a:p>
            <a:endParaRPr lang="pt-BR" sz="1200" b="1" kern="1200" dirty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+mn-cs"/>
            </a:endParaRPr>
          </a:p>
          <a:p>
            <a:r>
              <a:rPr lang="pt-BR" sz="1800" b="1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rPr>
              <a:t>2. </a:t>
            </a:r>
            <a:r>
              <a:rPr lang="pt-BR" sz="2000" b="1" dirty="0"/>
              <a:t>Ligações do país visitado para  números de outro país serão  tarifadas em USD 5,61/minuto.</a:t>
            </a:r>
            <a:endParaRPr lang="pt-BR" sz="1800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D5FEA62-8EAE-BF4B-8C8F-E898A45E9E08}" type="slidenum">
              <a:rPr lang="en-US" smtClean="0"/>
              <a:pPr/>
              <a:t>27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5083253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b="1" dirty="0"/>
              <a:t>PASSAPORTES: </a:t>
            </a:r>
            <a:r>
              <a:rPr lang="pt-BR" sz="12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Usar os megabytes incluídos no seu plano Pós Pago </a:t>
            </a:r>
            <a:r>
              <a:rPr lang="pt-BR" sz="1200" b="1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(a franquia em dobro válida para os planos </a:t>
            </a:r>
            <a:r>
              <a:rPr lang="pt-BR" sz="1200" b="1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Multi</a:t>
            </a:r>
            <a:r>
              <a:rPr lang="pt-BR" sz="1200" b="1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poderá ser consumida no exterior)</a:t>
            </a:r>
            <a:endParaRPr lang="pt-BR" sz="1200" kern="1200" dirty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+mn-cs"/>
            </a:endParaRPr>
          </a:p>
          <a:p>
            <a:r>
              <a:rPr lang="pt-BR" sz="1200" b="1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 </a:t>
            </a:r>
            <a:endParaRPr lang="pt-BR" sz="1200" kern="1200" dirty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+mn-cs"/>
            </a:endParaRPr>
          </a:p>
          <a:p>
            <a:r>
              <a:rPr lang="pt-BR" sz="1200" b="1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IMPORTANTE:</a:t>
            </a:r>
          </a:p>
          <a:p>
            <a:r>
              <a:rPr lang="pt-BR" sz="1200" b="1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1. A utilização da franquia para Redes Sociais e Vídeos passa a ser válida em território internacional, para isso o cliente precisa ter o serviço do Passaporte (Américas, Europa ou Mundo) ativo em seu plano.</a:t>
            </a:r>
          </a:p>
          <a:p>
            <a:endParaRPr lang="pt-BR" sz="1200" b="1" kern="1200" dirty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+mn-cs"/>
            </a:endParaRPr>
          </a:p>
          <a:p>
            <a:r>
              <a:rPr lang="pt-BR" sz="1800" b="1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rPr>
              <a:t>2. </a:t>
            </a:r>
            <a:r>
              <a:rPr lang="pt-BR" sz="2000" b="1" dirty="0"/>
              <a:t>Ligações do país visitado para  números de outro país serão  tarifadas em USD 5,61/minuto.</a:t>
            </a:r>
            <a:endParaRPr lang="pt-BR" sz="1800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D5FEA62-8EAE-BF4B-8C8F-E898A45E9E08}" type="slidenum">
              <a:rPr lang="en-US" smtClean="0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9325551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b="1" dirty="0"/>
              <a:t>PASSAPORTES: </a:t>
            </a:r>
            <a:r>
              <a:rPr lang="pt-BR" sz="12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Usar os megabytes incluídos no seu plano Pós Pago </a:t>
            </a:r>
            <a:r>
              <a:rPr lang="pt-BR" sz="1200" b="1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(a franquia em dobro válida para os planos </a:t>
            </a:r>
            <a:r>
              <a:rPr lang="pt-BR" sz="1200" b="1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Multi</a:t>
            </a:r>
            <a:r>
              <a:rPr lang="pt-BR" sz="1200" b="1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poderá ser consumida no exterior)</a:t>
            </a:r>
            <a:endParaRPr lang="pt-BR" sz="1200" kern="1200" dirty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+mn-cs"/>
            </a:endParaRPr>
          </a:p>
          <a:p>
            <a:r>
              <a:rPr lang="pt-BR" sz="1200" b="1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 </a:t>
            </a:r>
            <a:endParaRPr lang="pt-BR" sz="1200" kern="1200" dirty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+mn-cs"/>
            </a:endParaRPr>
          </a:p>
          <a:p>
            <a:r>
              <a:rPr lang="pt-BR" sz="1200" b="1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IMPORTANTE:</a:t>
            </a:r>
          </a:p>
          <a:p>
            <a:r>
              <a:rPr lang="pt-BR" sz="1200" b="1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1. A utilização da franquia para Redes Sociais e Vídeos passa a ser válida em território internacional, para isso o cliente precisa ter o serviço do Passaporte (Américas, Europa ou Mundo) ativo em seu plano.</a:t>
            </a:r>
          </a:p>
          <a:p>
            <a:endParaRPr lang="pt-BR" sz="1200" b="1" kern="1200" dirty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+mn-cs"/>
            </a:endParaRPr>
          </a:p>
          <a:p>
            <a:r>
              <a:rPr lang="pt-BR" sz="1800" b="1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rPr>
              <a:t>2. </a:t>
            </a:r>
            <a:r>
              <a:rPr lang="pt-BR" sz="2000" b="1" dirty="0"/>
              <a:t>Ligações do país visitado para  números de outro país serão  tarifadas em USD 5,61/minuto.</a:t>
            </a:r>
            <a:endParaRPr lang="pt-BR" sz="1800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D5FEA62-8EAE-BF4B-8C8F-E898A45E9E08}" type="slidenum">
              <a:rPr lang="en-US" smtClean="0"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1904746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 algn="l" defTabSz="540289">
              <a:spcBef>
                <a:spcPct val="45000"/>
              </a:spcBef>
              <a:buFont typeface="Arial" panose="020B0604020202020204" pitchFamily="34" charset="0"/>
              <a:buNone/>
              <a:defRPr/>
            </a:pPr>
            <a:r>
              <a:rPr lang="pt-BR" sz="1200" dirty="0">
                <a:solidFill>
                  <a:prstClr val="black"/>
                </a:solidFill>
                <a:latin typeface="+mj-lt"/>
                <a:cs typeface="Arial" pitchFamily="34" charset="0"/>
              </a:rPr>
              <a:t>Atenção:</a:t>
            </a:r>
          </a:p>
          <a:p>
            <a:pPr marL="342900" indent="-342900" algn="l" defTabSz="540289">
              <a:spcBef>
                <a:spcPct val="45000"/>
              </a:spcBef>
              <a:buFont typeface="Arial" panose="020B0604020202020204" pitchFamily="34" charset="0"/>
              <a:buChar char="•"/>
              <a:defRPr/>
            </a:pPr>
            <a:r>
              <a:rPr lang="pt-BR" sz="1200" dirty="0">
                <a:solidFill>
                  <a:prstClr val="black"/>
                </a:solidFill>
                <a:latin typeface="+mj-lt"/>
                <a:cs typeface="Arial" pitchFamily="34" charset="0"/>
              </a:rPr>
              <a:t>O cliente poderá solicitar o cancelamento da oferta Passaporte a qualquer momento. Caso seja feito antes de completar 1 ano as parcelas que ainda não foram pagas serão antecipadas na próxima fatura.</a:t>
            </a:r>
          </a:p>
          <a:p>
            <a:pPr marL="342900" indent="-342900" algn="l" defTabSz="540289">
              <a:spcBef>
                <a:spcPct val="45000"/>
              </a:spcBef>
              <a:buFont typeface="Arial" panose="020B0604020202020204" pitchFamily="34" charset="0"/>
              <a:buChar char="•"/>
              <a:defRPr/>
            </a:pPr>
            <a:r>
              <a:rPr lang="pt-BR" sz="1200" dirty="0">
                <a:solidFill>
                  <a:prstClr val="black"/>
                </a:solidFill>
                <a:latin typeface="+mj-lt"/>
                <a:cs typeface="Arial" pitchFamily="34" charset="0"/>
              </a:rPr>
              <a:t>Após os 12 meses de contratação, seguirá a cobrança do valor mensal sem compromisso de 12 meses.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D5FEA62-8EAE-BF4B-8C8F-E898A45E9E08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77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30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77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54007727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 </a:t>
            </a:r>
            <a:r>
              <a:rPr kumimoji="0" lang="en-US" sz="1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oferta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kumimoji="0" lang="en-US" sz="1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está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kumimoji="0" lang="en-US" sz="1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disponível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para </a:t>
            </a:r>
            <a:r>
              <a:rPr kumimoji="0" lang="en-US" sz="1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os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kumimoji="0" lang="en-US" sz="1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Clientes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dos </a:t>
            </a:r>
            <a:r>
              <a:rPr kumimoji="0" lang="en-US" sz="1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planos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kumimoji="0" lang="en-US" sz="1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pós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1200" b="1" dirty="0">
                <a:solidFill>
                  <a:srgbClr val="FF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Lembre-se de ATIVAR o roaming de dados no seu aparelho </a:t>
            </a:r>
            <a:r>
              <a:rPr lang="pt-BR" sz="1200" dirty="0"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(esse item é importantíssimo salientar no treinamento).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D5FEA62-8EAE-BF4B-8C8F-E898A45E9E08}" type="slidenum">
              <a:rPr lang="en-US" smtClean="0"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3886157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FACILITADOR: Dar ênfase no simulador de aparelhos, muito importante!</a:t>
            </a:r>
          </a:p>
          <a:p>
            <a:r>
              <a:rPr lang="pt-BR" dirty="0"/>
              <a:t>produtos.claro.com.br</a:t>
            </a:r>
          </a:p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D5FEA62-8EAE-BF4B-8C8F-E898A45E9E08}" type="slidenum">
              <a:rPr lang="en-US" smtClean="0"/>
              <a:pPr/>
              <a:t>33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0408447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spcBef>
                <a:spcPts val="600"/>
              </a:spcBef>
            </a:pPr>
            <a:r>
              <a:rPr lang="en-US" sz="1200" dirty="0" err="1">
                <a:solidFill>
                  <a:schemeClr val="bg1"/>
                </a:solidFill>
                <a:latin typeface="AMX" pitchFamily="2" charset="77"/>
              </a:rPr>
              <a:t>Você</a:t>
            </a:r>
            <a:r>
              <a:rPr lang="en-US" sz="1200" dirty="0">
                <a:solidFill>
                  <a:schemeClr val="bg1"/>
                </a:solidFill>
                <a:latin typeface="AMX" pitchFamily="2" charset="77"/>
              </a:rPr>
              <a:t> sabia </a:t>
            </a:r>
            <a:r>
              <a:rPr lang="en-US" sz="1200" dirty="0" err="1">
                <a:solidFill>
                  <a:schemeClr val="bg1"/>
                </a:solidFill>
                <a:latin typeface="AMX" pitchFamily="2" charset="77"/>
              </a:rPr>
              <a:t>que</a:t>
            </a:r>
            <a:r>
              <a:rPr lang="en-US" sz="1200" dirty="0">
                <a:solidFill>
                  <a:schemeClr val="bg1"/>
                </a:solidFill>
                <a:latin typeface="AMX" pitchFamily="2" charset="77"/>
              </a:rPr>
              <a:t> um </a:t>
            </a:r>
            <a:r>
              <a:rPr lang="en-US" sz="1200" dirty="0" err="1">
                <a:solidFill>
                  <a:schemeClr val="bg1"/>
                </a:solidFill>
                <a:latin typeface="AMX" pitchFamily="2" charset="77"/>
              </a:rPr>
              <a:t>único</a:t>
            </a:r>
            <a:br>
              <a:rPr lang="en-US" sz="1200" dirty="0">
                <a:solidFill>
                  <a:schemeClr val="bg1"/>
                </a:solidFill>
                <a:latin typeface="AMX" pitchFamily="2" charset="77"/>
              </a:rPr>
            </a:br>
            <a:r>
              <a:rPr lang="en-US" sz="1200" dirty="0">
                <a:solidFill>
                  <a:schemeClr val="bg1"/>
                </a:solidFill>
                <a:latin typeface="AMX" pitchFamily="2" charset="77"/>
              </a:rPr>
              <a:t>plano </a:t>
            </a:r>
            <a:r>
              <a:rPr lang="en-US" sz="1200" dirty="0" err="1">
                <a:solidFill>
                  <a:schemeClr val="bg1"/>
                </a:solidFill>
                <a:latin typeface="AMX" pitchFamily="2" charset="77"/>
              </a:rPr>
              <a:t>pode</a:t>
            </a:r>
            <a:r>
              <a:rPr lang="en-US" sz="1200" dirty="0">
                <a:solidFill>
                  <a:schemeClr val="bg1"/>
                </a:solidFill>
                <a:latin typeface="AMX" pitchFamily="2" charset="77"/>
              </a:rPr>
              <a:t> ser </a:t>
            </a:r>
            <a:r>
              <a:rPr lang="en-US" sz="1200" dirty="0" err="1">
                <a:solidFill>
                  <a:schemeClr val="bg1"/>
                </a:solidFill>
                <a:latin typeface="AMX" pitchFamily="2" charset="77"/>
              </a:rPr>
              <a:t>compartilhado</a:t>
            </a:r>
            <a:r>
              <a:rPr lang="en-US" sz="1200" dirty="0">
                <a:solidFill>
                  <a:schemeClr val="bg1"/>
                </a:solidFill>
                <a:latin typeface="AMX" pitchFamily="2" charset="77"/>
              </a:rPr>
              <a:t> com </a:t>
            </a:r>
            <a:r>
              <a:rPr lang="en-US" sz="1200" dirty="0" err="1">
                <a:solidFill>
                  <a:schemeClr val="bg1"/>
                </a:solidFill>
                <a:latin typeface="AMX" pitchFamily="2" charset="77"/>
              </a:rPr>
              <a:t>mais</a:t>
            </a:r>
            <a:r>
              <a:rPr lang="en-US" sz="1200" dirty="0">
                <a:solidFill>
                  <a:schemeClr val="bg1"/>
                </a:solidFill>
                <a:latin typeface="AMX" pitchFamily="2" charset="77"/>
              </a:rPr>
              <a:t> de </a:t>
            </a:r>
            <a:r>
              <a:rPr lang="en-US" sz="1200" dirty="0" err="1">
                <a:solidFill>
                  <a:schemeClr val="bg1"/>
                </a:solidFill>
                <a:latin typeface="AMX" pitchFamily="2" charset="77"/>
              </a:rPr>
              <a:t>uma</a:t>
            </a:r>
            <a:r>
              <a:rPr lang="en-US" sz="1200" dirty="0">
                <a:solidFill>
                  <a:schemeClr val="bg1"/>
                </a:solidFill>
                <a:latin typeface="AMX" pitchFamily="2" charset="77"/>
              </a:rPr>
              <a:t> </a:t>
            </a:r>
            <a:r>
              <a:rPr lang="en-US" sz="1200" dirty="0" err="1">
                <a:solidFill>
                  <a:schemeClr val="bg1"/>
                </a:solidFill>
                <a:latin typeface="AMX" pitchFamily="2" charset="77"/>
              </a:rPr>
              <a:t>pessoa</a:t>
            </a:r>
            <a:r>
              <a:rPr lang="en-US" sz="1200" dirty="0">
                <a:solidFill>
                  <a:schemeClr val="bg1"/>
                </a:solidFill>
                <a:latin typeface="AMX" pitchFamily="2" charset="77"/>
              </a:rPr>
              <a:t>, </a:t>
            </a:r>
            <a:r>
              <a:rPr lang="en-US" sz="1200" dirty="0" err="1">
                <a:solidFill>
                  <a:schemeClr val="bg1"/>
                </a:solidFill>
                <a:latin typeface="AMX" pitchFamily="2" charset="77"/>
              </a:rPr>
              <a:t>garantindo</a:t>
            </a:r>
            <a:r>
              <a:rPr lang="en-US" sz="1200" dirty="0">
                <a:solidFill>
                  <a:schemeClr val="bg1"/>
                </a:solidFill>
                <a:latin typeface="AMX" pitchFamily="2" charset="77"/>
              </a:rPr>
              <a:t> </a:t>
            </a:r>
            <a:r>
              <a:rPr lang="en-US" sz="1200" dirty="0" err="1">
                <a:solidFill>
                  <a:schemeClr val="bg1"/>
                </a:solidFill>
                <a:latin typeface="AMX" pitchFamily="2" charset="77"/>
              </a:rPr>
              <a:t>economia</a:t>
            </a:r>
            <a:r>
              <a:rPr lang="en-US" sz="1200" dirty="0">
                <a:solidFill>
                  <a:schemeClr val="bg1"/>
                </a:solidFill>
                <a:latin typeface="AMX" pitchFamily="2" charset="77"/>
              </a:rPr>
              <a:t> e </a:t>
            </a:r>
            <a:r>
              <a:rPr lang="en-US" sz="1200" dirty="0" err="1">
                <a:solidFill>
                  <a:schemeClr val="bg1"/>
                </a:solidFill>
                <a:latin typeface="AMX" pitchFamily="2" charset="77"/>
              </a:rPr>
              <a:t>praticidade</a:t>
            </a:r>
            <a:r>
              <a:rPr lang="en-US" sz="1200" dirty="0">
                <a:solidFill>
                  <a:schemeClr val="bg1"/>
                </a:solidFill>
                <a:latin typeface="AMX" pitchFamily="2" charset="77"/>
              </a:rPr>
              <a:t> para </a:t>
            </a:r>
            <a:r>
              <a:rPr lang="en-US" sz="1200" dirty="0" err="1">
                <a:solidFill>
                  <a:schemeClr val="bg1"/>
                </a:solidFill>
                <a:latin typeface="AMX" pitchFamily="2" charset="77"/>
              </a:rPr>
              <a:t>toda</a:t>
            </a:r>
            <a:r>
              <a:rPr lang="en-US" sz="1200" dirty="0">
                <a:solidFill>
                  <a:schemeClr val="bg1"/>
                </a:solidFill>
                <a:latin typeface="AMX" pitchFamily="2" charset="77"/>
              </a:rPr>
              <a:t> a </a:t>
            </a:r>
            <a:r>
              <a:rPr lang="en-US" sz="1200" dirty="0" err="1">
                <a:solidFill>
                  <a:schemeClr val="bg1"/>
                </a:solidFill>
                <a:latin typeface="AMX" pitchFamily="2" charset="77"/>
              </a:rPr>
              <a:t>família</a:t>
            </a:r>
            <a:r>
              <a:rPr lang="en-US" sz="1200" dirty="0">
                <a:solidFill>
                  <a:schemeClr val="bg1"/>
                </a:solidFill>
                <a:latin typeface="AMX" pitchFamily="2" charset="77"/>
              </a:rPr>
              <a:t>?</a:t>
            </a:r>
          </a:p>
          <a:p>
            <a:pPr>
              <a:spcBef>
                <a:spcPts val="600"/>
              </a:spcBef>
            </a:pPr>
            <a:r>
              <a:rPr lang="en-US" sz="1200" b="1" dirty="0">
                <a:solidFill>
                  <a:schemeClr val="bg1"/>
                </a:solidFill>
                <a:highlight>
                  <a:srgbClr val="961A1A"/>
                </a:highlight>
                <a:latin typeface="AMX" pitchFamily="2" charset="77"/>
              </a:rPr>
              <a:t>Como </a:t>
            </a:r>
            <a:r>
              <a:rPr lang="en-US" sz="1200" b="1" dirty="0" err="1">
                <a:solidFill>
                  <a:schemeClr val="bg1"/>
                </a:solidFill>
                <a:highlight>
                  <a:srgbClr val="961A1A"/>
                </a:highlight>
                <a:latin typeface="AMX" pitchFamily="2" charset="77"/>
              </a:rPr>
              <a:t>você</a:t>
            </a:r>
            <a:r>
              <a:rPr lang="en-US" sz="1200" b="1" dirty="0">
                <a:solidFill>
                  <a:schemeClr val="bg1"/>
                </a:solidFill>
                <a:highlight>
                  <a:srgbClr val="961A1A"/>
                </a:highlight>
                <a:latin typeface="AMX" pitchFamily="2" charset="77"/>
              </a:rPr>
              <a:t> </a:t>
            </a:r>
            <a:r>
              <a:rPr lang="en-US" sz="1200" b="1" dirty="0" err="1">
                <a:solidFill>
                  <a:schemeClr val="bg1"/>
                </a:solidFill>
                <a:highlight>
                  <a:srgbClr val="961A1A"/>
                </a:highlight>
                <a:latin typeface="AMX" pitchFamily="2" charset="77"/>
              </a:rPr>
              <a:t>apresentaria</a:t>
            </a:r>
            <a:r>
              <a:rPr lang="en-US" sz="1200" b="1" dirty="0">
                <a:solidFill>
                  <a:schemeClr val="bg1"/>
                </a:solidFill>
                <a:highlight>
                  <a:srgbClr val="961A1A"/>
                </a:highlight>
                <a:latin typeface="AMX" pitchFamily="2" charset="77"/>
              </a:rPr>
              <a:t> </a:t>
            </a:r>
            <a:r>
              <a:rPr lang="en-US" sz="1200" b="1" dirty="0" err="1">
                <a:solidFill>
                  <a:schemeClr val="bg1"/>
                </a:solidFill>
                <a:highlight>
                  <a:srgbClr val="961A1A"/>
                </a:highlight>
                <a:latin typeface="AMX" pitchFamily="2" charset="77"/>
              </a:rPr>
              <a:t>essa</a:t>
            </a:r>
            <a:r>
              <a:rPr lang="en-US" sz="1200" b="1" dirty="0">
                <a:solidFill>
                  <a:schemeClr val="bg1"/>
                </a:solidFill>
                <a:highlight>
                  <a:srgbClr val="961A1A"/>
                </a:highlight>
                <a:latin typeface="AMX" pitchFamily="2" charset="77"/>
              </a:rPr>
              <a:t> </a:t>
            </a:r>
            <a:r>
              <a:rPr lang="en-US" sz="1200" b="1" dirty="0" err="1">
                <a:solidFill>
                  <a:schemeClr val="bg1"/>
                </a:solidFill>
                <a:highlight>
                  <a:srgbClr val="961A1A"/>
                </a:highlight>
                <a:latin typeface="AMX" pitchFamily="2" charset="77"/>
              </a:rPr>
              <a:t>vantagem</a:t>
            </a:r>
            <a:r>
              <a:rPr lang="en-US" sz="1200" b="1" dirty="0">
                <a:solidFill>
                  <a:schemeClr val="bg1"/>
                </a:solidFill>
                <a:highlight>
                  <a:srgbClr val="961A1A"/>
                </a:highlight>
                <a:latin typeface="AMX" pitchFamily="2" charset="77"/>
              </a:rPr>
              <a:t> para um </a:t>
            </a:r>
            <a:r>
              <a:rPr lang="en-US" sz="1200" b="1" dirty="0" err="1">
                <a:solidFill>
                  <a:schemeClr val="bg1"/>
                </a:solidFill>
                <a:highlight>
                  <a:srgbClr val="961A1A"/>
                </a:highlight>
                <a:latin typeface="AMX" pitchFamily="2" charset="77"/>
              </a:rPr>
              <a:t>cliente</a:t>
            </a:r>
            <a:r>
              <a:rPr lang="en-US" sz="1200" b="1" dirty="0">
                <a:solidFill>
                  <a:schemeClr val="bg1"/>
                </a:solidFill>
                <a:highlight>
                  <a:srgbClr val="961A1A"/>
                </a:highlight>
                <a:latin typeface="AMX" pitchFamily="2" charset="77"/>
              </a:rPr>
              <a:t> </a:t>
            </a:r>
            <a:r>
              <a:rPr lang="en-US" sz="1200" b="1" dirty="0" err="1">
                <a:solidFill>
                  <a:schemeClr val="bg1"/>
                </a:solidFill>
                <a:highlight>
                  <a:srgbClr val="961A1A"/>
                </a:highlight>
                <a:latin typeface="AMX" pitchFamily="2" charset="77"/>
              </a:rPr>
              <a:t>que</a:t>
            </a:r>
            <a:r>
              <a:rPr lang="en-US" sz="1200" b="1" dirty="0">
                <a:solidFill>
                  <a:schemeClr val="bg1"/>
                </a:solidFill>
                <a:highlight>
                  <a:srgbClr val="961A1A"/>
                </a:highlight>
                <a:latin typeface="AMX" pitchFamily="2" charset="77"/>
              </a:rPr>
              <a:t> </a:t>
            </a:r>
            <a:r>
              <a:rPr lang="en-US" sz="1200" b="1" dirty="0" err="1">
                <a:solidFill>
                  <a:schemeClr val="bg1"/>
                </a:solidFill>
                <a:highlight>
                  <a:srgbClr val="961A1A"/>
                </a:highlight>
                <a:latin typeface="AMX" pitchFamily="2" charset="77"/>
              </a:rPr>
              <a:t>busca</a:t>
            </a:r>
            <a:r>
              <a:rPr lang="en-US" sz="1200" b="1" dirty="0">
                <a:solidFill>
                  <a:schemeClr val="bg1"/>
                </a:solidFill>
                <a:highlight>
                  <a:srgbClr val="961A1A"/>
                </a:highlight>
                <a:latin typeface="AMX" pitchFamily="2" charset="77"/>
              </a:rPr>
              <a:t> </a:t>
            </a:r>
            <a:r>
              <a:rPr lang="en-US" sz="1200" b="1" dirty="0" err="1">
                <a:solidFill>
                  <a:schemeClr val="bg1"/>
                </a:solidFill>
                <a:highlight>
                  <a:srgbClr val="961A1A"/>
                </a:highlight>
                <a:latin typeface="AMX" pitchFamily="2" charset="77"/>
              </a:rPr>
              <a:t>mais</a:t>
            </a:r>
            <a:r>
              <a:rPr lang="en-US" sz="1200" b="1" dirty="0">
                <a:solidFill>
                  <a:schemeClr val="bg1"/>
                </a:solidFill>
                <a:highlight>
                  <a:srgbClr val="961A1A"/>
                </a:highlight>
                <a:latin typeface="AMX" pitchFamily="2" charset="77"/>
              </a:rPr>
              <a:t> </a:t>
            </a:r>
            <a:r>
              <a:rPr lang="en-US" sz="1200" b="1" dirty="0" err="1">
                <a:solidFill>
                  <a:schemeClr val="bg1"/>
                </a:solidFill>
                <a:highlight>
                  <a:srgbClr val="961A1A"/>
                </a:highlight>
                <a:latin typeface="AMX" pitchFamily="2" charset="77"/>
              </a:rPr>
              <a:t>controle</a:t>
            </a:r>
            <a:r>
              <a:rPr lang="en-US" sz="1200" b="1" dirty="0">
                <a:solidFill>
                  <a:schemeClr val="bg1"/>
                </a:solidFill>
                <a:highlight>
                  <a:srgbClr val="961A1A"/>
                </a:highlight>
                <a:latin typeface="AMX" pitchFamily="2" charset="77"/>
              </a:rPr>
              <a:t> </a:t>
            </a:r>
            <a:r>
              <a:rPr lang="en-US" sz="1200" b="1" dirty="0" err="1">
                <a:solidFill>
                  <a:schemeClr val="bg1"/>
                </a:solidFill>
                <a:highlight>
                  <a:srgbClr val="961A1A"/>
                </a:highlight>
                <a:latin typeface="AMX" pitchFamily="2" charset="77"/>
              </a:rPr>
              <a:t>financeiro</a:t>
            </a:r>
            <a:r>
              <a:rPr lang="en-US" sz="1200" b="1" dirty="0">
                <a:solidFill>
                  <a:schemeClr val="bg1"/>
                </a:solidFill>
                <a:highlight>
                  <a:srgbClr val="961A1A"/>
                </a:highlight>
                <a:latin typeface="AMX" pitchFamily="2" charset="77"/>
              </a:rPr>
              <a:t>?</a:t>
            </a:r>
          </a:p>
          <a:p>
            <a:pPr>
              <a:spcBef>
                <a:spcPts val="600"/>
              </a:spcBef>
            </a:pPr>
            <a:endParaRPr lang="en-US" sz="1200" b="1" dirty="0">
              <a:solidFill>
                <a:schemeClr val="bg1"/>
              </a:solidFill>
              <a:highlight>
                <a:srgbClr val="961A1A"/>
              </a:highlight>
              <a:latin typeface="AMX" pitchFamily="2" charset="77"/>
            </a:endParaRPr>
          </a:p>
          <a:p>
            <a:pPr>
              <a:spcBef>
                <a:spcPts val="600"/>
              </a:spcBef>
            </a:pPr>
            <a:r>
              <a:rPr lang="pt-BR" b="1" dirty="0"/>
              <a:t> </a:t>
            </a:r>
            <a:r>
              <a:rPr lang="pt-BR" b="0" dirty="0"/>
              <a:t>Introduza o tema de Linhas adicionais através da reflexão sobre como apresentar essa vantagem para o cliente. </a:t>
            </a:r>
            <a:endParaRPr lang="en-US" sz="1200" b="1" dirty="0">
              <a:solidFill>
                <a:schemeClr val="bg1"/>
              </a:solidFill>
              <a:highlight>
                <a:srgbClr val="961A1A"/>
              </a:highlight>
              <a:latin typeface="AMX" pitchFamily="2" charset="77"/>
            </a:endParaRPr>
          </a:p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D5FEA62-8EAE-BF4B-8C8F-E898A45E9E08}" type="slidenum">
              <a:rPr lang="en-US" smtClean="0"/>
              <a:pPr/>
              <a:t>34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2303640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dirty="0">
              <a:solidFill>
                <a:srgbClr val="30353F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D5FEA62-8EAE-BF4B-8C8F-E898A45E9E08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77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35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77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29527387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spcBef>
                <a:spcPts val="600"/>
              </a:spcBef>
            </a:pPr>
            <a:r>
              <a:rPr lang="en-US" sz="1200" dirty="0">
                <a:solidFill>
                  <a:schemeClr val="bg1"/>
                </a:solidFill>
                <a:latin typeface="AMX" pitchFamily="2" charset="77"/>
              </a:rPr>
              <a:t>Imagine </a:t>
            </a:r>
            <a:r>
              <a:rPr lang="en-US" sz="1200" dirty="0" err="1">
                <a:solidFill>
                  <a:schemeClr val="bg1"/>
                </a:solidFill>
                <a:latin typeface="AMX" pitchFamily="2" charset="77"/>
              </a:rPr>
              <a:t>que</a:t>
            </a:r>
            <a:r>
              <a:rPr lang="en-US" sz="1200" dirty="0">
                <a:solidFill>
                  <a:schemeClr val="bg1"/>
                </a:solidFill>
                <a:latin typeface="AMX" pitchFamily="2" charset="77"/>
              </a:rPr>
              <a:t> </a:t>
            </a:r>
            <a:r>
              <a:rPr lang="en-US" sz="1200" dirty="0" err="1">
                <a:solidFill>
                  <a:schemeClr val="bg1"/>
                </a:solidFill>
                <a:latin typeface="AMX" pitchFamily="2" charset="77"/>
              </a:rPr>
              <a:t>seu</a:t>
            </a:r>
            <a:r>
              <a:rPr lang="en-US" sz="1200" dirty="0">
                <a:solidFill>
                  <a:schemeClr val="bg1"/>
                </a:solidFill>
                <a:latin typeface="AMX" pitchFamily="2" charset="77"/>
              </a:rPr>
              <a:t> </a:t>
            </a:r>
            <a:r>
              <a:rPr lang="en-US" sz="1200" dirty="0" err="1">
                <a:solidFill>
                  <a:schemeClr val="bg1"/>
                </a:solidFill>
                <a:latin typeface="AMX" pitchFamily="2" charset="77"/>
              </a:rPr>
              <a:t>cliente</a:t>
            </a:r>
            <a:r>
              <a:rPr lang="en-US" sz="1200" dirty="0">
                <a:solidFill>
                  <a:schemeClr val="bg1"/>
                </a:solidFill>
                <a:latin typeface="AMX" pitchFamily="2" charset="77"/>
              </a:rPr>
              <a:t> </a:t>
            </a:r>
            <a:r>
              <a:rPr lang="en-US" sz="1200" dirty="0" err="1">
                <a:solidFill>
                  <a:schemeClr val="bg1"/>
                </a:solidFill>
                <a:latin typeface="AMX" pitchFamily="2" charset="77"/>
              </a:rPr>
              <a:t>está</a:t>
            </a:r>
            <a:r>
              <a:rPr lang="en-US" sz="1200" dirty="0">
                <a:solidFill>
                  <a:schemeClr val="bg1"/>
                </a:solidFill>
                <a:latin typeface="AMX" pitchFamily="2" charset="77"/>
              </a:rPr>
              <a:t> </a:t>
            </a:r>
            <a:r>
              <a:rPr lang="en-US" sz="1200" dirty="0" err="1">
                <a:solidFill>
                  <a:schemeClr val="bg1"/>
                </a:solidFill>
                <a:latin typeface="AMX" pitchFamily="2" charset="77"/>
              </a:rPr>
              <a:t>curtindo</a:t>
            </a:r>
            <a:r>
              <a:rPr lang="en-US" sz="1200" dirty="0">
                <a:solidFill>
                  <a:schemeClr val="bg1"/>
                </a:solidFill>
                <a:latin typeface="AMX" pitchFamily="2" charset="77"/>
              </a:rPr>
              <a:t> um </a:t>
            </a:r>
            <a:r>
              <a:rPr lang="en-US" sz="1200" dirty="0" err="1">
                <a:solidFill>
                  <a:schemeClr val="bg1"/>
                </a:solidFill>
                <a:latin typeface="AMX" pitchFamily="2" charset="77"/>
              </a:rPr>
              <a:t>vídeo</a:t>
            </a:r>
            <a:r>
              <a:rPr lang="en-US" sz="1200" dirty="0">
                <a:solidFill>
                  <a:schemeClr val="bg1"/>
                </a:solidFill>
                <a:latin typeface="AMX" pitchFamily="2" charset="77"/>
              </a:rPr>
              <a:t> e, de </a:t>
            </a:r>
            <a:r>
              <a:rPr lang="en-US" sz="1200" dirty="0" err="1">
                <a:solidFill>
                  <a:schemeClr val="bg1"/>
                </a:solidFill>
                <a:latin typeface="AMX" pitchFamily="2" charset="77"/>
              </a:rPr>
              <a:t>repente</a:t>
            </a:r>
            <a:r>
              <a:rPr lang="en-US" sz="1200" dirty="0">
                <a:solidFill>
                  <a:schemeClr val="bg1"/>
                </a:solidFill>
                <a:latin typeface="AMX" pitchFamily="2" charset="77"/>
              </a:rPr>
              <a:t>, a internet </a:t>
            </a:r>
            <a:r>
              <a:rPr lang="en-US" sz="1200" dirty="0" err="1">
                <a:solidFill>
                  <a:schemeClr val="bg1"/>
                </a:solidFill>
                <a:latin typeface="AMX" pitchFamily="2" charset="77"/>
              </a:rPr>
              <a:t>acaba</a:t>
            </a:r>
            <a:r>
              <a:rPr lang="en-US" sz="1200" dirty="0">
                <a:solidFill>
                  <a:schemeClr val="bg1"/>
                </a:solidFill>
                <a:latin typeface="AMX" pitchFamily="2" charset="77"/>
              </a:rPr>
              <a:t>.</a:t>
            </a:r>
          </a:p>
          <a:p>
            <a:pPr>
              <a:spcBef>
                <a:spcPts val="600"/>
              </a:spcBef>
            </a:pPr>
            <a:r>
              <a:rPr lang="en-US" sz="1200" b="1" dirty="0">
                <a:solidFill>
                  <a:schemeClr val="bg1"/>
                </a:solidFill>
                <a:highlight>
                  <a:srgbClr val="961A1A"/>
                </a:highlight>
                <a:latin typeface="AMX" pitchFamily="2" charset="77"/>
              </a:rPr>
              <a:t>O </a:t>
            </a:r>
            <a:r>
              <a:rPr lang="en-US" sz="1200" b="1" dirty="0" err="1">
                <a:solidFill>
                  <a:schemeClr val="bg1"/>
                </a:solidFill>
                <a:highlight>
                  <a:srgbClr val="961A1A"/>
                </a:highlight>
                <a:latin typeface="AMX" pitchFamily="2" charset="77"/>
              </a:rPr>
              <a:t>que</a:t>
            </a:r>
            <a:r>
              <a:rPr lang="en-US" sz="1200" b="1" dirty="0">
                <a:solidFill>
                  <a:schemeClr val="bg1"/>
                </a:solidFill>
                <a:highlight>
                  <a:srgbClr val="961A1A"/>
                </a:highlight>
                <a:latin typeface="AMX" pitchFamily="2" charset="77"/>
              </a:rPr>
              <a:t> </a:t>
            </a:r>
            <a:r>
              <a:rPr lang="en-US" sz="1200" b="1" dirty="0" err="1">
                <a:solidFill>
                  <a:schemeClr val="bg1"/>
                </a:solidFill>
                <a:highlight>
                  <a:srgbClr val="961A1A"/>
                </a:highlight>
                <a:latin typeface="AMX" pitchFamily="2" charset="77"/>
              </a:rPr>
              <a:t>você</a:t>
            </a:r>
            <a:r>
              <a:rPr lang="en-US" sz="1200" b="1" dirty="0">
                <a:solidFill>
                  <a:schemeClr val="bg1"/>
                </a:solidFill>
                <a:highlight>
                  <a:srgbClr val="961A1A"/>
                </a:highlight>
                <a:latin typeface="AMX" pitchFamily="2" charset="77"/>
              </a:rPr>
              <a:t> </a:t>
            </a:r>
            <a:r>
              <a:rPr lang="en-US" sz="1200" b="1" dirty="0" err="1">
                <a:solidFill>
                  <a:schemeClr val="bg1"/>
                </a:solidFill>
                <a:highlight>
                  <a:srgbClr val="961A1A"/>
                </a:highlight>
                <a:latin typeface="AMX" pitchFamily="2" charset="77"/>
              </a:rPr>
              <a:t>pode</a:t>
            </a:r>
            <a:r>
              <a:rPr lang="en-US" sz="1200" b="1" dirty="0">
                <a:solidFill>
                  <a:schemeClr val="bg1"/>
                </a:solidFill>
                <a:highlight>
                  <a:srgbClr val="961A1A"/>
                </a:highlight>
                <a:latin typeface="AMX" pitchFamily="2" charset="77"/>
              </a:rPr>
              <a:t> </a:t>
            </a:r>
            <a:r>
              <a:rPr lang="en-US" sz="1200" b="1" dirty="0" err="1">
                <a:solidFill>
                  <a:schemeClr val="bg1"/>
                </a:solidFill>
                <a:highlight>
                  <a:srgbClr val="961A1A"/>
                </a:highlight>
                <a:latin typeface="AMX" pitchFamily="2" charset="77"/>
              </a:rPr>
              <a:t>oferecer</a:t>
            </a:r>
            <a:r>
              <a:rPr lang="en-US" sz="1200" b="1" dirty="0">
                <a:solidFill>
                  <a:schemeClr val="bg1"/>
                </a:solidFill>
                <a:highlight>
                  <a:srgbClr val="961A1A"/>
                </a:highlight>
                <a:latin typeface="AMX" pitchFamily="2" charset="77"/>
              </a:rPr>
              <a:t> para </a:t>
            </a:r>
            <a:r>
              <a:rPr lang="en-US" sz="1200" b="1" dirty="0" err="1">
                <a:solidFill>
                  <a:schemeClr val="bg1"/>
                </a:solidFill>
                <a:highlight>
                  <a:srgbClr val="961A1A"/>
                </a:highlight>
                <a:latin typeface="AMX" pitchFamily="2" charset="77"/>
              </a:rPr>
              <a:t>manter</a:t>
            </a:r>
            <a:r>
              <a:rPr lang="en-US" sz="1200" b="1" dirty="0">
                <a:solidFill>
                  <a:schemeClr val="bg1"/>
                </a:solidFill>
                <a:highlight>
                  <a:srgbClr val="961A1A"/>
                </a:highlight>
                <a:latin typeface="AMX" pitchFamily="2" charset="77"/>
              </a:rPr>
              <a:t> a </a:t>
            </a:r>
            <a:r>
              <a:rPr lang="en-US" sz="1200" b="1" dirty="0" err="1">
                <a:solidFill>
                  <a:schemeClr val="bg1"/>
                </a:solidFill>
                <a:highlight>
                  <a:srgbClr val="961A1A"/>
                </a:highlight>
                <a:latin typeface="AMX" pitchFamily="2" charset="77"/>
              </a:rPr>
              <a:t>experiência</a:t>
            </a:r>
            <a:r>
              <a:rPr lang="en-US" sz="1200" b="1" dirty="0">
                <a:solidFill>
                  <a:schemeClr val="bg1"/>
                </a:solidFill>
                <a:highlight>
                  <a:srgbClr val="961A1A"/>
                </a:highlight>
                <a:latin typeface="AMX" pitchFamily="2" charset="77"/>
              </a:rPr>
              <a:t> </a:t>
            </a:r>
            <a:r>
              <a:rPr lang="en-US" sz="1200" b="1" dirty="0" err="1">
                <a:solidFill>
                  <a:schemeClr val="bg1"/>
                </a:solidFill>
                <a:highlight>
                  <a:srgbClr val="961A1A"/>
                </a:highlight>
                <a:latin typeface="AMX" pitchFamily="2" charset="77"/>
              </a:rPr>
              <a:t>positiva</a:t>
            </a:r>
            <a:r>
              <a:rPr lang="en-US" sz="1200" b="1" dirty="0">
                <a:solidFill>
                  <a:schemeClr val="bg1"/>
                </a:solidFill>
                <a:highlight>
                  <a:srgbClr val="961A1A"/>
                </a:highlight>
                <a:latin typeface="AMX" pitchFamily="2" charset="77"/>
              </a:rPr>
              <a:t> e </a:t>
            </a:r>
            <a:r>
              <a:rPr lang="en-US" sz="1200" b="1" dirty="0" err="1">
                <a:solidFill>
                  <a:schemeClr val="bg1"/>
                </a:solidFill>
                <a:highlight>
                  <a:srgbClr val="961A1A"/>
                </a:highlight>
                <a:latin typeface="AMX" pitchFamily="2" charset="77"/>
              </a:rPr>
              <a:t>garantir</a:t>
            </a:r>
            <a:r>
              <a:rPr lang="en-US" sz="1200" b="1" dirty="0">
                <a:solidFill>
                  <a:schemeClr val="bg1"/>
                </a:solidFill>
                <a:highlight>
                  <a:srgbClr val="961A1A"/>
                </a:highlight>
                <a:latin typeface="AMX" pitchFamily="2" charset="77"/>
              </a:rPr>
              <a:t> a </a:t>
            </a:r>
            <a:r>
              <a:rPr lang="en-US" sz="1200" b="1" dirty="0" err="1">
                <a:solidFill>
                  <a:schemeClr val="bg1"/>
                </a:solidFill>
                <a:highlight>
                  <a:srgbClr val="961A1A"/>
                </a:highlight>
                <a:latin typeface="AMX" pitchFamily="2" charset="77"/>
              </a:rPr>
              <a:t>continuidade</a:t>
            </a:r>
            <a:r>
              <a:rPr lang="en-US" sz="1200" b="1" dirty="0">
                <a:solidFill>
                  <a:schemeClr val="bg1"/>
                </a:solidFill>
                <a:highlight>
                  <a:srgbClr val="961A1A"/>
                </a:highlight>
                <a:latin typeface="AMX" pitchFamily="2" charset="77"/>
              </a:rPr>
              <a:t> do </a:t>
            </a:r>
            <a:r>
              <a:rPr lang="en-US" sz="1200" b="1" dirty="0" err="1">
                <a:solidFill>
                  <a:schemeClr val="bg1"/>
                </a:solidFill>
                <a:highlight>
                  <a:srgbClr val="961A1A"/>
                </a:highlight>
                <a:latin typeface="AMX" pitchFamily="2" charset="77"/>
              </a:rPr>
              <a:t>uso</a:t>
            </a:r>
            <a:r>
              <a:rPr lang="en-US" sz="1200" b="1" dirty="0">
                <a:solidFill>
                  <a:schemeClr val="bg1"/>
                </a:solidFill>
                <a:highlight>
                  <a:srgbClr val="961A1A"/>
                </a:highlight>
                <a:latin typeface="AMX" pitchFamily="2" charset="77"/>
              </a:rPr>
              <a:t>?</a:t>
            </a:r>
          </a:p>
          <a:p>
            <a:pPr>
              <a:spcBef>
                <a:spcPts val="600"/>
              </a:spcBef>
            </a:pPr>
            <a:endParaRPr lang="en-US" sz="1200" b="1" dirty="0">
              <a:solidFill>
                <a:schemeClr val="bg1"/>
              </a:solidFill>
              <a:highlight>
                <a:srgbClr val="961A1A"/>
              </a:highlight>
              <a:latin typeface="AMX" pitchFamily="2" charset="77"/>
            </a:endParaRPr>
          </a:p>
          <a:p>
            <a:pPr>
              <a:spcBef>
                <a:spcPts val="600"/>
              </a:spcBef>
            </a:pPr>
            <a:r>
              <a:rPr lang="pt-BR" b="0" dirty="0"/>
              <a:t>Introduza o tema Pacotes adicionais apresentando um possível problema do cliente e a solução dos pacotes adicionais. </a:t>
            </a:r>
            <a:endParaRPr lang="en-US" sz="1200" b="1" dirty="0">
              <a:solidFill>
                <a:schemeClr val="bg1"/>
              </a:solidFill>
              <a:highlight>
                <a:srgbClr val="961A1A"/>
              </a:highlight>
              <a:latin typeface="AMX" pitchFamily="2" charset="77"/>
            </a:endParaRPr>
          </a:p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D5FEA62-8EAE-BF4B-8C8F-E898A45E9E08}" type="slidenum">
              <a:rPr lang="en-US" smtClean="0"/>
              <a:pPr/>
              <a:t>36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983203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337778">
              <a:defRPr/>
            </a:pPr>
            <a:r>
              <a:rPr lang="pt-BR" sz="1200" dirty="0">
                <a:solidFill>
                  <a:srgbClr val="FF0000"/>
                </a:solidFill>
                <a:latin typeface="Arial"/>
                <a:cs typeface="Arial"/>
              </a:rPr>
              <a:t>A navegação será bloqueada, evitando cobranças extras de internet e ele ainda poderá adquirir pacotes adicionais!</a:t>
            </a:r>
          </a:p>
          <a:p>
            <a:pPr defTabSz="337778">
              <a:defRPr/>
            </a:pPr>
            <a:r>
              <a:rPr lang="pt-BR" sz="1000" i="1" dirty="0">
                <a:solidFill>
                  <a:srgbClr val="FF0000"/>
                </a:solidFill>
                <a:latin typeface="Arial"/>
                <a:cs typeface="Arial"/>
              </a:rPr>
              <a:t>(consulte tabela vigente).</a:t>
            </a:r>
          </a:p>
          <a:p>
            <a:r>
              <a:rPr lang="pt-BR" b="1" dirty="0"/>
              <a:t>Os pacotes adicionais estão disponíveis em todos os canais de compra!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D5FEA62-8EAE-BF4B-8C8F-E898A45E9E08}" type="slidenum">
              <a:rPr lang="en-US" smtClean="0"/>
              <a:t>37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0617854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D5FEA62-8EAE-BF4B-8C8F-E898A45E9E08}" type="slidenum">
              <a:rPr lang="en-US" smtClean="0"/>
              <a:t>38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4174121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D5FEA62-8EAE-BF4B-8C8F-E898A45E9E08}" type="slidenum">
              <a:rPr lang="en-US" smtClean="0"/>
              <a:t>39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7431709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dirty="0">
                <a:solidFill>
                  <a:schemeClr val="bg1"/>
                </a:solidFill>
                <a:latin typeface="AMX" pitchFamily="2" charset="77"/>
              </a:rPr>
              <a:t>Mais do </a:t>
            </a:r>
            <a:r>
              <a:rPr lang="en-US" sz="1200" dirty="0" err="1">
                <a:solidFill>
                  <a:schemeClr val="bg1"/>
                </a:solidFill>
                <a:latin typeface="AMX" pitchFamily="2" charset="77"/>
              </a:rPr>
              <a:t>que</a:t>
            </a:r>
            <a:r>
              <a:rPr lang="en-US" sz="1200" dirty="0">
                <a:solidFill>
                  <a:schemeClr val="bg1"/>
                </a:solidFill>
                <a:latin typeface="AMX" pitchFamily="2" charset="77"/>
              </a:rPr>
              <a:t> vender </a:t>
            </a:r>
            <a:r>
              <a:rPr lang="en-US" sz="1200" dirty="0" err="1">
                <a:solidFill>
                  <a:schemeClr val="bg1"/>
                </a:solidFill>
                <a:latin typeface="AMX" pitchFamily="2" charset="77"/>
              </a:rPr>
              <a:t>planos</a:t>
            </a:r>
            <a:r>
              <a:rPr lang="en-US" sz="1200" dirty="0">
                <a:solidFill>
                  <a:schemeClr val="bg1"/>
                </a:solidFill>
                <a:latin typeface="AMX" pitchFamily="2" charset="77"/>
              </a:rPr>
              <a:t>, </a:t>
            </a:r>
            <a:r>
              <a:rPr lang="en-US" sz="1200" b="1" dirty="0" err="1">
                <a:solidFill>
                  <a:schemeClr val="bg1"/>
                </a:solidFill>
                <a:highlight>
                  <a:srgbClr val="961A1A"/>
                </a:highlight>
                <a:latin typeface="AMX" pitchFamily="2" charset="77"/>
              </a:rPr>
              <a:t>você</a:t>
            </a:r>
            <a:r>
              <a:rPr lang="en-US" sz="1200" b="1" dirty="0">
                <a:solidFill>
                  <a:schemeClr val="bg1"/>
                </a:solidFill>
                <a:highlight>
                  <a:srgbClr val="961A1A"/>
                </a:highlight>
                <a:latin typeface="AMX" pitchFamily="2" charset="77"/>
              </a:rPr>
              <a:t> </a:t>
            </a:r>
            <a:r>
              <a:rPr lang="en-US" sz="1200" b="1" dirty="0" err="1">
                <a:solidFill>
                  <a:schemeClr val="bg1"/>
                </a:solidFill>
                <a:highlight>
                  <a:srgbClr val="961A1A"/>
                </a:highlight>
                <a:latin typeface="AMX" pitchFamily="2" charset="77"/>
              </a:rPr>
              <a:t>entrega</a:t>
            </a:r>
            <a:r>
              <a:rPr lang="en-US" sz="1200" b="1" dirty="0">
                <a:solidFill>
                  <a:schemeClr val="bg1"/>
                </a:solidFill>
                <a:highlight>
                  <a:srgbClr val="961A1A"/>
                </a:highlight>
                <a:latin typeface="AMX" pitchFamily="2" charset="77"/>
              </a:rPr>
              <a:t> </a:t>
            </a:r>
            <a:r>
              <a:rPr lang="en-US" sz="1200" b="1" dirty="0" err="1">
                <a:solidFill>
                  <a:schemeClr val="bg1"/>
                </a:solidFill>
                <a:highlight>
                  <a:srgbClr val="961A1A"/>
                </a:highlight>
                <a:latin typeface="AMX" pitchFamily="2" charset="77"/>
              </a:rPr>
              <a:t>soluções</a:t>
            </a:r>
            <a:r>
              <a:rPr lang="en-US" sz="1200" b="1" dirty="0">
                <a:solidFill>
                  <a:schemeClr val="bg1"/>
                </a:solidFill>
                <a:highlight>
                  <a:srgbClr val="961A1A"/>
                </a:highlight>
                <a:latin typeface="AMX" pitchFamily="2" charset="77"/>
              </a:rPr>
              <a:t> </a:t>
            </a:r>
            <a:r>
              <a:rPr lang="en-US" sz="1200" b="1" dirty="0" err="1">
                <a:solidFill>
                  <a:schemeClr val="bg1"/>
                </a:solidFill>
                <a:highlight>
                  <a:srgbClr val="961A1A"/>
                </a:highlight>
                <a:latin typeface="AMX" pitchFamily="2" charset="77"/>
              </a:rPr>
              <a:t>que</a:t>
            </a:r>
            <a:r>
              <a:rPr lang="en-US" sz="1200" b="1" dirty="0">
                <a:solidFill>
                  <a:schemeClr val="bg1"/>
                </a:solidFill>
                <a:highlight>
                  <a:srgbClr val="961A1A"/>
                </a:highlight>
                <a:latin typeface="AMX" pitchFamily="2" charset="77"/>
              </a:rPr>
              <a:t> </a:t>
            </a:r>
            <a:r>
              <a:rPr lang="en-US" sz="1200" b="1" dirty="0" err="1">
                <a:solidFill>
                  <a:schemeClr val="bg1"/>
                </a:solidFill>
                <a:highlight>
                  <a:srgbClr val="961A1A"/>
                </a:highlight>
                <a:latin typeface="AMX" pitchFamily="2" charset="77"/>
              </a:rPr>
              <a:t>facilitam</a:t>
            </a:r>
            <a:r>
              <a:rPr lang="en-US" sz="1200" b="1" dirty="0">
                <a:solidFill>
                  <a:schemeClr val="bg1"/>
                </a:solidFill>
                <a:highlight>
                  <a:srgbClr val="961A1A"/>
                </a:highlight>
                <a:latin typeface="AMX" pitchFamily="2" charset="77"/>
              </a:rPr>
              <a:t> a </a:t>
            </a:r>
            <a:r>
              <a:rPr lang="en-US" sz="1200" b="1" dirty="0" err="1">
                <a:solidFill>
                  <a:schemeClr val="bg1"/>
                </a:solidFill>
                <a:highlight>
                  <a:srgbClr val="961A1A"/>
                </a:highlight>
                <a:latin typeface="AMX" pitchFamily="2" charset="77"/>
              </a:rPr>
              <a:t>vida</a:t>
            </a:r>
            <a:r>
              <a:rPr lang="en-US" sz="1200" b="1" dirty="0">
                <a:solidFill>
                  <a:schemeClr val="bg1"/>
                </a:solidFill>
                <a:highlight>
                  <a:srgbClr val="961A1A"/>
                </a:highlight>
                <a:latin typeface="AMX" pitchFamily="2" charset="77"/>
              </a:rPr>
              <a:t> dos </a:t>
            </a:r>
            <a:r>
              <a:rPr lang="en-US" sz="1200" b="1" dirty="0" err="1">
                <a:solidFill>
                  <a:schemeClr val="bg1"/>
                </a:solidFill>
                <a:highlight>
                  <a:srgbClr val="961A1A"/>
                </a:highlight>
                <a:latin typeface="AMX" pitchFamily="2" charset="77"/>
              </a:rPr>
              <a:t>nossos</a:t>
            </a:r>
            <a:r>
              <a:rPr lang="en-US" sz="1200" b="1" dirty="0">
                <a:solidFill>
                  <a:schemeClr val="bg1"/>
                </a:solidFill>
                <a:highlight>
                  <a:srgbClr val="961A1A"/>
                </a:highlight>
                <a:latin typeface="AMX" pitchFamily="2" charset="77"/>
              </a:rPr>
              <a:t> </a:t>
            </a:r>
            <a:r>
              <a:rPr lang="en-US" sz="1200" b="1" dirty="0" err="1">
                <a:solidFill>
                  <a:schemeClr val="bg1"/>
                </a:solidFill>
                <a:highlight>
                  <a:srgbClr val="961A1A"/>
                </a:highlight>
                <a:latin typeface="AMX" pitchFamily="2" charset="77"/>
              </a:rPr>
              <a:t>clientes</a:t>
            </a:r>
            <a:r>
              <a:rPr lang="en-US" sz="1200" b="1" dirty="0">
                <a:solidFill>
                  <a:schemeClr val="bg1"/>
                </a:solidFill>
                <a:latin typeface="AMX" pitchFamily="2" charset="77"/>
              </a:rPr>
              <a:t> </a:t>
            </a:r>
            <a:r>
              <a:rPr lang="en-US" sz="1200" dirty="0">
                <a:solidFill>
                  <a:schemeClr val="bg1"/>
                </a:solidFill>
                <a:latin typeface="AMX" pitchFamily="2" charset="77"/>
              </a:rPr>
              <a:t>— </a:t>
            </a:r>
            <a:r>
              <a:rPr lang="en-US" sz="1200" dirty="0" err="1">
                <a:solidFill>
                  <a:schemeClr val="bg1"/>
                </a:solidFill>
                <a:latin typeface="AMX" pitchFamily="2" charset="77"/>
              </a:rPr>
              <a:t>seja</a:t>
            </a:r>
            <a:r>
              <a:rPr lang="en-US" sz="1200" dirty="0">
                <a:solidFill>
                  <a:schemeClr val="bg1"/>
                </a:solidFill>
                <a:latin typeface="AMX" pitchFamily="2" charset="77"/>
              </a:rPr>
              <a:t> com </a:t>
            </a:r>
            <a:r>
              <a:rPr lang="en-US" sz="1200" dirty="0" err="1">
                <a:solidFill>
                  <a:schemeClr val="bg1"/>
                </a:solidFill>
                <a:latin typeface="AMX" pitchFamily="2" charset="77"/>
              </a:rPr>
              <a:t>mais</a:t>
            </a:r>
            <a:r>
              <a:rPr lang="en-US" sz="1200" dirty="0">
                <a:solidFill>
                  <a:schemeClr val="bg1"/>
                </a:solidFill>
                <a:latin typeface="AMX" pitchFamily="2" charset="77"/>
              </a:rPr>
              <a:t> </a:t>
            </a:r>
            <a:r>
              <a:rPr lang="en-US" sz="1200" dirty="0" err="1">
                <a:solidFill>
                  <a:schemeClr val="bg1"/>
                </a:solidFill>
                <a:latin typeface="AMX" pitchFamily="2" charset="77"/>
              </a:rPr>
              <a:t>conectividade</a:t>
            </a:r>
            <a:r>
              <a:rPr lang="en-US" sz="1200" dirty="0">
                <a:solidFill>
                  <a:schemeClr val="bg1"/>
                </a:solidFill>
                <a:latin typeface="AMX" pitchFamily="2" charset="77"/>
              </a:rPr>
              <a:t>, </a:t>
            </a:r>
            <a:r>
              <a:rPr lang="en-US" sz="1200" dirty="0" err="1">
                <a:solidFill>
                  <a:schemeClr val="bg1"/>
                </a:solidFill>
                <a:latin typeface="AMX" pitchFamily="2" charset="77"/>
              </a:rPr>
              <a:t>economia</a:t>
            </a:r>
            <a:r>
              <a:rPr lang="en-US" sz="1200" dirty="0">
                <a:solidFill>
                  <a:schemeClr val="bg1"/>
                </a:solidFill>
                <a:latin typeface="AMX" pitchFamily="2" charset="77"/>
              </a:rPr>
              <a:t>, </a:t>
            </a:r>
            <a:r>
              <a:rPr lang="en-US" sz="1200" dirty="0" err="1">
                <a:solidFill>
                  <a:schemeClr val="bg1"/>
                </a:solidFill>
                <a:latin typeface="AMX" pitchFamily="2" charset="77"/>
              </a:rPr>
              <a:t>ou</a:t>
            </a:r>
            <a:r>
              <a:rPr lang="en-US" sz="1200" dirty="0">
                <a:solidFill>
                  <a:schemeClr val="bg1"/>
                </a:solidFill>
                <a:latin typeface="AMX" pitchFamily="2" charset="77"/>
              </a:rPr>
              <a:t> </a:t>
            </a:r>
            <a:r>
              <a:rPr lang="en-US" sz="1200" dirty="0" err="1">
                <a:solidFill>
                  <a:schemeClr val="bg1"/>
                </a:solidFill>
                <a:latin typeface="AMX" pitchFamily="2" charset="77"/>
              </a:rPr>
              <a:t>experiências</a:t>
            </a:r>
            <a:r>
              <a:rPr lang="en-US" sz="1200" dirty="0">
                <a:solidFill>
                  <a:schemeClr val="bg1"/>
                </a:solidFill>
                <a:latin typeface="AMX" pitchFamily="2" charset="77"/>
              </a:rPr>
              <a:t> </a:t>
            </a:r>
            <a:r>
              <a:rPr lang="en-US" sz="1200" dirty="0" err="1">
                <a:solidFill>
                  <a:schemeClr val="bg1"/>
                </a:solidFill>
                <a:latin typeface="AMX" pitchFamily="2" charset="77"/>
              </a:rPr>
              <a:t>como</a:t>
            </a:r>
            <a:br>
              <a:rPr lang="en-US" sz="1200" dirty="0">
                <a:solidFill>
                  <a:schemeClr val="bg1"/>
                </a:solidFill>
                <a:latin typeface="AMX" pitchFamily="2" charset="77"/>
              </a:rPr>
            </a:br>
            <a:r>
              <a:rPr lang="en-US" sz="1200" dirty="0">
                <a:solidFill>
                  <a:schemeClr val="bg1"/>
                </a:solidFill>
                <a:latin typeface="AMX" pitchFamily="2" charset="77"/>
              </a:rPr>
              <a:t>a Netflix e o </a:t>
            </a:r>
            <a:r>
              <a:rPr lang="en-US" sz="1200" dirty="0" err="1">
                <a:solidFill>
                  <a:schemeClr val="bg1"/>
                </a:solidFill>
                <a:latin typeface="AMX" pitchFamily="2" charset="77"/>
              </a:rPr>
              <a:t>uso</a:t>
            </a:r>
            <a:r>
              <a:rPr lang="en-US" sz="1200" dirty="0">
                <a:solidFill>
                  <a:schemeClr val="bg1"/>
                </a:solidFill>
                <a:latin typeface="AMX" pitchFamily="2" charset="77"/>
              </a:rPr>
              <a:t> da internet no exterior.</a:t>
            </a:r>
          </a:p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D5FEA62-8EAE-BF4B-8C8F-E898A45E9E08}" type="slidenum">
              <a:rPr lang="en-US" smtClean="0"/>
              <a:pPr/>
              <a:t>45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842811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svg"/><Relationship Id="rId1" Type="http://schemas.openxmlformats.org/officeDocument/2006/relationships/slideMaster" Target="../slideMasters/slideMaster2.xml"/><Relationship Id="rId5" Type="http://schemas.openxmlformats.org/officeDocument/2006/relationships/image" Target="../media/image8.svg"/><Relationship Id="rId4" Type="http://schemas.openxmlformats.org/officeDocument/2006/relationships/image" Target="../media/image7.svg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2.xml"/><Relationship Id="rId4" Type="http://schemas.openxmlformats.org/officeDocument/2006/relationships/image" Target="../media/image6.svg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2.xml"/><Relationship Id="rId4" Type="http://schemas.openxmlformats.org/officeDocument/2006/relationships/image" Target="../media/image6.svg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2.xml"/><Relationship Id="rId4" Type="http://schemas.openxmlformats.org/officeDocument/2006/relationships/image" Target="../media/image8.sv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695AD9C3-96CF-8CDB-F2A5-FB832D25AF1E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D8D8D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0" i="0" dirty="0">
              <a:latin typeface="AMX" pitchFamily="2" charset="77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33FD9FA9-77A1-DF98-A026-9B0F1D57A6D3}"/>
              </a:ext>
            </a:extLst>
          </p:cNvPr>
          <p:cNvGrpSpPr/>
          <p:nvPr userDrawn="1"/>
        </p:nvGrpSpPr>
        <p:grpSpPr>
          <a:xfrm>
            <a:off x="222204" y="185873"/>
            <a:ext cx="11729664" cy="219685"/>
            <a:chOff x="222204" y="185873"/>
            <a:chExt cx="11729664" cy="219685"/>
          </a:xfrm>
        </p:grpSpPr>
        <p:pic>
          <p:nvPicPr>
            <p:cNvPr id="9" name="Graphic 8">
              <a:extLst>
                <a:ext uri="{FF2B5EF4-FFF2-40B4-BE49-F238E27FC236}">
                  <a16:creationId xmlns:a16="http://schemas.microsoft.com/office/drawing/2014/main" id="{884B1B42-A167-901D-3DF6-CB928D2F4182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222204" y="189282"/>
              <a:ext cx="589478" cy="212867"/>
            </a:xfrm>
            <a:prstGeom prst="rect">
              <a:avLst/>
            </a:prstGeom>
          </p:spPr>
        </p:pic>
        <p:pic>
          <p:nvPicPr>
            <p:cNvPr id="10" name="Picture 9">
              <a:extLst>
                <a:ext uri="{FF2B5EF4-FFF2-40B4-BE49-F238E27FC236}">
                  <a16:creationId xmlns:a16="http://schemas.microsoft.com/office/drawing/2014/main" id="{DE0B5295-B273-2BC0-A3D3-38CABEBE7518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rcRect/>
            <a:stretch/>
          </p:blipFill>
          <p:spPr>
            <a:xfrm>
              <a:off x="11369418" y="185873"/>
              <a:ext cx="582450" cy="219685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8699346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C722902C-8194-2F90-A0CB-5662E0A954CF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C98B3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0" i="0" dirty="0">
              <a:latin typeface="AMX" pitchFamily="2" charset="77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6DA7A8FF-70ED-AA88-9E8C-BF2B92702C74}"/>
              </a:ext>
            </a:extLst>
          </p:cNvPr>
          <p:cNvGrpSpPr/>
          <p:nvPr userDrawn="1"/>
        </p:nvGrpSpPr>
        <p:grpSpPr>
          <a:xfrm>
            <a:off x="222204" y="185873"/>
            <a:ext cx="11729664" cy="219685"/>
            <a:chOff x="222204" y="185873"/>
            <a:chExt cx="11729664" cy="219685"/>
          </a:xfrm>
        </p:grpSpPr>
        <p:pic>
          <p:nvPicPr>
            <p:cNvPr id="3" name="Graphic 2">
              <a:extLst>
                <a:ext uri="{FF2B5EF4-FFF2-40B4-BE49-F238E27FC236}">
                  <a16:creationId xmlns:a16="http://schemas.microsoft.com/office/drawing/2014/main" id="{1C53DEC7-F7C9-59EF-82A6-CE8FCFFD0F02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222204" y="189282"/>
              <a:ext cx="589478" cy="212867"/>
            </a:xfrm>
            <a:prstGeom prst="rect">
              <a:avLst/>
            </a:prstGeom>
          </p:spPr>
        </p:pic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076BCB07-B481-D18A-7DE1-E805D9C19887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rcRect/>
            <a:stretch/>
          </p:blipFill>
          <p:spPr>
            <a:xfrm>
              <a:off x="11369418" y="185873"/>
              <a:ext cx="582450" cy="219685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42881114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A70F050-F113-1571-1607-D5AAB92D4D6B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CA332F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0" i="0" dirty="0">
              <a:latin typeface="AMX" pitchFamily="2" charset="77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C9A7276C-7BD5-CFA7-A9FF-63C0F2071238}"/>
              </a:ext>
            </a:extLst>
          </p:cNvPr>
          <p:cNvGrpSpPr/>
          <p:nvPr userDrawn="1"/>
        </p:nvGrpSpPr>
        <p:grpSpPr>
          <a:xfrm>
            <a:off x="222204" y="184296"/>
            <a:ext cx="11729044" cy="222606"/>
            <a:chOff x="222204" y="184296"/>
            <a:chExt cx="11729044" cy="222606"/>
          </a:xfrm>
        </p:grpSpPr>
        <p:pic>
          <p:nvPicPr>
            <p:cNvPr id="12" name="Graphic 11">
              <a:extLst>
                <a:ext uri="{FF2B5EF4-FFF2-40B4-BE49-F238E27FC236}">
                  <a16:creationId xmlns:a16="http://schemas.microsoft.com/office/drawing/2014/main" id="{8B52CC35-14F0-D181-FA54-F57B2244A763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222204" y="184296"/>
              <a:ext cx="589478" cy="212867"/>
            </a:xfrm>
            <a:prstGeom prst="rect">
              <a:avLst/>
            </a:prstGeom>
          </p:spPr>
        </p:pic>
        <p:pic>
          <p:nvPicPr>
            <p:cNvPr id="13" name="Graphic 12">
              <a:extLst>
                <a:ext uri="{FF2B5EF4-FFF2-40B4-BE49-F238E27FC236}">
                  <a16:creationId xmlns:a16="http://schemas.microsoft.com/office/drawing/2014/main" id="{FF2143CE-273D-B75F-0D38-F215D7FD73F0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rcRect/>
            <a:stretch/>
          </p:blipFill>
          <p:spPr>
            <a:xfrm>
              <a:off x="11370039" y="187685"/>
              <a:ext cx="581209" cy="219217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9593413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644B48DF-D4ED-D547-4B84-2C968F64BCE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961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0" i="0" dirty="0">
              <a:latin typeface="AMX" pitchFamily="2" charset="77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05326987-0C5B-4F6B-4A8C-12DE371F4525}"/>
              </a:ext>
            </a:extLst>
          </p:cNvPr>
          <p:cNvGrpSpPr/>
          <p:nvPr userDrawn="1"/>
        </p:nvGrpSpPr>
        <p:grpSpPr>
          <a:xfrm>
            <a:off x="222204" y="184296"/>
            <a:ext cx="11729044" cy="222606"/>
            <a:chOff x="222204" y="184296"/>
            <a:chExt cx="11729044" cy="222606"/>
          </a:xfrm>
        </p:grpSpPr>
        <p:pic>
          <p:nvPicPr>
            <p:cNvPr id="3" name="Graphic 2">
              <a:extLst>
                <a:ext uri="{FF2B5EF4-FFF2-40B4-BE49-F238E27FC236}">
                  <a16:creationId xmlns:a16="http://schemas.microsoft.com/office/drawing/2014/main" id="{3D9D21F2-F51F-BFE8-4F1C-0DE51114F1BA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222204" y="184296"/>
              <a:ext cx="589478" cy="212867"/>
            </a:xfrm>
            <a:prstGeom prst="rect">
              <a:avLst/>
            </a:prstGeom>
          </p:spPr>
        </p:pic>
        <p:pic>
          <p:nvPicPr>
            <p:cNvPr id="4" name="Graphic 12">
              <a:extLst>
                <a:ext uri="{FF2B5EF4-FFF2-40B4-BE49-F238E27FC236}">
                  <a16:creationId xmlns:a16="http://schemas.microsoft.com/office/drawing/2014/main" id="{E40BEDB5-5536-9199-2C8C-B29A8EFF0EB9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rcRect/>
            <a:stretch/>
          </p:blipFill>
          <p:spPr>
            <a:xfrm>
              <a:off x="11370039" y="187685"/>
              <a:ext cx="581209" cy="219217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6596514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E59D1F1-8EC4-3FE5-074A-8430526B9AD6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0" i="0" dirty="0">
              <a:latin typeface="AMX" pitchFamily="2" charset="77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C7868DB5-D65F-955B-C561-A8E66FF42AFC}"/>
              </a:ext>
            </a:extLst>
          </p:cNvPr>
          <p:cNvGrpSpPr/>
          <p:nvPr userDrawn="1"/>
        </p:nvGrpSpPr>
        <p:grpSpPr>
          <a:xfrm>
            <a:off x="222204" y="185873"/>
            <a:ext cx="11729664" cy="219685"/>
            <a:chOff x="222204" y="185873"/>
            <a:chExt cx="11729664" cy="219685"/>
          </a:xfrm>
        </p:grpSpPr>
        <p:pic>
          <p:nvPicPr>
            <p:cNvPr id="3" name="Graphic 2">
              <a:extLst>
                <a:ext uri="{FF2B5EF4-FFF2-40B4-BE49-F238E27FC236}">
                  <a16:creationId xmlns:a16="http://schemas.microsoft.com/office/drawing/2014/main" id="{1B9976AD-EA53-B067-CBDE-2EE5B44FFDE8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222204" y="189282"/>
              <a:ext cx="589478" cy="212867"/>
            </a:xfrm>
            <a:prstGeom prst="rect">
              <a:avLst/>
            </a:prstGeom>
          </p:spPr>
        </p:pic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98676FED-C231-3DB8-4A7A-A885531912D4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rcRect/>
            <a:stretch/>
          </p:blipFill>
          <p:spPr>
            <a:xfrm>
              <a:off x="11369418" y="185873"/>
              <a:ext cx="582450" cy="219685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6172498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984418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Gráfico 7">
            <a:extLst>
              <a:ext uri="{FF2B5EF4-FFF2-40B4-BE49-F238E27FC236}">
                <a16:creationId xmlns:a16="http://schemas.microsoft.com/office/drawing/2014/main" id="{E9992E5C-4ECC-FA76-5732-F0E9AA173FD4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l="12996" t="29722" r="450" b="777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Gráfico 9">
            <a:extLst>
              <a:ext uri="{FF2B5EF4-FFF2-40B4-BE49-F238E27FC236}">
                <a16:creationId xmlns:a16="http://schemas.microsoft.com/office/drawing/2014/main" id="{7EF356F8-3E17-4666-0CA8-5379ED18B42A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24446" y="6257835"/>
            <a:ext cx="891493" cy="336614"/>
          </a:xfrm>
          <a:prstGeom prst="rect">
            <a:avLst/>
          </a:prstGeom>
        </p:spPr>
      </p:pic>
      <p:pic>
        <p:nvPicPr>
          <p:cNvPr id="12" name="Gráfico 11">
            <a:extLst>
              <a:ext uri="{FF2B5EF4-FFF2-40B4-BE49-F238E27FC236}">
                <a16:creationId xmlns:a16="http://schemas.microsoft.com/office/drawing/2014/main" id="{0E24B589-DE50-26ED-37CF-208D59137766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83739" y="223146"/>
            <a:ext cx="972313" cy="377019"/>
          </a:xfrm>
          <a:prstGeom prst="rect">
            <a:avLst/>
          </a:prstGeom>
        </p:spPr>
      </p:pic>
      <p:pic>
        <p:nvPicPr>
          <p:cNvPr id="13" name="Gráfico 12">
            <a:extLst>
              <a:ext uri="{FF2B5EF4-FFF2-40B4-BE49-F238E27FC236}">
                <a16:creationId xmlns:a16="http://schemas.microsoft.com/office/drawing/2014/main" id="{C315F6A7-FC60-F0E0-41DA-1C39AEB3B6F7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24446" y="6257836"/>
            <a:ext cx="897633" cy="336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4056397"/>
      </p:ext>
    </p:extLst>
  </p:cSld>
  <p:clrMapOvr>
    <a:masterClrMapping/>
  </p:clrMapOvr>
  <p:transition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2_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 descr="Uma imagem contendo Padrão do plano de fundo&#10;&#10;O conteúdo gerado por IA pode estar incorreto.">
            <a:extLst>
              <a:ext uri="{FF2B5EF4-FFF2-40B4-BE49-F238E27FC236}">
                <a16:creationId xmlns:a16="http://schemas.microsoft.com/office/drawing/2014/main" id="{C0F937DB-6682-F2D5-4F1C-2B6D2A96F180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-1246"/>
            <a:ext cx="12192000" cy="6860492"/>
          </a:xfrm>
          <a:prstGeom prst="rect">
            <a:avLst/>
          </a:prstGeom>
        </p:spPr>
      </p:pic>
      <p:pic>
        <p:nvPicPr>
          <p:cNvPr id="7" name="Gráfico 16">
            <a:extLst>
              <a:ext uri="{FF2B5EF4-FFF2-40B4-BE49-F238E27FC236}">
                <a16:creationId xmlns:a16="http://schemas.microsoft.com/office/drawing/2014/main" id="{08BC4627-D45F-35AD-A31A-3B45885FE1C9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84037" y="238700"/>
            <a:ext cx="972313" cy="336614"/>
          </a:xfrm>
          <a:prstGeom prst="rect">
            <a:avLst/>
          </a:prstGeom>
        </p:spPr>
      </p:pic>
      <p:pic>
        <p:nvPicPr>
          <p:cNvPr id="8" name="Gráfico 7">
            <a:extLst>
              <a:ext uri="{FF2B5EF4-FFF2-40B4-BE49-F238E27FC236}">
                <a16:creationId xmlns:a16="http://schemas.microsoft.com/office/drawing/2014/main" id="{913F9195-FA1C-A9E3-84AD-312C05C91AB7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24446" y="6257835"/>
            <a:ext cx="891493" cy="3366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5941830"/>
      </p:ext>
    </p:extLst>
  </p:cSld>
  <p:clrMapOvr>
    <a:masterClrMapping/>
  </p:clrMapOvr>
  <p:transition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 descr="Uma imagem contendo Padrão do plano de fundo&#10;&#10;O conteúdo gerado por IA pode estar incorreto.">
            <a:extLst>
              <a:ext uri="{FF2B5EF4-FFF2-40B4-BE49-F238E27FC236}">
                <a16:creationId xmlns:a16="http://schemas.microsoft.com/office/drawing/2014/main" id="{53B8D15A-6B6F-50AF-DFC7-3A05B56F7893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-1246"/>
            <a:ext cx="12192000" cy="6860492"/>
          </a:xfrm>
          <a:prstGeom prst="rect">
            <a:avLst/>
          </a:prstGeom>
        </p:spPr>
      </p:pic>
      <p:pic>
        <p:nvPicPr>
          <p:cNvPr id="7" name="Gráfico 16">
            <a:extLst>
              <a:ext uri="{FF2B5EF4-FFF2-40B4-BE49-F238E27FC236}">
                <a16:creationId xmlns:a16="http://schemas.microsoft.com/office/drawing/2014/main" id="{08BC4627-D45F-35AD-A31A-3B45885FE1C9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84037" y="238700"/>
            <a:ext cx="972313" cy="336614"/>
          </a:xfrm>
          <a:prstGeom prst="rect">
            <a:avLst/>
          </a:prstGeom>
        </p:spPr>
      </p:pic>
      <p:pic>
        <p:nvPicPr>
          <p:cNvPr id="8" name="Gráfico 7">
            <a:extLst>
              <a:ext uri="{FF2B5EF4-FFF2-40B4-BE49-F238E27FC236}">
                <a16:creationId xmlns:a16="http://schemas.microsoft.com/office/drawing/2014/main" id="{913F9195-FA1C-A9E3-84AD-312C05C91AB7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24446" y="6257835"/>
            <a:ext cx="891493" cy="3366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5375420"/>
      </p:ext>
    </p:extLst>
  </p:cSld>
  <p:clrMapOvr>
    <a:masterClrMapping/>
  </p:clrMapOvr>
  <p:transition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>
            <a:extLst>
              <a:ext uri="{FF2B5EF4-FFF2-40B4-BE49-F238E27FC236}">
                <a16:creationId xmlns:a16="http://schemas.microsoft.com/office/drawing/2014/main" id="{A0B51183-8AA3-7952-B536-30F88D09A514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-1"/>
            <a:ext cx="12192000" cy="6860493"/>
          </a:xfrm>
          <a:prstGeom prst="rect">
            <a:avLst/>
          </a:prstGeom>
        </p:spPr>
      </p:pic>
      <p:pic>
        <p:nvPicPr>
          <p:cNvPr id="4" name="Gráfico 3">
            <a:extLst>
              <a:ext uri="{FF2B5EF4-FFF2-40B4-BE49-F238E27FC236}">
                <a16:creationId xmlns:a16="http://schemas.microsoft.com/office/drawing/2014/main" id="{3695090C-3A61-63DA-ECBE-73256A09F9E3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83739" y="223146"/>
            <a:ext cx="972313" cy="377019"/>
          </a:xfrm>
          <a:prstGeom prst="rect">
            <a:avLst/>
          </a:prstGeom>
        </p:spPr>
      </p:pic>
      <p:pic>
        <p:nvPicPr>
          <p:cNvPr id="5" name="Gráfico 4">
            <a:extLst>
              <a:ext uri="{FF2B5EF4-FFF2-40B4-BE49-F238E27FC236}">
                <a16:creationId xmlns:a16="http://schemas.microsoft.com/office/drawing/2014/main" id="{6E7F1C82-3070-FF2B-6AFF-16FD7A0B3467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24446" y="6257836"/>
            <a:ext cx="897633" cy="336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9635270"/>
      </p:ext>
    </p:extLst>
  </p:cSld>
  <p:clrMapOvr>
    <a:masterClrMapping/>
  </p:clrMapOvr>
  <p:transition>
    <p:fade/>
  </p:transition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5" Type="http://schemas.openxmlformats.org/officeDocument/2006/relationships/theme" Target="../theme/theme2.xml"/><Relationship Id="rId4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498899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5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Título 1">
            <a:extLst>
              <a:ext uri="{FF2B5EF4-FFF2-40B4-BE49-F238E27FC236}">
                <a16:creationId xmlns:a16="http://schemas.microsoft.com/office/drawing/2014/main" id="{A656B17B-076E-0D0B-FF66-1568334639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pt-BR" dirty="0"/>
              <a:t>Clique para editar o título Mestre</a:t>
            </a:r>
          </a:p>
        </p:txBody>
      </p:sp>
      <p:sp>
        <p:nvSpPr>
          <p:cNvPr id="3" name="Espaço Reservado para Texto 2">
            <a:extLst>
              <a:ext uri="{FF2B5EF4-FFF2-40B4-BE49-F238E27FC236}">
                <a16:creationId xmlns:a16="http://schemas.microsoft.com/office/drawing/2014/main" id="{B82C9664-6027-37B6-7D82-EA51ADEBAC0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pt-BR" dirty="0"/>
              <a:t>Clique para editar os estilos de texto Mestres</a:t>
            </a:r>
          </a:p>
          <a:p>
            <a:pPr lvl="1"/>
            <a:r>
              <a:rPr lang="pt-BR" dirty="0"/>
              <a:t>Segundo nível</a:t>
            </a:r>
          </a:p>
          <a:p>
            <a:pPr lvl="2"/>
            <a:r>
              <a:rPr lang="pt-BR" dirty="0"/>
              <a:t>Terceiro nível</a:t>
            </a:r>
          </a:p>
          <a:p>
            <a:pPr lvl="3"/>
            <a:r>
              <a:rPr lang="pt-BR" dirty="0"/>
              <a:t>Quarto nível</a:t>
            </a:r>
          </a:p>
          <a:p>
            <a:pPr lvl="4"/>
            <a:r>
              <a:rPr lang="pt-BR" dirty="0"/>
              <a:t>Quinto nível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45CA3918-29AF-098D-9D8B-42B5F6ADA3C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  <a:latin typeface="AMX" pitchFamily="2" charset="0"/>
              </a:defRPr>
            </a:lvl1pPr>
          </a:lstStyle>
          <a:p>
            <a:fld id="{12921503-CE0B-4713-B8A5-D96C0C8384B3}" type="datetimeFigureOut">
              <a:rPr lang="pt-BR" smtClean="0"/>
              <a:pPr/>
              <a:t>11/05/2026</a:t>
            </a:fld>
            <a:endParaRPr lang="pt-BR" dirty="0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565F5772-421A-61AF-8691-0B49169C724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  <a:latin typeface="AMX" pitchFamily="2" charset="0"/>
              </a:defRPr>
            </a:lvl1pPr>
          </a:lstStyle>
          <a:p>
            <a:endParaRPr lang="pt-BR" dirty="0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9E4AB706-19AF-0606-BD3E-6B898CBCA78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  <a:latin typeface="AMX" pitchFamily="2" charset="0"/>
              </a:defRPr>
            </a:lvl1pPr>
          </a:lstStyle>
          <a:p>
            <a:fld id="{66644200-9933-432F-BB17-EFE6EB8BD19A}" type="slidenum">
              <a:rPr lang="pt-BR" smtClean="0"/>
              <a:pPr/>
              <a:t>‹nº›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5011045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7" r:id="rId1"/>
    <p:sldLayoutId id="2147483658" r:id="rId2"/>
    <p:sldLayoutId id="2147483659" r:id="rId3"/>
    <p:sldLayoutId id="2147483660" r:id="rId4"/>
  </p:sldLayoutIdLst>
  <p:transition>
    <p:fade/>
  </p:transition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AMX" pitchFamily="2" charset="0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AMX" pitchFamily="2" charset="0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AMX" pitchFamily="2" charset="0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AMX" pitchFamily="2" charset="0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AMX" pitchFamily="2" charset="0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AMX" pitchFamily="2" charset="0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pt-B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15.sv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0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svg"/><Relationship Id="rId5" Type="http://schemas.openxmlformats.org/officeDocument/2006/relationships/image" Target="../media/image18.svg"/><Relationship Id="rId4" Type="http://schemas.openxmlformats.org/officeDocument/2006/relationships/image" Target="../media/image17.sv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4.png"/><Relationship Id="rId4" Type="http://schemas.openxmlformats.org/officeDocument/2006/relationships/image" Target="../media/image21.sv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3" Type="http://schemas.openxmlformats.org/officeDocument/2006/relationships/image" Target="../media/image24.svg"/><Relationship Id="rId7" Type="http://schemas.openxmlformats.org/officeDocument/2006/relationships/image" Target="../media/image2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7.svg"/><Relationship Id="rId5" Type="http://schemas.openxmlformats.org/officeDocument/2006/relationships/image" Target="../media/image26.svg"/><Relationship Id="rId10" Type="http://schemas.openxmlformats.org/officeDocument/2006/relationships/image" Target="../media/image31.svg"/><Relationship Id="rId4" Type="http://schemas.openxmlformats.org/officeDocument/2006/relationships/image" Target="../media/image25.svg"/><Relationship Id="rId9" Type="http://schemas.openxmlformats.org/officeDocument/2006/relationships/image" Target="../media/image30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3" Type="http://schemas.openxmlformats.org/officeDocument/2006/relationships/image" Target="../media/image24.svg"/><Relationship Id="rId7" Type="http://schemas.openxmlformats.org/officeDocument/2006/relationships/image" Target="../media/image2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7.svg"/><Relationship Id="rId5" Type="http://schemas.openxmlformats.org/officeDocument/2006/relationships/image" Target="../media/image26.svg"/><Relationship Id="rId10" Type="http://schemas.openxmlformats.org/officeDocument/2006/relationships/image" Target="../media/image31.svg"/><Relationship Id="rId4" Type="http://schemas.openxmlformats.org/officeDocument/2006/relationships/image" Target="../media/image25.svg"/><Relationship Id="rId9" Type="http://schemas.openxmlformats.org/officeDocument/2006/relationships/image" Target="../media/image30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sv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svg"/><Relationship Id="rId7" Type="http://schemas.openxmlformats.org/officeDocument/2006/relationships/image" Target="../media/image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6.svg"/><Relationship Id="rId5" Type="http://schemas.openxmlformats.org/officeDocument/2006/relationships/image" Target="../media/image35.svg"/><Relationship Id="rId4" Type="http://schemas.openxmlformats.org/officeDocument/2006/relationships/image" Target="../media/image34.sv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sv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9.svg"/><Relationship Id="rId4" Type="http://schemas.openxmlformats.org/officeDocument/2006/relationships/image" Target="../media/image4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sv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sv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1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9.svg"/><Relationship Id="rId4" Type="http://schemas.openxmlformats.org/officeDocument/2006/relationships/image" Target="../media/image4.png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sv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9.sv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jpe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.png"/><Relationship Id="rId4" Type="http://schemas.openxmlformats.org/officeDocument/2006/relationships/image" Target="../media/image3.sv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svg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svg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2.png"/><Relationship Id="rId4" Type="http://schemas.openxmlformats.org/officeDocument/2006/relationships/image" Target="../media/image1.sv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Layout" Target="../slideLayouts/slideLayout1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Layout" Target="../slideLayouts/slideLayout1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Layout" Target="../slideLayouts/slideLayout1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Layout" Target="../slideLayouts/slideLayout1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Layout" Target="../slideLayouts/slideLayout1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e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9.svg"/><Relationship Id="rId4" Type="http://schemas.openxmlformats.org/officeDocument/2006/relationships/image" Target="../media/image4.pn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png"/><Relationship Id="rId5" Type="http://schemas.openxmlformats.org/officeDocument/2006/relationships/image" Target="../media/image15.svg"/><Relationship Id="rId4" Type="http://schemas.openxmlformats.org/officeDocument/2006/relationships/image" Target="../media/image1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B7E1C27-B02B-4245-0123-52F1D9063A8C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D8D8D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AMX" pitchFamily="2" charset="77"/>
            </a:endParaRP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965E1031-2C44-7C08-CA1B-F2AFCA2DE4B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237563" y="6373091"/>
            <a:ext cx="832870" cy="314137"/>
          </a:xfrm>
          <a:prstGeom prst="rect">
            <a:avLst/>
          </a:prstGeom>
        </p:spPr>
      </p:pic>
      <p:sp>
        <p:nvSpPr>
          <p:cNvPr id="6" name="Oval 5">
            <a:extLst>
              <a:ext uri="{FF2B5EF4-FFF2-40B4-BE49-F238E27FC236}">
                <a16:creationId xmlns:a16="http://schemas.microsoft.com/office/drawing/2014/main" id="{B5976785-8B91-EF71-6274-A60F24951A97}"/>
              </a:ext>
            </a:extLst>
          </p:cNvPr>
          <p:cNvSpPr/>
          <p:nvPr/>
        </p:nvSpPr>
        <p:spPr>
          <a:xfrm>
            <a:off x="1031846" y="1398864"/>
            <a:ext cx="4714613" cy="4714613"/>
          </a:xfrm>
          <a:prstGeom prst="ellipse">
            <a:avLst/>
          </a:prstGeom>
          <a:noFill/>
          <a:ln w="9525">
            <a:solidFill>
              <a:srgbClr val="0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AMX" pitchFamily="2" charset="77"/>
            </a:endParaRP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E2EBEE2E-9BB9-886D-1874-C55E10E20E5A}"/>
              </a:ext>
            </a:extLst>
          </p:cNvPr>
          <p:cNvSpPr/>
          <p:nvPr/>
        </p:nvSpPr>
        <p:spPr>
          <a:xfrm>
            <a:off x="1168166" y="1535185"/>
            <a:ext cx="4441972" cy="4441970"/>
          </a:xfrm>
          <a:prstGeom prst="ellipse">
            <a:avLst/>
          </a:prstGeom>
          <a:noFill/>
          <a:ln w="9525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AMX" pitchFamily="2" charset="77"/>
            </a:endParaRPr>
          </a:p>
        </p:txBody>
      </p:sp>
      <p:pic>
        <p:nvPicPr>
          <p:cNvPr id="9" name="Picture 8" descr="A person holding a phone and pointing up&#10;&#10;Description automatically generated">
            <a:extLst>
              <a:ext uri="{FF2B5EF4-FFF2-40B4-BE49-F238E27FC236}">
                <a16:creationId xmlns:a16="http://schemas.microsoft.com/office/drawing/2014/main" id="{55FBC9F5-1A5E-F7D7-08C6-6994A810805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05191" y="345684"/>
            <a:ext cx="3620482" cy="6512315"/>
          </a:xfrm>
          <a:prstGeom prst="rect">
            <a:avLst/>
          </a:prstGeom>
        </p:spPr>
      </p:pic>
      <p:sp>
        <p:nvSpPr>
          <p:cNvPr id="12" name="Round Same-side Corner of Rectangle 11">
            <a:extLst>
              <a:ext uri="{FF2B5EF4-FFF2-40B4-BE49-F238E27FC236}">
                <a16:creationId xmlns:a16="http://schemas.microsoft.com/office/drawing/2014/main" id="{D705C008-8785-704D-DEDB-480C2AEB09CA}"/>
              </a:ext>
            </a:extLst>
          </p:cNvPr>
          <p:cNvSpPr/>
          <p:nvPr/>
        </p:nvSpPr>
        <p:spPr>
          <a:xfrm rot="16200000">
            <a:off x="5889773" y="555770"/>
            <a:ext cx="6857999" cy="5746455"/>
          </a:xfrm>
          <a:prstGeom prst="round2SameRect">
            <a:avLst>
              <a:gd name="adj1" fmla="val 11849"/>
              <a:gd name="adj2" fmla="val 0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AMX" pitchFamily="2" charset="77"/>
            </a:endParaRPr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0C153ED4-D414-C8D7-8156-98AA4399D8CB}"/>
              </a:ext>
            </a:extLst>
          </p:cNvPr>
          <p:cNvGrpSpPr/>
          <p:nvPr/>
        </p:nvGrpSpPr>
        <p:grpSpPr>
          <a:xfrm>
            <a:off x="7560112" y="2170114"/>
            <a:ext cx="3531765" cy="2331871"/>
            <a:chOff x="7560112" y="2170114"/>
            <a:chExt cx="3531765" cy="2331871"/>
          </a:xfrm>
        </p:grpSpPr>
        <p:pic>
          <p:nvPicPr>
            <p:cNvPr id="14" name="Picture 13" descr="A red and black text&#10;&#10;Description automatically generated">
              <a:extLst>
                <a:ext uri="{FF2B5EF4-FFF2-40B4-BE49-F238E27FC236}">
                  <a16:creationId xmlns:a16="http://schemas.microsoft.com/office/drawing/2014/main" id="{F8994B8C-6E43-FB8F-E2A1-EAFFA73BB418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7602057" y="2200605"/>
              <a:ext cx="3421777" cy="1864676"/>
            </a:xfrm>
            <a:prstGeom prst="rect">
              <a:avLst/>
            </a:prstGeom>
          </p:spPr>
        </p:pic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BFC30D58-7D35-4C3C-32AD-E2333FE418A8}"/>
                </a:ext>
              </a:extLst>
            </p:cNvPr>
            <p:cNvSpPr/>
            <p:nvPr/>
          </p:nvSpPr>
          <p:spPr>
            <a:xfrm>
              <a:off x="7560112" y="4264112"/>
              <a:ext cx="3531765" cy="167780"/>
            </a:xfrm>
            <a:prstGeom prst="rect">
              <a:avLst/>
            </a:prstGeom>
            <a:solidFill>
              <a:srgbClr val="D8D8D2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latin typeface="AMX" pitchFamily="2" charset="77"/>
              </a:endParaRPr>
            </a:p>
          </p:txBody>
        </p:sp>
        <p:pic>
          <p:nvPicPr>
            <p:cNvPr id="17" name="Picture 16">
              <a:extLst>
                <a:ext uri="{FF2B5EF4-FFF2-40B4-BE49-F238E27FC236}">
                  <a16:creationId xmlns:a16="http://schemas.microsoft.com/office/drawing/2014/main" id="{54CBCBA3-2AD1-146F-C8ED-3C8AAAE285CE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rcRect/>
            <a:stretch/>
          </p:blipFill>
          <p:spPr>
            <a:xfrm>
              <a:off x="7560112" y="4260425"/>
              <a:ext cx="3531765" cy="241560"/>
            </a:xfrm>
            <a:prstGeom prst="rect">
              <a:avLst/>
            </a:prstGeom>
          </p:spPr>
        </p:pic>
        <p:pic>
          <p:nvPicPr>
            <p:cNvPr id="19" name="Graphic 18">
              <a:extLst>
                <a:ext uri="{FF2B5EF4-FFF2-40B4-BE49-F238E27FC236}">
                  <a16:creationId xmlns:a16="http://schemas.microsoft.com/office/drawing/2014/main" id="{FB87DB3F-703E-F2BF-2470-E49334DAACB2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>
              <a:off x="7602057" y="2170114"/>
              <a:ext cx="1172827" cy="423521"/>
            </a:xfrm>
            <a:prstGeom prst="rect">
              <a:avLst/>
            </a:prstGeom>
          </p:spPr>
        </p:pic>
      </p:grpSp>
      <p:sp>
        <p:nvSpPr>
          <p:cNvPr id="20" name="Arc 19">
            <a:extLst>
              <a:ext uri="{FF2B5EF4-FFF2-40B4-BE49-F238E27FC236}">
                <a16:creationId xmlns:a16="http://schemas.microsoft.com/office/drawing/2014/main" id="{E4BC068C-AAF0-4E37-90F2-49750A5F8ADC}"/>
              </a:ext>
            </a:extLst>
          </p:cNvPr>
          <p:cNvSpPr/>
          <p:nvPr/>
        </p:nvSpPr>
        <p:spPr>
          <a:xfrm>
            <a:off x="10002474" y="3374319"/>
            <a:ext cx="2483141" cy="2483141"/>
          </a:xfrm>
          <a:prstGeom prst="arc">
            <a:avLst>
              <a:gd name="adj1" fmla="val 3928027"/>
              <a:gd name="adj2" fmla="val 10731708"/>
            </a:avLst>
          </a:prstGeom>
          <a:noFill/>
          <a:ln w="9525">
            <a:solidFill>
              <a:srgbClr val="000000"/>
            </a:solidFill>
            <a:headEnd type="arrow"/>
            <a:tailEnd type="non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>
              <a:latin typeface="AMX" pitchFamily="2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10680705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3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23568 0 L -2.91667E-6 0 " pathEditMode="relative" rAng="0" ptsTypes="AA">
                                      <p:cBhvr>
                                        <p:cTn id="9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784" y="0"/>
                                    </p:animMotion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3" presetClass="path" presetSubtype="0" accel="50000" decel="5000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animMotion origin="layout" path="M 0.23568 0 L -2.91667E-6 0 " pathEditMode="relative" rAng="0" ptsTypes="AA">
                                      <p:cBhvr>
                                        <p:cTn id="14" dur="1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784" y="0"/>
                                    </p:animMotion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nodeType="with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63" presetClass="path" presetSubtype="0" accel="50000" decel="50000" fill="hold" nodeType="withEffect">
                                  <p:stCondLst>
                                    <p:cond delay="150"/>
                                  </p:stCondLst>
                                  <p:childTnLst>
                                    <p:animMotion origin="layout" path="M -0.20014 -1.48148E-6 L 4.79167E-6 -1.48148E-6 " pathEditMode="relative" rAng="0" ptsTypes="AA">
                                      <p:cBhvr>
                                        <p:cTn id="19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013" y="0"/>
                                    </p:animMotion>
                                  </p:childTnLst>
                                </p:cTn>
                              </p:par>
                              <p:par>
                                <p:cTn id="20" presetID="49" presetClass="entr" presetSubtype="0" decel="10000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7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7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7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7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49" presetClass="entr" presetSubtype="0" decel="100000" fill="hold" grpId="0" nodeType="withEffect">
                                  <p:stCondLst>
                                    <p:cond delay="115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7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7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7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7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900"/>
                            </p:stCondLst>
                            <p:childTnLst>
                              <p:par>
                                <p:cTn id="3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12" grpId="0" animBg="1"/>
      <p:bldP spid="12" grpId="1" animBg="1"/>
      <p:bldP spid="20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FA39948-2C27-5288-3569-B3E96F11B74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aixaDeTexto 10">
            <a:extLst>
              <a:ext uri="{FF2B5EF4-FFF2-40B4-BE49-F238E27FC236}">
                <a16:creationId xmlns:a16="http://schemas.microsoft.com/office/drawing/2014/main" id="{F02C1F80-ED64-91B2-122A-07A5F2BB2058}"/>
              </a:ext>
            </a:extLst>
          </p:cNvPr>
          <p:cNvSpPr txBox="1"/>
          <p:nvPr/>
        </p:nvSpPr>
        <p:spPr>
          <a:xfrm>
            <a:off x="2336704" y="2807701"/>
            <a:ext cx="7518593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5400" b="1" i="0" u="none" strike="noStrike" kern="1200" cap="none" spc="0" normalizeH="0" baseline="0" noProof="0" dirty="0">
                <a:ln>
                  <a:noFill/>
                </a:ln>
                <a:solidFill>
                  <a:srgbClr val="DA291C"/>
                </a:solidFill>
                <a:effectLst/>
                <a:uLnTx/>
                <a:uFillTx/>
                <a:latin typeface="AMX Black" pitchFamily="2" charset="0"/>
                <a:ea typeface="+mn-ea"/>
                <a:cs typeface="+mn-cs"/>
              </a:rPr>
              <a:t>Aprender, impulsiona!</a:t>
            </a:r>
          </a:p>
        </p:txBody>
      </p:sp>
      <p:sp>
        <p:nvSpPr>
          <p:cNvPr id="17" name="CaixaDeTexto 23">
            <a:extLst>
              <a:ext uri="{FF2B5EF4-FFF2-40B4-BE49-F238E27FC236}">
                <a16:creationId xmlns:a16="http://schemas.microsoft.com/office/drawing/2014/main" id="{73852FBB-649A-DBB9-4FA9-016E79DBE736}"/>
              </a:ext>
            </a:extLst>
          </p:cNvPr>
          <p:cNvSpPr txBox="1"/>
          <p:nvPr/>
        </p:nvSpPr>
        <p:spPr>
          <a:xfrm rot="5400000">
            <a:off x="5757446" y="1938876"/>
            <a:ext cx="677108" cy="5266169"/>
          </a:xfrm>
          <a:prstGeom prst="rect">
            <a:avLst/>
          </a:prstGeom>
          <a:noFill/>
        </p:spPr>
        <p:txBody>
          <a:bodyPr vert="vert270" wrap="square" rtlCol="0">
            <a:spAutoFit/>
          </a:bodyPr>
          <a:lstStyle/>
          <a:p>
            <a:pPr marL="0" marR="0" lvl="0" indent="0" algn="l" defTabSz="457154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3200" b="1" i="0" u="none" strike="noStrike" kern="1200" cap="none" spc="0" normalizeH="0" baseline="0" noProof="0" dirty="0">
                <a:ln>
                  <a:noFill/>
                </a:ln>
                <a:solidFill>
                  <a:srgbClr val="2D2926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TRILHA PRINCIPAL | TEAMS</a:t>
            </a:r>
            <a:endParaRPr kumimoji="0" lang="pt-BR" sz="3200" b="0" i="1" u="none" strike="noStrike" kern="1200" cap="none" spc="0" normalizeH="0" baseline="0" noProof="0" dirty="0">
              <a:ln>
                <a:noFill/>
              </a:ln>
              <a:solidFill>
                <a:srgbClr val="2D2926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cxnSp>
        <p:nvCxnSpPr>
          <p:cNvPr id="3" name="Conector Reto 30">
            <a:extLst>
              <a:ext uri="{FF2B5EF4-FFF2-40B4-BE49-F238E27FC236}">
                <a16:creationId xmlns:a16="http://schemas.microsoft.com/office/drawing/2014/main" id="{17AEE8F8-328D-DE12-1E4E-2C9EC7D5F78D}"/>
              </a:ext>
            </a:extLst>
          </p:cNvPr>
          <p:cNvCxnSpPr>
            <a:cxnSpLocks/>
          </p:cNvCxnSpPr>
          <p:nvPr/>
        </p:nvCxnSpPr>
        <p:spPr>
          <a:xfrm>
            <a:off x="2148114" y="4119523"/>
            <a:ext cx="7953829" cy="0"/>
          </a:xfrm>
          <a:prstGeom prst="line">
            <a:avLst/>
          </a:prstGeom>
          <a:ln w="6350">
            <a:gradFill flip="none" rotWithShape="1">
              <a:gsLst>
                <a:gs pos="0">
                  <a:schemeClr val="bg1"/>
                </a:gs>
                <a:gs pos="51000">
                  <a:schemeClr val="bg2">
                    <a:lumMod val="25000"/>
                  </a:schemeClr>
                </a:gs>
                <a:gs pos="81000">
                  <a:schemeClr val="bg2">
                    <a:lumMod val="25000"/>
                  </a:schemeClr>
                </a:gs>
                <a:gs pos="21000">
                  <a:schemeClr val="bg2">
                    <a:lumMod val="25000"/>
                  </a:schemeClr>
                </a:gs>
                <a:gs pos="100000">
                  <a:schemeClr val="bg1"/>
                </a:gs>
              </a:gsLst>
              <a:lin ang="0" scaled="1"/>
              <a:tileRect/>
            </a:gra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1360515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7645AED-F707-8FAC-C4E4-91F21615098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Agrupar 1">
            <a:extLst>
              <a:ext uri="{FF2B5EF4-FFF2-40B4-BE49-F238E27FC236}">
                <a16:creationId xmlns:a16="http://schemas.microsoft.com/office/drawing/2014/main" id="{C4394E06-9C2B-69D5-486C-F63A98243F0B}"/>
              </a:ext>
            </a:extLst>
          </p:cNvPr>
          <p:cNvGrpSpPr/>
          <p:nvPr/>
        </p:nvGrpSpPr>
        <p:grpSpPr>
          <a:xfrm>
            <a:off x="2978944" y="171776"/>
            <a:ext cx="7367906" cy="677108"/>
            <a:chOff x="2978944" y="171776"/>
            <a:chExt cx="7367906" cy="677108"/>
          </a:xfrm>
        </p:grpSpPr>
        <p:sp>
          <p:nvSpPr>
            <p:cNvPr id="10" name="CaixaDeTexto 23">
              <a:extLst>
                <a:ext uri="{FF2B5EF4-FFF2-40B4-BE49-F238E27FC236}">
                  <a16:creationId xmlns:a16="http://schemas.microsoft.com/office/drawing/2014/main" id="{2AAC5B21-EAC9-9854-D265-26BA7001B24E}"/>
                </a:ext>
              </a:extLst>
            </p:cNvPr>
            <p:cNvSpPr txBox="1"/>
            <p:nvPr/>
          </p:nvSpPr>
          <p:spPr>
            <a:xfrm rot="5400000">
              <a:off x="5273475" y="-2122755"/>
              <a:ext cx="677108" cy="5266169"/>
            </a:xfrm>
            <a:prstGeom prst="rect">
              <a:avLst/>
            </a:prstGeom>
            <a:noFill/>
          </p:spPr>
          <p:txBody>
            <a:bodyPr vert="vert270" wrap="square" rtlCol="0">
              <a:spAutoFit/>
            </a:bodyPr>
            <a:lstStyle/>
            <a:p>
              <a:pPr marL="0" marR="0" lvl="0" indent="0" algn="l" defTabSz="457154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32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rPr>
                <a:t>TRILHA PRINCIPAL | </a:t>
              </a:r>
              <a:r>
                <a:rPr kumimoji="0" lang="pt-BR" sz="3200" b="1" i="0" u="none" strike="noStrike" kern="1200" cap="none" spc="0" normalizeH="0" baseline="0" noProof="0" dirty="0">
                  <a:ln>
                    <a:noFill/>
                  </a:ln>
                  <a:solidFill>
                    <a:srgbClr val="DA291C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rPr>
                <a:t>TEAMS</a:t>
              </a:r>
              <a:endParaRPr kumimoji="0" lang="pt-BR" sz="3200" b="0" i="1" u="none" strike="noStrike" kern="1200" cap="none" spc="0" normalizeH="0" baseline="0" noProof="0" dirty="0">
                <a:ln>
                  <a:noFill/>
                </a:ln>
                <a:solidFill>
                  <a:srgbClr val="DA291C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  <p:sp>
          <p:nvSpPr>
            <p:cNvPr id="15" name="CaixaDeTexto 14">
              <a:extLst>
                <a:ext uri="{FF2B5EF4-FFF2-40B4-BE49-F238E27FC236}">
                  <a16:creationId xmlns:a16="http://schemas.microsoft.com/office/drawing/2014/main" id="{25C5AAEC-1B35-2D3F-633A-77B6A05C43A1}"/>
                </a:ext>
              </a:extLst>
            </p:cNvPr>
            <p:cNvSpPr txBox="1"/>
            <p:nvPr/>
          </p:nvSpPr>
          <p:spPr>
            <a:xfrm>
              <a:off x="8245114" y="310274"/>
              <a:ext cx="2101736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20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MX"/>
                  <a:ea typeface="+mn-ea"/>
                  <a:cs typeface="+mn-cs"/>
                </a:rPr>
                <a:t>Onde estamos:</a:t>
              </a:r>
            </a:p>
          </p:txBody>
        </p:sp>
      </p:grpSp>
      <p:grpSp>
        <p:nvGrpSpPr>
          <p:cNvPr id="3" name="Agrupar 2">
            <a:extLst>
              <a:ext uri="{FF2B5EF4-FFF2-40B4-BE49-F238E27FC236}">
                <a16:creationId xmlns:a16="http://schemas.microsoft.com/office/drawing/2014/main" id="{3FA27FAD-FD55-3571-45CC-D8F841A300CE}"/>
              </a:ext>
            </a:extLst>
          </p:cNvPr>
          <p:cNvGrpSpPr/>
          <p:nvPr/>
        </p:nvGrpSpPr>
        <p:grpSpPr>
          <a:xfrm>
            <a:off x="1866896" y="890929"/>
            <a:ext cx="10325111" cy="5795295"/>
            <a:chOff x="1866896" y="890929"/>
            <a:chExt cx="10325111" cy="5795295"/>
          </a:xfrm>
        </p:grpSpPr>
        <p:sp>
          <p:nvSpPr>
            <p:cNvPr id="21" name="Retângulo: Cantos Superiores Arredondados 20">
              <a:extLst>
                <a:ext uri="{FF2B5EF4-FFF2-40B4-BE49-F238E27FC236}">
                  <a16:creationId xmlns:a16="http://schemas.microsoft.com/office/drawing/2014/main" id="{66C719ED-E85F-78A8-6449-4BB2FEA59FF6}"/>
                </a:ext>
              </a:extLst>
            </p:cNvPr>
            <p:cNvSpPr/>
            <p:nvPr/>
          </p:nvSpPr>
          <p:spPr>
            <a:xfrm rot="16200000">
              <a:off x="4131808" y="-1373975"/>
              <a:ext cx="5795295" cy="10325103"/>
            </a:xfrm>
            <a:prstGeom prst="round2SameRect">
              <a:avLst>
                <a:gd name="adj1" fmla="val 2633"/>
                <a:gd name="adj2" fmla="val 0"/>
              </a:avLst>
            </a:prstGeom>
            <a:solidFill>
              <a:srgbClr val="2D292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26" name="CaixaDeTexto 25">
              <a:extLst>
                <a:ext uri="{FF2B5EF4-FFF2-40B4-BE49-F238E27FC236}">
                  <a16:creationId xmlns:a16="http://schemas.microsoft.com/office/drawing/2014/main" id="{13FDF8AF-4A13-2EC2-9D3A-AEB96D884746}"/>
                </a:ext>
              </a:extLst>
            </p:cNvPr>
            <p:cNvSpPr txBox="1"/>
            <p:nvPr/>
          </p:nvSpPr>
          <p:spPr>
            <a:xfrm>
              <a:off x="2645485" y="1078053"/>
              <a:ext cx="4696106" cy="58477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32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MX Black" pitchFamily="2" charset="0"/>
                  <a:ea typeface="+mn-ea"/>
                  <a:cs typeface="+mn-cs"/>
                </a:rPr>
                <a:t>Aprender, impulsiona!</a:t>
              </a:r>
            </a:p>
          </p:txBody>
        </p:sp>
        <p:cxnSp>
          <p:nvCxnSpPr>
            <p:cNvPr id="27" name="Conector Reto 12">
              <a:extLst>
                <a:ext uri="{FF2B5EF4-FFF2-40B4-BE49-F238E27FC236}">
                  <a16:creationId xmlns:a16="http://schemas.microsoft.com/office/drawing/2014/main" id="{121158AB-516A-CB40-96F3-6D03BE913BA7}"/>
                </a:ext>
              </a:extLst>
            </p:cNvPr>
            <p:cNvCxnSpPr>
              <a:cxnSpLocks/>
            </p:cNvCxnSpPr>
            <p:nvPr/>
          </p:nvCxnSpPr>
          <p:spPr>
            <a:xfrm>
              <a:off x="2645485" y="1785939"/>
              <a:ext cx="4962806" cy="0"/>
            </a:xfrm>
            <a:prstGeom prst="line">
              <a:avLst/>
            </a:prstGeom>
            <a:ln w="6350">
              <a:gradFill flip="none" rotWithShape="1">
                <a:gsLst>
                  <a:gs pos="63000">
                    <a:schemeClr val="bg1"/>
                  </a:gs>
                  <a:gs pos="100000">
                    <a:srgbClr val="262626">
                      <a:alpha val="0"/>
                    </a:srgbClr>
                  </a:gs>
                  <a:gs pos="0">
                    <a:schemeClr val="bg2">
                      <a:lumMod val="25000"/>
                      <a:alpha val="0"/>
                    </a:schemeClr>
                  </a:gs>
                </a:gsLst>
                <a:lin ang="0" scaled="1"/>
                <a:tileRect/>
              </a:gra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Retângulo 32">
              <a:extLst>
                <a:ext uri="{FF2B5EF4-FFF2-40B4-BE49-F238E27FC236}">
                  <a16:creationId xmlns:a16="http://schemas.microsoft.com/office/drawing/2014/main" id="{108DB968-84DF-DAF1-2B4C-A727805660B9}"/>
                </a:ext>
              </a:extLst>
            </p:cNvPr>
            <p:cNvSpPr/>
            <p:nvPr/>
          </p:nvSpPr>
          <p:spPr>
            <a:xfrm>
              <a:off x="1866896" y="3474568"/>
              <a:ext cx="6790105" cy="406343"/>
            </a:xfrm>
            <a:prstGeom prst="rect">
              <a:avLst/>
            </a:prstGeom>
            <a:solidFill>
              <a:srgbClr val="DA291C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7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  <p:sp>
          <p:nvSpPr>
            <p:cNvPr id="6" name="Retângulo 5">
              <a:extLst>
                <a:ext uri="{FF2B5EF4-FFF2-40B4-BE49-F238E27FC236}">
                  <a16:creationId xmlns:a16="http://schemas.microsoft.com/office/drawing/2014/main" id="{9B7DC83F-502A-740C-8853-23A4E65AD7AA}"/>
                </a:ext>
              </a:extLst>
            </p:cNvPr>
            <p:cNvSpPr/>
            <p:nvPr/>
          </p:nvSpPr>
          <p:spPr>
            <a:xfrm>
              <a:off x="2978944" y="1843391"/>
              <a:ext cx="7961786" cy="4352795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342900" marR="0" lvl="0" indent="-342900" algn="l" defTabSz="914400" rtl="0" eaLnBrk="1" fontAlgn="ctr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Char char="•"/>
                <a:tabLst/>
                <a:defRPr/>
              </a:pPr>
              <a:r>
                <a:rPr kumimoji="0" lang="pt-BR" sz="2400" b="0" i="0" u="none" strike="noStrike" kern="1200" cap="none" spc="0" normalizeH="0" baseline="0" noProof="0" dirty="0" err="1">
                  <a:ln>
                    <a:noFill/>
                  </a:ln>
                  <a:solidFill>
                    <a:prstClr val="white">
                      <a:lumMod val="50000"/>
                    </a:prstClr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rPr>
                <a:t>Multi</a:t>
              </a:r>
              <a:r>
                <a:rPr kumimoji="0" lang="pt-BR" sz="24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>
                      <a:lumMod val="50000"/>
                    </a:prstClr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rPr>
                <a:t>;</a:t>
              </a:r>
            </a:p>
            <a:p>
              <a:pPr marL="342900" marR="0" lvl="0" indent="-342900" algn="l" defTabSz="914400" rtl="0" eaLnBrk="1" fontAlgn="ctr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Char char="•"/>
                <a:tabLst/>
                <a:defRPr/>
              </a:pPr>
              <a:r>
                <a:rPr kumimoji="0" lang="pt-BR" sz="24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>
                      <a:lumMod val="50000"/>
                    </a:prstClr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rPr>
                <a:t>Banda Larga;</a:t>
              </a:r>
            </a:p>
            <a:p>
              <a:pPr marL="342900" marR="0" lvl="0" indent="-342900" algn="l" defTabSz="914400" rtl="0" eaLnBrk="1" fontAlgn="ctr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Char char="•"/>
                <a:tabLst/>
                <a:defRPr/>
              </a:pPr>
              <a:r>
                <a:rPr kumimoji="0" lang="pt-BR" sz="24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>
                      <a:lumMod val="50000"/>
                    </a:prstClr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rPr>
                <a:t>Fone Fixo;</a:t>
              </a:r>
            </a:p>
            <a:p>
              <a:pPr marL="342900" marR="0" lvl="0" indent="-342900" algn="l" defTabSz="914400" rtl="0" eaLnBrk="1" fontAlgn="ctr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Char char="•"/>
                <a:tabLst/>
                <a:defRPr/>
              </a:pPr>
              <a:r>
                <a:rPr kumimoji="0" lang="pt-BR" sz="24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>
                      <a:lumMod val="50000"/>
                    </a:prstClr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rPr>
                <a:t>TV;</a:t>
              </a:r>
            </a:p>
            <a:p>
              <a:pPr marL="342900" marR="0" lvl="0" indent="-342900" algn="l" defTabSz="914400" rtl="0" eaLnBrk="1" fontAlgn="ctr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Char char="•"/>
                <a:tabLst/>
                <a:defRPr/>
              </a:pPr>
              <a:r>
                <a:rPr kumimoji="0" lang="pt-BR" sz="24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rPr>
                <a:t>Pós;</a:t>
              </a:r>
            </a:p>
            <a:p>
              <a:pPr marL="342900" marR="0" lvl="0" indent="-342900" algn="l" defTabSz="914400" rtl="0" eaLnBrk="1" fontAlgn="ctr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Char char="•"/>
                <a:tabLst/>
                <a:defRPr/>
              </a:pPr>
              <a:r>
                <a:rPr kumimoji="0" lang="pt-BR" sz="24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rPr>
                <a:t>Controle;</a:t>
              </a:r>
            </a:p>
            <a:p>
              <a:pPr marL="342900" marR="0" lvl="0" indent="-342900" algn="l" defTabSz="914400" rtl="0" eaLnBrk="1" fontAlgn="ctr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Char char="•"/>
                <a:tabLst/>
                <a:defRPr/>
              </a:pPr>
              <a:r>
                <a:rPr kumimoji="0" lang="pt-BR" sz="2400" b="0" i="0" u="none" strike="noStrike" kern="1200" cap="none" spc="0" normalizeH="0" baseline="0" noProof="0" dirty="0" err="1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rPr>
                <a:t>SVAs</a:t>
              </a:r>
              <a:r>
                <a:rPr kumimoji="0" lang="pt-BR" sz="24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rPr>
                <a:t>;</a:t>
              </a:r>
            </a:p>
            <a:p>
              <a:pPr marL="342900" marR="0" lvl="0" indent="-34290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Char char="•"/>
                <a:tabLst/>
                <a:defRPr/>
              </a:pPr>
              <a:r>
                <a:rPr kumimoji="0" lang="pt-BR" sz="24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rPr>
                <a:t>Portabilidade;</a:t>
              </a:r>
            </a:p>
            <a:p>
              <a:pPr marL="342900" marR="0" lvl="0" indent="-34290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Char char="•"/>
                <a:tabLst/>
                <a:defRPr/>
              </a:pPr>
              <a:r>
                <a:rPr kumimoji="0" lang="pt-BR" sz="24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rPr>
                <a:t>Vida Inteligente;</a:t>
              </a:r>
            </a:p>
            <a:p>
              <a:pPr marL="342900" marR="0" lvl="0" indent="-34290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Char char="•"/>
                <a:tabLst/>
                <a:defRPr/>
              </a:pPr>
              <a:r>
                <a:rPr kumimoji="0" lang="en-US" sz="24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rPr>
                <a:t>Internet 5G;</a:t>
              </a:r>
            </a:p>
            <a:p>
              <a:pPr marL="342900" marR="0" lvl="0" indent="-34290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Char char="•"/>
                <a:tabLst/>
                <a:defRPr/>
              </a:pPr>
              <a:r>
                <a:rPr kumimoji="0" lang="en-US" sz="24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rPr>
                <a:t>Claro </a:t>
              </a:r>
              <a:r>
                <a:rPr kumimoji="0" lang="en-US" sz="2400" b="0" i="0" u="none" strike="noStrike" kern="1200" cap="none" spc="0" normalizeH="0" baseline="0" noProof="0" dirty="0" err="1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rPr>
                <a:t>empresas</a:t>
              </a:r>
              <a:r>
                <a:rPr kumimoji="0" lang="en-US" sz="24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rPr>
                <a:t> </a:t>
              </a:r>
              <a:r>
                <a:rPr kumimoji="0" lang="en-US" sz="2400" b="0" i="0" u="none" strike="noStrike" kern="1200" cap="none" spc="0" normalizeH="0" baseline="0" noProof="0" dirty="0" err="1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rPr>
                <a:t>em</a:t>
              </a:r>
              <a:r>
                <a:rPr kumimoji="0" lang="en-US" sz="24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rPr>
                <a:t> LP.</a:t>
              </a:r>
              <a:endParaRPr kumimoji="0" lang="pt-BR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  <p:sp>
          <p:nvSpPr>
            <p:cNvPr id="32" name="Triângulo isósceles 31">
              <a:extLst>
                <a:ext uri="{FF2B5EF4-FFF2-40B4-BE49-F238E27FC236}">
                  <a16:creationId xmlns:a16="http://schemas.microsoft.com/office/drawing/2014/main" id="{808CB9BA-82F2-0945-7355-353AEB2E1DC0}"/>
                </a:ext>
              </a:extLst>
            </p:cNvPr>
            <p:cNvSpPr/>
            <p:nvPr/>
          </p:nvSpPr>
          <p:spPr>
            <a:xfrm rot="5400000">
              <a:off x="2516266" y="3548093"/>
              <a:ext cx="258437" cy="227127"/>
            </a:xfrm>
            <a:prstGeom prst="triangle">
              <a:avLst/>
            </a:prstGeom>
            <a:noFill/>
            <a:ln w="9525"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11" name="Retângulo 10">
              <a:extLst>
                <a:ext uri="{FF2B5EF4-FFF2-40B4-BE49-F238E27FC236}">
                  <a16:creationId xmlns:a16="http://schemas.microsoft.com/office/drawing/2014/main" id="{A1D3D147-8B9D-816F-4B0E-D8C1E8E3AC0A}"/>
                </a:ext>
              </a:extLst>
            </p:cNvPr>
            <p:cNvSpPr/>
            <p:nvPr/>
          </p:nvSpPr>
          <p:spPr>
            <a:xfrm>
              <a:off x="9699039" y="906146"/>
              <a:ext cx="2492961" cy="933263"/>
            </a:xfrm>
            <a:prstGeom prst="rect">
              <a:avLst/>
            </a:prstGeom>
            <a:solidFill>
              <a:srgbClr val="DA291C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17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rPr>
                <a:t>Objetivo:</a:t>
              </a:r>
              <a:r>
                <a:rPr kumimoji="0" lang="pt-BR" sz="17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rPr>
                <a:t>  </a:t>
              </a:r>
              <a:r>
                <a:rPr kumimoji="0" lang="pt-BR" sz="16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rPr>
                <a:t>Entender os produtos e enxergar oportunidades de venda.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310291415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7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7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BD85AE95-CC2A-2D7C-CE91-8A287C7C61A6}"/>
              </a:ext>
            </a:extLst>
          </p:cNvPr>
          <p:cNvSpPr/>
          <p:nvPr/>
        </p:nvSpPr>
        <p:spPr>
          <a:xfrm>
            <a:off x="7735077" y="788437"/>
            <a:ext cx="4049485" cy="5281126"/>
          </a:xfrm>
          <a:prstGeom prst="roundRect">
            <a:avLst>
              <a:gd name="adj" fmla="val 6566"/>
            </a:avLst>
          </a:prstGeom>
          <a:noFill/>
          <a:ln>
            <a:solidFill>
              <a:srgbClr val="0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AMX" pitchFamily="2" charset="77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1735610-D467-BE9C-E2C3-5BD81592AAE2}"/>
              </a:ext>
            </a:extLst>
          </p:cNvPr>
          <p:cNvSpPr txBox="1"/>
          <p:nvPr/>
        </p:nvSpPr>
        <p:spPr>
          <a:xfrm>
            <a:off x="8451201" y="1249274"/>
            <a:ext cx="261723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>
                <a:solidFill>
                  <a:srgbClr val="961A1A"/>
                </a:solidFill>
                <a:latin typeface="AMX" pitchFamily="2" charset="77"/>
              </a:rPr>
              <a:t>Combinados</a:t>
            </a:r>
            <a:r>
              <a:rPr lang="en-US" sz="3200" b="1" dirty="0">
                <a:solidFill>
                  <a:srgbClr val="961A1A"/>
                </a:solidFill>
                <a:latin typeface="AMX" pitchFamily="2" charset="77"/>
              </a:rPr>
              <a:t>:</a:t>
            </a:r>
          </a:p>
        </p:txBody>
      </p:sp>
      <p:pic>
        <p:nvPicPr>
          <p:cNvPr id="11" name="Graphic 10">
            <a:extLst>
              <a:ext uri="{FF2B5EF4-FFF2-40B4-BE49-F238E27FC236}">
                <a16:creationId xmlns:a16="http://schemas.microsoft.com/office/drawing/2014/main" id="{ADCAF2C5-0F2A-2F58-3CD8-F399957D076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512946" y="2081004"/>
            <a:ext cx="493747" cy="572747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388A7688-9DB1-1B05-946F-8C19ECFB362F}"/>
              </a:ext>
            </a:extLst>
          </p:cNvPr>
          <p:cNvSpPr txBox="1"/>
          <p:nvPr/>
        </p:nvSpPr>
        <p:spPr>
          <a:xfrm>
            <a:off x="8451201" y="2653751"/>
            <a:ext cx="261723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 err="1">
                <a:solidFill>
                  <a:schemeClr val="bg1"/>
                </a:solidFill>
                <a:latin typeface="AMX" pitchFamily="2" charset="77"/>
              </a:rPr>
              <a:t>Mantenha</a:t>
            </a:r>
            <a:r>
              <a:rPr lang="en-US" sz="1600" dirty="0">
                <a:solidFill>
                  <a:schemeClr val="bg1"/>
                </a:solidFill>
                <a:latin typeface="AMX" pitchFamily="2" charset="77"/>
              </a:rPr>
              <a:t> a </a:t>
            </a:r>
            <a:r>
              <a:rPr lang="en-US" sz="1600" dirty="0" err="1">
                <a:solidFill>
                  <a:schemeClr val="bg1"/>
                </a:solidFill>
                <a:latin typeface="AMX" pitchFamily="2" charset="77"/>
              </a:rPr>
              <a:t>câmera</a:t>
            </a:r>
            <a:r>
              <a:rPr lang="en-US" sz="1600" dirty="0">
                <a:solidFill>
                  <a:schemeClr val="bg1"/>
                </a:solidFill>
                <a:latin typeface="AMX" pitchFamily="2" charset="77"/>
              </a:rPr>
              <a:t> </a:t>
            </a:r>
            <a:r>
              <a:rPr lang="en-US" sz="1600" dirty="0" err="1">
                <a:solidFill>
                  <a:schemeClr val="bg1"/>
                </a:solidFill>
                <a:latin typeface="AMX" pitchFamily="2" charset="77"/>
              </a:rPr>
              <a:t>ligada</a:t>
            </a:r>
            <a:endParaRPr lang="en-US" sz="1600" dirty="0">
              <a:solidFill>
                <a:schemeClr val="bg1"/>
              </a:solidFill>
              <a:latin typeface="AMX" pitchFamily="2" charset="77"/>
            </a:endParaRPr>
          </a:p>
        </p:txBody>
      </p:sp>
      <p:pic>
        <p:nvPicPr>
          <p:cNvPr id="18" name="Graphic 17">
            <a:extLst>
              <a:ext uri="{FF2B5EF4-FFF2-40B4-BE49-F238E27FC236}">
                <a16:creationId xmlns:a16="http://schemas.microsoft.com/office/drawing/2014/main" id="{E1D31BC7-21F1-BF95-446F-000DCAB976D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600144" y="3289070"/>
            <a:ext cx="319350" cy="572747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3F564230-F7B5-B30B-4D26-C71DF12CCFFC}"/>
              </a:ext>
            </a:extLst>
          </p:cNvPr>
          <p:cNvSpPr txBox="1"/>
          <p:nvPr/>
        </p:nvSpPr>
        <p:spPr>
          <a:xfrm>
            <a:off x="8602821" y="3882905"/>
            <a:ext cx="231399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 err="1">
                <a:solidFill>
                  <a:schemeClr val="bg1"/>
                </a:solidFill>
                <a:latin typeface="AMX" pitchFamily="2" charset="77"/>
              </a:rPr>
              <a:t>Desligue</a:t>
            </a:r>
            <a:r>
              <a:rPr lang="en-US" sz="1600" dirty="0">
                <a:solidFill>
                  <a:schemeClr val="bg1"/>
                </a:solidFill>
                <a:latin typeface="AMX" pitchFamily="2" charset="77"/>
              </a:rPr>
              <a:t> o </a:t>
            </a:r>
            <a:r>
              <a:rPr lang="en-US" sz="1600" dirty="0" err="1">
                <a:solidFill>
                  <a:schemeClr val="bg1"/>
                </a:solidFill>
                <a:latin typeface="AMX" pitchFamily="2" charset="77"/>
              </a:rPr>
              <a:t>áudio</a:t>
            </a:r>
            <a:endParaRPr lang="en-US" sz="1600" dirty="0">
              <a:solidFill>
                <a:schemeClr val="bg1"/>
              </a:solidFill>
              <a:latin typeface="AMX" pitchFamily="2" charset="77"/>
            </a:endParaRPr>
          </a:p>
        </p:txBody>
      </p:sp>
      <p:pic>
        <p:nvPicPr>
          <p:cNvPr id="25" name="Graphic 24">
            <a:extLst>
              <a:ext uri="{FF2B5EF4-FFF2-40B4-BE49-F238E27FC236}">
                <a16:creationId xmlns:a16="http://schemas.microsoft.com/office/drawing/2014/main" id="{5C3DA4B5-33AD-EEF8-6321-BBA9A02AFBC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535504" y="4516470"/>
            <a:ext cx="448630" cy="566690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48369F9C-C131-4AAF-099F-B65669EC7215}"/>
              </a:ext>
            </a:extLst>
          </p:cNvPr>
          <p:cNvSpPr txBox="1"/>
          <p:nvPr/>
        </p:nvSpPr>
        <p:spPr>
          <a:xfrm>
            <a:off x="8451201" y="5079942"/>
            <a:ext cx="26172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>
                <a:solidFill>
                  <a:schemeClr val="bg1"/>
                </a:solidFill>
                <a:latin typeface="AMX" pitchFamily="2" charset="77"/>
              </a:rPr>
              <a:t>Levante a </a:t>
            </a:r>
            <a:r>
              <a:rPr lang="en-US" sz="1600" dirty="0" err="1">
                <a:solidFill>
                  <a:schemeClr val="bg1"/>
                </a:solidFill>
                <a:latin typeface="AMX" pitchFamily="2" charset="77"/>
              </a:rPr>
              <a:t>mão</a:t>
            </a:r>
            <a:r>
              <a:rPr lang="en-US" sz="1600" dirty="0">
                <a:solidFill>
                  <a:schemeClr val="bg1"/>
                </a:solidFill>
                <a:latin typeface="AMX" pitchFamily="2" charset="77"/>
              </a:rPr>
              <a:t> e </a:t>
            </a:r>
            <a:r>
              <a:rPr lang="en-US" sz="1600" dirty="0" err="1">
                <a:solidFill>
                  <a:schemeClr val="bg1"/>
                </a:solidFill>
                <a:latin typeface="AMX" pitchFamily="2" charset="77"/>
              </a:rPr>
              <a:t>aguarde</a:t>
            </a:r>
            <a:r>
              <a:rPr lang="en-US" sz="1600" dirty="0">
                <a:solidFill>
                  <a:schemeClr val="bg1"/>
                </a:solidFill>
                <a:latin typeface="AMX" pitchFamily="2" charset="77"/>
              </a:rPr>
              <a:t> (</a:t>
            </a:r>
            <a:r>
              <a:rPr lang="en-US" sz="1600" dirty="0" err="1">
                <a:solidFill>
                  <a:schemeClr val="bg1"/>
                </a:solidFill>
                <a:latin typeface="AMX" pitchFamily="2" charset="77"/>
              </a:rPr>
              <a:t>em</a:t>
            </a:r>
            <a:r>
              <a:rPr lang="en-US" sz="1600" dirty="0">
                <a:solidFill>
                  <a:schemeClr val="bg1"/>
                </a:solidFill>
                <a:latin typeface="AMX" pitchFamily="2" charset="77"/>
              </a:rPr>
              <a:t> </a:t>
            </a:r>
            <a:r>
              <a:rPr lang="en-US" sz="1600" dirty="0" err="1">
                <a:solidFill>
                  <a:schemeClr val="bg1"/>
                </a:solidFill>
                <a:latin typeface="AMX" pitchFamily="2" charset="77"/>
              </a:rPr>
              <a:t>caso</a:t>
            </a:r>
            <a:r>
              <a:rPr lang="en-US" sz="1600" dirty="0">
                <a:solidFill>
                  <a:schemeClr val="bg1"/>
                </a:solidFill>
                <a:latin typeface="AMX" pitchFamily="2" charset="77"/>
              </a:rPr>
              <a:t> de </a:t>
            </a:r>
            <a:r>
              <a:rPr lang="en-US" sz="1600" dirty="0" err="1">
                <a:solidFill>
                  <a:schemeClr val="bg1"/>
                </a:solidFill>
                <a:latin typeface="AMX" pitchFamily="2" charset="77"/>
              </a:rPr>
              <a:t>dúvida</a:t>
            </a:r>
            <a:r>
              <a:rPr lang="en-US" sz="1600" dirty="0">
                <a:solidFill>
                  <a:schemeClr val="bg1"/>
                </a:solidFill>
                <a:latin typeface="AMX" pitchFamily="2" charset="77"/>
              </a:rPr>
              <a:t>)</a:t>
            </a:r>
          </a:p>
        </p:txBody>
      </p:sp>
      <p:sp>
        <p:nvSpPr>
          <p:cNvPr id="12" name="Round Same-side Corner of Rectangle 11">
            <a:extLst>
              <a:ext uri="{FF2B5EF4-FFF2-40B4-BE49-F238E27FC236}">
                <a16:creationId xmlns:a16="http://schemas.microsoft.com/office/drawing/2014/main" id="{D705C008-8785-704D-DEDB-480C2AEB09CA}"/>
              </a:ext>
            </a:extLst>
          </p:cNvPr>
          <p:cNvSpPr/>
          <p:nvPr/>
        </p:nvSpPr>
        <p:spPr>
          <a:xfrm rot="5400000" flipH="1">
            <a:off x="251925" y="-251932"/>
            <a:ext cx="6857999" cy="7361855"/>
          </a:xfrm>
          <a:prstGeom prst="round2SameRect">
            <a:avLst>
              <a:gd name="adj1" fmla="val 11849"/>
              <a:gd name="adj2" fmla="val 0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AMX" pitchFamily="2" charset="77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15E8D38-7CEC-D0ED-F0C1-8D1E976E4D1D}"/>
              </a:ext>
            </a:extLst>
          </p:cNvPr>
          <p:cNvSpPr txBox="1"/>
          <p:nvPr/>
        </p:nvSpPr>
        <p:spPr>
          <a:xfrm>
            <a:off x="509779" y="1264658"/>
            <a:ext cx="5801569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400" b="1" dirty="0" err="1">
                <a:ln>
                  <a:solidFill>
                    <a:srgbClr val="000000"/>
                  </a:solidFill>
                </a:ln>
                <a:noFill/>
                <a:latin typeface="AMX" pitchFamily="2" charset="77"/>
              </a:rPr>
              <a:t>Sejam</a:t>
            </a:r>
            <a:r>
              <a:rPr lang="en-US" sz="5400" b="1" dirty="0">
                <a:ln>
                  <a:solidFill>
                    <a:srgbClr val="000000"/>
                  </a:solidFill>
                </a:ln>
                <a:noFill/>
                <a:latin typeface="AMX" pitchFamily="2" charset="77"/>
              </a:rPr>
              <a:t> </a:t>
            </a:r>
            <a:r>
              <a:rPr lang="en-US" sz="5400" b="1" dirty="0" err="1">
                <a:ln>
                  <a:solidFill>
                    <a:srgbClr val="000000"/>
                  </a:solidFill>
                </a:ln>
                <a:noFill/>
                <a:latin typeface="AMX" pitchFamily="2" charset="77"/>
              </a:rPr>
              <a:t>bem-vindos</a:t>
            </a:r>
            <a:r>
              <a:rPr lang="en-US" sz="5400" b="1" dirty="0">
                <a:ln>
                  <a:solidFill>
                    <a:srgbClr val="000000"/>
                  </a:solidFill>
                </a:ln>
                <a:noFill/>
                <a:latin typeface="AMX" pitchFamily="2" charset="77"/>
              </a:rPr>
              <a:t> de volta à </a:t>
            </a:r>
            <a:r>
              <a:rPr lang="en-US" sz="5400" b="1" dirty="0" err="1">
                <a:ln>
                  <a:solidFill>
                    <a:srgbClr val="000000"/>
                  </a:solidFill>
                </a:ln>
                <a:noFill/>
                <a:latin typeface="AMX" pitchFamily="2" charset="77"/>
              </a:rPr>
              <a:t>Formação</a:t>
            </a:r>
            <a:r>
              <a:rPr lang="en-US" sz="5400" b="1" dirty="0">
                <a:ln>
                  <a:solidFill>
                    <a:srgbClr val="000000"/>
                  </a:solidFill>
                </a:ln>
                <a:noFill/>
                <a:latin typeface="AMX" pitchFamily="2" charset="77"/>
              </a:rPr>
              <a:t> </a:t>
            </a:r>
            <a:r>
              <a:rPr lang="en-US" sz="5400" b="1" dirty="0" err="1">
                <a:ln>
                  <a:solidFill>
                    <a:srgbClr val="000000"/>
                  </a:solidFill>
                </a:ln>
                <a:noFill/>
                <a:latin typeface="AMX" pitchFamily="2" charset="77"/>
              </a:rPr>
              <a:t>Inicial</a:t>
            </a:r>
            <a:r>
              <a:rPr lang="en-US" sz="5400" b="1" dirty="0">
                <a:ln>
                  <a:solidFill>
                    <a:srgbClr val="000000"/>
                  </a:solidFill>
                </a:ln>
                <a:noFill/>
                <a:latin typeface="AMX" pitchFamily="2" charset="77"/>
              </a:rPr>
              <a:t>!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C48A4E8-0184-1937-0B5E-4319075C8EAC}"/>
              </a:ext>
            </a:extLst>
          </p:cNvPr>
          <p:cNvSpPr txBox="1"/>
          <p:nvPr/>
        </p:nvSpPr>
        <p:spPr>
          <a:xfrm>
            <a:off x="509780" y="4024978"/>
            <a:ext cx="614943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err="1">
                <a:solidFill>
                  <a:srgbClr val="000000"/>
                </a:solidFill>
                <a:latin typeface="AMX" pitchFamily="2" charset="77"/>
              </a:rPr>
              <a:t>Hoje</a:t>
            </a:r>
            <a:r>
              <a:rPr lang="en-US" sz="2800" dirty="0">
                <a:solidFill>
                  <a:srgbClr val="000000"/>
                </a:solidFill>
                <a:latin typeface="AMX" pitchFamily="2" charset="77"/>
              </a:rPr>
              <a:t>, </a:t>
            </a:r>
            <a:r>
              <a:rPr lang="en-US" sz="2800" dirty="0" err="1">
                <a:solidFill>
                  <a:srgbClr val="000000"/>
                </a:solidFill>
                <a:latin typeface="AMX" pitchFamily="2" charset="77"/>
              </a:rPr>
              <a:t>nós</a:t>
            </a:r>
            <a:r>
              <a:rPr lang="en-US" sz="2800" dirty="0">
                <a:solidFill>
                  <a:srgbClr val="000000"/>
                </a:solidFill>
                <a:latin typeface="AMX" pitchFamily="2" charset="77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AMX" pitchFamily="2" charset="77"/>
              </a:rPr>
              <a:t>conheceremos</a:t>
            </a:r>
            <a:r>
              <a:rPr lang="en-US" sz="2800" dirty="0">
                <a:solidFill>
                  <a:srgbClr val="000000"/>
                </a:solidFill>
                <a:latin typeface="AMX" pitchFamily="2" charset="77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AMX" pitchFamily="2" charset="77"/>
              </a:rPr>
              <a:t>os</a:t>
            </a:r>
            <a:r>
              <a:rPr lang="en-US" sz="2800" dirty="0">
                <a:solidFill>
                  <a:srgbClr val="000000"/>
                </a:solidFill>
                <a:latin typeface="AMX" pitchFamily="2" charset="77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AMX" pitchFamily="2" charset="77"/>
              </a:rPr>
              <a:t>planos</a:t>
            </a:r>
            <a:br>
              <a:rPr lang="en-US" sz="2800" dirty="0">
                <a:solidFill>
                  <a:srgbClr val="000000"/>
                </a:solidFill>
                <a:latin typeface="AMX" pitchFamily="2" charset="77"/>
              </a:rPr>
            </a:br>
            <a:r>
              <a:rPr lang="en-US" sz="2800" dirty="0">
                <a:solidFill>
                  <a:srgbClr val="000000"/>
                </a:solidFill>
                <a:latin typeface="AMX" pitchFamily="2" charset="77"/>
              </a:rPr>
              <a:t>que </a:t>
            </a:r>
            <a:r>
              <a:rPr lang="en-US" sz="2800" dirty="0" err="1">
                <a:solidFill>
                  <a:srgbClr val="000000"/>
                </a:solidFill>
                <a:latin typeface="AMX" pitchFamily="2" charset="77"/>
              </a:rPr>
              <a:t>fazem</a:t>
            </a:r>
            <a:r>
              <a:rPr lang="en-US" sz="2800" dirty="0">
                <a:solidFill>
                  <a:srgbClr val="000000"/>
                </a:solidFill>
                <a:latin typeface="AMX" pitchFamily="2" charset="77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AMX" pitchFamily="2" charset="77"/>
              </a:rPr>
              <a:t>parte</a:t>
            </a:r>
            <a:r>
              <a:rPr lang="en-US" sz="2800" dirty="0">
                <a:solidFill>
                  <a:srgbClr val="000000"/>
                </a:solidFill>
                <a:latin typeface="AMX" pitchFamily="2" charset="77"/>
              </a:rPr>
              <a:t> do </a:t>
            </a:r>
            <a:r>
              <a:rPr lang="en-US" sz="2800" b="1" dirty="0">
                <a:solidFill>
                  <a:srgbClr val="000000"/>
                </a:solidFill>
                <a:highlight>
                  <a:srgbClr val="C98B31"/>
                </a:highlight>
                <a:latin typeface="AMX" pitchFamily="2" charset="77"/>
              </a:rPr>
              <a:t>Pós</a:t>
            </a:r>
            <a:r>
              <a:rPr lang="en-US" sz="2800" dirty="0">
                <a:solidFill>
                  <a:srgbClr val="000000"/>
                </a:solidFill>
                <a:latin typeface="AMX" pitchFamily="2" charset="77"/>
              </a:rPr>
              <a:t> e </a:t>
            </a:r>
            <a:r>
              <a:rPr lang="en-US" sz="2800" dirty="0" err="1">
                <a:solidFill>
                  <a:srgbClr val="000000"/>
                </a:solidFill>
                <a:latin typeface="AMX" pitchFamily="2" charset="77"/>
              </a:rPr>
              <a:t>os</a:t>
            </a:r>
            <a:r>
              <a:rPr lang="en-US" sz="2800" dirty="0">
                <a:solidFill>
                  <a:srgbClr val="000000"/>
                </a:solidFill>
                <a:latin typeface="AMX" pitchFamily="2" charset="77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AMX" pitchFamily="2" charset="77"/>
              </a:rPr>
              <a:t>benefícios</a:t>
            </a:r>
            <a:r>
              <a:rPr lang="en-US" sz="2800" dirty="0">
                <a:solidFill>
                  <a:srgbClr val="000000"/>
                </a:solidFill>
                <a:latin typeface="AMX" pitchFamily="2" charset="77"/>
              </a:rPr>
              <a:t> que </a:t>
            </a:r>
            <a:r>
              <a:rPr lang="en-US" sz="2800" dirty="0" err="1">
                <a:solidFill>
                  <a:srgbClr val="000000"/>
                </a:solidFill>
                <a:latin typeface="AMX" pitchFamily="2" charset="77"/>
              </a:rPr>
              <a:t>ele</a:t>
            </a:r>
            <a:r>
              <a:rPr lang="en-US" sz="2800" dirty="0">
                <a:solidFill>
                  <a:srgbClr val="000000"/>
                </a:solidFill>
                <a:latin typeface="AMX" pitchFamily="2" charset="77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AMX" pitchFamily="2" charset="77"/>
              </a:rPr>
              <a:t>proporciona</a:t>
            </a:r>
            <a:r>
              <a:rPr lang="en-US" sz="2800" dirty="0">
                <a:solidFill>
                  <a:srgbClr val="000000"/>
                </a:solidFill>
                <a:latin typeface="AMX" pitchFamily="2" charset="77"/>
              </a:rPr>
              <a:t> para </a:t>
            </a:r>
            <a:r>
              <a:rPr lang="en-US" sz="2800" dirty="0" err="1">
                <a:solidFill>
                  <a:srgbClr val="000000"/>
                </a:solidFill>
                <a:latin typeface="AMX" pitchFamily="2" charset="77"/>
              </a:rPr>
              <a:t>os</a:t>
            </a:r>
            <a:r>
              <a:rPr lang="en-US" sz="2800" dirty="0">
                <a:solidFill>
                  <a:srgbClr val="000000"/>
                </a:solidFill>
                <a:latin typeface="AMX" pitchFamily="2" charset="77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AMX" pitchFamily="2" charset="77"/>
              </a:rPr>
              <a:t>clientes</a:t>
            </a:r>
            <a:r>
              <a:rPr lang="en-US" sz="2800" dirty="0">
                <a:solidFill>
                  <a:srgbClr val="000000"/>
                </a:solidFill>
                <a:latin typeface="AMX" pitchFamily="2" charset="77"/>
              </a:rPr>
              <a:t>.</a:t>
            </a:r>
          </a:p>
        </p:txBody>
      </p:sp>
      <p:pic>
        <p:nvPicPr>
          <p:cNvPr id="27" name="Graphic 26">
            <a:extLst>
              <a:ext uri="{FF2B5EF4-FFF2-40B4-BE49-F238E27FC236}">
                <a16:creationId xmlns:a16="http://schemas.microsoft.com/office/drawing/2014/main" id="{91FB8F96-5188-DC94-B8B6-1529EE56AE9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222204" y="184296"/>
            <a:ext cx="589478" cy="2128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1273435"/>
      </p:ext>
    </p:extLst>
  </p:cSld>
  <p:clrMapOvr>
    <a:masterClrMapping/>
  </p:clrMapOvr>
  <p:transition spd="slow">
    <p:pu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3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23268 0 L -3.125E-6 0 " pathEditMode="relative" rAng="0" ptsTypes="AA">
                                      <p:cBhvr>
                                        <p:cTn id="9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628" y="0"/>
                                    </p:animMotion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4" presetClass="path" presetSubtype="0" accel="50000" decel="50000" fill="hold" grpId="1" nodeType="withEffect">
                                  <p:stCondLst>
                                    <p:cond delay="500"/>
                                  </p:stCondLst>
                                  <p:childTnLst>
                                    <p:animMotion origin="layout" path="M -0.12239 -3.33333E-6 L -3.95833E-6 -3.33333E-6 " pathEditMode="relative" rAng="0" ptsTypes="AA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120" y="0"/>
                                    </p:animMotion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grpId="0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6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49" presetClass="entr" presetSubtype="0" decel="1000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49" presetClass="entr" presetSubtype="0" decel="10000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49" presetClass="entr" presetSubtype="0" decel="10000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0" presetClass="entr" presetSubtype="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21" presetClass="entr" presetSubtype="1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  <p:bldP spid="13" grpId="0"/>
      <p:bldP spid="21" grpId="0"/>
      <p:bldP spid="26" grpId="0"/>
      <p:bldP spid="12" grpId="0" animBg="1"/>
      <p:bldP spid="12" grpId="1" animBg="1"/>
      <p:bldP spid="2" grpId="0"/>
      <p:bldP spid="2" grpId="1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erson sitting on a bench looking at his phone&#10;&#10;Description automatically generated">
            <a:extLst>
              <a:ext uri="{FF2B5EF4-FFF2-40B4-BE49-F238E27FC236}">
                <a16:creationId xmlns:a16="http://schemas.microsoft.com/office/drawing/2014/main" id="{EFC2ADA5-DC3C-7189-FF83-6BB67072ACC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/>
          </a:blip>
          <a:srcRect l="13621" t="8166" r="185" b="13099"/>
          <a:stretch/>
        </p:blipFill>
        <p:spPr>
          <a:xfrm>
            <a:off x="0" y="0"/>
            <a:ext cx="11252200" cy="6858000"/>
          </a:xfrm>
          <a:prstGeom prst="rect">
            <a:avLst/>
          </a:prstGeom>
        </p:spPr>
      </p:pic>
      <p:sp>
        <p:nvSpPr>
          <p:cNvPr id="12" name="Arc 11">
            <a:extLst>
              <a:ext uri="{FF2B5EF4-FFF2-40B4-BE49-F238E27FC236}">
                <a16:creationId xmlns:a16="http://schemas.microsoft.com/office/drawing/2014/main" id="{778ECA41-EE27-E494-A982-233082896394}"/>
              </a:ext>
            </a:extLst>
          </p:cNvPr>
          <p:cNvSpPr/>
          <p:nvPr/>
        </p:nvSpPr>
        <p:spPr>
          <a:xfrm>
            <a:off x="1140693" y="1125057"/>
            <a:ext cx="4230253" cy="4230253"/>
          </a:xfrm>
          <a:prstGeom prst="arc">
            <a:avLst>
              <a:gd name="adj1" fmla="val 17228420"/>
              <a:gd name="adj2" fmla="val 14498833"/>
            </a:avLst>
          </a:prstGeom>
          <a:noFill/>
          <a:ln w="9525">
            <a:solidFill>
              <a:srgbClr val="0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lt1"/>
              </a:solidFill>
              <a:latin typeface="AMX" pitchFamily="2" charset="77"/>
            </a:endParaRPr>
          </a:p>
        </p:txBody>
      </p:sp>
      <p:sp>
        <p:nvSpPr>
          <p:cNvPr id="13" name="Arc 12">
            <a:extLst>
              <a:ext uri="{FF2B5EF4-FFF2-40B4-BE49-F238E27FC236}">
                <a16:creationId xmlns:a16="http://schemas.microsoft.com/office/drawing/2014/main" id="{217D2052-268F-9C7D-59C5-7CAD864D3D5F}"/>
              </a:ext>
            </a:extLst>
          </p:cNvPr>
          <p:cNvSpPr/>
          <p:nvPr/>
        </p:nvSpPr>
        <p:spPr>
          <a:xfrm>
            <a:off x="1302328" y="1286694"/>
            <a:ext cx="3906982" cy="3906980"/>
          </a:xfrm>
          <a:prstGeom prst="arc">
            <a:avLst>
              <a:gd name="adj1" fmla="val 17279420"/>
              <a:gd name="adj2" fmla="val 14325610"/>
            </a:avLst>
          </a:prstGeom>
          <a:noFill/>
          <a:ln w="9525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lt1"/>
              </a:solidFill>
              <a:latin typeface="AMX" pitchFamily="2" charset="77"/>
            </a:endParaRPr>
          </a:p>
        </p:txBody>
      </p:sp>
      <p:sp>
        <p:nvSpPr>
          <p:cNvPr id="6" name="Round Same-side Corner of Rectangle 5">
            <a:extLst>
              <a:ext uri="{FF2B5EF4-FFF2-40B4-BE49-F238E27FC236}">
                <a16:creationId xmlns:a16="http://schemas.microsoft.com/office/drawing/2014/main" id="{3948E11E-5489-B5ED-3E22-68559DBC5EDC}"/>
              </a:ext>
            </a:extLst>
          </p:cNvPr>
          <p:cNvSpPr/>
          <p:nvPr/>
        </p:nvSpPr>
        <p:spPr>
          <a:xfrm rot="16200000">
            <a:off x="5160816" y="-173185"/>
            <a:ext cx="6858005" cy="7204364"/>
          </a:xfrm>
          <a:prstGeom prst="round2SameRect">
            <a:avLst>
              <a:gd name="adj1" fmla="val 11849"/>
              <a:gd name="adj2" fmla="val 0"/>
            </a:avLst>
          </a:prstGeom>
          <a:solidFill>
            <a:srgbClr val="CA332F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AMX" pitchFamily="2" charset="77"/>
            </a:endParaRP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4806FF15-D742-1412-C291-A7EFE5BD5FF8}"/>
              </a:ext>
            </a:extLst>
          </p:cNvPr>
          <p:cNvGrpSpPr/>
          <p:nvPr/>
        </p:nvGrpSpPr>
        <p:grpSpPr>
          <a:xfrm>
            <a:off x="222204" y="184296"/>
            <a:ext cx="11729044" cy="222606"/>
            <a:chOff x="222204" y="184296"/>
            <a:chExt cx="11729044" cy="222606"/>
          </a:xfrm>
        </p:grpSpPr>
        <p:pic>
          <p:nvPicPr>
            <p:cNvPr id="7" name="Graphic 6">
              <a:extLst>
                <a:ext uri="{FF2B5EF4-FFF2-40B4-BE49-F238E27FC236}">
                  <a16:creationId xmlns:a16="http://schemas.microsoft.com/office/drawing/2014/main" id="{FA0A91AB-8D0F-7A6D-A73C-A163D76E862B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222204" y="184296"/>
              <a:ext cx="589478" cy="212867"/>
            </a:xfrm>
            <a:prstGeom prst="rect">
              <a:avLst/>
            </a:prstGeom>
          </p:spPr>
        </p:pic>
        <p:pic>
          <p:nvPicPr>
            <p:cNvPr id="9" name="Graphic 8">
              <a:extLst>
                <a:ext uri="{FF2B5EF4-FFF2-40B4-BE49-F238E27FC236}">
                  <a16:creationId xmlns:a16="http://schemas.microsoft.com/office/drawing/2014/main" id="{DDB8B2A1-D5C1-F01A-5B62-8BC75FFC5367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rcRect/>
            <a:stretch/>
          </p:blipFill>
          <p:spPr>
            <a:xfrm>
              <a:off x="11370039" y="187685"/>
              <a:ext cx="581209" cy="219217"/>
            </a:xfrm>
            <a:prstGeom prst="rect">
              <a:avLst/>
            </a:prstGeom>
          </p:spPr>
        </p:pic>
      </p:grpSp>
      <p:sp>
        <p:nvSpPr>
          <p:cNvPr id="10" name="TextBox 9">
            <a:extLst>
              <a:ext uri="{FF2B5EF4-FFF2-40B4-BE49-F238E27FC236}">
                <a16:creationId xmlns:a16="http://schemas.microsoft.com/office/drawing/2014/main" id="{F97B321D-F697-5F7D-BAFC-289342C420AF}"/>
              </a:ext>
            </a:extLst>
          </p:cNvPr>
          <p:cNvSpPr txBox="1"/>
          <p:nvPr/>
        </p:nvSpPr>
        <p:spPr>
          <a:xfrm>
            <a:off x="5791201" y="880418"/>
            <a:ext cx="3270447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800" b="1" dirty="0">
                <a:ln w="12700">
                  <a:solidFill>
                    <a:schemeClr val="bg1"/>
                  </a:solidFill>
                </a:ln>
                <a:noFill/>
                <a:latin typeface="AMX" pitchFamily="2" charset="77"/>
              </a:rPr>
              <a:t>O PÓS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3D6F68F-1F76-F0A3-0647-A417A32077EE}"/>
              </a:ext>
            </a:extLst>
          </p:cNvPr>
          <p:cNvSpPr txBox="1"/>
          <p:nvPr/>
        </p:nvSpPr>
        <p:spPr>
          <a:xfrm>
            <a:off x="6754859" y="2099494"/>
            <a:ext cx="4615180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err="1">
                <a:solidFill>
                  <a:schemeClr val="bg1"/>
                </a:solidFill>
                <a:latin typeface="AMX" pitchFamily="2" charset="77"/>
              </a:rPr>
              <a:t>Os</a:t>
            </a:r>
            <a:r>
              <a:rPr lang="en-US" sz="2800" dirty="0">
                <a:solidFill>
                  <a:schemeClr val="bg1"/>
                </a:solidFill>
                <a:latin typeface="AMX" pitchFamily="2" charset="77"/>
              </a:rPr>
              <a:t> </a:t>
            </a:r>
            <a:r>
              <a:rPr lang="en-US" sz="2800" b="1" dirty="0" err="1">
                <a:solidFill>
                  <a:schemeClr val="bg1"/>
                </a:solidFill>
                <a:highlight>
                  <a:srgbClr val="961A1A"/>
                </a:highlight>
                <a:latin typeface="AMX" pitchFamily="2" charset="77"/>
              </a:rPr>
              <a:t>planos</a:t>
            </a:r>
            <a:r>
              <a:rPr lang="en-US" sz="2800" b="1" dirty="0">
                <a:solidFill>
                  <a:schemeClr val="bg1"/>
                </a:solidFill>
                <a:highlight>
                  <a:srgbClr val="961A1A"/>
                </a:highlight>
                <a:latin typeface="AMX" pitchFamily="2" charset="77"/>
              </a:rPr>
              <a:t> Pós da Claro </a:t>
            </a:r>
            <a:r>
              <a:rPr lang="en-US" sz="2800" dirty="0" err="1">
                <a:solidFill>
                  <a:schemeClr val="bg1"/>
                </a:solidFill>
                <a:latin typeface="AMX" pitchFamily="2" charset="77"/>
              </a:rPr>
              <a:t>contam</a:t>
            </a:r>
            <a:r>
              <a:rPr lang="en-US" sz="2800" dirty="0">
                <a:solidFill>
                  <a:schemeClr val="bg1"/>
                </a:solidFill>
                <a:latin typeface="AMX" pitchFamily="2" charset="77"/>
              </a:rPr>
              <a:t> com a </a:t>
            </a:r>
            <a:r>
              <a:rPr lang="en-US" sz="2800" dirty="0" err="1">
                <a:solidFill>
                  <a:schemeClr val="bg1"/>
                </a:solidFill>
                <a:latin typeface="AMX" pitchFamily="2" charset="77"/>
              </a:rPr>
              <a:t>maior</a:t>
            </a:r>
            <a:r>
              <a:rPr lang="en-US" sz="2800" dirty="0">
                <a:solidFill>
                  <a:schemeClr val="bg1"/>
                </a:solidFill>
                <a:latin typeface="AMX" pitchFamily="2" charset="77"/>
              </a:rPr>
              <a:t> </a:t>
            </a:r>
            <a:r>
              <a:rPr lang="en-US" sz="2800" dirty="0" err="1">
                <a:solidFill>
                  <a:schemeClr val="bg1"/>
                </a:solidFill>
                <a:latin typeface="AMX" pitchFamily="2" charset="77"/>
              </a:rPr>
              <a:t>entrega</a:t>
            </a:r>
            <a:r>
              <a:rPr lang="en-US" sz="2800" dirty="0">
                <a:solidFill>
                  <a:schemeClr val="bg1"/>
                </a:solidFill>
                <a:latin typeface="AMX" pitchFamily="2" charset="77"/>
              </a:rPr>
              <a:t> de internet, </a:t>
            </a:r>
            <a:r>
              <a:rPr lang="en-US" sz="2800" dirty="0" err="1">
                <a:solidFill>
                  <a:schemeClr val="bg1"/>
                </a:solidFill>
                <a:latin typeface="AMX" pitchFamily="2" charset="77"/>
              </a:rPr>
              <a:t>minutos</a:t>
            </a:r>
            <a:r>
              <a:rPr lang="en-US" sz="2800" dirty="0">
                <a:solidFill>
                  <a:schemeClr val="bg1"/>
                </a:solidFill>
                <a:latin typeface="AMX" pitchFamily="2" charset="77"/>
              </a:rPr>
              <a:t> </a:t>
            </a:r>
            <a:r>
              <a:rPr lang="en-US" sz="2800" dirty="0" err="1">
                <a:solidFill>
                  <a:schemeClr val="bg1"/>
                </a:solidFill>
                <a:latin typeface="AMX" pitchFamily="2" charset="77"/>
              </a:rPr>
              <a:t>ilimitados</a:t>
            </a:r>
            <a:r>
              <a:rPr lang="en-US" sz="2800" dirty="0">
                <a:solidFill>
                  <a:schemeClr val="bg1"/>
                </a:solidFill>
                <a:latin typeface="AMX" pitchFamily="2" charset="77"/>
              </a:rPr>
              <a:t> para </a:t>
            </a:r>
            <a:r>
              <a:rPr lang="en-US" sz="2800" dirty="0" err="1">
                <a:solidFill>
                  <a:schemeClr val="bg1"/>
                </a:solidFill>
                <a:latin typeface="AMX" pitchFamily="2" charset="77"/>
              </a:rPr>
              <a:t>qualquer</a:t>
            </a:r>
            <a:r>
              <a:rPr lang="en-US" sz="2800" dirty="0">
                <a:solidFill>
                  <a:schemeClr val="bg1"/>
                </a:solidFill>
                <a:latin typeface="AMX" pitchFamily="2" charset="77"/>
              </a:rPr>
              <a:t> </a:t>
            </a:r>
            <a:r>
              <a:rPr lang="en-US" sz="2800" dirty="0" err="1">
                <a:solidFill>
                  <a:schemeClr val="bg1"/>
                </a:solidFill>
                <a:latin typeface="AMX" pitchFamily="2" charset="77"/>
              </a:rPr>
              <a:t>operadora</a:t>
            </a:r>
            <a:r>
              <a:rPr lang="en-US" sz="2800" dirty="0">
                <a:solidFill>
                  <a:schemeClr val="bg1"/>
                </a:solidFill>
                <a:latin typeface="AMX" pitchFamily="2" charset="77"/>
              </a:rPr>
              <a:t>, SMS à </a:t>
            </a:r>
            <a:r>
              <a:rPr lang="en-US" sz="2800" dirty="0" err="1">
                <a:solidFill>
                  <a:schemeClr val="bg1"/>
                </a:solidFill>
                <a:latin typeface="AMX" pitchFamily="2" charset="77"/>
              </a:rPr>
              <a:t>vontade</a:t>
            </a:r>
            <a:br>
              <a:rPr lang="en-US" sz="2800" dirty="0">
                <a:solidFill>
                  <a:schemeClr val="bg1"/>
                </a:solidFill>
                <a:latin typeface="AMX" pitchFamily="2" charset="77"/>
              </a:rPr>
            </a:br>
            <a:r>
              <a:rPr lang="en-US" sz="2800" dirty="0">
                <a:solidFill>
                  <a:schemeClr val="bg1"/>
                </a:solidFill>
                <a:latin typeface="AMX" pitchFamily="2" charset="77"/>
              </a:rPr>
              <a:t>e </a:t>
            </a:r>
            <a:r>
              <a:rPr lang="en-US" sz="2800" dirty="0" err="1">
                <a:solidFill>
                  <a:schemeClr val="bg1"/>
                </a:solidFill>
                <a:latin typeface="AMX" pitchFamily="2" charset="77"/>
              </a:rPr>
              <a:t>até</a:t>
            </a:r>
            <a:r>
              <a:rPr lang="en-US" sz="2800" dirty="0">
                <a:solidFill>
                  <a:schemeClr val="bg1"/>
                </a:solidFill>
                <a:latin typeface="AMX" pitchFamily="2" charset="77"/>
              </a:rPr>
              <a:t> </a:t>
            </a:r>
            <a:r>
              <a:rPr lang="en-US" sz="2800" dirty="0" err="1">
                <a:solidFill>
                  <a:schemeClr val="bg1"/>
                </a:solidFill>
                <a:latin typeface="AMX" pitchFamily="2" charset="77"/>
              </a:rPr>
              <a:t>mesmo</a:t>
            </a:r>
            <a:r>
              <a:rPr lang="en-US" sz="2800" dirty="0">
                <a:solidFill>
                  <a:schemeClr val="bg1"/>
                </a:solidFill>
                <a:latin typeface="AMX" pitchFamily="2" charset="77"/>
              </a:rPr>
              <a:t> o </a:t>
            </a:r>
            <a:r>
              <a:rPr lang="en-US" sz="2800" dirty="0">
                <a:highlight>
                  <a:srgbClr val="FFFF00"/>
                </a:highlight>
                <a:latin typeface="AMX" pitchFamily="2" charset="77"/>
              </a:rPr>
              <a:t>dobro da </a:t>
            </a:r>
            <a:r>
              <a:rPr lang="en-US" sz="2800" dirty="0" err="1">
                <a:highlight>
                  <a:srgbClr val="FFFF00"/>
                </a:highlight>
                <a:latin typeface="AMX" pitchFamily="2" charset="77"/>
              </a:rPr>
              <a:t>franquia</a:t>
            </a:r>
            <a:r>
              <a:rPr lang="en-US" sz="2800" dirty="0">
                <a:highlight>
                  <a:srgbClr val="FFFF00"/>
                </a:highlight>
                <a:latin typeface="AMX" pitchFamily="2" charset="77"/>
              </a:rPr>
              <a:t> </a:t>
            </a:r>
            <a:r>
              <a:rPr lang="en-US" sz="2800" dirty="0" err="1">
                <a:highlight>
                  <a:srgbClr val="FFFF00"/>
                </a:highlight>
                <a:latin typeface="AMX" pitchFamily="2" charset="77"/>
              </a:rPr>
              <a:t>especialmente</a:t>
            </a:r>
            <a:br>
              <a:rPr lang="en-US" sz="2800" dirty="0">
                <a:highlight>
                  <a:srgbClr val="FFFF00"/>
                </a:highlight>
                <a:latin typeface="AMX" pitchFamily="2" charset="77"/>
              </a:rPr>
            </a:br>
            <a:r>
              <a:rPr lang="en-US" sz="2800" dirty="0">
                <a:highlight>
                  <a:srgbClr val="FFFF00"/>
                </a:highlight>
                <a:latin typeface="AMX" pitchFamily="2" charset="77"/>
              </a:rPr>
              <a:t>para redes </a:t>
            </a:r>
            <a:r>
              <a:rPr lang="en-US" sz="2800" dirty="0" err="1">
                <a:highlight>
                  <a:srgbClr val="FFFF00"/>
                </a:highlight>
                <a:latin typeface="AMX" pitchFamily="2" charset="77"/>
              </a:rPr>
              <a:t>sociais</a:t>
            </a:r>
            <a:r>
              <a:rPr lang="en-US" sz="2800" dirty="0">
                <a:highlight>
                  <a:srgbClr val="FFFF00"/>
                </a:highlight>
                <a:latin typeface="AMX" pitchFamily="2" charset="77"/>
              </a:rPr>
              <a:t> e </a:t>
            </a:r>
            <a:r>
              <a:rPr lang="en-US" sz="2800" dirty="0" err="1">
                <a:highlight>
                  <a:srgbClr val="FFFF00"/>
                </a:highlight>
                <a:latin typeface="AMX" pitchFamily="2" charset="77"/>
              </a:rPr>
              <a:t>vídeos</a:t>
            </a:r>
            <a:r>
              <a:rPr lang="en-US" sz="2800" dirty="0">
                <a:highlight>
                  <a:srgbClr val="FFFF00"/>
                </a:highlight>
                <a:latin typeface="AMX" pitchFamily="2" charset="77"/>
              </a:rPr>
              <a:t>.</a:t>
            </a:r>
          </a:p>
        </p:txBody>
      </p:sp>
      <p:sp>
        <p:nvSpPr>
          <p:cNvPr id="2" name="TextBox 10">
            <a:extLst>
              <a:ext uri="{FF2B5EF4-FFF2-40B4-BE49-F238E27FC236}">
                <a16:creationId xmlns:a16="http://schemas.microsoft.com/office/drawing/2014/main" id="{05C90DB5-63BC-C07C-075C-EE20EB8970C5}"/>
              </a:ext>
            </a:extLst>
          </p:cNvPr>
          <p:cNvSpPr txBox="1"/>
          <p:nvPr/>
        </p:nvSpPr>
        <p:spPr>
          <a:xfrm>
            <a:off x="7576820" y="5638924"/>
            <a:ext cx="4615180" cy="954107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en-US" sz="2800" dirty="0">
                <a:latin typeface="AMX" pitchFamily="2" charset="77"/>
              </a:rPr>
              <a:t>RETIRAR POIS TEMOS UM NOVO PORTIFÓLIO</a:t>
            </a:r>
            <a:endParaRPr lang="en-US" sz="2800" dirty="0">
              <a:highlight>
                <a:srgbClr val="FFFF00"/>
              </a:highlight>
              <a:latin typeface="AMX" pitchFamily="2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8460998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3" presetClass="path" presetSubtype="0" accel="50000" decel="50000" fill="hold" nodeType="withEffect">
                                  <p:stCondLst>
                                    <p:cond delay="150"/>
                                  </p:stCondLst>
                                  <p:childTnLst>
                                    <p:animMotion origin="layout" path="M -0.05235 0 L 1.66667E-6 0 " pathEditMode="relative" rAng="0" ptsTypes="AA">
                                      <p:cBhvr>
                                        <p:cTn id="9" dur="1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617" y="0"/>
                                    </p:animMotion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3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1432 0 L 2.70833E-6 0 " pathEditMode="relative" rAng="0" ptsTypes="AA">
                                      <p:cBhvr>
                                        <p:cTn id="14" dur="1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716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400"/>
                            </p:stCondLst>
                            <p:childTnLst>
                              <p:par>
                                <p:cTn id="1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900"/>
                            </p:stCondLst>
                            <p:childTnLst>
                              <p:par>
                                <p:cTn id="2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400"/>
                            </p:stCondLst>
                            <p:childTnLst>
                              <p:par>
                                <p:cTn id="24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6" dur="7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1" presetClass="entr" presetSubtype="1" fill="hold" grpId="0" nodeType="with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9" dur="7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330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6" grpId="0" animBg="1"/>
      <p:bldP spid="6" grpId="1" animBg="1"/>
      <p:bldP spid="10" grpId="0"/>
      <p:bldP spid="11" grpId="0"/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46C8284-6C05-DE8C-EBB8-E0A15A5023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val 6">
            <a:extLst>
              <a:ext uri="{FF2B5EF4-FFF2-40B4-BE49-F238E27FC236}">
                <a16:creationId xmlns:a16="http://schemas.microsoft.com/office/drawing/2014/main" id="{72F258B9-20D1-A946-34E6-3B7C0D36BD3D}"/>
              </a:ext>
            </a:extLst>
          </p:cNvPr>
          <p:cNvSpPr/>
          <p:nvPr/>
        </p:nvSpPr>
        <p:spPr>
          <a:xfrm>
            <a:off x="7392236" y="1165796"/>
            <a:ext cx="4321138" cy="4321136"/>
          </a:xfrm>
          <a:prstGeom prst="ellipse">
            <a:avLst/>
          </a:prstGeom>
          <a:noFill/>
          <a:ln w="9525">
            <a:solidFill>
              <a:srgbClr val="0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AMX" pitchFamily="2" charset="77"/>
            </a:endParaRP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911EDAC9-90A5-F0F7-0EC8-3B77105FE69C}"/>
              </a:ext>
            </a:extLst>
          </p:cNvPr>
          <p:cNvSpPr/>
          <p:nvPr/>
        </p:nvSpPr>
        <p:spPr>
          <a:xfrm>
            <a:off x="7517179" y="1290740"/>
            <a:ext cx="4071251" cy="4071248"/>
          </a:xfrm>
          <a:prstGeom prst="ellipse">
            <a:avLst/>
          </a:prstGeom>
          <a:noFill/>
          <a:ln w="9525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AMX" pitchFamily="2" charset="77"/>
            </a:endParaRPr>
          </a:p>
        </p:txBody>
      </p:sp>
      <p:pic>
        <p:nvPicPr>
          <p:cNvPr id="4" name="Picture 3" descr="A person with curly hair and arms crossed&#10;&#10;Description automatically generated">
            <a:extLst>
              <a:ext uri="{FF2B5EF4-FFF2-40B4-BE49-F238E27FC236}">
                <a16:creationId xmlns:a16="http://schemas.microsoft.com/office/drawing/2014/main" id="{CB8B2296-44D0-8731-556D-139B8E4CE6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37715" y="388878"/>
            <a:ext cx="3637777" cy="6469122"/>
          </a:xfrm>
          <a:prstGeom prst="rect">
            <a:avLst/>
          </a:prstGeom>
        </p:spPr>
      </p:pic>
      <p:sp>
        <p:nvSpPr>
          <p:cNvPr id="5" name="Round Same-side Corner of Rectangle 4">
            <a:extLst>
              <a:ext uri="{FF2B5EF4-FFF2-40B4-BE49-F238E27FC236}">
                <a16:creationId xmlns:a16="http://schemas.microsoft.com/office/drawing/2014/main" id="{F84AAB05-BE15-6541-1B2F-4071F2E6224E}"/>
              </a:ext>
            </a:extLst>
          </p:cNvPr>
          <p:cNvSpPr/>
          <p:nvPr/>
        </p:nvSpPr>
        <p:spPr>
          <a:xfrm rot="5400000" flipH="1">
            <a:off x="69978" y="-69986"/>
            <a:ext cx="6857999" cy="6997962"/>
          </a:xfrm>
          <a:prstGeom prst="round2SameRect">
            <a:avLst>
              <a:gd name="adj1" fmla="val 11849"/>
              <a:gd name="adj2" fmla="val 0"/>
            </a:avLst>
          </a:prstGeom>
          <a:solidFill>
            <a:srgbClr val="961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AMX" pitchFamily="2" charset="77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D48A4A0-023F-9FAE-5B47-C2577A62F243}"/>
              </a:ext>
            </a:extLst>
          </p:cNvPr>
          <p:cNvSpPr txBox="1"/>
          <p:nvPr/>
        </p:nvSpPr>
        <p:spPr>
          <a:xfrm>
            <a:off x="603571" y="897785"/>
            <a:ext cx="52560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 err="1">
                <a:solidFill>
                  <a:schemeClr val="bg1"/>
                </a:solidFill>
                <a:latin typeface="AMX" pitchFamily="2" charset="77"/>
              </a:rPr>
              <a:t>Hoje</a:t>
            </a:r>
            <a:r>
              <a:rPr lang="en-US" sz="3600" b="1" dirty="0">
                <a:solidFill>
                  <a:schemeClr val="bg1"/>
                </a:solidFill>
                <a:latin typeface="AMX" pitchFamily="2" charset="77"/>
              </a:rPr>
              <a:t> </a:t>
            </a:r>
            <a:r>
              <a:rPr lang="en-US" sz="3600" b="1" dirty="0" err="1">
                <a:solidFill>
                  <a:schemeClr val="bg1"/>
                </a:solidFill>
                <a:latin typeface="AMX" pitchFamily="2" charset="77"/>
              </a:rPr>
              <a:t>vamos</a:t>
            </a:r>
            <a:r>
              <a:rPr lang="en-US" sz="3600" b="1" dirty="0">
                <a:solidFill>
                  <a:schemeClr val="bg1"/>
                </a:solidFill>
                <a:latin typeface="AMX" pitchFamily="2" charset="77"/>
              </a:rPr>
              <a:t> </a:t>
            </a:r>
            <a:r>
              <a:rPr lang="en-US" sz="3600" b="1" dirty="0" err="1">
                <a:solidFill>
                  <a:schemeClr val="bg1"/>
                </a:solidFill>
                <a:latin typeface="AMX" pitchFamily="2" charset="77"/>
              </a:rPr>
              <a:t>conhecer</a:t>
            </a:r>
            <a:r>
              <a:rPr lang="en-US" sz="3600" b="1" dirty="0">
                <a:solidFill>
                  <a:schemeClr val="bg1"/>
                </a:solidFill>
                <a:latin typeface="AMX" pitchFamily="2" charset="77"/>
              </a:rPr>
              <a:t>: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7969345-DD41-79AA-1FB0-18EB91E7535D}"/>
              </a:ext>
            </a:extLst>
          </p:cNvPr>
          <p:cNvSpPr txBox="1"/>
          <p:nvPr/>
        </p:nvSpPr>
        <p:spPr>
          <a:xfrm>
            <a:off x="1289259" y="1562410"/>
            <a:ext cx="663964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US" sz="8800" b="1" dirty="0">
                <a:ln w="12700">
                  <a:solidFill>
                    <a:srgbClr val="C98B31"/>
                  </a:solidFill>
                </a:ln>
                <a:noFill/>
                <a:latin typeface="AMX" pitchFamily="2" charset="77"/>
              </a:rPr>
              <a:t>1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8E8612F-DE6C-D414-BFE9-B6A66D1D55BA}"/>
              </a:ext>
            </a:extLst>
          </p:cNvPr>
          <p:cNvSpPr txBox="1"/>
          <p:nvPr/>
        </p:nvSpPr>
        <p:spPr>
          <a:xfrm>
            <a:off x="1156210" y="2705720"/>
            <a:ext cx="797013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US" sz="8800" b="1" dirty="0">
                <a:ln w="12700">
                  <a:solidFill>
                    <a:srgbClr val="C98B31"/>
                  </a:solidFill>
                </a:ln>
                <a:noFill/>
                <a:latin typeface="AMX" pitchFamily="2" charset="77"/>
              </a:rPr>
              <a:t>2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061F1F1-C814-CAD6-F074-9545D9C370A7}"/>
              </a:ext>
            </a:extLst>
          </p:cNvPr>
          <p:cNvSpPr txBox="1"/>
          <p:nvPr/>
        </p:nvSpPr>
        <p:spPr>
          <a:xfrm>
            <a:off x="1156210" y="3808993"/>
            <a:ext cx="797013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US" sz="8800" b="1" dirty="0">
                <a:ln w="12700">
                  <a:solidFill>
                    <a:srgbClr val="C98B31"/>
                  </a:solidFill>
                </a:ln>
                <a:noFill/>
                <a:latin typeface="AMX" pitchFamily="2" charset="77"/>
              </a:rPr>
              <a:t>3</a:t>
            </a:r>
          </a:p>
        </p:txBody>
      </p:sp>
      <p:pic>
        <p:nvPicPr>
          <p:cNvPr id="15" name="Graphic 14">
            <a:extLst>
              <a:ext uri="{FF2B5EF4-FFF2-40B4-BE49-F238E27FC236}">
                <a16:creationId xmlns:a16="http://schemas.microsoft.com/office/drawing/2014/main" id="{704BA1EE-6577-8880-700A-1388D0EF41B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22204" y="184296"/>
            <a:ext cx="589478" cy="212867"/>
          </a:xfrm>
          <a:prstGeom prst="rect">
            <a:avLst/>
          </a:prstGeom>
        </p:spPr>
      </p:pic>
      <p:sp>
        <p:nvSpPr>
          <p:cNvPr id="16" name="Arc 15">
            <a:extLst>
              <a:ext uri="{FF2B5EF4-FFF2-40B4-BE49-F238E27FC236}">
                <a16:creationId xmlns:a16="http://schemas.microsoft.com/office/drawing/2014/main" id="{FE81B234-F06F-7D37-518D-9CEEB5A96C60}"/>
              </a:ext>
            </a:extLst>
          </p:cNvPr>
          <p:cNvSpPr/>
          <p:nvPr/>
        </p:nvSpPr>
        <p:spPr>
          <a:xfrm>
            <a:off x="571927" y="1059275"/>
            <a:ext cx="1277459" cy="1277459"/>
          </a:xfrm>
          <a:prstGeom prst="arc">
            <a:avLst>
              <a:gd name="adj1" fmla="val 5517527"/>
              <a:gd name="adj2" fmla="val 12219453"/>
            </a:avLst>
          </a:prstGeom>
          <a:noFill/>
          <a:ln w="9525">
            <a:solidFill>
              <a:srgbClr val="000000"/>
            </a:solidFill>
            <a:headEnd type="arrow"/>
            <a:tailEnd type="non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>
              <a:latin typeface="AMX" pitchFamily="2" charset="77"/>
            </a:endParaRPr>
          </a:p>
        </p:txBody>
      </p:sp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E6085B40-AD3E-1118-914C-035304387F41}"/>
              </a:ext>
            </a:extLst>
          </p:cNvPr>
          <p:cNvSpPr/>
          <p:nvPr/>
        </p:nvSpPr>
        <p:spPr>
          <a:xfrm>
            <a:off x="1982346" y="1781823"/>
            <a:ext cx="4243924" cy="893166"/>
          </a:xfrm>
          <a:prstGeom prst="roundRect">
            <a:avLst/>
          </a:prstGeom>
          <a:solidFill>
            <a:srgbClr val="CA332F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184150"/>
            <a:r>
              <a:rPr lang="en-US" sz="3200" b="1" dirty="0" err="1">
                <a:solidFill>
                  <a:schemeClr val="bg1"/>
                </a:solidFill>
                <a:latin typeface="AMX" pitchFamily="2" charset="77"/>
              </a:rPr>
              <a:t>Planos</a:t>
            </a:r>
            <a:endParaRPr lang="en-US" sz="3200" b="1" dirty="0">
              <a:solidFill>
                <a:schemeClr val="bg1"/>
              </a:solidFill>
              <a:latin typeface="AMX" pitchFamily="2" charset="77"/>
            </a:endParaRPr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B74972F5-C727-07A2-4989-AE86678580FC}"/>
              </a:ext>
            </a:extLst>
          </p:cNvPr>
          <p:cNvSpPr/>
          <p:nvPr/>
        </p:nvSpPr>
        <p:spPr>
          <a:xfrm>
            <a:off x="1982346" y="2904135"/>
            <a:ext cx="4243924" cy="893166"/>
          </a:xfrm>
          <a:prstGeom prst="roundRect">
            <a:avLst/>
          </a:prstGeom>
          <a:solidFill>
            <a:srgbClr val="CA332F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184150"/>
            <a:r>
              <a:rPr lang="en-US" sz="3200" b="1" dirty="0" err="1">
                <a:solidFill>
                  <a:schemeClr val="bg1"/>
                </a:solidFill>
                <a:latin typeface="AMX" pitchFamily="2" charset="77"/>
              </a:rPr>
              <a:t>Benefícios</a:t>
            </a:r>
            <a:endParaRPr lang="en-US" sz="3200" b="1" dirty="0">
              <a:solidFill>
                <a:schemeClr val="bg1"/>
              </a:solidFill>
              <a:latin typeface="AMX" pitchFamily="2" charset="77"/>
            </a:endParaRPr>
          </a:p>
        </p:txBody>
      </p:sp>
      <p:sp>
        <p:nvSpPr>
          <p:cNvPr id="17" name="Rounded Rectangle 16">
            <a:extLst>
              <a:ext uri="{FF2B5EF4-FFF2-40B4-BE49-F238E27FC236}">
                <a16:creationId xmlns:a16="http://schemas.microsoft.com/office/drawing/2014/main" id="{DF81C0C8-B959-AA7A-8C4D-80E42D5939C5}"/>
              </a:ext>
            </a:extLst>
          </p:cNvPr>
          <p:cNvSpPr/>
          <p:nvPr/>
        </p:nvSpPr>
        <p:spPr>
          <a:xfrm>
            <a:off x="1982346" y="4026447"/>
            <a:ext cx="4243924" cy="893166"/>
          </a:xfrm>
          <a:prstGeom prst="roundRect">
            <a:avLst/>
          </a:prstGeom>
          <a:solidFill>
            <a:srgbClr val="CA332F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184150"/>
            <a:r>
              <a:rPr lang="en-US" sz="3200" b="1" dirty="0" err="1">
                <a:solidFill>
                  <a:schemeClr val="bg1"/>
                </a:solidFill>
                <a:latin typeface="AMX" pitchFamily="2" charset="77"/>
              </a:rPr>
              <a:t>Linhas</a:t>
            </a:r>
            <a:r>
              <a:rPr lang="en-US" sz="3200" b="1" dirty="0">
                <a:solidFill>
                  <a:schemeClr val="bg1"/>
                </a:solidFill>
                <a:latin typeface="AMX" pitchFamily="2" charset="77"/>
              </a:rPr>
              <a:t> </a:t>
            </a:r>
            <a:r>
              <a:rPr lang="en-US" sz="3200" b="1" dirty="0" err="1">
                <a:solidFill>
                  <a:schemeClr val="bg1"/>
                </a:solidFill>
                <a:latin typeface="AMX" pitchFamily="2" charset="77"/>
              </a:rPr>
              <a:t>adicionais</a:t>
            </a:r>
            <a:endParaRPr lang="en-US" sz="3200" b="1" dirty="0">
              <a:solidFill>
                <a:schemeClr val="bg1"/>
              </a:solidFill>
              <a:latin typeface="AMX" pitchFamily="2" charset="77"/>
            </a:endParaRPr>
          </a:p>
        </p:txBody>
      </p:sp>
      <p:sp>
        <p:nvSpPr>
          <p:cNvPr id="18" name="Rounded Rectangle 17">
            <a:extLst>
              <a:ext uri="{FF2B5EF4-FFF2-40B4-BE49-F238E27FC236}">
                <a16:creationId xmlns:a16="http://schemas.microsoft.com/office/drawing/2014/main" id="{82B8C886-1A53-E4E8-3FBA-44823E588012}"/>
              </a:ext>
            </a:extLst>
          </p:cNvPr>
          <p:cNvSpPr/>
          <p:nvPr/>
        </p:nvSpPr>
        <p:spPr>
          <a:xfrm>
            <a:off x="1982346" y="5148759"/>
            <a:ext cx="4243924" cy="893166"/>
          </a:xfrm>
          <a:prstGeom prst="roundRect">
            <a:avLst/>
          </a:prstGeom>
          <a:solidFill>
            <a:srgbClr val="CA332F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184150"/>
            <a:r>
              <a:rPr lang="en-US" sz="3200" b="1" dirty="0" err="1">
                <a:solidFill>
                  <a:schemeClr val="bg1"/>
                </a:solidFill>
                <a:latin typeface="AMX" pitchFamily="2" charset="77"/>
              </a:rPr>
              <a:t>Pacotes</a:t>
            </a:r>
            <a:r>
              <a:rPr lang="en-US" sz="3200" b="1" dirty="0">
                <a:solidFill>
                  <a:schemeClr val="bg1"/>
                </a:solidFill>
                <a:latin typeface="AMX" pitchFamily="2" charset="77"/>
              </a:rPr>
              <a:t> </a:t>
            </a:r>
            <a:r>
              <a:rPr lang="en-US" sz="3200" b="1" dirty="0" err="1">
                <a:solidFill>
                  <a:schemeClr val="bg1"/>
                </a:solidFill>
                <a:latin typeface="AMX" pitchFamily="2" charset="77"/>
              </a:rPr>
              <a:t>Adicionais</a:t>
            </a:r>
            <a:endParaRPr lang="en-US" sz="3200" b="1" dirty="0">
              <a:solidFill>
                <a:schemeClr val="bg1"/>
              </a:solidFill>
              <a:latin typeface="AMX" pitchFamily="2" charset="77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EE7D5E3A-9B9D-5984-7596-B5CF8A587BFF}"/>
              </a:ext>
            </a:extLst>
          </p:cNvPr>
          <p:cNvSpPr txBox="1"/>
          <p:nvPr/>
        </p:nvSpPr>
        <p:spPr>
          <a:xfrm>
            <a:off x="1119340" y="4952303"/>
            <a:ext cx="833883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US" sz="8800" b="1" dirty="0">
                <a:ln w="12700">
                  <a:solidFill>
                    <a:srgbClr val="C98B31"/>
                  </a:solidFill>
                </a:ln>
                <a:noFill/>
                <a:latin typeface="AMX" pitchFamily="2" charset="77"/>
              </a:rPr>
              <a:t>4</a:t>
            </a:r>
          </a:p>
        </p:txBody>
      </p:sp>
    </p:spTree>
    <p:extLst>
      <p:ext uri="{BB962C8B-B14F-4D97-AF65-F5344CB8AC3E}">
        <p14:creationId xmlns:p14="http://schemas.microsoft.com/office/powerpoint/2010/main" val="4197396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3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23268 0 L 8.33333E-7 0 " pathEditMode="relative" rAng="0" ptsTypes="AA">
                                      <p:cBhvr>
                                        <p:cTn id="9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628" y="0"/>
                                    </p:animMotion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grpId="0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4" presetClass="path" presetSubtype="0" accel="50000" decel="50000" fill="hold" grpId="1" nodeType="withEffect">
                                  <p:stCondLst>
                                    <p:cond delay="1100"/>
                                  </p:stCondLst>
                                  <p:childTnLst>
                                    <p:animMotion origin="layout" path="M -0.12239 7.40741E-7 L -3.95833E-6 7.40741E-7 " pathEditMode="relative" rAng="0" ptsTypes="AA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120" y="0"/>
                                    </p:animMotion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nodeType="with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63" presetClass="path" presetSubtype="0" accel="50000" decel="50000" fill="hold" nodeType="withEffect">
                                  <p:stCondLst>
                                    <p:cond delay="150"/>
                                  </p:stCondLst>
                                  <p:childTnLst>
                                    <p:animMotion origin="layout" path="M 0.23568 -1.48148E-6 L -3.95833E-6 -1.48148E-6 " pathEditMode="relative" rAng="0" ptsTypes="AA">
                                      <p:cBhvr>
                                        <p:cTn id="19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784" y="0"/>
                                    </p:animMotion>
                                  </p:childTnLst>
                                </p:cTn>
                              </p:par>
                              <p:par>
                                <p:cTn id="20" presetID="49" presetClass="entr" presetSubtype="0" decel="10000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49" presetClass="entr" presetSubtype="0" decel="100000" fill="hold" grpId="0" nodeType="withEffect">
                                  <p:stCondLst>
                                    <p:cond delay="115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1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63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989 1.48148E-6 L 1.45833E-6 1.48148E-6 " pathEditMode="relative" rAng="0" ptsTypes="AA">
                                      <p:cBhvr>
                                        <p:cTn id="40" dur="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95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2850"/>
                            </p:stCondLst>
                            <p:childTnLst>
                              <p:par>
                                <p:cTn id="4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63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989 1.48148E-6 L 1.45833E-6 1.48148E-6 " pathEditMode="relative" rAng="0" ptsTypes="AA">
                                      <p:cBhvr>
                                        <p:cTn id="49" dur="7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95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3600"/>
                            </p:stCondLst>
                            <p:childTnLst>
                              <p:par>
                                <p:cTn id="5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63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989 1.48148E-6 L 1.45833E-6 1.48148E-6 " pathEditMode="relative" rAng="0" ptsTypes="AA">
                                      <p:cBhvr>
                                        <p:cTn id="58" dur="75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95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4350"/>
                            </p:stCondLst>
                            <p:childTnLst>
                              <p:par>
                                <p:cTn id="6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63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989 1.48148E-6 L 1.45833E-6 1.48148E-6 " pathEditMode="relative" rAng="0" ptsTypes="AA">
                                      <p:cBhvr>
                                        <p:cTn id="67" dur="75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95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5100"/>
                            </p:stCondLst>
                            <p:childTnLst>
                              <p:par>
                                <p:cTn id="6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3" dur="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74" dur="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5" dur="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6" presetID="3" presetClass="emph" presetSubtype="2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7" dur="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A332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5" grpId="0" animBg="1"/>
      <p:bldP spid="5" grpId="1" animBg="1"/>
      <p:bldP spid="6" grpId="0"/>
      <p:bldP spid="6" grpId="1"/>
      <p:bldP spid="9" grpId="0"/>
      <p:bldP spid="11" grpId="0"/>
      <p:bldP spid="13" grpId="0"/>
      <p:bldP spid="16" grpId="0" animBg="1"/>
      <p:bldP spid="2" grpId="0" animBg="1"/>
      <p:bldP spid="2" grpId="1" animBg="1"/>
      <p:bldP spid="2" grpId="2" animBg="1"/>
      <p:bldP spid="3" grpId="0" animBg="1"/>
      <p:bldP spid="3" grpId="1" animBg="1"/>
      <p:bldP spid="17" grpId="0" animBg="1"/>
      <p:bldP spid="17" grpId="1" animBg="1"/>
      <p:bldP spid="18" grpId="0" animBg="1"/>
      <p:bldP spid="18" grpId="1" animBg="1"/>
      <p:bldP spid="1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Oval 17">
            <a:extLst>
              <a:ext uri="{FF2B5EF4-FFF2-40B4-BE49-F238E27FC236}">
                <a16:creationId xmlns:a16="http://schemas.microsoft.com/office/drawing/2014/main" id="{CE2A8EDE-AB6C-9C3A-2AA4-5E5915C1793B}"/>
              </a:ext>
            </a:extLst>
          </p:cNvPr>
          <p:cNvSpPr/>
          <p:nvPr/>
        </p:nvSpPr>
        <p:spPr>
          <a:xfrm>
            <a:off x="4333234" y="1268432"/>
            <a:ext cx="4321138" cy="4321136"/>
          </a:xfrm>
          <a:prstGeom prst="ellipse">
            <a:avLst/>
          </a:prstGeom>
          <a:noFill/>
          <a:ln w="9525">
            <a:solidFill>
              <a:srgbClr val="0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AMX" pitchFamily="2" charset="77"/>
            </a:endParaRPr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A94E8663-89DA-1C42-C7F6-178A57B8E51A}"/>
              </a:ext>
            </a:extLst>
          </p:cNvPr>
          <p:cNvSpPr/>
          <p:nvPr/>
        </p:nvSpPr>
        <p:spPr>
          <a:xfrm>
            <a:off x="4458177" y="1393376"/>
            <a:ext cx="4071251" cy="4071248"/>
          </a:xfrm>
          <a:prstGeom prst="ellipse">
            <a:avLst/>
          </a:prstGeom>
          <a:noFill/>
          <a:ln w="9525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AMX" pitchFamily="2" charset="77"/>
            </a:endParaRPr>
          </a:p>
        </p:txBody>
      </p:sp>
      <p:pic>
        <p:nvPicPr>
          <p:cNvPr id="10" name="Picture 9" descr="A person holding a phone&#10;&#10;Description automatically generated">
            <a:extLst>
              <a:ext uri="{FF2B5EF4-FFF2-40B4-BE49-F238E27FC236}">
                <a16:creationId xmlns:a16="http://schemas.microsoft.com/office/drawing/2014/main" id="{5FE900EA-D706-D567-2177-39AEB99AAFE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9834" y="332508"/>
            <a:ext cx="3853591" cy="6525491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8E27A86A-83C2-ACD7-B81B-848EF19DD86B}"/>
              </a:ext>
            </a:extLst>
          </p:cNvPr>
          <p:cNvSpPr txBox="1"/>
          <p:nvPr/>
        </p:nvSpPr>
        <p:spPr>
          <a:xfrm>
            <a:off x="360489" y="2501603"/>
            <a:ext cx="3440323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err="1">
                <a:solidFill>
                  <a:srgbClr val="000000"/>
                </a:solidFill>
                <a:latin typeface="AMX" pitchFamily="2" charset="77"/>
              </a:rPr>
              <a:t>Pensando</a:t>
            </a:r>
            <a:r>
              <a:rPr lang="en-US" sz="2400" dirty="0">
                <a:solidFill>
                  <a:srgbClr val="000000"/>
                </a:solidFill>
                <a:latin typeface="AMX" pitchFamily="2" charset="77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AMX" pitchFamily="2" charset="77"/>
              </a:rPr>
              <a:t>em</a:t>
            </a:r>
            <a:r>
              <a:rPr lang="en-US" sz="2400" dirty="0">
                <a:solidFill>
                  <a:srgbClr val="000000"/>
                </a:solidFill>
                <a:latin typeface="AMX" pitchFamily="2" charset="77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AMX" pitchFamily="2" charset="77"/>
              </a:rPr>
              <a:t>nos</a:t>
            </a:r>
            <a:r>
              <a:rPr lang="en-US" sz="2400" dirty="0">
                <a:solidFill>
                  <a:srgbClr val="000000"/>
                </a:solidFill>
                <a:latin typeface="AMX" pitchFamily="2" charset="77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AMX" pitchFamily="2" charset="77"/>
              </a:rPr>
              <a:t>adaptarmos</a:t>
            </a:r>
            <a:r>
              <a:rPr lang="en-US" sz="2400" dirty="0">
                <a:solidFill>
                  <a:srgbClr val="000000"/>
                </a:solidFill>
                <a:latin typeface="AMX" pitchFamily="2" charset="77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AMX" pitchFamily="2" charset="77"/>
              </a:rPr>
              <a:t>melhor</a:t>
            </a:r>
            <a:r>
              <a:rPr lang="en-US" sz="2400" dirty="0">
                <a:solidFill>
                  <a:srgbClr val="000000"/>
                </a:solidFill>
                <a:latin typeface="AMX" pitchFamily="2" charset="77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AMX" pitchFamily="2" charset="77"/>
              </a:rPr>
              <a:t>às</a:t>
            </a:r>
            <a:r>
              <a:rPr lang="en-US" sz="2400" dirty="0">
                <a:solidFill>
                  <a:srgbClr val="000000"/>
                </a:solidFill>
                <a:latin typeface="AMX" pitchFamily="2" charset="77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AMX" pitchFamily="2" charset="77"/>
              </a:rPr>
              <a:t>necessidades</a:t>
            </a:r>
            <a:r>
              <a:rPr lang="en-US" sz="2400" dirty="0">
                <a:solidFill>
                  <a:srgbClr val="000000"/>
                </a:solidFill>
                <a:latin typeface="AMX" pitchFamily="2" charset="77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AMX" pitchFamily="2" charset="77"/>
              </a:rPr>
              <a:t>individuais</a:t>
            </a:r>
            <a:r>
              <a:rPr lang="en-US" sz="2400" dirty="0">
                <a:solidFill>
                  <a:srgbClr val="000000"/>
                </a:solidFill>
                <a:latin typeface="AMX" pitchFamily="2" charset="77"/>
              </a:rPr>
              <a:t> dos </a:t>
            </a:r>
            <a:r>
              <a:rPr lang="en-US" sz="2400" dirty="0" err="1">
                <a:solidFill>
                  <a:srgbClr val="000000"/>
                </a:solidFill>
                <a:latin typeface="AMX" pitchFamily="2" charset="77"/>
              </a:rPr>
              <a:t>nossos</a:t>
            </a:r>
            <a:r>
              <a:rPr lang="en-US" sz="2400" dirty="0">
                <a:solidFill>
                  <a:srgbClr val="000000"/>
                </a:solidFill>
                <a:latin typeface="AMX" pitchFamily="2" charset="77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AMX" pitchFamily="2" charset="77"/>
              </a:rPr>
              <a:t>clientes</a:t>
            </a:r>
            <a:r>
              <a:rPr lang="en-US" sz="2400" dirty="0">
                <a:solidFill>
                  <a:srgbClr val="000000"/>
                </a:solidFill>
                <a:latin typeface="AMX" pitchFamily="2" charset="77"/>
              </a:rPr>
              <a:t>, </a:t>
            </a:r>
            <a:r>
              <a:rPr lang="en-US" sz="2400" dirty="0" err="1">
                <a:solidFill>
                  <a:srgbClr val="000000"/>
                </a:solidFill>
                <a:latin typeface="AMX" pitchFamily="2" charset="77"/>
              </a:rPr>
              <a:t>temos</a:t>
            </a:r>
            <a:r>
              <a:rPr lang="en-US" sz="2400" dirty="0">
                <a:solidFill>
                  <a:srgbClr val="000000"/>
                </a:solidFill>
                <a:latin typeface="AMX" pitchFamily="2" charset="77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AMX" pitchFamily="2" charset="77"/>
              </a:rPr>
              <a:t>opções</a:t>
            </a:r>
            <a:r>
              <a:rPr lang="en-US" sz="2400" dirty="0">
                <a:solidFill>
                  <a:srgbClr val="000000"/>
                </a:solidFill>
                <a:latin typeface="AMX" pitchFamily="2" charset="77"/>
              </a:rPr>
              <a:t> de </a:t>
            </a:r>
            <a:r>
              <a:rPr lang="en-US" sz="2400" b="1" dirty="0" err="1">
                <a:solidFill>
                  <a:srgbClr val="000000"/>
                </a:solidFill>
                <a:highlight>
                  <a:srgbClr val="C98B31"/>
                </a:highlight>
                <a:latin typeface="AMX" pitchFamily="2" charset="77"/>
              </a:rPr>
              <a:t>planos</a:t>
            </a:r>
            <a:r>
              <a:rPr lang="en-US" sz="2400" b="1" dirty="0">
                <a:solidFill>
                  <a:srgbClr val="000000"/>
                </a:solidFill>
                <a:highlight>
                  <a:srgbClr val="C98B31"/>
                </a:highlight>
                <a:latin typeface="AMX" pitchFamily="2" charset="77"/>
              </a:rPr>
              <a:t> COM e SEM </a:t>
            </a:r>
            <a:r>
              <a:rPr lang="en-US" sz="2400" b="1" dirty="0" err="1">
                <a:solidFill>
                  <a:srgbClr val="000000"/>
                </a:solidFill>
                <a:highlight>
                  <a:srgbClr val="C98B31"/>
                </a:highlight>
                <a:latin typeface="AMX" pitchFamily="2" charset="77"/>
              </a:rPr>
              <a:t>fidelidade</a:t>
            </a:r>
            <a:r>
              <a:rPr lang="en-US" sz="2400" dirty="0">
                <a:solidFill>
                  <a:srgbClr val="000000"/>
                </a:solidFill>
                <a:latin typeface="AMX" pitchFamily="2" charset="77"/>
              </a:rPr>
              <a:t>, </a:t>
            </a:r>
            <a:r>
              <a:rPr lang="en-US" sz="2400" dirty="0" err="1">
                <a:solidFill>
                  <a:srgbClr val="000000"/>
                </a:solidFill>
                <a:latin typeface="AMX" pitchFamily="2" charset="77"/>
              </a:rPr>
              <a:t>vamos</a:t>
            </a:r>
            <a:r>
              <a:rPr lang="en-US" sz="2400" dirty="0">
                <a:solidFill>
                  <a:srgbClr val="000000"/>
                </a:solidFill>
                <a:latin typeface="AMX" pitchFamily="2" charset="77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AMX" pitchFamily="2" charset="77"/>
              </a:rPr>
              <a:t>conferir</a:t>
            </a:r>
            <a:r>
              <a:rPr lang="en-US" sz="2400" dirty="0">
                <a:solidFill>
                  <a:srgbClr val="000000"/>
                </a:solidFill>
                <a:latin typeface="AMX" pitchFamily="2" charset="77"/>
              </a:rPr>
              <a:t> a </a:t>
            </a:r>
            <a:r>
              <a:rPr lang="en-US" sz="2400" dirty="0" err="1">
                <a:solidFill>
                  <a:srgbClr val="000000"/>
                </a:solidFill>
                <a:latin typeface="AMX" pitchFamily="2" charset="77"/>
              </a:rPr>
              <a:t>seguir</a:t>
            </a:r>
            <a:r>
              <a:rPr lang="en-US" sz="2400" dirty="0">
                <a:solidFill>
                  <a:srgbClr val="000000"/>
                </a:solidFill>
                <a:latin typeface="AMX" pitchFamily="2" charset="77"/>
              </a:rPr>
              <a:t>: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B863D0F3-3C7C-8F9C-D734-1008AB3FF300}"/>
              </a:ext>
            </a:extLst>
          </p:cNvPr>
          <p:cNvSpPr txBox="1"/>
          <p:nvPr/>
        </p:nvSpPr>
        <p:spPr>
          <a:xfrm>
            <a:off x="360489" y="1685457"/>
            <a:ext cx="425471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400" b="1" dirty="0">
                <a:ln>
                  <a:solidFill>
                    <a:srgbClr val="000000"/>
                  </a:solidFill>
                </a:ln>
                <a:noFill/>
                <a:latin typeface="AMX" pitchFamily="2" charset="77"/>
              </a:rPr>
              <a:t>PLANOS PÓS</a:t>
            </a:r>
          </a:p>
        </p:txBody>
      </p:sp>
      <p:sp>
        <p:nvSpPr>
          <p:cNvPr id="24" name="Round Same-side Corner of Rectangle 23">
            <a:extLst>
              <a:ext uri="{FF2B5EF4-FFF2-40B4-BE49-F238E27FC236}">
                <a16:creationId xmlns:a16="http://schemas.microsoft.com/office/drawing/2014/main" id="{8F860D3A-B76C-443C-245D-4DAFF7B9746A}"/>
              </a:ext>
            </a:extLst>
          </p:cNvPr>
          <p:cNvSpPr/>
          <p:nvPr/>
        </p:nvSpPr>
        <p:spPr>
          <a:xfrm rot="16200000">
            <a:off x="9855841" y="197189"/>
            <a:ext cx="1310298" cy="3362039"/>
          </a:xfrm>
          <a:prstGeom prst="round2SameRect">
            <a:avLst>
              <a:gd name="adj1" fmla="val 35105"/>
              <a:gd name="adj2" fmla="val 0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lIns="0" tIns="180000" rIns="0" bIns="0" rtlCol="0" anchor="ctr"/>
          <a:lstStyle/>
          <a:p>
            <a:r>
              <a:rPr lang="en-US" sz="2400" b="1" dirty="0">
                <a:solidFill>
                  <a:srgbClr val="CA332F"/>
                </a:solidFill>
                <a:latin typeface="AMX" pitchFamily="2" charset="77"/>
              </a:rPr>
              <a:t>COM FIDELIDADE (Single) </a:t>
            </a:r>
          </a:p>
        </p:txBody>
      </p:sp>
      <p:sp>
        <p:nvSpPr>
          <p:cNvPr id="26" name="Round Same-side Corner of Rectangle 25">
            <a:extLst>
              <a:ext uri="{FF2B5EF4-FFF2-40B4-BE49-F238E27FC236}">
                <a16:creationId xmlns:a16="http://schemas.microsoft.com/office/drawing/2014/main" id="{D93CAB33-A6A6-84DF-0E04-C1C697594E97}"/>
              </a:ext>
            </a:extLst>
          </p:cNvPr>
          <p:cNvSpPr/>
          <p:nvPr/>
        </p:nvSpPr>
        <p:spPr>
          <a:xfrm rot="16200000">
            <a:off x="9855840" y="1747981"/>
            <a:ext cx="1310298" cy="3362039"/>
          </a:xfrm>
          <a:prstGeom prst="round2SameRect">
            <a:avLst>
              <a:gd name="adj1" fmla="val 35105"/>
              <a:gd name="adj2" fmla="val 0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lIns="0" tIns="180000" rIns="0" bIns="0" rtlCol="0" anchor="ctr"/>
          <a:lstStyle/>
          <a:p>
            <a:r>
              <a:rPr lang="en-US" sz="2400" b="1" dirty="0">
                <a:solidFill>
                  <a:srgbClr val="CA332F"/>
                </a:solidFill>
                <a:latin typeface="AMX" pitchFamily="2" charset="77"/>
              </a:rPr>
              <a:t>COM FIDELIDADE (Multi) </a:t>
            </a:r>
          </a:p>
        </p:txBody>
      </p:sp>
      <p:sp>
        <p:nvSpPr>
          <p:cNvPr id="28" name="Arc 27">
            <a:extLst>
              <a:ext uri="{FF2B5EF4-FFF2-40B4-BE49-F238E27FC236}">
                <a16:creationId xmlns:a16="http://schemas.microsoft.com/office/drawing/2014/main" id="{FE621487-B4E7-0561-65D2-6DAF08E37EE5}"/>
              </a:ext>
            </a:extLst>
          </p:cNvPr>
          <p:cNvSpPr/>
          <p:nvPr/>
        </p:nvSpPr>
        <p:spPr>
          <a:xfrm flipV="1">
            <a:off x="7052662" y="619113"/>
            <a:ext cx="2154738" cy="2154738"/>
          </a:xfrm>
          <a:prstGeom prst="arc">
            <a:avLst>
              <a:gd name="adj1" fmla="val 2152750"/>
              <a:gd name="adj2" fmla="val 6891924"/>
            </a:avLst>
          </a:prstGeom>
          <a:noFill/>
          <a:ln w="9525">
            <a:solidFill>
              <a:srgbClr val="000000"/>
            </a:solidFill>
            <a:headEnd type="arrow"/>
            <a:tailEnd type="non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>
              <a:latin typeface="AMX" pitchFamily="2" charset="77"/>
            </a:endParaRPr>
          </a:p>
        </p:txBody>
      </p:sp>
      <p:sp>
        <p:nvSpPr>
          <p:cNvPr id="2" name="Round Same-side Corner of Rectangle 1">
            <a:extLst>
              <a:ext uri="{FF2B5EF4-FFF2-40B4-BE49-F238E27FC236}">
                <a16:creationId xmlns:a16="http://schemas.microsoft.com/office/drawing/2014/main" id="{F353E25D-B658-FB51-292E-CDB082C86C15}"/>
              </a:ext>
            </a:extLst>
          </p:cNvPr>
          <p:cNvSpPr/>
          <p:nvPr/>
        </p:nvSpPr>
        <p:spPr>
          <a:xfrm rot="16200000">
            <a:off x="9855840" y="3304406"/>
            <a:ext cx="1310298" cy="3362039"/>
          </a:xfrm>
          <a:prstGeom prst="round2SameRect">
            <a:avLst>
              <a:gd name="adj1" fmla="val 35105"/>
              <a:gd name="adj2" fmla="val 0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lIns="0" tIns="180000" rIns="0" bIns="0" rtlCol="0" anchor="ctr"/>
          <a:lstStyle/>
          <a:p>
            <a:r>
              <a:rPr lang="en-US" sz="2400" b="1" dirty="0">
                <a:solidFill>
                  <a:srgbClr val="CA332F"/>
                </a:solidFill>
                <a:latin typeface="AMX" pitchFamily="2" charset="77"/>
              </a:rPr>
              <a:t>SEM FIDELIDADE</a:t>
            </a:r>
          </a:p>
          <a:p>
            <a:r>
              <a:rPr lang="en-US" sz="2400" b="1" dirty="0">
                <a:solidFill>
                  <a:srgbClr val="CA332F"/>
                </a:solidFill>
                <a:latin typeface="AMX" pitchFamily="2" charset="77"/>
              </a:rPr>
              <a:t>(</a:t>
            </a:r>
            <a:r>
              <a:rPr lang="en-US" sz="2400" b="1" dirty="0" err="1">
                <a:solidFill>
                  <a:srgbClr val="CA332F"/>
                </a:solidFill>
                <a:latin typeface="AMX" pitchFamily="2" charset="77"/>
              </a:rPr>
              <a:t>Somente</a:t>
            </a:r>
            <a:r>
              <a:rPr lang="en-US" sz="2400" b="1">
                <a:solidFill>
                  <a:srgbClr val="CA332F"/>
                </a:solidFill>
                <a:latin typeface="AMX" pitchFamily="2" charset="77"/>
              </a:rPr>
              <a:t> Single) </a:t>
            </a:r>
            <a:endParaRPr lang="en-US" sz="2400" b="1" dirty="0">
              <a:solidFill>
                <a:srgbClr val="CA332F"/>
              </a:solidFill>
              <a:latin typeface="AMX" pitchFamily="2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368627036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750"/>
                            </p:stCondLst>
                            <p:childTnLst>
                              <p:par>
                                <p:cTn id="1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64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875E-6 0.10347 L 1.875E-6 2.22222E-6 " pathEditMode="relative" rAng="0" ptsTypes="AA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5185"/>
                                    </p:animMotion>
                                  </p:childTnLst>
                                </p:cTn>
                              </p:par>
                              <p:par>
                                <p:cTn id="17" presetID="49" presetClass="entr" presetSubtype="0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49" presetClass="entr" presetSubtype="0" decel="100000" fill="hold" grpId="0" nodeType="withEffect">
                                  <p:stCondLst>
                                    <p:cond delay="65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63" presetClass="path" presetSubtype="0" accel="50000" decel="50000" fill="hold" grpId="1" nodeType="withEffect">
                                  <p:stCondLst>
                                    <p:cond delay="750"/>
                                  </p:stCondLst>
                                  <p:childTnLst>
                                    <p:animMotion origin="layout" path="M 0.23568 -2.59259E-6 L 6.25E-7 -2.59259E-6 " pathEditMode="relative" rAng="0" ptsTypes="AA">
                                      <p:cBhvr>
                                        <p:cTn id="33" dur="1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784" y="0"/>
                                    </p:animMotion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9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63" presetClass="path" presetSubtype="0" accel="50000" decel="50000" fill="hold" grpId="1" nodeType="withEffect">
                                  <p:stCondLst>
                                    <p:cond delay="900"/>
                                  </p:stCondLst>
                                  <p:childTnLst>
                                    <p:animMotion origin="layout" path="M 0.23568 0 L 6.25E-7 0 " pathEditMode="relative" rAng="0" ptsTypes="AA">
                                      <p:cBhvr>
                                        <p:cTn id="38" dur="1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784" y="0"/>
                                    </p:animMotion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grpId="0" nodeType="withEffect">
                                  <p:stCondLst>
                                    <p:cond delay="105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63" presetClass="path" presetSubtype="0" accel="50000" decel="50000" fill="hold" grpId="1" nodeType="withEffect">
                                  <p:stCondLst>
                                    <p:cond delay="1050"/>
                                  </p:stCondLst>
                                  <p:childTnLst>
                                    <p:animMotion origin="layout" path="M 0.23568 0 L 6.25E-7 0 " pathEditMode="relative" rAng="0" ptsTypes="AA">
                                      <p:cBhvr>
                                        <p:cTn id="43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784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0" dur="7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A332F"/>
                                      </p:to>
                                    </p:animClr>
                                    <p:set>
                                      <p:cBhvr>
                                        <p:cTn id="51" dur="7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2" dur="7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3" presetClass="emph" presetSubtype="2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4" dur="7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19" grpId="0" animBg="1"/>
      <p:bldP spid="20" grpId="0"/>
      <p:bldP spid="23" grpId="0"/>
      <p:bldP spid="24" grpId="0" animBg="1"/>
      <p:bldP spid="24" grpId="1" animBg="1"/>
      <p:bldP spid="24" grpId="2" animBg="1"/>
      <p:bldP spid="26" grpId="0" animBg="1"/>
      <p:bldP spid="26" grpId="1" animBg="1"/>
      <p:bldP spid="28" grpId="0" animBg="1"/>
      <p:bldP spid="2" grpId="0" animBg="1"/>
      <p:bldP spid="2" grpId="1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731965C-6EA4-9BFA-FC84-711C2F9542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6A63EA7-47DE-324C-C040-5B36A68239F4}"/>
              </a:ext>
            </a:extLst>
          </p:cNvPr>
          <p:cNvSpPr txBox="1"/>
          <p:nvPr/>
        </p:nvSpPr>
        <p:spPr>
          <a:xfrm>
            <a:off x="2978802" y="31556"/>
            <a:ext cx="623439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1" i="0" u="none" strike="noStrike" kern="1200" cap="none" spc="0" normalizeH="0" baseline="0" noProof="0" dirty="0">
                <a:ln>
                  <a:solidFill>
                    <a:srgbClr val="000000"/>
                  </a:solidFill>
                </a:ln>
                <a:noFill/>
                <a:effectLst/>
                <a:uLnTx/>
                <a:uFillTx/>
                <a:latin typeface="AMX" pitchFamily="2" charset="77"/>
                <a:ea typeface="+mn-ea"/>
                <a:cs typeface="+mn-cs"/>
              </a:rPr>
              <a:t>COM FIDELIDADE </a:t>
            </a:r>
            <a:r>
              <a:rPr kumimoji="0" lang="en-US" sz="3200" b="1" i="0" u="none" strike="noStrike" kern="1200" cap="none" spc="0" normalizeH="0" baseline="0" noProof="0" dirty="0">
                <a:ln>
                  <a:solidFill>
                    <a:srgbClr val="000000"/>
                  </a:solidFill>
                </a:ln>
                <a:noFill/>
                <a:effectLst/>
                <a:uLnTx/>
                <a:uFillTx/>
                <a:latin typeface="AMX" pitchFamily="2" charset="77"/>
                <a:ea typeface="+mn-ea"/>
                <a:cs typeface="+mn-cs"/>
              </a:rPr>
              <a:t>(</a:t>
            </a:r>
            <a:r>
              <a:rPr lang="en-US" sz="3200" b="1" dirty="0">
                <a:ln>
                  <a:solidFill>
                    <a:srgbClr val="000000"/>
                  </a:solidFill>
                </a:ln>
                <a:noFill/>
                <a:latin typeface="AMX" pitchFamily="2" charset="77"/>
              </a:rPr>
              <a:t>Single</a:t>
            </a:r>
            <a:r>
              <a:rPr kumimoji="0" lang="en-US" sz="3200" b="1" i="0" u="none" strike="noStrike" kern="1200" cap="none" spc="0" normalizeH="0" baseline="0" noProof="0" dirty="0">
                <a:ln>
                  <a:solidFill>
                    <a:srgbClr val="000000"/>
                  </a:solidFill>
                </a:ln>
                <a:noFill/>
                <a:effectLst/>
                <a:uLnTx/>
                <a:uFillTx/>
                <a:latin typeface="AMX" pitchFamily="2" charset="77"/>
                <a:ea typeface="+mn-ea"/>
                <a:cs typeface="+mn-cs"/>
              </a:rPr>
              <a:t>)</a:t>
            </a:r>
            <a:endParaRPr kumimoji="0" lang="en-US" sz="4400" b="1" i="0" u="none" strike="noStrike" kern="1200" cap="none" spc="0" normalizeH="0" baseline="0" noProof="0" dirty="0">
              <a:ln>
                <a:solidFill>
                  <a:srgbClr val="000000"/>
                </a:solidFill>
              </a:ln>
              <a:noFill/>
              <a:effectLst/>
              <a:uLnTx/>
              <a:uFillTx/>
              <a:latin typeface="AMX" pitchFamily="2" charset="77"/>
              <a:ea typeface="+mn-ea"/>
              <a:cs typeface="+mn-cs"/>
            </a:endParaRPr>
          </a:p>
        </p:txBody>
      </p:sp>
      <p:sp>
        <p:nvSpPr>
          <p:cNvPr id="3" name="Round Same-side Corner of Rectangle 2">
            <a:extLst>
              <a:ext uri="{FF2B5EF4-FFF2-40B4-BE49-F238E27FC236}">
                <a16:creationId xmlns:a16="http://schemas.microsoft.com/office/drawing/2014/main" id="{B52D2E62-0A44-CA73-96DC-2757BD2D7F91}"/>
              </a:ext>
            </a:extLst>
          </p:cNvPr>
          <p:cNvSpPr/>
          <p:nvPr/>
        </p:nvSpPr>
        <p:spPr>
          <a:xfrm>
            <a:off x="1" y="812502"/>
            <a:ext cx="12191999" cy="6045498"/>
          </a:xfrm>
          <a:prstGeom prst="round2SameRect">
            <a:avLst>
              <a:gd name="adj1" fmla="val 11849"/>
              <a:gd name="adj2" fmla="val 0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77"/>
                <a:ea typeface="+mn-ea"/>
                <a:cs typeface="+mn-cs"/>
              </a:rPr>
              <a:t>§</a:t>
            </a:r>
          </a:p>
        </p:txBody>
      </p:sp>
      <p:graphicFrame>
        <p:nvGraphicFramePr>
          <p:cNvPr id="5" name="Tabela 6">
            <a:extLst>
              <a:ext uri="{FF2B5EF4-FFF2-40B4-BE49-F238E27FC236}">
                <a16:creationId xmlns:a16="http://schemas.microsoft.com/office/drawing/2014/main" id="{8E0D8694-53C7-EB21-873F-D2E590AB3A4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47083566"/>
              </p:ext>
            </p:extLst>
          </p:nvPr>
        </p:nvGraphicFramePr>
        <p:xfrm>
          <a:off x="330200" y="1107235"/>
          <a:ext cx="11580528" cy="525171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02786">
                  <a:extLst>
                    <a:ext uri="{9D8B030D-6E8A-4147-A177-3AD203B41FA5}">
                      <a16:colId xmlns:a16="http://schemas.microsoft.com/office/drawing/2014/main" val="2447985470"/>
                    </a:ext>
                  </a:extLst>
                </a:gridCol>
                <a:gridCol w="1612957">
                  <a:extLst>
                    <a:ext uri="{9D8B030D-6E8A-4147-A177-3AD203B41FA5}">
                      <a16:colId xmlns:a16="http://schemas.microsoft.com/office/drawing/2014/main" val="3986983901"/>
                    </a:ext>
                  </a:extLst>
                </a:gridCol>
                <a:gridCol w="1612957">
                  <a:extLst>
                    <a:ext uri="{9D8B030D-6E8A-4147-A177-3AD203B41FA5}">
                      <a16:colId xmlns:a16="http://schemas.microsoft.com/office/drawing/2014/main" val="2218432574"/>
                    </a:ext>
                  </a:extLst>
                </a:gridCol>
                <a:gridCol w="1612957">
                  <a:extLst>
                    <a:ext uri="{9D8B030D-6E8A-4147-A177-3AD203B41FA5}">
                      <a16:colId xmlns:a16="http://schemas.microsoft.com/office/drawing/2014/main" val="2491135520"/>
                    </a:ext>
                  </a:extLst>
                </a:gridCol>
                <a:gridCol w="1612957">
                  <a:extLst>
                    <a:ext uri="{9D8B030D-6E8A-4147-A177-3AD203B41FA5}">
                      <a16:colId xmlns:a16="http://schemas.microsoft.com/office/drawing/2014/main" val="1658431768"/>
                    </a:ext>
                  </a:extLst>
                </a:gridCol>
                <a:gridCol w="1612957">
                  <a:extLst>
                    <a:ext uri="{9D8B030D-6E8A-4147-A177-3AD203B41FA5}">
                      <a16:colId xmlns:a16="http://schemas.microsoft.com/office/drawing/2014/main" val="4108486404"/>
                    </a:ext>
                  </a:extLst>
                </a:gridCol>
                <a:gridCol w="1612957">
                  <a:extLst>
                    <a:ext uri="{9D8B030D-6E8A-4147-A177-3AD203B41FA5}">
                      <a16:colId xmlns:a16="http://schemas.microsoft.com/office/drawing/2014/main" val="3271930985"/>
                    </a:ext>
                  </a:extLst>
                </a:gridCol>
              </a:tblGrid>
              <a:tr h="556883">
                <a:tc rowSpan="2">
                  <a:txBody>
                    <a:bodyPr/>
                    <a:lstStyle/>
                    <a:p>
                      <a:pPr algn="ctr"/>
                      <a:endParaRPr lang="pt-BR" sz="1800" b="1" kern="1200" dirty="0">
                        <a:solidFill>
                          <a:srgbClr val="C98B31"/>
                        </a:solidFill>
                        <a:latin typeface="AMX" pitchFamily="2" charset="77"/>
                        <a:ea typeface="+mn-ea"/>
                        <a:cs typeface="+mn-cs"/>
                      </a:endParaRPr>
                    </a:p>
                  </a:txBody>
                  <a:tcPr marL="0" marR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800" dirty="0">
                          <a:solidFill>
                            <a:schemeClr val="bg1"/>
                          </a:solidFill>
                          <a:latin typeface="AMX" pitchFamily="2" charset="77"/>
                        </a:rPr>
                        <a:t>50GB</a:t>
                      </a: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sz="1800" dirty="0">
                          <a:solidFill>
                            <a:schemeClr val="bg1"/>
                          </a:solidFill>
                          <a:latin typeface="AMX" pitchFamily="2" charset="77"/>
                        </a:rPr>
                        <a:t>50GB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sz="1400" dirty="0">
                          <a:solidFill>
                            <a:schemeClr val="bg1"/>
                          </a:solidFill>
                          <a:latin typeface="AMX" pitchFamily="2" charset="77"/>
                        </a:rPr>
                        <a:t>GeForce </a:t>
                      </a:r>
                      <a:r>
                        <a:rPr lang="pt-BR" sz="1400" dirty="0" err="1">
                          <a:solidFill>
                            <a:schemeClr val="bg1"/>
                          </a:solidFill>
                          <a:latin typeface="AMX" pitchFamily="2" charset="77"/>
                        </a:rPr>
                        <a:t>Now</a:t>
                      </a:r>
                      <a:endParaRPr lang="pt-BR" sz="1400" dirty="0">
                        <a:solidFill>
                          <a:schemeClr val="bg1"/>
                        </a:solidFill>
                        <a:latin typeface="AMX" pitchFamily="2" charset="77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marL="85725" marR="0" lvl="0" indent="-85725" algn="ctr" defTabSz="417557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sz="1800" b="1" kern="1200" noProof="0" dirty="0">
                          <a:solidFill>
                            <a:schemeClr val="bg1"/>
                          </a:solidFill>
                          <a:latin typeface="AMX" pitchFamily="2" charset="77"/>
                          <a:ea typeface="+mn-ea"/>
                          <a:cs typeface="+mn-cs"/>
                        </a:rPr>
                        <a:t>100GB 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sz="1800" dirty="0">
                          <a:solidFill>
                            <a:schemeClr val="bg1"/>
                          </a:solidFill>
                          <a:latin typeface="AMX" pitchFamily="2" charset="77"/>
                        </a:rPr>
                        <a:t>150GB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sz="1800" dirty="0">
                          <a:solidFill>
                            <a:schemeClr val="bg1"/>
                          </a:solidFill>
                          <a:latin typeface="AMX" pitchFamily="2" charset="77"/>
                        </a:rPr>
                        <a:t>200GB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sz="1800" dirty="0">
                          <a:solidFill>
                            <a:schemeClr val="bg1"/>
                          </a:solidFill>
                          <a:latin typeface="AMX" pitchFamily="2" charset="77"/>
                        </a:rPr>
                        <a:t>500GB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81337666"/>
                  </a:ext>
                </a:extLst>
              </a:tr>
              <a:tr h="606733">
                <a:tc vMerge="1">
                  <a:txBody>
                    <a:bodyPr/>
                    <a:lstStyle/>
                    <a:p>
                      <a:pPr algn="ctr"/>
                      <a:endParaRPr lang="pt-BR" sz="1400" dirty="0">
                        <a:latin typeface="AMX" pitchFamily="2" charset="77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200" dirty="0">
                          <a:solidFill>
                            <a:srgbClr val="CA332F"/>
                          </a:solidFill>
                          <a:latin typeface="AMX" pitchFamily="2" charset="77"/>
                        </a:rPr>
                        <a:t>50GB de franquia livre</a:t>
                      </a: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sz="1200" dirty="0">
                          <a:solidFill>
                            <a:srgbClr val="CA332F"/>
                          </a:solidFill>
                          <a:latin typeface="AMX" pitchFamily="2" charset="77"/>
                        </a:rPr>
                        <a:t>50GB de franquia </a:t>
                      </a:r>
                      <a:br>
                        <a:rPr lang="pt-BR" sz="1200" dirty="0">
                          <a:solidFill>
                            <a:srgbClr val="CA332F"/>
                          </a:solidFill>
                          <a:latin typeface="AMX" pitchFamily="2" charset="77"/>
                        </a:rPr>
                      </a:br>
                      <a:r>
                        <a:rPr lang="pt-BR" sz="1200" dirty="0">
                          <a:solidFill>
                            <a:srgbClr val="CA332F"/>
                          </a:solidFill>
                          <a:latin typeface="AMX" pitchFamily="2" charset="77"/>
                        </a:rPr>
                        <a:t>livre</a:t>
                      </a:r>
                    </a:p>
                  </a:txBody>
                  <a:tcPr marL="0" marR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sz="1200" dirty="0">
                          <a:solidFill>
                            <a:srgbClr val="CA332F"/>
                          </a:solidFill>
                          <a:latin typeface="AMX" pitchFamily="2" charset="77"/>
                        </a:rPr>
                        <a:t>100GB de franquia livre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sz="1200" dirty="0">
                          <a:solidFill>
                            <a:srgbClr val="CA332F"/>
                          </a:solidFill>
                          <a:latin typeface="AMX" pitchFamily="2" charset="77"/>
                        </a:rPr>
                        <a:t>150GB de franquia livre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sz="1200" dirty="0">
                          <a:solidFill>
                            <a:srgbClr val="CA332F"/>
                          </a:solidFill>
                          <a:latin typeface="AMX" pitchFamily="2" charset="77"/>
                        </a:rPr>
                        <a:t>200GB de franquia livre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200" dirty="0">
                          <a:solidFill>
                            <a:srgbClr val="CA332F"/>
                          </a:solidFill>
                          <a:latin typeface="AMX" pitchFamily="2" charset="77"/>
                        </a:rPr>
                        <a:t>500GB de franquia livre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99005641"/>
                  </a:ext>
                </a:extLst>
              </a:tr>
              <a:tr h="468000">
                <a:tc>
                  <a:txBody>
                    <a:bodyPr/>
                    <a:lstStyle/>
                    <a:p>
                      <a:pPr algn="ctr"/>
                      <a:r>
                        <a:rPr lang="pt-BR" sz="1400" spc="-30" baseline="0" dirty="0">
                          <a:latin typeface="AMX" pitchFamily="2" charset="77"/>
                        </a:rPr>
                        <a:t>Ilimitado</a:t>
                      </a: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8D8D2"/>
                    </a:solidFill>
                  </a:tcPr>
                </a:tc>
                <a:tc gridSpan="6">
                  <a:txBody>
                    <a:bodyPr/>
                    <a:lstStyle/>
                    <a:p>
                      <a:pPr marL="3336925" indent="0" algn="l">
                        <a:tabLst/>
                      </a:pPr>
                      <a:r>
                        <a:rPr lang="pt-BR" sz="1400" b="1" dirty="0">
                          <a:latin typeface="AMX" pitchFamily="2" charset="77"/>
                        </a:rPr>
                        <a:t>WhatsApp ilimitado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8D8D2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pt-BR" sz="1400" dirty="0">
                        <a:latin typeface="AMX" pitchFamily="2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pt-BR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8D8D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dirty="0"/>
                    </a:p>
                  </a:txBody>
                  <a:tcPr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8D8D2"/>
                    </a:solidFill>
                  </a:tcPr>
                </a:tc>
                <a:tc hMerge="1">
                  <a:txBody>
                    <a:bodyPr/>
                    <a:lstStyle/>
                    <a:p>
                      <a:pPr marL="933450" indent="0" algn="l">
                        <a:tabLst/>
                      </a:pPr>
                      <a:endParaRPr lang="pt-BR" sz="1400" b="1" dirty="0">
                        <a:latin typeface="AMX" pitchFamily="2" charset="77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8D8D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7496434"/>
                  </a:ext>
                </a:extLst>
              </a:tr>
              <a:tr h="468000">
                <a:tc>
                  <a:txBody>
                    <a:bodyPr/>
                    <a:lstStyle/>
                    <a:p>
                      <a:pPr algn="ctr"/>
                      <a:r>
                        <a:rPr lang="pt-BR" sz="1400" dirty="0" err="1">
                          <a:latin typeface="AMX" pitchFamily="2" charset="77"/>
                        </a:rPr>
                        <a:t>SVAs</a:t>
                      </a:r>
                      <a:endParaRPr lang="pt-BR" sz="1400" dirty="0">
                        <a:latin typeface="AMX" pitchFamily="2" charset="77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8D8D2"/>
                    </a:solidFill>
                  </a:tcPr>
                </a:tc>
                <a:tc gridSpan="6">
                  <a:txBody>
                    <a:bodyPr/>
                    <a:lstStyle/>
                    <a:p>
                      <a:pPr algn="ctr"/>
                      <a:endParaRPr lang="pt-BR" sz="1400" b="1" dirty="0">
                        <a:latin typeface="AMX" pitchFamily="2" charset="77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8D8D2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pt-BR" sz="1400" b="1" dirty="0">
                        <a:latin typeface="AMX" pitchFamily="2" charset="77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8D8D2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pt-BR" sz="1400" b="1" dirty="0">
                        <a:latin typeface="AMX" pitchFamily="2" charset="77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8D8D2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pt-BR" sz="1400" b="1" dirty="0">
                        <a:latin typeface="AMX" pitchFamily="2" charset="77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8D8D2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pt-BR" sz="1400" b="1" dirty="0">
                        <a:latin typeface="AMX" pitchFamily="2" charset="77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8D8D2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pt-BR" sz="1400" b="1" dirty="0">
                        <a:latin typeface="AMX" pitchFamily="2" charset="77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8D8D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02459548"/>
                  </a:ext>
                </a:extLst>
              </a:tr>
              <a:tr h="468000">
                <a:tc>
                  <a:txBody>
                    <a:bodyPr/>
                    <a:lstStyle/>
                    <a:p>
                      <a:pPr algn="ctr"/>
                      <a:r>
                        <a:rPr lang="pt-BR" sz="1400" dirty="0">
                          <a:latin typeface="AMX" pitchFamily="2" charset="77"/>
                        </a:rPr>
                        <a:t>Assinatura inclusa</a:t>
                      </a: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8D8D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400" b="1" dirty="0">
                          <a:latin typeface="AMX" pitchFamily="2" charset="77"/>
                        </a:rPr>
                        <a:t>-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8D8D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pt-BR" sz="1400" b="1" dirty="0">
                        <a:latin typeface="AMX" pitchFamily="2" charset="77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8D8D2"/>
                    </a:solidFill>
                  </a:tcPr>
                </a:tc>
                <a:tc gridSpan="3">
                  <a:txBody>
                    <a:bodyPr/>
                    <a:lstStyle/>
                    <a:p>
                      <a:pPr algn="ctr"/>
                      <a:r>
                        <a:rPr lang="pt-BR" sz="1400" b="1" dirty="0">
                          <a:latin typeface="AMX" pitchFamily="2" charset="77"/>
                        </a:rPr>
                        <a:t>-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8D8D2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pt-BR" sz="1400" b="1" dirty="0">
                        <a:latin typeface="AMX" pitchFamily="2" charset="77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8D8D2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pt-BR" sz="1400" b="1" dirty="0">
                        <a:latin typeface="AMX" pitchFamily="2" charset="77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8D8D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pt-BR" sz="1400" b="0" dirty="0">
                        <a:latin typeface="AMX" pitchFamily="2" charset="77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8D8D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08398082"/>
                  </a:ext>
                </a:extLst>
              </a:tr>
              <a:tr h="468000">
                <a:tc>
                  <a:txBody>
                    <a:bodyPr/>
                    <a:lstStyle/>
                    <a:p>
                      <a:pPr algn="ctr"/>
                      <a:r>
                        <a:rPr lang="pt-BR" sz="1400" dirty="0">
                          <a:latin typeface="AMX" pitchFamily="2" charset="77"/>
                        </a:rPr>
                        <a:t>Armazenamento em nuvem</a:t>
                      </a: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8D8D2"/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3336925" indent="0" algn="l">
                        <a:tabLst/>
                      </a:pPr>
                      <a:endParaRPr lang="pt-BR" sz="1400" b="1" dirty="0">
                        <a:latin typeface="AMX" pitchFamily="2" charset="77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8D8D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8D8D2"/>
                    </a:solidFill>
                  </a:tcPr>
                </a:tc>
                <a:tc>
                  <a:txBody>
                    <a:bodyPr/>
                    <a:lstStyle/>
                    <a:p>
                      <a:pPr marL="3336925" indent="0" algn="l">
                        <a:tabLst/>
                      </a:pPr>
                      <a:endParaRPr lang="pt-BR" sz="1400" b="1" dirty="0">
                        <a:latin typeface="AMX" pitchFamily="2" charset="77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8D8D2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3336925" indent="0" algn="l">
                        <a:tabLst/>
                      </a:pPr>
                      <a:endParaRPr lang="pt-BR" sz="1400" b="1" dirty="0">
                        <a:latin typeface="AMX" pitchFamily="2" charset="77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8D8D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dirty="0"/>
                    </a:p>
                  </a:txBody>
                  <a:tcPr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8D8D2"/>
                    </a:solidFill>
                  </a:tcPr>
                </a:tc>
                <a:tc hMerge="1">
                  <a:txBody>
                    <a:bodyPr/>
                    <a:lstStyle/>
                    <a:p>
                      <a:pPr marL="3336925" indent="0" algn="l">
                        <a:tabLst/>
                      </a:pPr>
                      <a:endParaRPr lang="pt-BR" sz="1400" b="1" dirty="0">
                        <a:latin typeface="AMX" pitchFamily="2" charset="77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8D8D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06504670"/>
                  </a:ext>
                </a:extLst>
              </a:tr>
              <a:tr h="468000">
                <a:tc>
                  <a:txBody>
                    <a:bodyPr/>
                    <a:lstStyle/>
                    <a:p>
                      <a:pPr algn="ctr"/>
                      <a:r>
                        <a:rPr lang="pt-BR" sz="1400" dirty="0">
                          <a:latin typeface="AMX" pitchFamily="2" charset="77"/>
                        </a:rPr>
                        <a:t>Passaporte</a:t>
                      </a: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8D8D2"/>
                    </a:solidFill>
                  </a:tcPr>
                </a:tc>
                <a:tc gridSpan="3">
                  <a:txBody>
                    <a:bodyPr/>
                    <a:lstStyle/>
                    <a:p>
                      <a:pPr algn="ctr"/>
                      <a:r>
                        <a:rPr lang="pt-BR" sz="1400" dirty="0">
                          <a:latin typeface="AMX" pitchFamily="2" charset="0"/>
                        </a:rPr>
                        <a:t>AMÉRICAS  TITULAR E LINHAS ADICIONAIS</a:t>
                      </a:r>
                      <a:endParaRPr lang="pt-BR" sz="1400" b="1" dirty="0">
                        <a:latin typeface="AMX" pitchFamily="2" charset="77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8D8D2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pt-BR" sz="1400" b="1" dirty="0">
                        <a:latin typeface="AMX" pitchFamily="2" charset="77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8D8D2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pt-BR" sz="1400" b="1" dirty="0">
                        <a:latin typeface="AMX" pitchFamily="2" charset="77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8D8D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400" b="0" dirty="0">
                          <a:latin typeface="AMX" pitchFamily="2" charset="77"/>
                        </a:rPr>
                        <a:t>AMÉRICAS E</a:t>
                      </a:r>
                      <a:br>
                        <a:rPr lang="pt-BR" sz="1400" b="0" dirty="0">
                          <a:latin typeface="AMX" pitchFamily="2" charset="77"/>
                        </a:rPr>
                      </a:br>
                      <a:r>
                        <a:rPr lang="pt-BR" sz="1400" b="0" dirty="0">
                          <a:latin typeface="AMX" pitchFamily="2" charset="77"/>
                        </a:rPr>
                        <a:t>EUROPA TITULAR</a:t>
                      </a:r>
                      <a:br>
                        <a:rPr lang="pt-BR" sz="1400" b="0" dirty="0">
                          <a:latin typeface="AMX" pitchFamily="2" charset="77"/>
                        </a:rPr>
                      </a:br>
                      <a:r>
                        <a:rPr lang="pt-BR" sz="1400" b="0" dirty="0">
                          <a:latin typeface="AMX" pitchFamily="2" charset="77"/>
                        </a:rPr>
                        <a:t>E LINHAS ADICIONAIS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8D8D2"/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pt-BR" sz="1400" b="0" dirty="0">
                          <a:latin typeface="AMX" pitchFamily="2" charset="77"/>
                        </a:rPr>
                        <a:t>MUNDO</a:t>
                      </a:r>
                    </a:p>
                    <a:p>
                      <a:pPr algn="ctr"/>
                      <a:r>
                        <a:rPr lang="pt-BR" sz="1400" b="0" dirty="0">
                          <a:latin typeface="AMX" pitchFamily="2" charset="77"/>
                        </a:rPr>
                        <a:t>TITULAR E LINHAS ADICIONAIS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8D8D2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pt-BR" sz="1400" b="1" dirty="0">
                        <a:latin typeface="AMX" pitchFamily="2" charset="77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8D8D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08964718"/>
                  </a:ext>
                </a:extLst>
              </a:tr>
              <a:tr h="365409">
                <a:tc>
                  <a:txBody>
                    <a:bodyPr/>
                    <a:lstStyle/>
                    <a:p>
                      <a:pPr algn="ctr"/>
                      <a:r>
                        <a:rPr lang="pt-BR" sz="1400" dirty="0">
                          <a:latin typeface="AMX" pitchFamily="2" charset="77"/>
                        </a:rPr>
                        <a:t>Linhas inclusas</a:t>
                      </a: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8D8D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400" dirty="0">
                          <a:latin typeface="AMX" pitchFamily="2" charset="0"/>
                        </a:rPr>
                        <a:t>0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8D8D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400" dirty="0">
                          <a:latin typeface="AMX" pitchFamily="2" charset="0"/>
                        </a:rPr>
                        <a:t>0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8D8D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400" dirty="0">
                          <a:latin typeface="AMX" pitchFamily="2" charset="0"/>
                        </a:rPr>
                        <a:t>0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8D8D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400" dirty="0">
                          <a:latin typeface="AMX" pitchFamily="2" charset="0"/>
                        </a:rPr>
                        <a:t>1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8D8D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400" spc="-100" baseline="0" dirty="0">
                          <a:latin typeface="AMX" pitchFamily="2" charset="0"/>
                        </a:rPr>
                        <a:t>2</a:t>
                      </a:r>
                    </a:p>
                  </a:txBody>
                  <a:tcPr marL="0" marR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8D8D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400" spc="-100" baseline="0" dirty="0">
                          <a:latin typeface="AMX" pitchFamily="2" charset="0"/>
                        </a:rPr>
                        <a:t>5</a:t>
                      </a:r>
                    </a:p>
                  </a:txBody>
                  <a:tcPr marL="0" marR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8D8D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40323315"/>
                  </a:ext>
                </a:extLst>
              </a:tr>
              <a:tr h="365409">
                <a:tc>
                  <a:txBody>
                    <a:bodyPr/>
                    <a:lstStyle/>
                    <a:p>
                      <a:pPr algn="ctr"/>
                      <a:r>
                        <a:rPr lang="pt-BR" sz="1400" dirty="0" err="1">
                          <a:latin typeface="AMX" pitchFamily="2" charset="77"/>
                        </a:rPr>
                        <a:t>Qtd</a:t>
                      </a:r>
                      <a:r>
                        <a:rPr lang="pt-BR" sz="1400" dirty="0">
                          <a:latin typeface="AMX" pitchFamily="2" charset="77"/>
                        </a:rPr>
                        <a:t> máxima de Linhas</a:t>
                      </a: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8D8D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400" dirty="0">
                          <a:latin typeface="AMX" pitchFamily="2" charset="0"/>
                        </a:rPr>
                        <a:t>1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8D8D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400" dirty="0">
                          <a:latin typeface="AMX" pitchFamily="2" charset="0"/>
                        </a:rPr>
                        <a:t>1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8D8D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400" dirty="0">
                          <a:latin typeface="AMX" pitchFamily="2" charset="0"/>
                        </a:rPr>
                        <a:t>1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8D8D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400" dirty="0">
                          <a:latin typeface="AMX" pitchFamily="2" charset="0"/>
                        </a:rPr>
                        <a:t>3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8D8D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400" spc="-100" baseline="0" dirty="0">
                          <a:latin typeface="AMX" pitchFamily="2" charset="0"/>
                        </a:rPr>
                        <a:t>5</a:t>
                      </a:r>
                    </a:p>
                  </a:txBody>
                  <a:tcPr marL="0" marR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8D8D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400" spc="-100" baseline="0" dirty="0">
                          <a:latin typeface="AMX" pitchFamily="2" charset="0"/>
                        </a:rPr>
                        <a:t>5</a:t>
                      </a:r>
                    </a:p>
                  </a:txBody>
                  <a:tcPr marL="0" marR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8D8D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49871319"/>
                  </a:ext>
                </a:extLst>
              </a:tr>
              <a:tr h="468000">
                <a:tc>
                  <a:txBody>
                    <a:bodyPr/>
                    <a:lstStyle/>
                    <a:p>
                      <a:pPr algn="ctr"/>
                      <a:r>
                        <a:rPr lang="pt-BR" sz="1400" b="1" dirty="0">
                          <a:solidFill>
                            <a:schemeClr val="bg1"/>
                          </a:solidFill>
                          <a:latin typeface="AMX" pitchFamily="2" charset="77"/>
                        </a:rPr>
                        <a:t>Mensalidade</a:t>
                      </a:r>
                    </a:p>
                  </a:txBody>
                  <a:tcPr marL="0" marR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A332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400" b="1" dirty="0">
                          <a:solidFill>
                            <a:schemeClr val="bg1"/>
                          </a:solidFill>
                          <a:latin typeface="AMX" pitchFamily="2" charset="77"/>
                        </a:rPr>
                        <a:t>R$124,90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A332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400" b="1" dirty="0">
                          <a:solidFill>
                            <a:schemeClr val="bg1"/>
                          </a:solidFill>
                          <a:latin typeface="AMX" pitchFamily="2" charset="77"/>
                        </a:rPr>
                        <a:t>R$164,90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A332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sz="1400" b="1" dirty="0">
                          <a:solidFill>
                            <a:schemeClr val="bg1"/>
                          </a:solidFill>
                          <a:latin typeface="AMX" pitchFamily="2" charset="77"/>
                        </a:rPr>
                        <a:t>R$179,90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A332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sz="1400" b="1" dirty="0">
                          <a:solidFill>
                            <a:schemeClr val="bg1"/>
                          </a:solidFill>
                          <a:latin typeface="AMX" pitchFamily="2" charset="77"/>
                        </a:rPr>
                        <a:t>R$239,90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A332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sz="1400" b="1" dirty="0">
                          <a:solidFill>
                            <a:schemeClr val="bg1"/>
                          </a:solidFill>
                          <a:latin typeface="AMX" pitchFamily="2" charset="77"/>
                        </a:rPr>
                        <a:t>R$339,90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A332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sz="1400" b="1" dirty="0">
                          <a:solidFill>
                            <a:schemeClr val="bg1"/>
                          </a:solidFill>
                          <a:latin typeface="AMX" pitchFamily="2" charset="77"/>
                        </a:rPr>
                        <a:t>R$849,90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A332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80580185"/>
                  </a:ext>
                </a:extLst>
              </a:tr>
            </a:tbl>
          </a:graphicData>
        </a:graphic>
      </p:graphicFrame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A00FBA21-98B4-71E8-5B18-1F3DC78CFC4E}"/>
              </a:ext>
            </a:extLst>
          </p:cNvPr>
          <p:cNvSpPr/>
          <p:nvPr/>
        </p:nvSpPr>
        <p:spPr>
          <a:xfrm>
            <a:off x="184609" y="1119997"/>
            <a:ext cx="11892698" cy="5402723"/>
          </a:xfrm>
          <a:prstGeom prst="roundRect">
            <a:avLst>
              <a:gd name="adj" fmla="val 5134"/>
            </a:avLst>
          </a:prstGeom>
          <a:noFill/>
          <a:ln>
            <a:solidFill>
              <a:srgbClr val="0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MX" pitchFamily="2" charset="77"/>
              <a:ea typeface="+mn-ea"/>
              <a:cs typeface="+mn-cs"/>
            </a:endParaRPr>
          </a:p>
        </p:txBody>
      </p:sp>
      <p:sp>
        <p:nvSpPr>
          <p:cNvPr id="24" name="Arc 23">
            <a:extLst>
              <a:ext uri="{FF2B5EF4-FFF2-40B4-BE49-F238E27FC236}">
                <a16:creationId xmlns:a16="http://schemas.microsoft.com/office/drawing/2014/main" id="{E3E67CA1-2E36-AFFA-32CC-4153354CC54C}"/>
              </a:ext>
            </a:extLst>
          </p:cNvPr>
          <p:cNvSpPr/>
          <p:nvPr/>
        </p:nvSpPr>
        <p:spPr>
          <a:xfrm>
            <a:off x="8622595" y="454750"/>
            <a:ext cx="1049849" cy="1049849"/>
          </a:xfrm>
          <a:prstGeom prst="arc">
            <a:avLst>
              <a:gd name="adj1" fmla="val 16094862"/>
              <a:gd name="adj2" fmla="val 19826632"/>
            </a:avLst>
          </a:prstGeom>
          <a:noFill/>
          <a:ln w="9525">
            <a:solidFill>
              <a:srgbClr val="961A1A"/>
            </a:solidFill>
            <a:headEnd type="arrow"/>
            <a:tailEnd type="non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77"/>
              <a:ea typeface="+mn-ea"/>
              <a:cs typeface="+mn-cs"/>
            </a:endParaRPr>
          </a:p>
        </p:txBody>
      </p:sp>
      <p:grpSp>
        <p:nvGrpSpPr>
          <p:cNvPr id="8" name="Agrupar 7">
            <a:extLst>
              <a:ext uri="{FF2B5EF4-FFF2-40B4-BE49-F238E27FC236}">
                <a16:creationId xmlns:a16="http://schemas.microsoft.com/office/drawing/2014/main" id="{1D09FFA0-EDEA-46CE-7BAD-DC19DEFB5D4A}"/>
              </a:ext>
            </a:extLst>
          </p:cNvPr>
          <p:cNvGrpSpPr/>
          <p:nvPr/>
        </p:nvGrpSpPr>
        <p:grpSpPr>
          <a:xfrm>
            <a:off x="2327835" y="2368986"/>
            <a:ext cx="9046560" cy="1893319"/>
            <a:chOff x="2327835" y="2521386"/>
            <a:chExt cx="9046560" cy="1893319"/>
          </a:xfrm>
        </p:grpSpPr>
        <p:grpSp>
          <p:nvGrpSpPr>
            <p:cNvPr id="2055" name="Agrupar 2054">
              <a:extLst>
                <a:ext uri="{FF2B5EF4-FFF2-40B4-BE49-F238E27FC236}">
                  <a16:creationId xmlns:a16="http://schemas.microsoft.com/office/drawing/2014/main" id="{88256521-29ED-36C7-3EC6-24D32B8C5AC8}"/>
                </a:ext>
              </a:extLst>
            </p:cNvPr>
            <p:cNvGrpSpPr/>
            <p:nvPr/>
          </p:nvGrpSpPr>
          <p:grpSpPr>
            <a:xfrm>
              <a:off x="4469843" y="2521386"/>
              <a:ext cx="3834614" cy="1264936"/>
              <a:chOff x="4469843" y="2704266"/>
              <a:chExt cx="3834614" cy="1264936"/>
            </a:xfrm>
          </p:grpSpPr>
          <p:grpSp>
            <p:nvGrpSpPr>
              <p:cNvPr id="47" name="Group 46">
                <a:extLst>
                  <a:ext uri="{FF2B5EF4-FFF2-40B4-BE49-F238E27FC236}">
                    <a16:creationId xmlns:a16="http://schemas.microsoft.com/office/drawing/2014/main" id="{2E0A4640-66B6-FCC2-C4B9-F3A5CEACDFA6}"/>
                  </a:ext>
                </a:extLst>
              </p:cNvPr>
              <p:cNvGrpSpPr>
                <a:grpSpLocks noChangeAspect="1"/>
              </p:cNvGrpSpPr>
              <p:nvPr/>
            </p:nvGrpSpPr>
            <p:grpSpPr>
              <a:xfrm>
                <a:off x="5285233" y="2704266"/>
                <a:ext cx="288000" cy="288000"/>
                <a:chOff x="5353850" y="1697571"/>
                <a:chExt cx="359379" cy="359379"/>
              </a:xfrm>
            </p:grpSpPr>
            <p:sp>
              <p:nvSpPr>
                <p:cNvPr id="44" name="Rounded Rectangle 43">
                  <a:extLst>
                    <a:ext uri="{FF2B5EF4-FFF2-40B4-BE49-F238E27FC236}">
                      <a16:creationId xmlns:a16="http://schemas.microsoft.com/office/drawing/2014/main" id="{E10D78A1-8C9E-5DB1-A1D4-DA54319BE4A7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>
                  <a:off x="5353850" y="1697571"/>
                  <a:ext cx="359379" cy="359379"/>
                </a:xfrm>
                <a:prstGeom prst="roundRect">
                  <a:avLst/>
                </a:prstGeom>
                <a:solidFill>
                  <a:srgbClr val="23D366"/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8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AMX" pitchFamily="2" charset="77"/>
                    <a:ea typeface="+mn-ea"/>
                    <a:cs typeface="+mn-cs"/>
                  </a:endParaRPr>
                </a:p>
              </p:txBody>
            </p:sp>
            <p:pic>
              <p:nvPicPr>
                <p:cNvPr id="46" name="Graphic 45">
                  <a:extLst>
                    <a:ext uri="{FF2B5EF4-FFF2-40B4-BE49-F238E27FC236}">
                      <a16:creationId xmlns:a16="http://schemas.microsoft.com/office/drawing/2014/main" id="{AD80C542-889B-0079-CA89-9A060BEB347E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5426048" y="1769770"/>
                  <a:ext cx="214981" cy="214981"/>
                </a:xfrm>
                <a:prstGeom prst="rect">
                  <a:avLst/>
                </a:prstGeom>
              </p:spPr>
            </p:pic>
          </p:grpSp>
          <p:grpSp>
            <p:nvGrpSpPr>
              <p:cNvPr id="7" name="Group 6">
                <a:extLst>
                  <a:ext uri="{FF2B5EF4-FFF2-40B4-BE49-F238E27FC236}">
                    <a16:creationId xmlns:a16="http://schemas.microsoft.com/office/drawing/2014/main" id="{30D769BA-129B-B68A-0222-B61068F6D0CB}"/>
                  </a:ext>
                </a:extLst>
              </p:cNvPr>
              <p:cNvGrpSpPr/>
              <p:nvPr/>
            </p:nvGrpSpPr>
            <p:grpSpPr>
              <a:xfrm>
                <a:off x="4871478" y="3127309"/>
                <a:ext cx="3432979" cy="379232"/>
                <a:chOff x="4826513" y="-35365"/>
                <a:chExt cx="10148540" cy="1121083"/>
              </a:xfrm>
            </p:grpSpPr>
            <p:pic>
              <p:nvPicPr>
                <p:cNvPr id="42" name="Graphic 41">
                  <a:extLst>
                    <a:ext uri="{FF2B5EF4-FFF2-40B4-BE49-F238E27FC236}">
                      <a16:creationId xmlns:a16="http://schemas.microsoft.com/office/drawing/2014/main" id="{B7BF3D95-851E-E9C5-DA8E-F9D68D06DB12}"/>
                    </a:ext>
                  </a:extLst>
                </p:cNvPr>
                <p:cNvPicPr>
                  <a:picLocks noChangeAspect="1"/>
                </p:cNvPicPr>
                <p:nvPr/>
              </p:nvPicPr>
              <p:blipFill rotWithShape="1">
                <a:blip>
                  <a:extLst>
                    <a:ext uri="{96DAC541-7B7A-43D3-8B79-37D633B846F1}">
                      <asvg:svgBlip xmlns:asvg="http://schemas.microsoft.com/office/drawing/2016/SVG/main" r:embed="rId4"/>
                    </a:ext>
                  </a:extLst>
                </a:blip>
                <a:srcRect r="66753"/>
                <a:stretch/>
              </p:blipFill>
              <p:spPr>
                <a:xfrm>
                  <a:off x="4826513" y="-35365"/>
                  <a:ext cx="1118179" cy="1121083"/>
                </a:xfrm>
                <a:prstGeom prst="rect">
                  <a:avLst/>
                </a:prstGeom>
              </p:spPr>
            </p:pic>
            <p:pic>
              <p:nvPicPr>
                <p:cNvPr id="43" name="Graphic 42">
                  <a:extLst>
                    <a:ext uri="{FF2B5EF4-FFF2-40B4-BE49-F238E27FC236}">
                      <a16:creationId xmlns:a16="http://schemas.microsoft.com/office/drawing/2014/main" id="{E745BADD-4C42-44B2-0300-3FABD9196CAB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7792388" y="123918"/>
                  <a:ext cx="1601135" cy="930394"/>
                </a:xfrm>
                <a:prstGeom prst="rect">
                  <a:avLst/>
                </a:prstGeom>
              </p:spPr>
            </p:pic>
            <p:pic>
              <p:nvPicPr>
                <p:cNvPr id="45" name="Graphic 44">
                  <a:extLst>
                    <a:ext uri="{FF2B5EF4-FFF2-40B4-BE49-F238E27FC236}">
                      <a16:creationId xmlns:a16="http://schemas.microsoft.com/office/drawing/2014/main" id="{1E6789A9-2AA7-A0BE-E4D3-962FB878DF92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>
                  <a:extLst>
                    <a:ext uri="{96DAC541-7B7A-43D3-8B79-37D633B846F1}">
                      <asvg:svgBlip xmlns:asvg="http://schemas.microsoft.com/office/drawing/2016/SVG/main" r:embed="rId6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11927936" y="232043"/>
                  <a:ext cx="3047117" cy="582364"/>
                </a:xfrm>
                <a:prstGeom prst="rect">
                  <a:avLst/>
                </a:prstGeom>
              </p:spPr>
            </p:pic>
          </p:grpSp>
          <p:pic>
            <p:nvPicPr>
              <p:cNvPr id="2054" name="Imagem 224">
                <a:extLst>
                  <a:ext uri="{FF2B5EF4-FFF2-40B4-BE49-F238E27FC236}">
                    <a16:creationId xmlns:a16="http://schemas.microsoft.com/office/drawing/2014/main" id="{B939A41D-355C-CC7A-9380-06CDDF562C69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7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/>
            </p:blipFill>
            <p:spPr>
              <a:xfrm>
                <a:off x="4469843" y="3609823"/>
                <a:ext cx="359379" cy="359379"/>
              </a:xfrm>
              <a:prstGeom prst="flowChartAlternateProcess">
                <a:avLst/>
              </a:prstGeom>
            </p:spPr>
          </p:pic>
        </p:grpSp>
        <p:pic>
          <p:nvPicPr>
            <p:cNvPr id="4" name="Imagem 3">
              <a:extLst>
                <a:ext uri="{FF2B5EF4-FFF2-40B4-BE49-F238E27FC236}">
                  <a16:creationId xmlns:a16="http://schemas.microsoft.com/office/drawing/2014/main" id="{08411596-C2F1-56CD-3D0E-DD98B302A40B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rcRect/>
            <a:stretch/>
          </p:blipFill>
          <p:spPr>
            <a:xfrm>
              <a:off x="2327835" y="4020907"/>
              <a:ext cx="588995" cy="185302"/>
            </a:xfrm>
            <a:prstGeom prst="rect">
              <a:avLst/>
            </a:prstGeom>
          </p:spPr>
        </p:pic>
        <p:pic>
          <p:nvPicPr>
            <p:cNvPr id="16" name="Imagem 15">
              <a:extLst>
                <a:ext uri="{FF2B5EF4-FFF2-40B4-BE49-F238E27FC236}">
                  <a16:creationId xmlns:a16="http://schemas.microsoft.com/office/drawing/2014/main" id="{764BCA5C-EDAA-02FA-0703-EAA2D5A93C5D}"/>
                </a:ext>
              </a:extLst>
            </p:cNvPr>
            <p:cNvPicPr>
              <a:picLocks noChangeAspect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3567329" y="4027513"/>
              <a:ext cx="180000" cy="180000"/>
            </a:xfrm>
            <a:prstGeom prst="rect">
              <a:avLst/>
            </a:prstGeom>
          </p:spPr>
        </p:pic>
        <p:sp>
          <p:nvSpPr>
            <p:cNvPr id="25" name="CaixaDeTexto 24">
              <a:extLst>
                <a:ext uri="{FF2B5EF4-FFF2-40B4-BE49-F238E27FC236}">
                  <a16:creationId xmlns:a16="http://schemas.microsoft.com/office/drawing/2014/main" id="{A1C0AB32-5553-CD03-7407-6D136ACC16EC}"/>
                </a:ext>
              </a:extLst>
            </p:cNvPr>
            <p:cNvSpPr txBox="1"/>
            <p:nvPr/>
          </p:nvSpPr>
          <p:spPr>
            <a:xfrm>
              <a:off x="2810177" y="3986379"/>
              <a:ext cx="843246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14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rPr>
                <a:t>+ 50GB</a:t>
              </a:r>
            </a:p>
          </p:txBody>
        </p:sp>
        <p:sp>
          <p:nvSpPr>
            <p:cNvPr id="26" name="CaixaDeTexto 25">
              <a:extLst>
                <a:ext uri="{FF2B5EF4-FFF2-40B4-BE49-F238E27FC236}">
                  <a16:creationId xmlns:a16="http://schemas.microsoft.com/office/drawing/2014/main" id="{415D6552-4471-1C92-5B67-F615C537DDE6}"/>
                </a:ext>
              </a:extLst>
            </p:cNvPr>
            <p:cNvSpPr txBox="1"/>
            <p:nvPr/>
          </p:nvSpPr>
          <p:spPr>
            <a:xfrm>
              <a:off x="3747329" y="3965113"/>
              <a:ext cx="1691672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14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rPr>
                <a:t>Google </a:t>
              </a:r>
              <a:r>
                <a:rPr kumimoji="0" lang="pt-BR" sz="1400" b="0" i="0" u="none" strike="noStrike" kern="120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rPr>
                <a:t>One</a:t>
              </a:r>
              <a:r>
                <a:rPr kumimoji="0" lang="pt-BR" sz="14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rPr>
                <a:t> 100GB</a:t>
              </a:r>
            </a:p>
          </p:txBody>
        </p:sp>
        <p:pic>
          <p:nvPicPr>
            <p:cNvPr id="27" name="Imagem 26">
              <a:extLst>
                <a:ext uri="{FF2B5EF4-FFF2-40B4-BE49-F238E27FC236}">
                  <a16:creationId xmlns:a16="http://schemas.microsoft.com/office/drawing/2014/main" id="{8FDF458F-096E-CF31-665A-A36DB2C8E328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rcRect/>
            <a:stretch/>
          </p:blipFill>
          <p:spPr>
            <a:xfrm>
              <a:off x="7363601" y="4027679"/>
              <a:ext cx="588995" cy="185302"/>
            </a:xfrm>
            <a:prstGeom prst="rect">
              <a:avLst/>
            </a:prstGeom>
          </p:spPr>
        </p:pic>
        <p:pic>
          <p:nvPicPr>
            <p:cNvPr id="55" name="Imagem 54">
              <a:extLst>
                <a:ext uri="{FF2B5EF4-FFF2-40B4-BE49-F238E27FC236}">
                  <a16:creationId xmlns:a16="http://schemas.microsoft.com/office/drawing/2014/main" id="{178302BA-CBA6-0033-11CB-CF016B82F6F6}"/>
                </a:ext>
              </a:extLst>
            </p:cNvPr>
            <p:cNvPicPr>
              <a:picLocks noChangeAspect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502723" y="4034285"/>
              <a:ext cx="180000" cy="180000"/>
            </a:xfrm>
            <a:prstGeom prst="rect">
              <a:avLst/>
            </a:prstGeom>
          </p:spPr>
        </p:pic>
        <p:sp>
          <p:nvSpPr>
            <p:cNvPr id="56" name="CaixaDeTexto 55">
              <a:extLst>
                <a:ext uri="{FF2B5EF4-FFF2-40B4-BE49-F238E27FC236}">
                  <a16:creationId xmlns:a16="http://schemas.microsoft.com/office/drawing/2014/main" id="{F789C3C9-E104-B131-A466-DCC49F4823B0}"/>
                </a:ext>
              </a:extLst>
            </p:cNvPr>
            <p:cNvSpPr txBox="1"/>
            <p:nvPr/>
          </p:nvSpPr>
          <p:spPr>
            <a:xfrm>
              <a:off x="7858411" y="3975739"/>
              <a:ext cx="1042416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14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rPr>
                <a:t>+ 2TB</a:t>
              </a:r>
            </a:p>
          </p:txBody>
        </p:sp>
        <p:sp>
          <p:nvSpPr>
            <p:cNvPr id="57" name="CaixaDeTexto 56">
              <a:extLst>
                <a:ext uri="{FF2B5EF4-FFF2-40B4-BE49-F238E27FC236}">
                  <a16:creationId xmlns:a16="http://schemas.microsoft.com/office/drawing/2014/main" id="{5A316DEC-1A16-5388-E222-E6C517DB92C8}"/>
                </a:ext>
              </a:extLst>
            </p:cNvPr>
            <p:cNvSpPr txBox="1"/>
            <p:nvPr/>
          </p:nvSpPr>
          <p:spPr>
            <a:xfrm>
              <a:off x="9682723" y="3971885"/>
              <a:ext cx="1691672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14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rPr>
                <a:t>Google </a:t>
              </a:r>
              <a:r>
                <a:rPr kumimoji="0" lang="pt-BR" sz="1400" b="0" i="0" u="none" strike="noStrike" kern="120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rPr>
                <a:t>One</a:t>
              </a:r>
              <a:r>
                <a:rPr kumimoji="0" lang="pt-BR" sz="14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rPr>
                <a:t> 2TB</a:t>
              </a:r>
            </a:p>
          </p:txBody>
        </p:sp>
        <p:pic>
          <p:nvPicPr>
            <p:cNvPr id="58" name="Imagem 57">
              <a:extLst>
                <a:ext uri="{FF2B5EF4-FFF2-40B4-BE49-F238E27FC236}">
                  <a16:creationId xmlns:a16="http://schemas.microsoft.com/office/drawing/2014/main" id="{7F2BFDA0-0C0C-DDFB-227D-32578A634D91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rcRect/>
            <a:stretch/>
          </p:blipFill>
          <p:spPr>
            <a:xfrm>
              <a:off x="5618456" y="3913664"/>
              <a:ext cx="588995" cy="185302"/>
            </a:xfrm>
            <a:prstGeom prst="rect">
              <a:avLst/>
            </a:prstGeom>
          </p:spPr>
        </p:pic>
        <p:sp>
          <p:nvSpPr>
            <p:cNvPr id="59" name="CaixaDeTexto 58">
              <a:extLst>
                <a:ext uri="{FF2B5EF4-FFF2-40B4-BE49-F238E27FC236}">
                  <a16:creationId xmlns:a16="http://schemas.microsoft.com/office/drawing/2014/main" id="{64E31343-E576-3B43-EA08-D28EC94364D6}"/>
                </a:ext>
              </a:extLst>
            </p:cNvPr>
            <p:cNvSpPr txBox="1"/>
            <p:nvPr/>
          </p:nvSpPr>
          <p:spPr>
            <a:xfrm>
              <a:off x="6175594" y="3879136"/>
              <a:ext cx="1042416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14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rPr>
                <a:t>+ 200GB</a:t>
              </a:r>
            </a:p>
          </p:txBody>
        </p:sp>
        <p:pic>
          <p:nvPicPr>
            <p:cNvPr id="60" name="Imagem 59">
              <a:extLst>
                <a:ext uri="{FF2B5EF4-FFF2-40B4-BE49-F238E27FC236}">
                  <a16:creationId xmlns:a16="http://schemas.microsoft.com/office/drawing/2014/main" id="{31CA0784-BC23-B036-49DB-9CC17E5C3A0B}"/>
                </a:ext>
              </a:extLst>
            </p:cNvPr>
            <p:cNvPicPr>
              <a:picLocks noChangeAspect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5424910" y="4173707"/>
              <a:ext cx="180000" cy="180000"/>
            </a:xfrm>
            <a:prstGeom prst="rect">
              <a:avLst/>
            </a:prstGeom>
          </p:spPr>
        </p:pic>
        <p:sp>
          <p:nvSpPr>
            <p:cNvPr id="61" name="CaixaDeTexto 60">
              <a:extLst>
                <a:ext uri="{FF2B5EF4-FFF2-40B4-BE49-F238E27FC236}">
                  <a16:creationId xmlns:a16="http://schemas.microsoft.com/office/drawing/2014/main" id="{401C8FA7-3F38-B00D-D8A7-65841ED533F1}"/>
                </a:ext>
              </a:extLst>
            </p:cNvPr>
            <p:cNvSpPr txBox="1"/>
            <p:nvPr/>
          </p:nvSpPr>
          <p:spPr>
            <a:xfrm>
              <a:off x="5503316" y="4106928"/>
              <a:ext cx="1664316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14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rPr>
                <a:t>Google </a:t>
              </a:r>
              <a:r>
                <a:rPr kumimoji="0" lang="pt-BR" sz="1400" b="0" i="0" u="none" strike="noStrike" kern="120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rPr>
                <a:t>One</a:t>
              </a:r>
              <a:r>
                <a:rPr kumimoji="0" lang="pt-BR" sz="14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rPr>
                <a:t> 200GB</a:t>
              </a:r>
            </a:p>
          </p:txBody>
        </p:sp>
      </p:grpSp>
      <p:pic>
        <p:nvPicPr>
          <p:cNvPr id="9" name="Gráfico 8">
            <a:extLst>
              <a:ext uri="{FF2B5EF4-FFF2-40B4-BE49-F238E27FC236}">
                <a16:creationId xmlns:a16="http://schemas.microsoft.com/office/drawing/2014/main" id="{ECFE82ED-2452-53A2-6130-87F5A92EDDA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10655350" y="3226222"/>
            <a:ext cx="760610" cy="460975"/>
          </a:xfrm>
          <a:prstGeom prst="rect">
            <a:avLst/>
          </a:prstGeom>
        </p:spPr>
      </p:pic>
      <p:sp>
        <p:nvSpPr>
          <p:cNvPr id="10" name="CaixaDeTexto 9">
            <a:extLst>
              <a:ext uri="{FF2B5EF4-FFF2-40B4-BE49-F238E27FC236}">
                <a16:creationId xmlns:a16="http://schemas.microsoft.com/office/drawing/2014/main" id="{838FB8B8-B007-3142-3682-B39E798FFEAD}"/>
              </a:ext>
            </a:extLst>
          </p:cNvPr>
          <p:cNvSpPr txBox="1"/>
          <p:nvPr/>
        </p:nvSpPr>
        <p:spPr>
          <a:xfrm>
            <a:off x="10336461" y="2911922"/>
            <a:ext cx="1691672" cy="40011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pt-BR" sz="1000" dirty="0"/>
              <a:t>Adicionar: Com streamings, pois tem</a:t>
            </a:r>
          </a:p>
        </p:txBody>
      </p:sp>
      <p:sp>
        <p:nvSpPr>
          <p:cNvPr id="11" name="CaixaDeTexto 10">
            <a:extLst>
              <a:ext uri="{FF2B5EF4-FFF2-40B4-BE49-F238E27FC236}">
                <a16:creationId xmlns:a16="http://schemas.microsoft.com/office/drawing/2014/main" id="{4D92E70F-9D9D-A786-7796-D5B70963B965}"/>
              </a:ext>
            </a:extLst>
          </p:cNvPr>
          <p:cNvSpPr txBox="1"/>
          <p:nvPr/>
        </p:nvSpPr>
        <p:spPr>
          <a:xfrm>
            <a:off x="8900827" y="4115091"/>
            <a:ext cx="1691672" cy="707886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pt-BR" sz="1000" dirty="0"/>
              <a:t>Confirmar se o cliente tem direito ao Gemini 2 à </a:t>
            </a:r>
            <a:r>
              <a:rPr lang="pt-BR" sz="1000" dirty="0" err="1"/>
              <a:t>aprtir</a:t>
            </a:r>
            <a:r>
              <a:rPr lang="pt-BR" sz="1000" dirty="0"/>
              <a:t> do Google </a:t>
            </a:r>
            <a:r>
              <a:rPr lang="pt-BR" sz="1000" dirty="0" err="1"/>
              <a:t>One</a:t>
            </a:r>
            <a:r>
              <a:rPr lang="pt-BR" sz="1000" dirty="0"/>
              <a:t> de 2TB, caso sim, inserir nessa tela</a:t>
            </a:r>
          </a:p>
        </p:txBody>
      </p:sp>
    </p:spTree>
    <p:extLst>
      <p:ext uri="{BB962C8B-B14F-4D97-AF65-F5344CB8AC3E}">
        <p14:creationId xmlns:p14="http://schemas.microsoft.com/office/powerpoint/2010/main" val="692485423"/>
      </p:ext>
    </p:extLst>
  </p:cSld>
  <p:clrMapOvr>
    <a:masterClrMapping/>
  </p:clrMapOvr>
  <p:transition spd="slow">
    <p:push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4" presetClass="path" presetSubtype="0" accel="50000" decel="50000" fill="hold" grpId="1" nodeType="withEffect">
                                  <p:stCondLst>
                                    <p:cond delay="250"/>
                                  </p:stCondLst>
                                  <p:childTnLst>
                                    <p:animMotion origin="layout" path="M 0 0.10347 L 0 7.40741E-7 " pathEditMode="relative" rAng="0" ptsTypes="AA">
                                      <p:cBhvr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51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250"/>
                            </p:stCondLst>
                            <p:childTnLst>
                              <p:par>
                                <p:cTn id="1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1" presetClass="entr" presetSubtype="1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3" grpId="1" animBg="1"/>
      <p:bldP spid="6" grpId="0" animBg="1"/>
      <p:bldP spid="2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EF4E5AD-8714-3D4B-010F-EB5CD6BB4A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Oval 17">
            <a:extLst>
              <a:ext uri="{FF2B5EF4-FFF2-40B4-BE49-F238E27FC236}">
                <a16:creationId xmlns:a16="http://schemas.microsoft.com/office/drawing/2014/main" id="{30BF29AA-0A94-0399-FA93-B7D7B10B25AC}"/>
              </a:ext>
            </a:extLst>
          </p:cNvPr>
          <p:cNvSpPr/>
          <p:nvPr/>
        </p:nvSpPr>
        <p:spPr>
          <a:xfrm>
            <a:off x="4333234" y="1268432"/>
            <a:ext cx="4321138" cy="4321136"/>
          </a:xfrm>
          <a:prstGeom prst="ellipse">
            <a:avLst/>
          </a:prstGeom>
          <a:noFill/>
          <a:ln w="9525">
            <a:solidFill>
              <a:srgbClr val="0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AMX" pitchFamily="2" charset="77"/>
            </a:endParaRPr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7099F3A5-375A-A868-F7AC-0063D3858114}"/>
              </a:ext>
            </a:extLst>
          </p:cNvPr>
          <p:cNvSpPr/>
          <p:nvPr/>
        </p:nvSpPr>
        <p:spPr>
          <a:xfrm>
            <a:off x="4458177" y="1393376"/>
            <a:ext cx="4071251" cy="4071248"/>
          </a:xfrm>
          <a:prstGeom prst="ellipse">
            <a:avLst/>
          </a:prstGeom>
          <a:noFill/>
          <a:ln w="9525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AMX" pitchFamily="2" charset="77"/>
            </a:endParaRPr>
          </a:p>
        </p:txBody>
      </p:sp>
      <p:pic>
        <p:nvPicPr>
          <p:cNvPr id="10" name="Picture 9" descr="A person holding a phone&#10;&#10;Description automatically generated">
            <a:extLst>
              <a:ext uri="{FF2B5EF4-FFF2-40B4-BE49-F238E27FC236}">
                <a16:creationId xmlns:a16="http://schemas.microsoft.com/office/drawing/2014/main" id="{42964497-C651-FE63-730D-4B73BF822D3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9834" y="332508"/>
            <a:ext cx="3853591" cy="6525491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30774A96-3A61-351F-A620-12D7A6044121}"/>
              </a:ext>
            </a:extLst>
          </p:cNvPr>
          <p:cNvSpPr txBox="1"/>
          <p:nvPr/>
        </p:nvSpPr>
        <p:spPr>
          <a:xfrm>
            <a:off x="360489" y="2501603"/>
            <a:ext cx="3440323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err="1">
                <a:solidFill>
                  <a:srgbClr val="000000"/>
                </a:solidFill>
                <a:latin typeface="AMX" pitchFamily="2" charset="77"/>
              </a:rPr>
              <a:t>Pensando</a:t>
            </a:r>
            <a:r>
              <a:rPr lang="en-US" sz="2400" dirty="0">
                <a:solidFill>
                  <a:srgbClr val="000000"/>
                </a:solidFill>
                <a:latin typeface="AMX" pitchFamily="2" charset="77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AMX" pitchFamily="2" charset="77"/>
              </a:rPr>
              <a:t>em</a:t>
            </a:r>
            <a:r>
              <a:rPr lang="en-US" sz="2400" dirty="0">
                <a:solidFill>
                  <a:srgbClr val="000000"/>
                </a:solidFill>
                <a:latin typeface="AMX" pitchFamily="2" charset="77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AMX" pitchFamily="2" charset="77"/>
              </a:rPr>
              <a:t>nos</a:t>
            </a:r>
            <a:r>
              <a:rPr lang="en-US" sz="2400" dirty="0">
                <a:solidFill>
                  <a:srgbClr val="000000"/>
                </a:solidFill>
                <a:latin typeface="AMX" pitchFamily="2" charset="77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AMX" pitchFamily="2" charset="77"/>
              </a:rPr>
              <a:t>adaptarmos</a:t>
            </a:r>
            <a:r>
              <a:rPr lang="en-US" sz="2400" dirty="0">
                <a:solidFill>
                  <a:srgbClr val="000000"/>
                </a:solidFill>
                <a:latin typeface="AMX" pitchFamily="2" charset="77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AMX" pitchFamily="2" charset="77"/>
              </a:rPr>
              <a:t>melhor</a:t>
            </a:r>
            <a:r>
              <a:rPr lang="en-US" sz="2400" dirty="0">
                <a:solidFill>
                  <a:srgbClr val="000000"/>
                </a:solidFill>
                <a:latin typeface="AMX" pitchFamily="2" charset="77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AMX" pitchFamily="2" charset="77"/>
              </a:rPr>
              <a:t>às</a:t>
            </a:r>
            <a:r>
              <a:rPr lang="en-US" sz="2400" dirty="0">
                <a:solidFill>
                  <a:srgbClr val="000000"/>
                </a:solidFill>
                <a:latin typeface="AMX" pitchFamily="2" charset="77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AMX" pitchFamily="2" charset="77"/>
              </a:rPr>
              <a:t>necessidades</a:t>
            </a:r>
            <a:r>
              <a:rPr lang="en-US" sz="2400" dirty="0">
                <a:solidFill>
                  <a:srgbClr val="000000"/>
                </a:solidFill>
                <a:latin typeface="AMX" pitchFamily="2" charset="77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AMX" pitchFamily="2" charset="77"/>
              </a:rPr>
              <a:t>individuais</a:t>
            </a:r>
            <a:r>
              <a:rPr lang="en-US" sz="2400" dirty="0">
                <a:solidFill>
                  <a:srgbClr val="000000"/>
                </a:solidFill>
                <a:latin typeface="AMX" pitchFamily="2" charset="77"/>
              </a:rPr>
              <a:t> dos </a:t>
            </a:r>
            <a:r>
              <a:rPr lang="en-US" sz="2400" dirty="0" err="1">
                <a:solidFill>
                  <a:srgbClr val="000000"/>
                </a:solidFill>
                <a:latin typeface="AMX" pitchFamily="2" charset="77"/>
              </a:rPr>
              <a:t>nossos</a:t>
            </a:r>
            <a:r>
              <a:rPr lang="en-US" sz="2400" dirty="0">
                <a:solidFill>
                  <a:srgbClr val="000000"/>
                </a:solidFill>
                <a:latin typeface="AMX" pitchFamily="2" charset="77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AMX" pitchFamily="2" charset="77"/>
              </a:rPr>
              <a:t>clientes</a:t>
            </a:r>
            <a:r>
              <a:rPr lang="en-US" sz="2400" dirty="0">
                <a:solidFill>
                  <a:srgbClr val="000000"/>
                </a:solidFill>
                <a:latin typeface="AMX" pitchFamily="2" charset="77"/>
              </a:rPr>
              <a:t>, </a:t>
            </a:r>
            <a:r>
              <a:rPr lang="en-US" sz="2400" dirty="0" err="1">
                <a:solidFill>
                  <a:srgbClr val="000000"/>
                </a:solidFill>
                <a:latin typeface="AMX" pitchFamily="2" charset="77"/>
              </a:rPr>
              <a:t>temos</a:t>
            </a:r>
            <a:r>
              <a:rPr lang="en-US" sz="2400" dirty="0">
                <a:solidFill>
                  <a:srgbClr val="000000"/>
                </a:solidFill>
                <a:latin typeface="AMX" pitchFamily="2" charset="77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AMX" pitchFamily="2" charset="77"/>
              </a:rPr>
              <a:t>opções</a:t>
            </a:r>
            <a:r>
              <a:rPr lang="en-US" sz="2400" dirty="0">
                <a:solidFill>
                  <a:srgbClr val="000000"/>
                </a:solidFill>
                <a:latin typeface="AMX" pitchFamily="2" charset="77"/>
              </a:rPr>
              <a:t> de </a:t>
            </a:r>
            <a:r>
              <a:rPr lang="en-US" sz="2400" b="1" dirty="0" err="1">
                <a:solidFill>
                  <a:srgbClr val="000000"/>
                </a:solidFill>
                <a:highlight>
                  <a:srgbClr val="C98B31"/>
                </a:highlight>
                <a:latin typeface="AMX" pitchFamily="2" charset="77"/>
              </a:rPr>
              <a:t>planos</a:t>
            </a:r>
            <a:r>
              <a:rPr lang="en-US" sz="2400" b="1" dirty="0">
                <a:solidFill>
                  <a:srgbClr val="000000"/>
                </a:solidFill>
                <a:highlight>
                  <a:srgbClr val="C98B31"/>
                </a:highlight>
                <a:latin typeface="AMX" pitchFamily="2" charset="77"/>
              </a:rPr>
              <a:t> COM e SEM </a:t>
            </a:r>
            <a:r>
              <a:rPr lang="en-US" sz="2400" b="1" dirty="0" err="1">
                <a:solidFill>
                  <a:srgbClr val="000000"/>
                </a:solidFill>
                <a:highlight>
                  <a:srgbClr val="C98B31"/>
                </a:highlight>
                <a:latin typeface="AMX" pitchFamily="2" charset="77"/>
              </a:rPr>
              <a:t>fidelidade</a:t>
            </a:r>
            <a:r>
              <a:rPr lang="en-US" sz="2400" dirty="0">
                <a:solidFill>
                  <a:srgbClr val="000000"/>
                </a:solidFill>
                <a:latin typeface="AMX" pitchFamily="2" charset="77"/>
              </a:rPr>
              <a:t>, </a:t>
            </a:r>
            <a:r>
              <a:rPr lang="en-US" sz="2400" dirty="0" err="1">
                <a:solidFill>
                  <a:srgbClr val="000000"/>
                </a:solidFill>
                <a:latin typeface="AMX" pitchFamily="2" charset="77"/>
              </a:rPr>
              <a:t>vamos</a:t>
            </a:r>
            <a:r>
              <a:rPr lang="en-US" sz="2400" dirty="0">
                <a:solidFill>
                  <a:srgbClr val="000000"/>
                </a:solidFill>
                <a:latin typeface="AMX" pitchFamily="2" charset="77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AMX" pitchFamily="2" charset="77"/>
              </a:rPr>
              <a:t>conferir</a:t>
            </a:r>
            <a:r>
              <a:rPr lang="en-US" sz="2400" dirty="0">
                <a:solidFill>
                  <a:srgbClr val="000000"/>
                </a:solidFill>
                <a:latin typeface="AMX" pitchFamily="2" charset="77"/>
              </a:rPr>
              <a:t> a </a:t>
            </a:r>
            <a:r>
              <a:rPr lang="en-US" sz="2400" dirty="0" err="1">
                <a:solidFill>
                  <a:srgbClr val="000000"/>
                </a:solidFill>
                <a:latin typeface="AMX" pitchFamily="2" charset="77"/>
              </a:rPr>
              <a:t>seguir</a:t>
            </a:r>
            <a:r>
              <a:rPr lang="en-US" sz="2400" dirty="0">
                <a:solidFill>
                  <a:srgbClr val="000000"/>
                </a:solidFill>
                <a:latin typeface="AMX" pitchFamily="2" charset="77"/>
              </a:rPr>
              <a:t>: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2939EA8C-F906-10E2-7493-181CC469246C}"/>
              </a:ext>
            </a:extLst>
          </p:cNvPr>
          <p:cNvSpPr txBox="1"/>
          <p:nvPr/>
        </p:nvSpPr>
        <p:spPr>
          <a:xfrm>
            <a:off x="360489" y="1685457"/>
            <a:ext cx="425471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400" b="1" dirty="0">
                <a:ln>
                  <a:solidFill>
                    <a:srgbClr val="000000"/>
                  </a:solidFill>
                </a:ln>
                <a:noFill/>
                <a:latin typeface="AMX" pitchFamily="2" charset="77"/>
              </a:rPr>
              <a:t>PLANOS PÓS</a:t>
            </a:r>
          </a:p>
        </p:txBody>
      </p:sp>
      <p:sp>
        <p:nvSpPr>
          <p:cNvPr id="24" name="Round Same-side Corner of Rectangle 23">
            <a:extLst>
              <a:ext uri="{FF2B5EF4-FFF2-40B4-BE49-F238E27FC236}">
                <a16:creationId xmlns:a16="http://schemas.microsoft.com/office/drawing/2014/main" id="{655C0E23-ABB2-4F21-0B73-7A63BDCA6B8C}"/>
              </a:ext>
            </a:extLst>
          </p:cNvPr>
          <p:cNvSpPr/>
          <p:nvPr/>
        </p:nvSpPr>
        <p:spPr>
          <a:xfrm rot="16200000">
            <a:off x="9855841" y="197189"/>
            <a:ext cx="1310298" cy="3362039"/>
          </a:xfrm>
          <a:prstGeom prst="round2SameRect">
            <a:avLst>
              <a:gd name="adj1" fmla="val 35105"/>
              <a:gd name="adj2" fmla="val 0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lIns="0" tIns="180000" rIns="0" bIns="0" rtlCol="0" anchor="ctr"/>
          <a:lstStyle/>
          <a:p>
            <a:r>
              <a:rPr lang="en-US" sz="2400" b="1" dirty="0">
                <a:solidFill>
                  <a:srgbClr val="CA332F"/>
                </a:solidFill>
                <a:latin typeface="AMX" pitchFamily="2" charset="77"/>
              </a:rPr>
              <a:t>COM FIDELIDADE (Single) </a:t>
            </a:r>
          </a:p>
        </p:txBody>
      </p:sp>
      <p:sp>
        <p:nvSpPr>
          <p:cNvPr id="26" name="Round Same-side Corner of Rectangle 25">
            <a:extLst>
              <a:ext uri="{FF2B5EF4-FFF2-40B4-BE49-F238E27FC236}">
                <a16:creationId xmlns:a16="http://schemas.microsoft.com/office/drawing/2014/main" id="{D287069C-040D-66A2-7121-D1938914E490}"/>
              </a:ext>
            </a:extLst>
          </p:cNvPr>
          <p:cNvSpPr/>
          <p:nvPr/>
        </p:nvSpPr>
        <p:spPr>
          <a:xfrm rot="16200000">
            <a:off x="9855840" y="1747981"/>
            <a:ext cx="1310298" cy="3362039"/>
          </a:xfrm>
          <a:prstGeom prst="round2SameRect">
            <a:avLst>
              <a:gd name="adj1" fmla="val 35105"/>
              <a:gd name="adj2" fmla="val 0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lIns="0" tIns="180000" rIns="0" bIns="0" rtlCol="0" anchor="ctr"/>
          <a:lstStyle/>
          <a:p>
            <a:r>
              <a:rPr lang="en-US" sz="2400" b="1" dirty="0">
                <a:solidFill>
                  <a:srgbClr val="CA332F"/>
                </a:solidFill>
                <a:latin typeface="AMX" pitchFamily="2" charset="77"/>
              </a:rPr>
              <a:t>COM FIDELIDADE (Multi) </a:t>
            </a:r>
          </a:p>
        </p:txBody>
      </p:sp>
      <p:sp>
        <p:nvSpPr>
          <p:cNvPr id="28" name="Arc 27">
            <a:extLst>
              <a:ext uri="{FF2B5EF4-FFF2-40B4-BE49-F238E27FC236}">
                <a16:creationId xmlns:a16="http://schemas.microsoft.com/office/drawing/2014/main" id="{F9E9FDED-5DF9-3F2D-F9D0-E307DABB1139}"/>
              </a:ext>
            </a:extLst>
          </p:cNvPr>
          <p:cNvSpPr/>
          <p:nvPr/>
        </p:nvSpPr>
        <p:spPr>
          <a:xfrm rot="21078276" flipV="1">
            <a:off x="7639475" y="2692246"/>
            <a:ext cx="2154738" cy="2154738"/>
          </a:xfrm>
          <a:prstGeom prst="arc">
            <a:avLst>
              <a:gd name="adj1" fmla="val 3990890"/>
              <a:gd name="adj2" fmla="val 6891924"/>
            </a:avLst>
          </a:prstGeom>
          <a:noFill/>
          <a:ln w="9525">
            <a:solidFill>
              <a:srgbClr val="000000"/>
            </a:solidFill>
            <a:headEnd type="arrow"/>
            <a:tailEnd type="non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>
              <a:latin typeface="AMX" pitchFamily="2" charset="77"/>
            </a:endParaRPr>
          </a:p>
        </p:txBody>
      </p:sp>
      <p:sp>
        <p:nvSpPr>
          <p:cNvPr id="2" name="Round Same-side Corner of Rectangle 1">
            <a:extLst>
              <a:ext uri="{FF2B5EF4-FFF2-40B4-BE49-F238E27FC236}">
                <a16:creationId xmlns:a16="http://schemas.microsoft.com/office/drawing/2014/main" id="{C1C7AA3D-96C4-CA8F-6B36-32F3A5A0BB73}"/>
              </a:ext>
            </a:extLst>
          </p:cNvPr>
          <p:cNvSpPr/>
          <p:nvPr/>
        </p:nvSpPr>
        <p:spPr>
          <a:xfrm rot="16200000">
            <a:off x="9855840" y="3304406"/>
            <a:ext cx="1310298" cy="3362039"/>
          </a:xfrm>
          <a:prstGeom prst="round2SameRect">
            <a:avLst>
              <a:gd name="adj1" fmla="val 35105"/>
              <a:gd name="adj2" fmla="val 0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lIns="0" tIns="180000" rIns="0" bIns="0" rtlCol="0" anchor="ctr"/>
          <a:lstStyle/>
          <a:p>
            <a:r>
              <a:rPr lang="en-US" sz="2400" b="1" dirty="0">
                <a:solidFill>
                  <a:srgbClr val="CA332F"/>
                </a:solidFill>
                <a:latin typeface="AMX" pitchFamily="2" charset="77"/>
              </a:rPr>
              <a:t>SEM FIDELIDADE</a:t>
            </a:r>
          </a:p>
          <a:p>
            <a:r>
              <a:rPr lang="en-US" sz="2400" b="1" dirty="0">
                <a:solidFill>
                  <a:srgbClr val="CA332F"/>
                </a:solidFill>
                <a:latin typeface="AMX" pitchFamily="2" charset="77"/>
              </a:rPr>
              <a:t>(</a:t>
            </a:r>
            <a:r>
              <a:rPr lang="en-US" sz="2400" b="1" dirty="0" err="1">
                <a:solidFill>
                  <a:srgbClr val="CA332F"/>
                </a:solidFill>
                <a:latin typeface="AMX" pitchFamily="2" charset="77"/>
              </a:rPr>
              <a:t>Somente</a:t>
            </a:r>
            <a:r>
              <a:rPr lang="en-US" sz="2400" b="1">
                <a:solidFill>
                  <a:srgbClr val="CA332F"/>
                </a:solidFill>
                <a:latin typeface="AMX" pitchFamily="2" charset="77"/>
              </a:rPr>
              <a:t> Single) </a:t>
            </a:r>
            <a:endParaRPr lang="en-US" sz="2400" b="1" dirty="0">
              <a:solidFill>
                <a:srgbClr val="CA332F"/>
              </a:solidFill>
              <a:latin typeface="AMX" pitchFamily="2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133816338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750"/>
                            </p:stCondLst>
                            <p:childTnLst>
                              <p:par>
                                <p:cTn id="1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64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875E-6 0.10347 L 1.875E-6 2.22222E-6 " pathEditMode="relative" rAng="0" ptsTypes="AA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5185"/>
                                    </p:animMotion>
                                  </p:childTnLst>
                                </p:cTn>
                              </p:par>
                              <p:par>
                                <p:cTn id="17" presetID="49" presetClass="entr" presetSubtype="0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49" presetClass="entr" presetSubtype="0" decel="100000" fill="hold" grpId="0" nodeType="withEffect">
                                  <p:stCondLst>
                                    <p:cond delay="65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63" presetClass="path" presetSubtype="0" accel="50000" decel="50000" fill="hold" grpId="1" nodeType="withEffect">
                                  <p:stCondLst>
                                    <p:cond delay="750"/>
                                  </p:stCondLst>
                                  <p:childTnLst>
                                    <p:animMotion origin="layout" path="M 0.23568 -2.59259E-6 L 6.25E-7 -2.59259E-6 " pathEditMode="relative" rAng="0" ptsTypes="AA">
                                      <p:cBhvr>
                                        <p:cTn id="33" dur="1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784" y="0"/>
                                    </p:animMotion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9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63" presetClass="path" presetSubtype="0" accel="50000" decel="50000" fill="hold" grpId="1" nodeType="withEffect">
                                  <p:stCondLst>
                                    <p:cond delay="900"/>
                                  </p:stCondLst>
                                  <p:childTnLst>
                                    <p:animMotion origin="layout" path="M 0.23568 -2.59259E-6 L 6.25E-7 -2.59259E-6 " pathEditMode="relative" rAng="0" ptsTypes="AA">
                                      <p:cBhvr>
                                        <p:cTn id="38" dur="1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784" y="0"/>
                                    </p:animMotion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grpId="0" nodeType="withEffect">
                                  <p:stCondLst>
                                    <p:cond delay="105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63" presetClass="path" presetSubtype="0" accel="50000" decel="50000" fill="hold" grpId="1" nodeType="withEffect">
                                  <p:stCondLst>
                                    <p:cond delay="1050"/>
                                  </p:stCondLst>
                                  <p:childTnLst>
                                    <p:animMotion origin="layout" path="M 0.23568 0 L 6.25E-7 0 " pathEditMode="relative" rAng="0" ptsTypes="AA">
                                      <p:cBhvr>
                                        <p:cTn id="43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784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3300"/>
                            </p:stCondLst>
                            <p:childTnLst>
                              <p:par>
                                <p:cTn id="4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9" dur="7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A332F"/>
                                      </p:to>
                                    </p:animClr>
                                    <p:set>
                                      <p:cBhvr>
                                        <p:cTn id="50" dur="7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1" dur="7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3" presetClass="emph" presetSubtype="2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3" dur="7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19" grpId="0" animBg="1"/>
      <p:bldP spid="20" grpId="0"/>
      <p:bldP spid="23" grpId="0"/>
      <p:bldP spid="24" grpId="0" animBg="1"/>
      <p:bldP spid="24" grpId="1" animBg="1"/>
      <p:bldP spid="26" grpId="0" animBg="1"/>
      <p:bldP spid="26" grpId="1" animBg="1"/>
      <p:bldP spid="26" grpId="2" animBg="1"/>
      <p:bldP spid="28" grpId="0" animBg="1"/>
      <p:bldP spid="2" grpId="0" animBg="1"/>
      <p:bldP spid="2" grpId="1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A99CE1C-4B7A-2CB4-3ECD-4E2D4F02C741}"/>
              </a:ext>
            </a:extLst>
          </p:cNvPr>
          <p:cNvSpPr txBox="1"/>
          <p:nvPr/>
        </p:nvSpPr>
        <p:spPr>
          <a:xfrm>
            <a:off x="2972390" y="31556"/>
            <a:ext cx="624722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1" i="0" u="none" strike="noStrike" kern="1200" cap="none" spc="0" normalizeH="0" baseline="0" noProof="0" dirty="0">
                <a:ln>
                  <a:solidFill>
                    <a:srgbClr val="000000"/>
                  </a:solidFill>
                </a:ln>
                <a:noFill/>
                <a:effectLst/>
                <a:uLnTx/>
                <a:uFillTx/>
                <a:latin typeface="AMX" pitchFamily="2" charset="77"/>
                <a:ea typeface="+mn-ea"/>
                <a:cs typeface="+mn-cs"/>
              </a:rPr>
              <a:t>COM FIDELIDADE </a:t>
            </a:r>
            <a:r>
              <a:rPr kumimoji="0" lang="en-US" sz="3200" b="1" i="0" u="none" strike="noStrike" kern="1200" cap="none" spc="0" normalizeH="0" baseline="0" noProof="0" dirty="0">
                <a:ln>
                  <a:solidFill>
                    <a:srgbClr val="000000"/>
                  </a:solidFill>
                </a:ln>
                <a:noFill/>
                <a:effectLst/>
                <a:uLnTx/>
                <a:uFillTx/>
                <a:latin typeface="AMX" pitchFamily="2" charset="77"/>
                <a:ea typeface="+mn-ea"/>
                <a:cs typeface="+mn-cs"/>
              </a:rPr>
              <a:t>(Multi)</a:t>
            </a:r>
            <a:endParaRPr kumimoji="0" lang="en-US" sz="4400" b="1" i="0" u="none" strike="noStrike" kern="1200" cap="none" spc="0" normalizeH="0" baseline="0" noProof="0" dirty="0">
              <a:ln>
                <a:solidFill>
                  <a:srgbClr val="000000"/>
                </a:solidFill>
              </a:ln>
              <a:noFill/>
              <a:effectLst/>
              <a:uLnTx/>
              <a:uFillTx/>
              <a:latin typeface="AMX" pitchFamily="2" charset="77"/>
              <a:ea typeface="+mn-ea"/>
              <a:cs typeface="+mn-cs"/>
            </a:endParaRPr>
          </a:p>
        </p:txBody>
      </p:sp>
      <p:sp>
        <p:nvSpPr>
          <p:cNvPr id="3" name="Round Same-side Corner of Rectangle 2">
            <a:extLst>
              <a:ext uri="{FF2B5EF4-FFF2-40B4-BE49-F238E27FC236}">
                <a16:creationId xmlns:a16="http://schemas.microsoft.com/office/drawing/2014/main" id="{B2656E98-B30A-3CF9-3A8B-A4B8BEF345EE}"/>
              </a:ext>
            </a:extLst>
          </p:cNvPr>
          <p:cNvSpPr/>
          <p:nvPr/>
        </p:nvSpPr>
        <p:spPr>
          <a:xfrm>
            <a:off x="1" y="812502"/>
            <a:ext cx="12191999" cy="6045498"/>
          </a:xfrm>
          <a:prstGeom prst="round2SameRect">
            <a:avLst>
              <a:gd name="adj1" fmla="val 11849"/>
              <a:gd name="adj2" fmla="val 0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77"/>
                <a:ea typeface="+mn-ea"/>
                <a:cs typeface="+mn-cs"/>
              </a:rPr>
              <a:t>§</a:t>
            </a:r>
          </a:p>
        </p:txBody>
      </p:sp>
      <p:graphicFrame>
        <p:nvGraphicFramePr>
          <p:cNvPr id="5" name="Tabela 6">
            <a:extLst>
              <a:ext uri="{FF2B5EF4-FFF2-40B4-BE49-F238E27FC236}">
                <a16:creationId xmlns:a16="http://schemas.microsoft.com/office/drawing/2014/main" id="{F02108EF-D163-C620-92F5-A8A12E4F81E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79283846"/>
              </p:ext>
            </p:extLst>
          </p:nvPr>
        </p:nvGraphicFramePr>
        <p:xfrm>
          <a:off x="330200" y="1107235"/>
          <a:ext cx="11580528" cy="525171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02786">
                  <a:extLst>
                    <a:ext uri="{9D8B030D-6E8A-4147-A177-3AD203B41FA5}">
                      <a16:colId xmlns:a16="http://schemas.microsoft.com/office/drawing/2014/main" val="2447985470"/>
                    </a:ext>
                  </a:extLst>
                </a:gridCol>
                <a:gridCol w="1612957">
                  <a:extLst>
                    <a:ext uri="{9D8B030D-6E8A-4147-A177-3AD203B41FA5}">
                      <a16:colId xmlns:a16="http://schemas.microsoft.com/office/drawing/2014/main" val="3986983901"/>
                    </a:ext>
                  </a:extLst>
                </a:gridCol>
                <a:gridCol w="1612957">
                  <a:extLst>
                    <a:ext uri="{9D8B030D-6E8A-4147-A177-3AD203B41FA5}">
                      <a16:colId xmlns:a16="http://schemas.microsoft.com/office/drawing/2014/main" val="2218432574"/>
                    </a:ext>
                  </a:extLst>
                </a:gridCol>
                <a:gridCol w="1612957">
                  <a:extLst>
                    <a:ext uri="{9D8B030D-6E8A-4147-A177-3AD203B41FA5}">
                      <a16:colId xmlns:a16="http://schemas.microsoft.com/office/drawing/2014/main" val="2491135520"/>
                    </a:ext>
                  </a:extLst>
                </a:gridCol>
                <a:gridCol w="1612957">
                  <a:extLst>
                    <a:ext uri="{9D8B030D-6E8A-4147-A177-3AD203B41FA5}">
                      <a16:colId xmlns:a16="http://schemas.microsoft.com/office/drawing/2014/main" val="1658431768"/>
                    </a:ext>
                  </a:extLst>
                </a:gridCol>
                <a:gridCol w="1612957">
                  <a:extLst>
                    <a:ext uri="{9D8B030D-6E8A-4147-A177-3AD203B41FA5}">
                      <a16:colId xmlns:a16="http://schemas.microsoft.com/office/drawing/2014/main" val="4108486404"/>
                    </a:ext>
                  </a:extLst>
                </a:gridCol>
                <a:gridCol w="1612957">
                  <a:extLst>
                    <a:ext uri="{9D8B030D-6E8A-4147-A177-3AD203B41FA5}">
                      <a16:colId xmlns:a16="http://schemas.microsoft.com/office/drawing/2014/main" val="3271930985"/>
                    </a:ext>
                  </a:extLst>
                </a:gridCol>
              </a:tblGrid>
              <a:tr h="556883">
                <a:tc rowSpan="2">
                  <a:txBody>
                    <a:bodyPr/>
                    <a:lstStyle/>
                    <a:p>
                      <a:pPr algn="ctr"/>
                      <a:endParaRPr lang="pt-BR" sz="1800" b="1" kern="1200" dirty="0">
                        <a:solidFill>
                          <a:srgbClr val="C98B31"/>
                        </a:solidFill>
                        <a:latin typeface="AMX" pitchFamily="2" charset="77"/>
                        <a:ea typeface="+mn-ea"/>
                        <a:cs typeface="+mn-cs"/>
                      </a:endParaRPr>
                    </a:p>
                  </a:txBody>
                  <a:tcPr marL="0" marR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800" dirty="0">
                          <a:solidFill>
                            <a:schemeClr val="bg1"/>
                          </a:solidFill>
                          <a:latin typeface="AMX" pitchFamily="2" charset="77"/>
                        </a:rPr>
                        <a:t>50GB</a:t>
                      </a: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sz="1800" dirty="0">
                          <a:solidFill>
                            <a:schemeClr val="bg1"/>
                          </a:solidFill>
                          <a:latin typeface="AMX" pitchFamily="2" charset="77"/>
                        </a:rPr>
                        <a:t>50GB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sz="1400" dirty="0">
                          <a:solidFill>
                            <a:schemeClr val="bg1"/>
                          </a:solidFill>
                          <a:latin typeface="AMX" pitchFamily="2" charset="77"/>
                        </a:rPr>
                        <a:t>GeForce </a:t>
                      </a:r>
                      <a:r>
                        <a:rPr lang="pt-BR" sz="1400" dirty="0" err="1">
                          <a:solidFill>
                            <a:schemeClr val="bg1"/>
                          </a:solidFill>
                          <a:latin typeface="AMX" pitchFamily="2" charset="77"/>
                        </a:rPr>
                        <a:t>Now</a:t>
                      </a:r>
                      <a:endParaRPr lang="pt-BR" sz="1400" dirty="0">
                        <a:solidFill>
                          <a:schemeClr val="bg1"/>
                        </a:solidFill>
                        <a:latin typeface="AMX" pitchFamily="2" charset="77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marL="85725" marR="0" lvl="0" indent="-85725" algn="ctr" defTabSz="417557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sz="1800" b="1" kern="1200" noProof="0" dirty="0">
                          <a:solidFill>
                            <a:schemeClr val="bg1"/>
                          </a:solidFill>
                          <a:latin typeface="AMX" pitchFamily="2" charset="77"/>
                          <a:ea typeface="+mn-ea"/>
                          <a:cs typeface="+mn-cs"/>
                        </a:rPr>
                        <a:t>100GB 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sz="1800" dirty="0">
                          <a:solidFill>
                            <a:schemeClr val="bg1"/>
                          </a:solidFill>
                          <a:latin typeface="AMX" pitchFamily="2" charset="77"/>
                        </a:rPr>
                        <a:t>150GB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sz="1800" dirty="0">
                          <a:solidFill>
                            <a:schemeClr val="bg1"/>
                          </a:solidFill>
                          <a:latin typeface="AMX" pitchFamily="2" charset="77"/>
                        </a:rPr>
                        <a:t>200GB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sz="1800" dirty="0">
                          <a:solidFill>
                            <a:schemeClr val="bg1"/>
                          </a:solidFill>
                          <a:latin typeface="AMX" pitchFamily="2" charset="77"/>
                        </a:rPr>
                        <a:t>500GB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81337666"/>
                  </a:ext>
                </a:extLst>
              </a:tr>
              <a:tr h="606733">
                <a:tc vMerge="1">
                  <a:txBody>
                    <a:bodyPr/>
                    <a:lstStyle/>
                    <a:p>
                      <a:pPr algn="ctr"/>
                      <a:endParaRPr lang="pt-BR" sz="1400" dirty="0">
                        <a:latin typeface="AMX" pitchFamily="2" charset="77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200" dirty="0">
                          <a:solidFill>
                            <a:srgbClr val="CA332F"/>
                          </a:solidFill>
                          <a:latin typeface="AMX" pitchFamily="2" charset="77"/>
                        </a:rPr>
                        <a:t>50GB de franquia livre</a:t>
                      </a: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sz="1200" dirty="0">
                          <a:solidFill>
                            <a:srgbClr val="CA332F"/>
                          </a:solidFill>
                          <a:latin typeface="AMX" pitchFamily="2" charset="77"/>
                        </a:rPr>
                        <a:t>50GB de franquia </a:t>
                      </a:r>
                      <a:br>
                        <a:rPr lang="pt-BR" sz="1200" dirty="0">
                          <a:solidFill>
                            <a:srgbClr val="CA332F"/>
                          </a:solidFill>
                          <a:latin typeface="AMX" pitchFamily="2" charset="77"/>
                        </a:rPr>
                      </a:br>
                      <a:r>
                        <a:rPr lang="pt-BR" sz="1200" dirty="0">
                          <a:solidFill>
                            <a:srgbClr val="CA332F"/>
                          </a:solidFill>
                          <a:latin typeface="AMX" pitchFamily="2" charset="77"/>
                        </a:rPr>
                        <a:t>livre</a:t>
                      </a:r>
                    </a:p>
                  </a:txBody>
                  <a:tcPr marL="0" marR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sz="1200" dirty="0">
                          <a:solidFill>
                            <a:srgbClr val="CA332F"/>
                          </a:solidFill>
                          <a:latin typeface="AMX" pitchFamily="2" charset="77"/>
                        </a:rPr>
                        <a:t>100GB de franquia livre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sz="1200" dirty="0">
                          <a:solidFill>
                            <a:srgbClr val="CA332F"/>
                          </a:solidFill>
                          <a:latin typeface="AMX" pitchFamily="2" charset="77"/>
                        </a:rPr>
                        <a:t>150GB de franquia livre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sz="1200" dirty="0">
                          <a:solidFill>
                            <a:srgbClr val="CA332F"/>
                          </a:solidFill>
                          <a:latin typeface="AMX" pitchFamily="2" charset="77"/>
                        </a:rPr>
                        <a:t>200GB de franquia livre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200" dirty="0">
                          <a:solidFill>
                            <a:srgbClr val="CA332F"/>
                          </a:solidFill>
                          <a:latin typeface="AMX" pitchFamily="2" charset="77"/>
                        </a:rPr>
                        <a:t>500GB de franquia livre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99005641"/>
                  </a:ext>
                </a:extLst>
              </a:tr>
              <a:tr h="468000">
                <a:tc>
                  <a:txBody>
                    <a:bodyPr/>
                    <a:lstStyle/>
                    <a:p>
                      <a:pPr algn="ctr"/>
                      <a:r>
                        <a:rPr lang="pt-BR" sz="1400" spc="-30" baseline="0" dirty="0">
                          <a:latin typeface="AMX" pitchFamily="2" charset="77"/>
                        </a:rPr>
                        <a:t>Ilimitado</a:t>
                      </a: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8D8D2"/>
                    </a:solidFill>
                  </a:tcPr>
                </a:tc>
                <a:tc gridSpan="6">
                  <a:txBody>
                    <a:bodyPr/>
                    <a:lstStyle/>
                    <a:p>
                      <a:pPr marL="3336925" indent="0" algn="l">
                        <a:tabLst/>
                      </a:pPr>
                      <a:r>
                        <a:rPr lang="pt-BR" sz="1400" b="1" dirty="0">
                          <a:latin typeface="AMX" pitchFamily="2" charset="77"/>
                        </a:rPr>
                        <a:t>WhatsApp ilimitado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8D8D2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pt-BR" sz="1400" dirty="0">
                        <a:latin typeface="AMX" pitchFamily="2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pt-BR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8D8D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dirty="0"/>
                    </a:p>
                  </a:txBody>
                  <a:tcPr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8D8D2"/>
                    </a:solidFill>
                  </a:tcPr>
                </a:tc>
                <a:tc hMerge="1">
                  <a:txBody>
                    <a:bodyPr/>
                    <a:lstStyle/>
                    <a:p>
                      <a:pPr marL="933450" indent="0" algn="l">
                        <a:tabLst/>
                      </a:pPr>
                      <a:endParaRPr lang="pt-BR" sz="1400" b="1" dirty="0">
                        <a:latin typeface="AMX" pitchFamily="2" charset="77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8D8D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7496434"/>
                  </a:ext>
                </a:extLst>
              </a:tr>
              <a:tr h="468000">
                <a:tc>
                  <a:txBody>
                    <a:bodyPr/>
                    <a:lstStyle/>
                    <a:p>
                      <a:pPr algn="ctr"/>
                      <a:r>
                        <a:rPr lang="pt-BR" sz="1400" dirty="0" err="1">
                          <a:latin typeface="AMX" pitchFamily="2" charset="77"/>
                        </a:rPr>
                        <a:t>SVAs</a:t>
                      </a:r>
                      <a:endParaRPr lang="pt-BR" sz="1400" dirty="0">
                        <a:latin typeface="AMX" pitchFamily="2" charset="77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8D8D2"/>
                    </a:solidFill>
                  </a:tcPr>
                </a:tc>
                <a:tc gridSpan="6">
                  <a:txBody>
                    <a:bodyPr/>
                    <a:lstStyle/>
                    <a:p>
                      <a:pPr algn="ctr"/>
                      <a:endParaRPr lang="pt-BR" sz="1400" b="1" dirty="0">
                        <a:latin typeface="AMX" pitchFamily="2" charset="77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8D8D2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pt-BR" sz="1400" b="1" dirty="0">
                        <a:latin typeface="AMX" pitchFamily="2" charset="77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8D8D2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pt-BR" sz="1400" b="1" dirty="0">
                        <a:latin typeface="AMX" pitchFamily="2" charset="77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8D8D2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pt-BR" sz="1400" b="1" dirty="0">
                        <a:latin typeface="AMX" pitchFamily="2" charset="77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8D8D2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pt-BR" sz="1400" b="1" dirty="0">
                        <a:latin typeface="AMX" pitchFamily="2" charset="77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8D8D2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pt-BR" sz="1400" b="1" dirty="0">
                        <a:latin typeface="AMX" pitchFamily="2" charset="77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8D8D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02459548"/>
                  </a:ext>
                </a:extLst>
              </a:tr>
              <a:tr h="468000">
                <a:tc>
                  <a:txBody>
                    <a:bodyPr/>
                    <a:lstStyle/>
                    <a:p>
                      <a:pPr algn="ctr"/>
                      <a:r>
                        <a:rPr lang="pt-BR" sz="1400" dirty="0">
                          <a:latin typeface="AMX" pitchFamily="2" charset="77"/>
                        </a:rPr>
                        <a:t>Assinatura inclusa</a:t>
                      </a: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8D8D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400" b="1" dirty="0">
                          <a:latin typeface="AMX" pitchFamily="2" charset="77"/>
                        </a:rPr>
                        <a:t>-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8D8D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pt-BR" sz="1400" b="1" dirty="0">
                        <a:latin typeface="AMX" pitchFamily="2" charset="77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8D8D2"/>
                    </a:solidFill>
                  </a:tcPr>
                </a:tc>
                <a:tc gridSpan="3">
                  <a:txBody>
                    <a:bodyPr/>
                    <a:lstStyle/>
                    <a:p>
                      <a:pPr algn="ctr"/>
                      <a:r>
                        <a:rPr lang="pt-BR" sz="1400" b="1" dirty="0">
                          <a:latin typeface="AMX" pitchFamily="2" charset="77"/>
                        </a:rPr>
                        <a:t>-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8D8D2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pt-BR" sz="1400" b="1" dirty="0">
                        <a:latin typeface="AMX" pitchFamily="2" charset="77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8D8D2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pt-BR" sz="1400" b="1" dirty="0">
                        <a:latin typeface="AMX" pitchFamily="2" charset="77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8D8D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pt-BR" sz="1400" b="0" dirty="0">
                        <a:latin typeface="AMX" pitchFamily="2" charset="77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8D8D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08398082"/>
                  </a:ext>
                </a:extLst>
              </a:tr>
              <a:tr h="468000">
                <a:tc>
                  <a:txBody>
                    <a:bodyPr/>
                    <a:lstStyle/>
                    <a:p>
                      <a:pPr algn="ctr"/>
                      <a:r>
                        <a:rPr lang="pt-BR" sz="1400" dirty="0">
                          <a:latin typeface="AMX" pitchFamily="2" charset="77"/>
                        </a:rPr>
                        <a:t>Armazenamento em nuvem</a:t>
                      </a: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8D8D2"/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3336925" indent="0" algn="l">
                        <a:tabLst/>
                      </a:pPr>
                      <a:endParaRPr lang="pt-BR" sz="1400" b="1" dirty="0">
                        <a:latin typeface="AMX" pitchFamily="2" charset="77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8D8D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8D8D2"/>
                    </a:solidFill>
                  </a:tcPr>
                </a:tc>
                <a:tc>
                  <a:txBody>
                    <a:bodyPr/>
                    <a:lstStyle/>
                    <a:p>
                      <a:pPr marL="3336925" indent="0" algn="l">
                        <a:tabLst/>
                      </a:pPr>
                      <a:endParaRPr lang="pt-BR" sz="1400" b="1" dirty="0">
                        <a:latin typeface="AMX" pitchFamily="2" charset="77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8D8D2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3336925" indent="0" algn="l">
                        <a:tabLst/>
                      </a:pPr>
                      <a:endParaRPr lang="pt-BR" sz="1400" b="1" dirty="0">
                        <a:latin typeface="AMX" pitchFamily="2" charset="77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8D8D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dirty="0"/>
                    </a:p>
                  </a:txBody>
                  <a:tcPr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8D8D2"/>
                    </a:solidFill>
                  </a:tcPr>
                </a:tc>
                <a:tc hMerge="1">
                  <a:txBody>
                    <a:bodyPr/>
                    <a:lstStyle/>
                    <a:p>
                      <a:pPr marL="3336925" indent="0" algn="l">
                        <a:tabLst/>
                      </a:pPr>
                      <a:endParaRPr lang="pt-BR" sz="1400" b="1" dirty="0">
                        <a:latin typeface="AMX" pitchFamily="2" charset="77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8D8D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06504670"/>
                  </a:ext>
                </a:extLst>
              </a:tr>
              <a:tr h="468000">
                <a:tc>
                  <a:txBody>
                    <a:bodyPr/>
                    <a:lstStyle/>
                    <a:p>
                      <a:pPr algn="ctr"/>
                      <a:r>
                        <a:rPr lang="pt-BR" sz="1400" dirty="0">
                          <a:latin typeface="AMX" pitchFamily="2" charset="77"/>
                        </a:rPr>
                        <a:t>Passaporte</a:t>
                      </a: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8D8D2"/>
                    </a:solidFill>
                  </a:tcPr>
                </a:tc>
                <a:tc gridSpan="3">
                  <a:txBody>
                    <a:bodyPr/>
                    <a:lstStyle/>
                    <a:p>
                      <a:pPr algn="ctr"/>
                      <a:r>
                        <a:rPr lang="pt-BR" sz="1400" dirty="0">
                          <a:latin typeface="AMX" pitchFamily="2" charset="0"/>
                        </a:rPr>
                        <a:t>AMÉRICAS  TITULAR E LINHAS ADICIONAIS</a:t>
                      </a:r>
                      <a:endParaRPr lang="pt-BR" sz="1400" b="1" dirty="0">
                        <a:latin typeface="AMX" pitchFamily="2" charset="77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8D8D2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pt-BR" sz="1400" b="1" dirty="0">
                        <a:latin typeface="AMX" pitchFamily="2" charset="77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8D8D2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pt-BR" sz="1400" b="1" dirty="0">
                        <a:latin typeface="AMX" pitchFamily="2" charset="77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8D8D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400" b="0" dirty="0">
                          <a:latin typeface="AMX" pitchFamily="2" charset="77"/>
                        </a:rPr>
                        <a:t>AMÉRICAS E</a:t>
                      </a:r>
                      <a:br>
                        <a:rPr lang="pt-BR" sz="1400" b="0" dirty="0">
                          <a:latin typeface="AMX" pitchFamily="2" charset="77"/>
                        </a:rPr>
                      </a:br>
                      <a:r>
                        <a:rPr lang="pt-BR" sz="1400" b="0" dirty="0">
                          <a:latin typeface="AMX" pitchFamily="2" charset="77"/>
                        </a:rPr>
                        <a:t>EUROPA TITULAR</a:t>
                      </a:r>
                      <a:br>
                        <a:rPr lang="pt-BR" sz="1400" b="0" dirty="0">
                          <a:latin typeface="AMX" pitchFamily="2" charset="77"/>
                        </a:rPr>
                      </a:br>
                      <a:r>
                        <a:rPr lang="pt-BR" sz="1400" b="0" dirty="0">
                          <a:latin typeface="AMX" pitchFamily="2" charset="77"/>
                        </a:rPr>
                        <a:t>E LINHAS ADICIONAIS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8D8D2"/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pt-BR" sz="1400" b="0" dirty="0">
                          <a:latin typeface="AMX" pitchFamily="2" charset="77"/>
                        </a:rPr>
                        <a:t>MUNDO</a:t>
                      </a:r>
                    </a:p>
                    <a:p>
                      <a:pPr algn="ctr"/>
                      <a:r>
                        <a:rPr lang="pt-BR" sz="1400" b="0" dirty="0">
                          <a:latin typeface="AMX" pitchFamily="2" charset="77"/>
                        </a:rPr>
                        <a:t>TITULAR E LINHAS ADICIONAIS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8D8D2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pt-BR" sz="1400" b="1" dirty="0">
                        <a:latin typeface="AMX" pitchFamily="2" charset="77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8D8D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08964718"/>
                  </a:ext>
                </a:extLst>
              </a:tr>
              <a:tr h="365409">
                <a:tc>
                  <a:txBody>
                    <a:bodyPr/>
                    <a:lstStyle/>
                    <a:p>
                      <a:pPr algn="ctr"/>
                      <a:r>
                        <a:rPr lang="pt-BR" sz="1400" dirty="0">
                          <a:latin typeface="AMX" pitchFamily="2" charset="77"/>
                        </a:rPr>
                        <a:t>Linhas inclusas</a:t>
                      </a: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8D8D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400" dirty="0">
                          <a:latin typeface="AMX" pitchFamily="2" charset="0"/>
                        </a:rPr>
                        <a:t>0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8D8D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400" dirty="0">
                          <a:latin typeface="AMX" pitchFamily="2" charset="0"/>
                        </a:rPr>
                        <a:t>0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8D8D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400" dirty="0">
                          <a:latin typeface="AMX" pitchFamily="2" charset="0"/>
                        </a:rPr>
                        <a:t>0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8D8D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400" dirty="0">
                          <a:latin typeface="AMX" pitchFamily="2" charset="0"/>
                        </a:rPr>
                        <a:t>1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8D8D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400" spc="-100" baseline="0" dirty="0">
                          <a:latin typeface="AMX" pitchFamily="2" charset="0"/>
                        </a:rPr>
                        <a:t>2</a:t>
                      </a:r>
                    </a:p>
                  </a:txBody>
                  <a:tcPr marL="0" marR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8D8D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400" spc="-100" baseline="0" dirty="0">
                          <a:latin typeface="AMX" pitchFamily="2" charset="0"/>
                        </a:rPr>
                        <a:t>5</a:t>
                      </a:r>
                    </a:p>
                  </a:txBody>
                  <a:tcPr marL="0" marR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8D8D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40323315"/>
                  </a:ext>
                </a:extLst>
              </a:tr>
              <a:tr h="365409">
                <a:tc>
                  <a:txBody>
                    <a:bodyPr/>
                    <a:lstStyle/>
                    <a:p>
                      <a:pPr algn="ctr"/>
                      <a:r>
                        <a:rPr lang="pt-BR" sz="1400" dirty="0" err="1">
                          <a:latin typeface="AMX" pitchFamily="2" charset="77"/>
                        </a:rPr>
                        <a:t>Qtd</a:t>
                      </a:r>
                      <a:r>
                        <a:rPr lang="pt-BR" sz="1400" dirty="0">
                          <a:latin typeface="AMX" pitchFamily="2" charset="77"/>
                        </a:rPr>
                        <a:t> máxima de Linhas</a:t>
                      </a: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8D8D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400" dirty="0">
                          <a:latin typeface="AMX" pitchFamily="2" charset="0"/>
                        </a:rPr>
                        <a:t>1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8D8D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400" dirty="0">
                          <a:latin typeface="AMX" pitchFamily="2" charset="0"/>
                        </a:rPr>
                        <a:t>1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8D8D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400" dirty="0">
                          <a:latin typeface="AMX" pitchFamily="2" charset="0"/>
                        </a:rPr>
                        <a:t>1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8D8D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400" dirty="0">
                          <a:latin typeface="AMX" pitchFamily="2" charset="0"/>
                        </a:rPr>
                        <a:t>3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8D8D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400" spc="-100" baseline="0" dirty="0">
                          <a:latin typeface="AMX" pitchFamily="2" charset="0"/>
                        </a:rPr>
                        <a:t>5</a:t>
                      </a:r>
                    </a:p>
                  </a:txBody>
                  <a:tcPr marL="0" marR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8D8D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400" spc="-100" baseline="0" dirty="0">
                          <a:latin typeface="AMX" pitchFamily="2" charset="0"/>
                        </a:rPr>
                        <a:t>5</a:t>
                      </a:r>
                    </a:p>
                  </a:txBody>
                  <a:tcPr marL="0" marR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8D8D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49871319"/>
                  </a:ext>
                </a:extLst>
              </a:tr>
              <a:tr h="468000">
                <a:tc>
                  <a:txBody>
                    <a:bodyPr/>
                    <a:lstStyle/>
                    <a:p>
                      <a:pPr algn="ctr"/>
                      <a:r>
                        <a:rPr lang="pt-BR" sz="1400" b="1" dirty="0">
                          <a:solidFill>
                            <a:schemeClr val="bg1"/>
                          </a:solidFill>
                          <a:latin typeface="AMX" pitchFamily="2" charset="77"/>
                        </a:rPr>
                        <a:t>Mensalidade</a:t>
                      </a:r>
                    </a:p>
                  </a:txBody>
                  <a:tcPr marL="0" marR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A332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400" b="1" dirty="0">
                          <a:solidFill>
                            <a:schemeClr val="bg1"/>
                          </a:solidFill>
                          <a:latin typeface="AMX" pitchFamily="2" charset="77"/>
                        </a:rPr>
                        <a:t>R$80,00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A332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400" b="1" dirty="0">
                          <a:solidFill>
                            <a:schemeClr val="bg1"/>
                          </a:solidFill>
                          <a:latin typeface="AMX" pitchFamily="2" charset="77"/>
                        </a:rPr>
                        <a:t>R$120,00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A332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sz="1400" b="1" dirty="0">
                          <a:solidFill>
                            <a:schemeClr val="bg1"/>
                          </a:solidFill>
                          <a:latin typeface="AMX" pitchFamily="2" charset="77"/>
                        </a:rPr>
                        <a:t>R$125,00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A332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sz="1400" b="1" dirty="0">
                          <a:solidFill>
                            <a:schemeClr val="bg1"/>
                          </a:solidFill>
                          <a:latin typeface="AMX" pitchFamily="2" charset="77"/>
                        </a:rPr>
                        <a:t>R$180,00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A332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sz="1400" b="1" dirty="0">
                          <a:solidFill>
                            <a:schemeClr val="bg1"/>
                          </a:solidFill>
                          <a:latin typeface="AMX" pitchFamily="2" charset="77"/>
                        </a:rPr>
                        <a:t>R$240,00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A332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sz="1400" b="1" dirty="0">
                          <a:solidFill>
                            <a:schemeClr val="bg1"/>
                          </a:solidFill>
                          <a:latin typeface="AMX" pitchFamily="2" charset="77"/>
                        </a:rPr>
                        <a:t>R$800,00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A332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80580185"/>
                  </a:ext>
                </a:extLst>
              </a:tr>
            </a:tbl>
          </a:graphicData>
        </a:graphic>
      </p:graphicFrame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B620EAA4-E908-0EF8-64B5-0AD118231AF7}"/>
              </a:ext>
            </a:extLst>
          </p:cNvPr>
          <p:cNvSpPr/>
          <p:nvPr/>
        </p:nvSpPr>
        <p:spPr>
          <a:xfrm>
            <a:off x="184609" y="1119997"/>
            <a:ext cx="11892698" cy="5402723"/>
          </a:xfrm>
          <a:prstGeom prst="roundRect">
            <a:avLst>
              <a:gd name="adj" fmla="val 5134"/>
            </a:avLst>
          </a:prstGeom>
          <a:noFill/>
          <a:ln>
            <a:solidFill>
              <a:srgbClr val="0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MX" pitchFamily="2" charset="77"/>
              <a:ea typeface="+mn-ea"/>
              <a:cs typeface="+mn-cs"/>
            </a:endParaRPr>
          </a:p>
        </p:txBody>
      </p:sp>
      <p:sp>
        <p:nvSpPr>
          <p:cNvPr id="24" name="Arc 23">
            <a:extLst>
              <a:ext uri="{FF2B5EF4-FFF2-40B4-BE49-F238E27FC236}">
                <a16:creationId xmlns:a16="http://schemas.microsoft.com/office/drawing/2014/main" id="{D6C26B39-9AA5-0E62-AE52-7F7AE550E97B}"/>
              </a:ext>
            </a:extLst>
          </p:cNvPr>
          <p:cNvSpPr/>
          <p:nvPr/>
        </p:nvSpPr>
        <p:spPr>
          <a:xfrm>
            <a:off x="8622595" y="454750"/>
            <a:ext cx="1049849" cy="1049849"/>
          </a:xfrm>
          <a:prstGeom prst="arc">
            <a:avLst>
              <a:gd name="adj1" fmla="val 16094862"/>
              <a:gd name="adj2" fmla="val 19826632"/>
            </a:avLst>
          </a:prstGeom>
          <a:noFill/>
          <a:ln w="9525">
            <a:solidFill>
              <a:srgbClr val="961A1A"/>
            </a:solidFill>
            <a:headEnd type="arrow"/>
            <a:tailEnd type="non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77"/>
              <a:ea typeface="+mn-ea"/>
              <a:cs typeface="+mn-cs"/>
            </a:endParaRPr>
          </a:p>
        </p:txBody>
      </p:sp>
      <p:grpSp>
        <p:nvGrpSpPr>
          <p:cNvPr id="8" name="Agrupar 7">
            <a:extLst>
              <a:ext uri="{FF2B5EF4-FFF2-40B4-BE49-F238E27FC236}">
                <a16:creationId xmlns:a16="http://schemas.microsoft.com/office/drawing/2014/main" id="{88F399CB-3095-BFB7-F4AB-D77363889E35}"/>
              </a:ext>
            </a:extLst>
          </p:cNvPr>
          <p:cNvGrpSpPr/>
          <p:nvPr/>
        </p:nvGrpSpPr>
        <p:grpSpPr>
          <a:xfrm>
            <a:off x="2327835" y="2368986"/>
            <a:ext cx="9046560" cy="1893319"/>
            <a:chOff x="2327835" y="2521386"/>
            <a:chExt cx="9046560" cy="1893319"/>
          </a:xfrm>
        </p:grpSpPr>
        <p:grpSp>
          <p:nvGrpSpPr>
            <p:cNvPr id="2055" name="Agrupar 2054">
              <a:extLst>
                <a:ext uri="{FF2B5EF4-FFF2-40B4-BE49-F238E27FC236}">
                  <a16:creationId xmlns:a16="http://schemas.microsoft.com/office/drawing/2014/main" id="{59FD4027-9689-9CA9-4D62-06435BE5BB3D}"/>
                </a:ext>
              </a:extLst>
            </p:cNvPr>
            <p:cNvGrpSpPr/>
            <p:nvPr/>
          </p:nvGrpSpPr>
          <p:grpSpPr>
            <a:xfrm>
              <a:off x="4469843" y="2521386"/>
              <a:ext cx="3834614" cy="1264936"/>
              <a:chOff x="4469843" y="2704266"/>
              <a:chExt cx="3834614" cy="1264936"/>
            </a:xfrm>
          </p:grpSpPr>
          <p:grpSp>
            <p:nvGrpSpPr>
              <p:cNvPr id="47" name="Group 46">
                <a:extLst>
                  <a:ext uri="{FF2B5EF4-FFF2-40B4-BE49-F238E27FC236}">
                    <a16:creationId xmlns:a16="http://schemas.microsoft.com/office/drawing/2014/main" id="{A5F5CC3B-AAF9-86FF-6975-F0B24A7334CA}"/>
                  </a:ext>
                </a:extLst>
              </p:cNvPr>
              <p:cNvGrpSpPr>
                <a:grpSpLocks noChangeAspect="1"/>
              </p:cNvGrpSpPr>
              <p:nvPr/>
            </p:nvGrpSpPr>
            <p:grpSpPr>
              <a:xfrm>
                <a:off x="5285233" y="2704266"/>
                <a:ext cx="288000" cy="288000"/>
                <a:chOff x="5353850" y="1697571"/>
                <a:chExt cx="359379" cy="359379"/>
              </a:xfrm>
            </p:grpSpPr>
            <p:sp>
              <p:nvSpPr>
                <p:cNvPr id="44" name="Rounded Rectangle 43">
                  <a:extLst>
                    <a:ext uri="{FF2B5EF4-FFF2-40B4-BE49-F238E27FC236}">
                      <a16:creationId xmlns:a16="http://schemas.microsoft.com/office/drawing/2014/main" id="{B9E0CC17-2049-3688-5722-18E94A58CED7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>
                  <a:off x="5353850" y="1697571"/>
                  <a:ext cx="359379" cy="359379"/>
                </a:xfrm>
                <a:prstGeom prst="roundRect">
                  <a:avLst/>
                </a:prstGeom>
                <a:solidFill>
                  <a:srgbClr val="23D366"/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8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AMX" pitchFamily="2" charset="77"/>
                    <a:ea typeface="+mn-ea"/>
                    <a:cs typeface="+mn-cs"/>
                  </a:endParaRPr>
                </a:p>
              </p:txBody>
            </p:sp>
            <p:pic>
              <p:nvPicPr>
                <p:cNvPr id="46" name="Graphic 45">
                  <a:extLst>
                    <a:ext uri="{FF2B5EF4-FFF2-40B4-BE49-F238E27FC236}">
                      <a16:creationId xmlns:a16="http://schemas.microsoft.com/office/drawing/2014/main" id="{7A337621-4045-4103-5118-435E778C70A4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5426048" y="1769770"/>
                  <a:ext cx="214981" cy="214981"/>
                </a:xfrm>
                <a:prstGeom prst="rect">
                  <a:avLst/>
                </a:prstGeom>
              </p:spPr>
            </p:pic>
          </p:grpSp>
          <p:grpSp>
            <p:nvGrpSpPr>
              <p:cNvPr id="7" name="Group 6">
                <a:extLst>
                  <a:ext uri="{FF2B5EF4-FFF2-40B4-BE49-F238E27FC236}">
                    <a16:creationId xmlns:a16="http://schemas.microsoft.com/office/drawing/2014/main" id="{988D8875-0647-5423-EC5A-01DCFA727F26}"/>
                  </a:ext>
                </a:extLst>
              </p:cNvPr>
              <p:cNvGrpSpPr/>
              <p:nvPr/>
            </p:nvGrpSpPr>
            <p:grpSpPr>
              <a:xfrm>
                <a:off x="4871478" y="3127309"/>
                <a:ext cx="3432979" cy="379232"/>
                <a:chOff x="4826513" y="-35365"/>
                <a:chExt cx="10148540" cy="1121083"/>
              </a:xfrm>
            </p:grpSpPr>
            <p:pic>
              <p:nvPicPr>
                <p:cNvPr id="42" name="Graphic 41">
                  <a:extLst>
                    <a:ext uri="{FF2B5EF4-FFF2-40B4-BE49-F238E27FC236}">
                      <a16:creationId xmlns:a16="http://schemas.microsoft.com/office/drawing/2014/main" id="{40E7196A-292B-C4B2-483F-9B3035F047E4}"/>
                    </a:ext>
                  </a:extLst>
                </p:cNvPr>
                <p:cNvPicPr>
                  <a:picLocks noChangeAspect="1"/>
                </p:cNvPicPr>
                <p:nvPr/>
              </p:nvPicPr>
              <p:blipFill rotWithShape="1">
                <a:blip>
                  <a:extLst>
                    <a:ext uri="{96DAC541-7B7A-43D3-8B79-37D633B846F1}">
                      <asvg:svgBlip xmlns:asvg="http://schemas.microsoft.com/office/drawing/2016/SVG/main" r:embed="rId4"/>
                    </a:ext>
                  </a:extLst>
                </a:blip>
                <a:srcRect r="66753"/>
                <a:stretch/>
              </p:blipFill>
              <p:spPr>
                <a:xfrm>
                  <a:off x="4826513" y="-35365"/>
                  <a:ext cx="1118179" cy="1121083"/>
                </a:xfrm>
                <a:prstGeom prst="rect">
                  <a:avLst/>
                </a:prstGeom>
              </p:spPr>
            </p:pic>
            <p:pic>
              <p:nvPicPr>
                <p:cNvPr id="43" name="Graphic 42">
                  <a:extLst>
                    <a:ext uri="{FF2B5EF4-FFF2-40B4-BE49-F238E27FC236}">
                      <a16:creationId xmlns:a16="http://schemas.microsoft.com/office/drawing/2014/main" id="{5B59A0B2-E9C0-FD35-C5CD-5030B3BE43A0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7792388" y="123918"/>
                  <a:ext cx="1601135" cy="930394"/>
                </a:xfrm>
                <a:prstGeom prst="rect">
                  <a:avLst/>
                </a:prstGeom>
              </p:spPr>
            </p:pic>
            <p:pic>
              <p:nvPicPr>
                <p:cNvPr id="45" name="Graphic 44">
                  <a:extLst>
                    <a:ext uri="{FF2B5EF4-FFF2-40B4-BE49-F238E27FC236}">
                      <a16:creationId xmlns:a16="http://schemas.microsoft.com/office/drawing/2014/main" id="{66A02587-EB63-C432-DA4F-0B1D496CEACA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>
                  <a:extLst>
                    <a:ext uri="{96DAC541-7B7A-43D3-8B79-37D633B846F1}">
                      <asvg:svgBlip xmlns:asvg="http://schemas.microsoft.com/office/drawing/2016/SVG/main" r:embed="rId6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11927936" y="232043"/>
                  <a:ext cx="3047117" cy="582364"/>
                </a:xfrm>
                <a:prstGeom prst="rect">
                  <a:avLst/>
                </a:prstGeom>
              </p:spPr>
            </p:pic>
          </p:grpSp>
          <p:pic>
            <p:nvPicPr>
              <p:cNvPr id="2054" name="Imagem 224">
                <a:extLst>
                  <a:ext uri="{FF2B5EF4-FFF2-40B4-BE49-F238E27FC236}">
                    <a16:creationId xmlns:a16="http://schemas.microsoft.com/office/drawing/2014/main" id="{DAB8D44A-C6B3-DE22-20E5-1BDF7C1200DB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7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/>
            </p:blipFill>
            <p:spPr>
              <a:xfrm>
                <a:off x="4469843" y="3609823"/>
                <a:ext cx="359379" cy="359379"/>
              </a:xfrm>
              <a:prstGeom prst="flowChartAlternateProcess">
                <a:avLst/>
              </a:prstGeom>
            </p:spPr>
          </p:pic>
        </p:grpSp>
        <p:pic>
          <p:nvPicPr>
            <p:cNvPr id="4" name="Imagem 3">
              <a:extLst>
                <a:ext uri="{FF2B5EF4-FFF2-40B4-BE49-F238E27FC236}">
                  <a16:creationId xmlns:a16="http://schemas.microsoft.com/office/drawing/2014/main" id="{A2872939-E75C-745D-6400-73BAED4C3EC6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rcRect/>
            <a:stretch/>
          </p:blipFill>
          <p:spPr>
            <a:xfrm>
              <a:off x="2327835" y="4020907"/>
              <a:ext cx="588995" cy="185302"/>
            </a:xfrm>
            <a:prstGeom prst="rect">
              <a:avLst/>
            </a:prstGeom>
          </p:spPr>
        </p:pic>
        <p:pic>
          <p:nvPicPr>
            <p:cNvPr id="16" name="Imagem 15">
              <a:extLst>
                <a:ext uri="{FF2B5EF4-FFF2-40B4-BE49-F238E27FC236}">
                  <a16:creationId xmlns:a16="http://schemas.microsoft.com/office/drawing/2014/main" id="{7286A454-22B1-667F-F499-D978B1EB14B1}"/>
                </a:ext>
              </a:extLst>
            </p:cNvPr>
            <p:cNvPicPr>
              <a:picLocks noChangeAspect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3567329" y="4027513"/>
              <a:ext cx="180000" cy="180000"/>
            </a:xfrm>
            <a:prstGeom prst="rect">
              <a:avLst/>
            </a:prstGeom>
          </p:spPr>
        </p:pic>
        <p:sp>
          <p:nvSpPr>
            <p:cNvPr id="25" name="CaixaDeTexto 24">
              <a:extLst>
                <a:ext uri="{FF2B5EF4-FFF2-40B4-BE49-F238E27FC236}">
                  <a16:creationId xmlns:a16="http://schemas.microsoft.com/office/drawing/2014/main" id="{4257AA4A-71EE-EC2A-E59F-898A5F787A6F}"/>
                </a:ext>
              </a:extLst>
            </p:cNvPr>
            <p:cNvSpPr txBox="1"/>
            <p:nvPr/>
          </p:nvSpPr>
          <p:spPr>
            <a:xfrm>
              <a:off x="2810177" y="3986379"/>
              <a:ext cx="843246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14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rPr>
                <a:t>+ 50GB</a:t>
              </a:r>
            </a:p>
          </p:txBody>
        </p:sp>
        <p:sp>
          <p:nvSpPr>
            <p:cNvPr id="26" name="CaixaDeTexto 25">
              <a:extLst>
                <a:ext uri="{FF2B5EF4-FFF2-40B4-BE49-F238E27FC236}">
                  <a16:creationId xmlns:a16="http://schemas.microsoft.com/office/drawing/2014/main" id="{1253BFCB-1C31-006D-FF61-C9B22B7D2658}"/>
                </a:ext>
              </a:extLst>
            </p:cNvPr>
            <p:cNvSpPr txBox="1"/>
            <p:nvPr/>
          </p:nvSpPr>
          <p:spPr>
            <a:xfrm>
              <a:off x="3747329" y="3965113"/>
              <a:ext cx="1691672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14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rPr>
                <a:t>Google </a:t>
              </a:r>
              <a:r>
                <a:rPr kumimoji="0" lang="pt-BR" sz="1400" b="0" i="0" u="none" strike="noStrike" kern="120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rPr>
                <a:t>One</a:t>
              </a:r>
              <a:r>
                <a:rPr kumimoji="0" lang="pt-BR" sz="14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rPr>
                <a:t> 100GB</a:t>
              </a:r>
            </a:p>
          </p:txBody>
        </p:sp>
        <p:pic>
          <p:nvPicPr>
            <p:cNvPr id="27" name="Imagem 26">
              <a:extLst>
                <a:ext uri="{FF2B5EF4-FFF2-40B4-BE49-F238E27FC236}">
                  <a16:creationId xmlns:a16="http://schemas.microsoft.com/office/drawing/2014/main" id="{3ECF905E-11EC-96BE-8047-270793EB8D26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rcRect/>
            <a:stretch/>
          </p:blipFill>
          <p:spPr>
            <a:xfrm>
              <a:off x="7363601" y="4027679"/>
              <a:ext cx="588995" cy="185302"/>
            </a:xfrm>
            <a:prstGeom prst="rect">
              <a:avLst/>
            </a:prstGeom>
          </p:spPr>
        </p:pic>
        <p:pic>
          <p:nvPicPr>
            <p:cNvPr id="55" name="Imagem 54">
              <a:extLst>
                <a:ext uri="{FF2B5EF4-FFF2-40B4-BE49-F238E27FC236}">
                  <a16:creationId xmlns:a16="http://schemas.microsoft.com/office/drawing/2014/main" id="{94C96A25-6A03-2D6E-567E-579D36A82642}"/>
                </a:ext>
              </a:extLst>
            </p:cNvPr>
            <p:cNvPicPr>
              <a:picLocks noChangeAspect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502723" y="4034285"/>
              <a:ext cx="180000" cy="180000"/>
            </a:xfrm>
            <a:prstGeom prst="rect">
              <a:avLst/>
            </a:prstGeom>
          </p:spPr>
        </p:pic>
        <p:sp>
          <p:nvSpPr>
            <p:cNvPr id="56" name="CaixaDeTexto 55">
              <a:extLst>
                <a:ext uri="{FF2B5EF4-FFF2-40B4-BE49-F238E27FC236}">
                  <a16:creationId xmlns:a16="http://schemas.microsoft.com/office/drawing/2014/main" id="{30E613EA-FB91-0422-2126-D7923E090282}"/>
                </a:ext>
              </a:extLst>
            </p:cNvPr>
            <p:cNvSpPr txBox="1"/>
            <p:nvPr/>
          </p:nvSpPr>
          <p:spPr>
            <a:xfrm>
              <a:off x="7858411" y="3975739"/>
              <a:ext cx="1042416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14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rPr>
                <a:t>+ 2TB</a:t>
              </a:r>
            </a:p>
          </p:txBody>
        </p:sp>
        <p:sp>
          <p:nvSpPr>
            <p:cNvPr id="57" name="CaixaDeTexto 56">
              <a:extLst>
                <a:ext uri="{FF2B5EF4-FFF2-40B4-BE49-F238E27FC236}">
                  <a16:creationId xmlns:a16="http://schemas.microsoft.com/office/drawing/2014/main" id="{0023AA37-3BFC-78C5-C34B-6983DD93795D}"/>
                </a:ext>
              </a:extLst>
            </p:cNvPr>
            <p:cNvSpPr txBox="1"/>
            <p:nvPr/>
          </p:nvSpPr>
          <p:spPr>
            <a:xfrm>
              <a:off x="9682723" y="3971885"/>
              <a:ext cx="1691672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14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rPr>
                <a:t>Google </a:t>
              </a:r>
              <a:r>
                <a:rPr kumimoji="0" lang="pt-BR" sz="1400" b="0" i="0" u="none" strike="noStrike" kern="120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rPr>
                <a:t>One</a:t>
              </a:r>
              <a:r>
                <a:rPr kumimoji="0" lang="pt-BR" sz="14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rPr>
                <a:t> 2TB</a:t>
              </a:r>
            </a:p>
          </p:txBody>
        </p:sp>
        <p:pic>
          <p:nvPicPr>
            <p:cNvPr id="58" name="Imagem 57">
              <a:extLst>
                <a:ext uri="{FF2B5EF4-FFF2-40B4-BE49-F238E27FC236}">
                  <a16:creationId xmlns:a16="http://schemas.microsoft.com/office/drawing/2014/main" id="{0FD71F13-BF75-5F06-24AA-2068E834EF11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rcRect/>
            <a:stretch/>
          </p:blipFill>
          <p:spPr>
            <a:xfrm>
              <a:off x="5618456" y="3913664"/>
              <a:ext cx="588995" cy="185302"/>
            </a:xfrm>
            <a:prstGeom prst="rect">
              <a:avLst/>
            </a:prstGeom>
          </p:spPr>
        </p:pic>
        <p:sp>
          <p:nvSpPr>
            <p:cNvPr id="59" name="CaixaDeTexto 58">
              <a:extLst>
                <a:ext uri="{FF2B5EF4-FFF2-40B4-BE49-F238E27FC236}">
                  <a16:creationId xmlns:a16="http://schemas.microsoft.com/office/drawing/2014/main" id="{3F51CC76-DF20-8A56-BD87-3D1EDA7BF814}"/>
                </a:ext>
              </a:extLst>
            </p:cNvPr>
            <p:cNvSpPr txBox="1"/>
            <p:nvPr/>
          </p:nvSpPr>
          <p:spPr>
            <a:xfrm>
              <a:off x="6175594" y="3879136"/>
              <a:ext cx="1042416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14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rPr>
                <a:t>+ 200GB</a:t>
              </a:r>
            </a:p>
          </p:txBody>
        </p:sp>
        <p:pic>
          <p:nvPicPr>
            <p:cNvPr id="60" name="Imagem 59">
              <a:extLst>
                <a:ext uri="{FF2B5EF4-FFF2-40B4-BE49-F238E27FC236}">
                  <a16:creationId xmlns:a16="http://schemas.microsoft.com/office/drawing/2014/main" id="{DE7B2B4A-6E40-DBD5-0BA8-5C1398FC1A51}"/>
                </a:ext>
              </a:extLst>
            </p:cNvPr>
            <p:cNvPicPr>
              <a:picLocks noChangeAspect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5424910" y="4173707"/>
              <a:ext cx="180000" cy="180000"/>
            </a:xfrm>
            <a:prstGeom prst="rect">
              <a:avLst/>
            </a:prstGeom>
          </p:spPr>
        </p:pic>
        <p:sp>
          <p:nvSpPr>
            <p:cNvPr id="61" name="CaixaDeTexto 60">
              <a:extLst>
                <a:ext uri="{FF2B5EF4-FFF2-40B4-BE49-F238E27FC236}">
                  <a16:creationId xmlns:a16="http://schemas.microsoft.com/office/drawing/2014/main" id="{7C93474C-8464-2BA6-0D72-38CB4B4530E0}"/>
                </a:ext>
              </a:extLst>
            </p:cNvPr>
            <p:cNvSpPr txBox="1"/>
            <p:nvPr/>
          </p:nvSpPr>
          <p:spPr>
            <a:xfrm>
              <a:off x="5503316" y="4106928"/>
              <a:ext cx="1664316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14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rPr>
                <a:t>Google </a:t>
              </a:r>
              <a:r>
                <a:rPr kumimoji="0" lang="pt-BR" sz="1400" b="0" i="0" u="none" strike="noStrike" kern="120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rPr>
                <a:t>One</a:t>
              </a:r>
              <a:r>
                <a:rPr kumimoji="0" lang="pt-BR" sz="14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rPr>
                <a:t> 200GB</a:t>
              </a:r>
            </a:p>
          </p:txBody>
        </p:sp>
      </p:grpSp>
      <p:pic>
        <p:nvPicPr>
          <p:cNvPr id="9" name="Gráfico 8">
            <a:extLst>
              <a:ext uri="{FF2B5EF4-FFF2-40B4-BE49-F238E27FC236}">
                <a16:creationId xmlns:a16="http://schemas.microsoft.com/office/drawing/2014/main" id="{DB54ACB1-7534-F165-A343-381C727F361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10655350" y="3226222"/>
            <a:ext cx="760610" cy="460975"/>
          </a:xfrm>
          <a:prstGeom prst="rect">
            <a:avLst/>
          </a:prstGeom>
        </p:spPr>
      </p:pic>
      <p:sp>
        <p:nvSpPr>
          <p:cNvPr id="10" name="CaixaDeTexto 9">
            <a:extLst>
              <a:ext uri="{FF2B5EF4-FFF2-40B4-BE49-F238E27FC236}">
                <a16:creationId xmlns:a16="http://schemas.microsoft.com/office/drawing/2014/main" id="{225B3DE0-D3CA-BB62-8C78-F549EB77A245}"/>
              </a:ext>
            </a:extLst>
          </p:cNvPr>
          <p:cNvSpPr txBox="1"/>
          <p:nvPr/>
        </p:nvSpPr>
        <p:spPr>
          <a:xfrm>
            <a:off x="10336461" y="2911922"/>
            <a:ext cx="1691672" cy="40011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pt-BR" sz="1000" dirty="0"/>
              <a:t>Adicionar: Com streamings, pois tem</a:t>
            </a:r>
          </a:p>
        </p:txBody>
      </p:sp>
      <p:sp>
        <p:nvSpPr>
          <p:cNvPr id="11" name="CaixaDeTexto 10">
            <a:extLst>
              <a:ext uri="{FF2B5EF4-FFF2-40B4-BE49-F238E27FC236}">
                <a16:creationId xmlns:a16="http://schemas.microsoft.com/office/drawing/2014/main" id="{C7809C45-3244-CF6D-5886-CEF28F9EC196}"/>
              </a:ext>
            </a:extLst>
          </p:cNvPr>
          <p:cNvSpPr txBox="1"/>
          <p:nvPr/>
        </p:nvSpPr>
        <p:spPr>
          <a:xfrm>
            <a:off x="8900827" y="4115091"/>
            <a:ext cx="1691672" cy="707886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pt-BR" sz="1000" dirty="0"/>
              <a:t>Confirmar se o cliente tem direito ao Gemini 2 à </a:t>
            </a:r>
            <a:r>
              <a:rPr lang="pt-BR" sz="1000" dirty="0" err="1"/>
              <a:t>aprtir</a:t>
            </a:r>
            <a:r>
              <a:rPr lang="pt-BR" sz="1000" dirty="0"/>
              <a:t> do Google </a:t>
            </a:r>
            <a:r>
              <a:rPr lang="pt-BR" sz="1000" dirty="0" err="1"/>
              <a:t>One</a:t>
            </a:r>
            <a:r>
              <a:rPr lang="pt-BR" sz="1000" dirty="0"/>
              <a:t> de 2TB, caso sim, inserir nessa tela</a:t>
            </a:r>
          </a:p>
        </p:txBody>
      </p:sp>
    </p:spTree>
    <p:extLst>
      <p:ext uri="{BB962C8B-B14F-4D97-AF65-F5344CB8AC3E}">
        <p14:creationId xmlns:p14="http://schemas.microsoft.com/office/powerpoint/2010/main" val="3202699727"/>
      </p:ext>
    </p:extLst>
  </p:cSld>
  <p:clrMapOvr>
    <a:masterClrMapping/>
  </p:clrMapOvr>
  <p:transition spd="slow">
    <p:push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4" presetClass="path" presetSubtype="0" accel="50000" decel="50000" fill="hold" grpId="1" nodeType="withEffect">
                                  <p:stCondLst>
                                    <p:cond delay="250"/>
                                  </p:stCondLst>
                                  <p:childTnLst>
                                    <p:animMotion origin="layout" path="M 0 0.10347 L 0 7.40741E-7 " pathEditMode="relative" rAng="0" ptsTypes="AA">
                                      <p:cBhvr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51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250"/>
                            </p:stCondLst>
                            <p:childTnLst>
                              <p:par>
                                <p:cTn id="1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1" presetClass="entr" presetSubtype="1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3" grpId="1" animBg="1"/>
      <p:bldP spid="6" grpId="0" animBg="1"/>
      <p:bldP spid="2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6A95E5A-D880-6217-16F4-83B382E870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Oval 17">
            <a:extLst>
              <a:ext uri="{FF2B5EF4-FFF2-40B4-BE49-F238E27FC236}">
                <a16:creationId xmlns:a16="http://schemas.microsoft.com/office/drawing/2014/main" id="{990371CB-4941-688F-4291-83051B838950}"/>
              </a:ext>
            </a:extLst>
          </p:cNvPr>
          <p:cNvSpPr/>
          <p:nvPr/>
        </p:nvSpPr>
        <p:spPr>
          <a:xfrm>
            <a:off x="4333234" y="1268432"/>
            <a:ext cx="4321138" cy="4321136"/>
          </a:xfrm>
          <a:prstGeom prst="ellipse">
            <a:avLst/>
          </a:prstGeom>
          <a:noFill/>
          <a:ln w="9525">
            <a:solidFill>
              <a:srgbClr val="0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AMX" pitchFamily="2" charset="77"/>
            </a:endParaRPr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D0950396-69B0-16CD-D7B4-8A2753824893}"/>
              </a:ext>
            </a:extLst>
          </p:cNvPr>
          <p:cNvSpPr/>
          <p:nvPr/>
        </p:nvSpPr>
        <p:spPr>
          <a:xfrm>
            <a:off x="4458177" y="1393376"/>
            <a:ext cx="4071251" cy="4071248"/>
          </a:xfrm>
          <a:prstGeom prst="ellipse">
            <a:avLst/>
          </a:prstGeom>
          <a:noFill/>
          <a:ln w="9525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AMX" pitchFamily="2" charset="77"/>
            </a:endParaRPr>
          </a:p>
        </p:txBody>
      </p:sp>
      <p:pic>
        <p:nvPicPr>
          <p:cNvPr id="10" name="Picture 9" descr="A person holding a phone&#10;&#10;Description automatically generated">
            <a:extLst>
              <a:ext uri="{FF2B5EF4-FFF2-40B4-BE49-F238E27FC236}">
                <a16:creationId xmlns:a16="http://schemas.microsoft.com/office/drawing/2014/main" id="{84E81C1B-BDC3-2522-4A60-E170DE39418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29834" y="332508"/>
            <a:ext cx="3853591" cy="6525491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E4F1E6D8-D751-AC87-31BF-DF0AFD5BFC38}"/>
              </a:ext>
            </a:extLst>
          </p:cNvPr>
          <p:cNvSpPr txBox="1"/>
          <p:nvPr/>
        </p:nvSpPr>
        <p:spPr>
          <a:xfrm>
            <a:off x="360489" y="2501603"/>
            <a:ext cx="3440323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err="1">
                <a:solidFill>
                  <a:srgbClr val="000000"/>
                </a:solidFill>
                <a:latin typeface="AMX" pitchFamily="2" charset="77"/>
              </a:rPr>
              <a:t>Pensando</a:t>
            </a:r>
            <a:r>
              <a:rPr lang="en-US" sz="2400" dirty="0">
                <a:solidFill>
                  <a:srgbClr val="000000"/>
                </a:solidFill>
                <a:latin typeface="AMX" pitchFamily="2" charset="77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AMX" pitchFamily="2" charset="77"/>
              </a:rPr>
              <a:t>em</a:t>
            </a:r>
            <a:r>
              <a:rPr lang="en-US" sz="2400" dirty="0">
                <a:solidFill>
                  <a:srgbClr val="000000"/>
                </a:solidFill>
                <a:latin typeface="AMX" pitchFamily="2" charset="77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AMX" pitchFamily="2" charset="77"/>
              </a:rPr>
              <a:t>nos</a:t>
            </a:r>
            <a:r>
              <a:rPr lang="en-US" sz="2400" dirty="0">
                <a:solidFill>
                  <a:srgbClr val="000000"/>
                </a:solidFill>
                <a:latin typeface="AMX" pitchFamily="2" charset="77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AMX" pitchFamily="2" charset="77"/>
              </a:rPr>
              <a:t>adaptarmos</a:t>
            </a:r>
            <a:r>
              <a:rPr lang="en-US" sz="2400" dirty="0">
                <a:solidFill>
                  <a:srgbClr val="000000"/>
                </a:solidFill>
                <a:latin typeface="AMX" pitchFamily="2" charset="77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AMX" pitchFamily="2" charset="77"/>
              </a:rPr>
              <a:t>melhor</a:t>
            </a:r>
            <a:r>
              <a:rPr lang="en-US" sz="2400" dirty="0">
                <a:solidFill>
                  <a:srgbClr val="000000"/>
                </a:solidFill>
                <a:latin typeface="AMX" pitchFamily="2" charset="77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AMX" pitchFamily="2" charset="77"/>
              </a:rPr>
              <a:t>às</a:t>
            </a:r>
            <a:r>
              <a:rPr lang="en-US" sz="2400" dirty="0">
                <a:solidFill>
                  <a:srgbClr val="000000"/>
                </a:solidFill>
                <a:latin typeface="AMX" pitchFamily="2" charset="77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AMX" pitchFamily="2" charset="77"/>
              </a:rPr>
              <a:t>necessidades</a:t>
            </a:r>
            <a:r>
              <a:rPr lang="en-US" sz="2400" dirty="0">
                <a:solidFill>
                  <a:srgbClr val="000000"/>
                </a:solidFill>
                <a:latin typeface="AMX" pitchFamily="2" charset="77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AMX" pitchFamily="2" charset="77"/>
              </a:rPr>
              <a:t>individuais</a:t>
            </a:r>
            <a:r>
              <a:rPr lang="en-US" sz="2400" dirty="0">
                <a:solidFill>
                  <a:srgbClr val="000000"/>
                </a:solidFill>
                <a:latin typeface="AMX" pitchFamily="2" charset="77"/>
              </a:rPr>
              <a:t> dos </a:t>
            </a:r>
            <a:r>
              <a:rPr lang="en-US" sz="2400" dirty="0" err="1">
                <a:solidFill>
                  <a:srgbClr val="000000"/>
                </a:solidFill>
                <a:latin typeface="AMX" pitchFamily="2" charset="77"/>
              </a:rPr>
              <a:t>nossos</a:t>
            </a:r>
            <a:r>
              <a:rPr lang="en-US" sz="2400" dirty="0">
                <a:solidFill>
                  <a:srgbClr val="000000"/>
                </a:solidFill>
                <a:latin typeface="AMX" pitchFamily="2" charset="77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AMX" pitchFamily="2" charset="77"/>
              </a:rPr>
              <a:t>clientes</a:t>
            </a:r>
            <a:r>
              <a:rPr lang="en-US" sz="2400" dirty="0">
                <a:solidFill>
                  <a:srgbClr val="000000"/>
                </a:solidFill>
                <a:latin typeface="AMX" pitchFamily="2" charset="77"/>
              </a:rPr>
              <a:t>, </a:t>
            </a:r>
            <a:r>
              <a:rPr lang="en-US" sz="2400" dirty="0" err="1">
                <a:solidFill>
                  <a:srgbClr val="000000"/>
                </a:solidFill>
                <a:latin typeface="AMX" pitchFamily="2" charset="77"/>
              </a:rPr>
              <a:t>temos</a:t>
            </a:r>
            <a:r>
              <a:rPr lang="en-US" sz="2400" dirty="0">
                <a:solidFill>
                  <a:srgbClr val="000000"/>
                </a:solidFill>
                <a:latin typeface="AMX" pitchFamily="2" charset="77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AMX" pitchFamily="2" charset="77"/>
              </a:rPr>
              <a:t>opções</a:t>
            </a:r>
            <a:r>
              <a:rPr lang="en-US" sz="2400" dirty="0">
                <a:solidFill>
                  <a:srgbClr val="000000"/>
                </a:solidFill>
                <a:latin typeface="AMX" pitchFamily="2" charset="77"/>
              </a:rPr>
              <a:t> de </a:t>
            </a:r>
            <a:r>
              <a:rPr lang="en-US" sz="2400" b="1" dirty="0" err="1">
                <a:solidFill>
                  <a:srgbClr val="000000"/>
                </a:solidFill>
                <a:highlight>
                  <a:srgbClr val="C98B31"/>
                </a:highlight>
                <a:latin typeface="AMX" pitchFamily="2" charset="77"/>
              </a:rPr>
              <a:t>planos</a:t>
            </a:r>
            <a:r>
              <a:rPr lang="en-US" sz="2400" b="1" dirty="0">
                <a:solidFill>
                  <a:srgbClr val="000000"/>
                </a:solidFill>
                <a:highlight>
                  <a:srgbClr val="C98B31"/>
                </a:highlight>
                <a:latin typeface="AMX" pitchFamily="2" charset="77"/>
              </a:rPr>
              <a:t> COM e SEM </a:t>
            </a:r>
            <a:r>
              <a:rPr lang="en-US" sz="2400" b="1" dirty="0" err="1">
                <a:solidFill>
                  <a:srgbClr val="000000"/>
                </a:solidFill>
                <a:highlight>
                  <a:srgbClr val="C98B31"/>
                </a:highlight>
                <a:latin typeface="AMX" pitchFamily="2" charset="77"/>
              </a:rPr>
              <a:t>fidelidade</a:t>
            </a:r>
            <a:r>
              <a:rPr lang="en-US" sz="2400" dirty="0">
                <a:solidFill>
                  <a:srgbClr val="000000"/>
                </a:solidFill>
                <a:latin typeface="AMX" pitchFamily="2" charset="77"/>
              </a:rPr>
              <a:t>, </a:t>
            </a:r>
            <a:r>
              <a:rPr lang="en-US" sz="2400" dirty="0" err="1">
                <a:solidFill>
                  <a:srgbClr val="000000"/>
                </a:solidFill>
                <a:latin typeface="AMX" pitchFamily="2" charset="77"/>
              </a:rPr>
              <a:t>vamos</a:t>
            </a:r>
            <a:r>
              <a:rPr lang="en-US" sz="2400" dirty="0">
                <a:solidFill>
                  <a:srgbClr val="000000"/>
                </a:solidFill>
                <a:latin typeface="AMX" pitchFamily="2" charset="77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AMX" pitchFamily="2" charset="77"/>
              </a:rPr>
              <a:t>conferir</a:t>
            </a:r>
            <a:r>
              <a:rPr lang="en-US" sz="2400" dirty="0">
                <a:solidFill>
                  <a:srgbClr val="000000"/>
                </a:solidFill>
                <a:latin typeface="AMX" pitchFamily="2" charset="77"/>
              </a:rPr>
              <a:t> a </a:t>
            </a:r>
            <a:r>
              <a:rPr lang="en-US" sz="2400" dirty="0" err="1">
                <a:solidFill>
                  <a:srgbClr val="000000"/>
                </a:solidFill>
                <a:latin typeface="AMX" pitchFamily="2" charset="77"/>
              </a:rPr>
              <a:t>seguir</a:t>
            </a:r>
            <a:r>
              <a:rPr lang="en-US" sz="2400" dirty="0">
                <a:solidFill>
                  <a:srgbClr val="000000"/>
                </a:solidFill>
                <a:latin typeface="AMX" pitchFamily="2" charset="77"/>
              </a:rPr>
              <a:t>: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BF9B3215-1716-D01F-A70B-02B76B1E579E}"/>
              </a:ext>
            </a:extLst>
          </p:cNvPr>
          <p:cNvSpPr txBox="1"/>
          <p:nvPr/>
        </p:nvSpPr>
        <p:spPr>
          <a:xfrm>
            <a:off x="360489" y="1685457"/>
            <a:ext cx="425471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400" b="1" dirty="0">
                <a:ln>
                  <a:solidFill>
                    <a:srgbClr val="000000"/>
                  </a:solidFill>
                </a:ln>
                <a:noFill/>
                <a:latin typeface="AMX" pitchFamily="2" charset="77"/>
              </a:rPr>
              <a:t>PLANOS PÓS</a:t>
            </a:r>
          </a:p>
        </p:txBody>
      </p:sp>
      <p:sp>
        <p:nvSpPr>
          <p:cNvPr id="24" name="Round Same-side Corner of Rectangle 23">
            <a:extLst>
              <a:ext uri="{FF2B5EF4-FFF2-40B4-BE49-F238E27FC236}">
                <a16:creationId xmlns:a16="http://schemas.microsoft.com/office/drawing/2014/main" id="{6ECAA91D-FC23-5548-2FE8-E2D219653590}"/>
              </a:ext>
            </a:extLst>
          </p:cNvPr>
          <p:cNvSpPr/>
          <p:nvPr/>
        </p:nvSpPr>
        <p:spPr>
          <a:xfrm rot="16200000">
            <a:off x="9855841" y="197189"/>
            <a:ext cx="1310298" cy="3362039"/>
          </a:xfrm>
          <a:prstGeom prst="round2SameRect">
            <a:avLst>
              <a:gd name="adj1" fmla="val 35105"/>
              <a:gd name="adj2" fmla="val 0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lIns="0" tIns="180000" rIns="0" bIns="0" rtlCol="0" anchor="ctr"/>
          <a:lstStyle/>
          <a:p>
            <a:r>
              <a:rPr lang="en-US" sz="2400" b="1" dirty="0">
                <a:solidFill>
                  <a:srgbClr val="CA332F"/>
                </a:solidFill>
                <a:latin typeface="AMX" pitchFamily="2" charset="77"/>
              </a:rPr>
              <a:t>COM FIDELIDADE (Single) </a:t>
            </a:r>
          </a:p>
        </p:txBody>
      </p:sp>
      <p:sp>
        <p:nvSpPr>
          <p:cNvPr id="26" name="Round Same-side Corner of Rectangle 25">
            <a:extLst>
              <a:ext uri="{FF2B5EF4-FFF2-40B4-BE49-F238E27FC236}">
                <a16:creationId xmlns:a16="http://schemas.microsoft.com/office/drawing/2014/main" id="{14391B2F-500B-610E-95F0-171FFA909F5F}"/>
              </a:ext>
            </a:extLst>
          </p:cNvPr>
          <p:cNvSpPr/>
          <p:nvPr/>
        </p:nvSpPr>
        <p:spPr>
          <a:xfrm rot="16200000">
            <a:off x="9855840" y="1747981"/>
            <a:ext cx="1310298" cy="3362039"/>
          </a:xfrm>
          <a:prstGeom prst="round2SameRect">
            <a:avLst>
              <a:gd name="adj1" fmla="val 35105"/>
              <a:gd name="adj2" fmla="val 0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lIns="0" tIns="180000" rIns="0" bIns="0" rtlCol="0" anchor="ctr"/>
          <a:lstStyle/>
          <a:p>
            <a:r>
              <a:rPr lang="en-US" sz="2400" b="1" dirty="0">
                <a:solidFill>
                  <a:srgbClr val="CA332F"/>
                </a:solidFill>
                <a:latin typeface="AMX" pitchFamily="2" charset="77"/>
              </a:rPr>
              <a:t>COM FIDELIDADE (Multi) </a:t>
            </a:r>
          </a:p>
        </p:txBody>
      </p:sp>
      <p:sp>
        <p:nvSpPr>
          <p:cNvPr id="2" name="Round Same-side Corner of Rectangle 1">
            <a:extLst>
              <a:ext uri="{FF2B5EF4-FFF2-40B4-BE49-F238E27FC236}">
                <a16:creationId xmlns:a16="http://schemas.microsoft.com/office/drawing/2014/main" id="{FDFECDE2-0A27-ED7D-1171-F94312370F8B}"/>
              </a:ext>
            </a:extLst>
          </p:cNvPr>
          <p:cNvSpPr/>
          <p:nvPr/>
        </p:nvSpPr>
        <p:spPr>
          <a:xfrm rot="16200000">
            <a:off x="9855840" y="3304406"/>
            <a:ext cx="1310298" cy="3362039"/>
          </a:xfrm>
          <a:prstGeom prst="round2SameRect">
            <a:avLst>
              <a:gd name="adj1" fmla="val 35105"/>
              <a:gd name="adj2" fmla="val 0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lIns="0" tIns="180000" rIns="0" bIns="0" rtlCol="0" anchor="ctr"/>
          <a:lstStyle/>
          <a:p>
            <a:r>
              <a:rPr lang="en-US" sz="2400" b="1" dirty="0">
                <a:solidFill>
                  <a:srgbClr val="CA332F"/>
                </a:solidFill>
                <a:latin typeface="AMX" pitchFamily="2" charset="77"/>
              </a:rPr>
              <a:t>SEM FIDELIDADE</a:t>
            </a:r>
          </a:p>
          <a:p>
            <a:r>
              <a:rPr lang="en-US" sz="2400" b="1" dirty="0">
                <a:solidFill>
                  <a:srgbClr val="CA332F"/>
                </a:solidFill>
                <a:latin typeface="AMX" pitchFamily="2" charset="77"/>
              </a:rPr>
              <a:t>(</a:t>
            </a:r>
            <a:r>
              <a:rPr lang="en-US" sz="2400" b="1" dirty="0" err="1">
                <a:solidFill>
                  <a:srgbClr val="CA332F"/>
                </a:solidFill>
                <a:latin typeface="AMX" pitchFamily="2" charset="77"/>
              </a:rPr>
              <a:t>Somente</a:t>
            </a:r>
            <a:r>
              <a:rPr lang="en-US" sz="2400" b="1">
                <a:solidFill>
                  <a:srgbClr val="CA332F"/>
                </a:solidFill>
                <a:latin typeface="AMX" pitchFamily="2" charset="77"/>
              </a:rPr>
              <a:t> Single) </a:t>
            </a:r>
            <a:endParaRPr lang="en-US" sz="2400" b="1" dirty="0">
              <a:solidFill>
                <a:srgbClr val="CA332F"/>
              </a:solidFill>
              <a:latin typeface="AMX" pitchFamily="2" charset="77"/>
            </a:endParaRPr>
          </a:p>
        </p:txBody>
      </p:sp>
      <p:sp>
        <p:nvSpPr>
          <p:cNvPr id="3" name="Arc 2">
            <a:extLst>
              <a:ext uri="{FF2B5EF4-FFF2-40B4-BE49-F238E27FC236}">
                <a16:creationId xmlns:a16="http://schemas.microsoft.com/office/drawing/2014/main" id="{D4F03C20-C2AC-75D2-234D-FFAB73834312}"/>
              </a:ext>
            </a:extLst>
          </p:cNvPr>
          <p:cNvSpPr/>
          <p:nvPr/>
        </p:nvSpPr>
        <p:spPr>
          <a:xfrm>
            <a:off x="7454970" y="3167766"/>
            <a:ext cx="3056018" cy="3056018"/>
          </a:xfrm>
          <a:prstGeom prst="arc">
            <a:avLst>
              <a:gd name="adj1" fmla="val 2616475"/>
              <a:gd name="adj2" fmla="val 6892861"/>
            </a:avLst>
          </a:prstGeom>
          <a:noFill/>
          <a:ln w="9525">
            <a:solidFill>
              <a:srgbClr val="000000"/>
            </a:solidFill>
            <a:headEnd type="arrow"/>
            <a:tailEnd type="non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>
              <a:latin typeface="AMX" pitchFamily="2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306455782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750"/>
                            </p:stCondLst>
                            <p:childTnLst>
                              <p:par>
                                <p:cTn id="1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64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875E-6 0.10347 L 1.875E-6 2.22222E-6 " pathEditMode="relative" rAng="0" ptsTypes="AA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5185"/>
                                    </p:animMotion>
                                  </p:childTnLst>
                                </p:cTn>
                              </p:par>
                              <p:par>
                                <p:cTn id="17" presetID="49" presetClass="entr" presetSubtype="0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49" presetClass="entr" presetSubtype="0" decel="100000" fill="hold" grpId="0" nodeType="withEffect">
                                  <p:stCondLst>
                                    <p:cond delay="65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63" presetClass="path" presetSubtype="0" accel="50000" decel="50000" fill="hold" grpId="1" nodeType="withEffect">
                                  <p:stCondLst>
                                    <p:cond delay="750"/>
                                  </p:stCondLst>
                                  <p:childTnLst>
                                    <p:animMotion origin="layout" path="M 0.23568 -2.59259E-6 L 6.25E-7 -2.59259E-6 " pathEditMode="relative" rAng="0" ptsTypes="AA">
                                      <p:cBhvr>
                                        <p:cTn id="33" dur="1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784" y="0"/>
                                    </p:animMotion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9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63" presetClass="path" presetSubtype="0" accel="50000" decel="50000" fill="hold" grpId="1" nodeType="withEffect">
                                  <p:stCondLst>
                                    <p:cond delay="900"/>
                                  </p:stCondLst>
                                  <p:childTnLst>
                                    <p:animMotion origin="layout" path="M 0.23568 -2.59259E-6 L 6.25E-7 -2.59259E-6 " pathEditMode="relative" rAng="0" ptsTypes="AA">
                                      <p:cBhvr>
                                        <p:cTn id="38" dur="1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784" y="0"/>
                                    </p:animMotion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grpId="0" nodeType="withEffect">
                                  <p:stCondLst>
                                    <p:cond delay="105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63" presetClass="path" presetSubtype="0" accel="50000" decel="50000" fill="hold" grpId="1" nodeType="withEffect">
                                  <p:stCondLst>
                                    <p:cond delay="1050"/>
                                  </p:stCondLst>
                                  <p:childTnLst>
                                    <p:animMotion origin="layout" path="M 0.23568 -2.59259E-6 L 6.25E-7 -2.59259E-6 " pathEditMode="relative" rAng="0" ptsTypes="AA">
                                      <p:cBhvr>
                                        <p:cTn id="43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784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3300"/>
                            </p:stCondLst>
                            <p:childTnLst>
                              <p:par>
                                <p:cTn id="4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9" dur="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A332F"/>
                                      </p:to>
                                    </p:animClr>
                                    <p:set>
                                      <p:cBhvr>
                                        <p:cTn id="50" dur="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1" dur="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3" presetClass="emph" presetSubtype="2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3" dur="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19" grpId="0" animBg="1"/>
      <p:bldP spid="20" grpId="0"/>
      <p:bldP spid="23" grpId="0"/>
      <p:bldP spid="24" grpId="0" animBg="1"/>
      <p:bldP spid="24" grpId="1" animBg="1"/>
      <p:bldP spid="26" grpId="0" animBg="1"/>
      <p:bldP spid="26" grpId="1" animBg="1"/>
      <p:bldP spid="2" grpId="0" animBg="1"/>
      <p:bldP spid="2" grpId="1" animBg="1"/>
      <p:bldP spid="2" grpId="2" animBg="1"/>
      <p:bldP spid="3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A99CE1C-4B7A-2CB4-3ECD-4E2D4F02C741}"/>
              </a:ext>
            </a:extLst>
          </p:cNvPr>
          <p:cNvSpPr txBox="1"/>
          <p:nvPr/>
        </p:nvSpPr>
        <p:spPr>
          <a:xfrm>
            <a:off x="2172494" y="370923"/>
            <a:ext cx="784702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1" i="0" u="none" strike="noStrike" kern="1200" cap="none" spc="0" normalizeH="0" baseline="0" noProof="0" dirty="0">
                <a:ln>
                  <a:solidFill>
                    <a:srgbClr val="000000"/>
                  </a:solidFill>
                </a:ln>
                <a:noFill/>
                <a:effectLst/>
                <a:uLnTx/>
                <a:uFillTx/>
                <a:latin typeface="AMX" pitchFamily="2" charset="77"/>
                <a:ea typeface="+mn-ea"/>
                <a:cs typeface="+mn-cs"/>
              </a:rPr>
              <a:t>SEM FIDELIDADE </a:t>
            </a:r>
            <a:r>
              <a:rPr kumimoji="0" lang="en-US" sz="3200" b="1" i="0" u="none" strike="noStrike" kern="1200" cap="none" spc="0" normalizeH="0" baseline="0" noProof="0" dirty="0">
                <a:ln>
                  <a:solidFill>
                    <a:srgbClr val="000000"/>
                  </a:solidFill>
                </a:ln>
                <a:noFill/>
                <a:effectLst/>
                <a:uLnTx/>
                <a:uFillTx/>
                <a:latin typeface="AMX" pitchFamily="2" charset="77"/>
                <a:ea typeface="+mn-ea"/>
                <a:cs typeface="+mn-cs"/>
              </a:rPr>
              <a:t>(</a:t>
            </a:r>
            <a:r>
              <a:rPr kumimoji="0" lang="en-US" sz="3200" b="1" i="0" u="none" strike="noStrike" kern="1200" cap="none" spc="0" normalizeH="0" baseline="0" noProof="0" dirty="0" err="1">
                <a:ln>
                  <a:solidFill>
                    <a:srgbClr val="000000"/>
                  </a:solidFill>
                </a:ln>
                <a:noFill/>
                <a:effectLst/>
                <a:uLnTx/>
                <a:uFillTx/>
                <a:latin typeface="AMX" pitchFamily="2" charset="77"/>
                <a:ea typeface="+mn-ea"/>
                <a:cs typeface="+mn-cs"/>
              </a:rPr>
              <a:t>somente</a:t>
            </a:r>
            <a:r>
              <a:rPr kumimoji="0" lang="en-US" sz="3200" b="1" i="0" u="none" strike="noStrike" kern="1200" cap="none" spc="0" normalizeH="0" baseline="0" noProof="0" dirty="0">
                <a:ln>
                  <a:solidFill>
                    <a:srgbClr val="000000"/>
                  </a:solidFill>
                </a:ln>
                <a:noFill/>
                <a:effectLst/>
                <a:uLnTx/>
                <a:uFillTx/>
                <a:latin typeface="AMX" pitchFamily="2" charset="77"/>
                <a:ea typeface="+mn-ea"/>
                <a:cs typeface="+mn-cs"/>
              </a:rPr>
              <a:t> Single)</a:t>
            </a:r>
            <a:endParaRPr kumimoji="0" lang="en-US" sz="4400" b="1" i="0" u="none" strike="noStrike" kern="1200" cap="none" spc="0" normalizeH="0" baseline="0" noProof="0" dirty="0">
              <a:ln>
                <a:solidFill>
                  <a:srgbClr val="000000"/>
                </a:solidFill>
              </a:ln>
              <a:noFill/>
              <a:effectLst/>
              <a:uLnTx/>
              <a:uFillTx/>
              <a:latin typeface="AMX" pitchFamily="2" charset="77"/>
              <a:ea typeface="+mn-ea"/>
              <a:cs typeface="+mn-cs"/>
            </a:endParaRPr>
          </a:p>
        </p:txBody>
      </p:sp>
      <p:sp>
        <p:nvSpPr>
          <p:cNvPr id="3" name="Round Same-side Corner of Rectangle 2">
            <a:extLst>
              <a:ext uri="{FF2B5EF4-FFF2-40B4-BE49-F238E27FC236}">
                <a16:creationId xmlns:a16="http://schemas.microsoft.com/office/drawing/2014/main" id="{B2656E98-B30A-3CF9-3A8B-A4B8BEF345EE}"/>
              </a:ext>
            </a:extLst>
          </p:cNvPr>
          <p:cNvSpPr/>
          <p:nvPr/>
        </p:nvSpPr>
        <p:spPr>
          <a:xfrm>
            <a:off x="0" y="1283856"/>
            <a:ext cx="12191999" cy="5574144"/>
          </a:xfrm>
          <a:prstGeom prst="round2SameRect">
            <a:avLst>
              <a:gd name="adj1" fmla="val 11849"/>
              <a:gd name="adj2" fmla="val 0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MX" pitchFamily="2" charset="77"/>
              <a:ea typeface="+mn-ea"/>
              <a:cs typeface="+mn-cs"/>
            </a:endParaRPr>
          </a:p>
        </p:txBody>
      </p:sp>
      <p:graphicFrame>
        <p:nvGraphicFramePr>
          <p:cNvPr id="7" name="Tabela 6">
            <a:extLst>
              <a:ext uri="{FF2B5EF4-FFF2-40B4-BE49-F238E27FC236}">
                <a16:creationId xmlns:a16="http://schemas.microsoft.com/office/drawing/2014/main" id="{AC75F04F-3B75-3F68-44BC-EF3DDD962436}"/>
              </a:ext>
            </a:extLst>
          </p:cNvPr>
          <p:cNvGraphicFramePr>
            <a:graphicFrameLocks noGrp="1"/>
          </p:cNvGraphicFramePr>
          <p:nvPr/>
        </p:nvGraphicFramePr>
        <p:xfrm>
          <a:off x="854703" y="2932527"/>
          <a:ext cx="10373276" cy="234182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87956">
                  <a:extLst>
                    <a:ext uri="{9D8B030D-6E8A-4147-A177-3AD203B41FA5}">
                      <a16:colId xmlns:a16="http://schemas.microsoft.com/office/drawing/2014/main" val="2447985470"/>
                    </a:ext>
                  </a:extLst>
                </a:gridCol>
                <a:gridCol w="1797064">
                  <a:extLst>
                    <a:ext uri="{9D8B030D-6E8A-4147-A177-3AD203B41FA5}">
                      <a16:colId xmlns:a16="http://schemas.microsoft.com/office/drawing/2014/main" val="3986983901"/>
                    </a:ext>
                  </a:extLst>
                </a:gridCol>
                <a:gridCol w="1797064">
                  <a:extLst>
                    <a:ext uri="{9D8B030D-6E8A-4147-A177-3AD203B41FA5}">
                      <a16:colId xmlns:a16="http://schemas.microsoft.com/office/drawing/2014/main" val="1770897407"/>
                    </a:ext>
                  </a:extLst>
                </a:gridCol>
                <a:gridCol w="1797064">
                  <a:extLst>
                    <a:ext uri="{9D8B030D-6E8A-4147-A177-3AD203B41FA5}">
                      <a16:colId xmlns:a16="http://schemas.microsoft.com/office/drawing/2014/main" val="1658431768"/>
                    </a:ext>
                  </a:extLst>
                </a:gridCol>
                <a:gridCol w="1797064">
                  <a:extLst>
                    <a:ext uri="{9D8B030D-6E8A-4147-A177-3AD203B41FA5}">
                      <a16:colId xmlns:a16="http://schemas.microsoft.com/office/drawing/2014/main" val="4108486404"/>
                    </a:ext>
                  </a:extLst>
                </a:gridCol>
                <a:gridCol w="1797064">
                  <a:extLst>
                    <a:ext uri="{9D8B030D-6E8A-4147-A177-3AD203B41FA5}">
                      <a16:colId xmlns:a16="http://schemas.microsoft.com/office/drawing/2014/main" val="4104107314"/>
                    </a:ext>
                  </a:extLst>
                </a:gridCol>
              </a:tblGrid>
              <a:tr h="452064">
                <a:tc>
                  <a:txBody>
                    <a:bodyPr/>
                    <a:lstStyle/>
                    <a:p>
                      <a:pPr algn="ctr"/>
                      <a:endParaRPr lang="pt-BR" sz="1400" dirty="0">
                        <a:solidFill>
                          <a:schemeClr val="tx1"/>
                        </a:solidFill>
                        <a:latin typeface="AMX" pitchFamily="2" charset="77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800" dirty="0">
                          <a:solidFill>
                            <a:schemeClr val="bg1"/>
                          </a:solidFill>
                          <a:latin typeface="AMX" pitchFamily="2" charset="77"/>
                        </a:rPr>
                        <a:t>Planos</a:t>
                      </a: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sz="1800" dirty="0">
                          <a:solidFill>
                            <a:schemeClr val="bg1"/>
                          </a:solidFill>
                          <a:latin typeface="AMX" pitchFamily="2" charset="77"/>
                        </a:rPr>
                        <a:t>WhatsApp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sz="1800" dirty="0">
                          <a:solidFill>
                            <a:schemeClr val="bg1"/>
                          </a:solidFill>
                          <a:latin typeface="AMX" pitchFamily="2" charset="77"/>
                        </a:rPr>
                        <a:t>SVA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sz="1800" dirty="0">
                          <a:solidFill>
                            <a:schemeClr val="bg1"/>
                          </a:solidFill>
                          <a:latin typeface="AMX" pitchFamily="2" charset="77"/>
                        </a:rPr>
                        <a:t>Passaportes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sz="1800" spc="-20" baseline="0" dirty="0">
                          <a:solidFill>
                            <a:schemeClr val="bg1"/>
                          </a:solidFill>
                          <a:latin typeface="AMX" pitchFamily="2" charset="77"/>
                        </a:rPr>
                        <a:t>Linhas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81337666"/>
                  </a:ext>
                </a:extLst>
              </a:tr>
              <a:tr h="944880">
                <a:tc>
                  <a:txBody>
                    <a:bodyPr/>
                    <a:lstStyle/>
                    <a:p>
                      <a:pPr algn="ctr"/>
                      <a:r>
                        <a:rPr lang="pt-BR" sz="1400" b="1" dirty="0">
                          <a:solidFill>
                            <a:schemeClr val="bg1"/>
                          </a:solidFill>
                          <a:latin typeface="AMX" pitchFamily="2" charset="77"/>
                        </a:rPr>
                        <a:t>SEM FIDELIDADE</a:t>
                      </a: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332F"/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pt-BR" sz="1400" b="1" dirty="0">
                          <a:latin typeface="AMX" pitchFamily="2" charset="77"/>
                        </a:rPr>
                        <a:t>Franquia livre</a:t>
                      </a:r>
                      <a:br>
                        <a:rPr lang="pt-BR" sz="1400" dirty="0">
                          <a:latin typeface="AMX" pitchFamily="2" charset="77"/>
                        </a:rPr>
                      </a:br>
                      <a:r>
                        <a:rPr lang="pt-BR" sz="1400" dirty="0">
                          <a:latin typeface="AMX" pitchFamily="2" charset="77"/>
                        </a:rPr>
                        <a:t>de acordo</a:t>
                      </a:r>
                      <a:br>
                        <a:rPr lang="pt-BR" sz="1400" dirty="0">
                          <a:latin typeface="AMX" pitchFamily="2" charset="77"/>
                        </a:rPr>
                      </a:br>
                      <a:r>
                        <a:rPr lang="pt-BR" sz="1400" dirty="0">
                          <a:latin typeface="AMX" pitchFamily="2" charset="77"/>
                        </a:rPr>
                        <a:t>com o plano contratado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8D8D2"/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/>
                      <a:endParaRPr lang="pt-BR" sz="1400" b="1" dirty="0">
                        <a:latin typeface="AMX" pitchFamily="2" charset="77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8D8D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400" dirty="0">
                          <a:latin typeface="AMX" pitchFamily="2" charset="77"/>
                        </a:rPr>
                        <a:t>De acordo</a:t>
                      </a:r>
                      <a:br>
                        <a:rPr lang="pt-BR" sz="1400" dirty="0">
                          <a:latin typeface="AMX" pitchFamily="2" charset="77"/>
                        </a:rPr>
                      </a:br>
                      <a:r>
                        <a:rPr lang="pt-BR" sz="1400" dirty="0">
                          <a:latin typeface="AMX" pitchFamily="2" charset="77"/>
                        </a:rPr>
                        <a:t>com a franquia contratada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8D8D2"/>
                    </a:solidFill>
                  </a:tcPr>
                </a:tc>
                <a:tc rowSpan="2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14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MX" pitchFamily="2" charset="77"/>
                          <a:ea typeface="+mn-ea"/>
                          <a:cs typeface="+mn-cs"/>
                        </a:rPr>
                        <a:t>De acordo</a:t>
                      </a:r>
                      <a:br>
                        <a:rPr kumimoji="0" lang="pt-BR" sz="14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MX" pitchFamily="2" charset="77"/>
                          <a:ea typeface="+mn-ea"/>
                          <a:cs typeface="+mn-cs"/>
                        </a:rPr>
                      </a:br>
                      <a:r>
                        <a:rPr kumimoji="0" lang="pt-BR" sz="14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MX" pitchFamily="2" charset="77"/>
                          <a:ea typeface="+mn-ea"/>
                          <a:cs typeface="+mn-cs"/>
                        </a:rPr>
                        <a:t>com a franquia contratada</a:t>
                      </a:r>
                      <a:endParaRPr kumimoji="0" lang="pt-BR" sz="14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MX" pitchFamily="2" charset="77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8D8D2"/>
                    </a:solidFill>
                  </a:tcPr>
                </a:tc>
                <a:tc rowSpan="2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1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MX" pitchFamily="2" charset="77"/>
                          <a:ea typeface="+mn-ea"/>
                          <a:cs typeface="+mn-cs"/>
                        </a:rPr>
                        <a:t>De acordo</a:t>
                      </a:r>
                      <a:br>
                        <a:rPr kumimoji="0" lang="pt-BR" sz="1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MX" pitchFamily="2" charset="77"/>
                          <a:ea typeface="+mn-ea"/>
                          <a:cs typeface="+mn-cs"/>
                        </a:rPr>
                      </a:br>
                      <a:r>
                        <a:rPr kumimoji="0" lang="pt-BR" sz="1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MX" pitchFamily="2" charset="77"/>
                          <a:ea typeface="+mn-ea"/>
                          <a:cs typeface="+mn-cs"/>
                        </a:rPr>
                        <a:t>com a franquia contratada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8D8D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7496434"/>
                  </a:ext>
                </a:extLst>
              </a:tr>
              <a:tr h="944880">
                <a:tc>
                  <a:txBody>
                    <a:bodyPr/>
                    <a:lstStyle/>
                    <a:p>
                      <a:pPr algn="ctr"/>
                      <a:r>
                        <a:rPr lang="pt-BR" sz="1400" b="1" dirty="0">
                          <a:solidFill>
                            <a:schemeClr val="bg1"/>
                          </a:solidFill>
                          <a:latin typeface="AMX" pitchFamily="2" charset="77"/>
                        </a:rPr>
                        <a:t>SEM FIDELIDADE</a:t>
                      </a:r>
                      <a:br>
                        <a:rPr lang="pt-BR" sz="1400" b="1" dirty="0">
                          <a:solidFill>
                            <a:schemeClr val="bg1"/>
                          </a:solidFill>
                          <a:latin typeface="AMX" pitchFamily="2" charset="77"/>
                        </a:rPr>
                      </a:br>
                      <a:r>
                        <a:rPr lang="pt-BR" sz="1400" b="1" dirty="0">
                          <a:solidFill>
                            <a:schemeClr val="bg1"/>
                          </a:solidFill>
                          <a:latin typeface="AMX" pitchFamily="2" charset="77"/>
                        </a:rPr>
                        <a:t>E SEM SVA</a:t>
                      </a: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332F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dirty="0"/>
                    </a:p>
                  </a:txBody>
                  <a:tcPr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8D8D2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pt-BR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pt-BR" sz="1400" b="1" dirty="0">
                        <a:latin typeface="AMX" pitchFamily="2" charset="77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8D8D2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dirty="0"/>
                    </a:p>
                  </a:txBody>
                  <a:tcPr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8D8D2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pt-BR" sz="1400" b="1" dirty="0">
                        <a:latin typeface="AMX" pitchFamily="2" charset="77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8D8D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02459548"/>
                  </a:ext>
                </a:extLst>
              </a:tr>
            </a:tbl>
          </a:graphicData>
        </a:graphic>
      </p:graphicFrame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0A5070C4-2DD5-50DC-3E87-87A3874135F4}"/>
              </a:ext>
            </a:extLst>
          </p:cNvPr>
          <p:cNvSpPr/>
          <p:nvPr/>
        </p:nvSpPr>
        <p:spPr>
          <a:xfrm>
            <a:off x="736404" y="2814445"/>
            <a:ext cx="10719193" cy="2759699"/>
          </a:xfrm>
          <a:prstGeom prst="roundRect">
            <a:avLst>
              <a:gd name="adj" fmla="val 9194"/>
            </a:avLst>
          </a:prstGeom>
          <a:noFill/>
          <a:ln>
            <a:solidFill>
              <a:srgbClr val="0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MX" pitchFamily="2" charset="77"/>
              <a:ea typeface="+mn-ea"/>
              <a:cs typeface="+mn-cs"/>
            </a:endParaRP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4F8504E6-518F-A8C5-D7E6-5F58B1FEB641}"/>
              </a:ext>
            </a:extLst>
          </p:cNvPr>
          <p:cNvGrpSpPr/>
          <p:nvPr/>
        </p:nvGrpSpPr>
        <p:grpSpPr>
          <a:xfrm>
            <a:off x="4820891" y="4168232"/>
            <a:ext cx="2020795" cy="794393"/>
            <a:chOff x="4820891" y="4168232"/>
            <a:chExt cx="2020795" cy="794393"/>
          </a:xfrm>
        </p:grpSpPr>
        <p:pic>
          <p:nvPicPr>
            <p:cNvPr id="10" name="Graphic 9">
              <a:extLst>
                <a:ext uri="{FF2B5EF4-FFF2-40B4-BE49-F238E27FC236}">
                  <a16:creationId xmlns:a16="http://schemas.microsoft.com/office/drawing/2014/main" id="{4CC90784-CB40-AB3F-2AC6-55F83BCA803A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4820891" y="4168232"/>
              <a:ext cx="169722" cy="188580"/>
            </a:xfrm>
            <a:prstGeom prst="rect">
              <a:avLst/>
            </a:prstGeom>
          </p:spPr>
        </p:pic>
        <p:pic>
          <p:nvPicPr>
            <p:cNvPr id="13" name="Graphic 12">
              <a:extLst>
                <a:ext uri="{FF2B5EF4-FFF2-40B4-BE49-F238E27FC236}">
                  <a16:creationId xmlns:a16="http://schemas.microsoft.com/office/drawing/2014/main" id="{8B0B1F2B-DA80-41CB-CEAF-2F33EF63DBC8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6671964" y="4774045"/>
              <a:ext cx="169722" cy="18858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909261685"/>
      </p:ext>
    </p:extLst>
  </p:cSld>
  <p:clrMapOvr>
    <a:masterClrMapping/>
  </p:clrMapOvr>
  <p:transition spd="slow">
    <p:push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4" presetClass="path" presetSubtype="0" accel="50000" decel="50000" fill="hold" grpId="1" nodeType="withEffect">
                                  <p:stCondLst>
                                    <p:cond delay="250"/>
                                  </p:stCondLst>
                                  <p:childTnLst>
                                    <p:animMotion origin="layout" path="M 0 0.10347 L 0 1.48148E-6 " pathEditMode="relative" rAng="0" ptsTypes="AA">
                                      <p:cBhvr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51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250"/>
                            </p:stCondLst>
                            <p:childTnLst>
                              <p:par>
                                <p:cTn id="1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1" presetClass="entr" presetSubtype="1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3" grpId="1" animBg="1"/>
      <p:bldP spid="8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 Same-side Corner of Rectangle 11">
            <a:extLst>
              <a:ext uri="{FF2B5EF4-FFF2-40B4-BE49-F238E27FC236}">
                <a16:creationId xmlns:a16="http://schemas.microsoft.com/office/drawing/2014/main" id="{D705C008-8785-704D-DEDB-480C2AEB09CA}"/>
              </a:ext>
            </a:extLst>
          </p:cNvPr>
          <p:cNvSpPr/>
          <p:nvPr/>
        </p:nvSpPr>
        <p:spPr>
          <a:xfrm rot="16200000">
            <a:off x="5529072" y="195065"/>
            <a:ext cx="6857999" cy="6467855"/>
          </a:xfrm>
          <a:prstGeom prst="round2SameRect">
            <a:avLst>
              <a:gd name="adj1" fmla="val 11849"/>
              <a:gd name="adj2" fmla="val 0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AMX" pitchFamily="2" charset="77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71DDEAF-FFE2-F765-F1BB-57EBC6F9FD0C}"/>
              </a:ext>
            </a:extLst>
          </p:cNvPr>
          <p:cNvSpPr txBox="1"/>
          <p:nvPr/>
        </p:nvSpPr>
        <p:spPr>
          <a:xfrm>
            <a:off x="731808" y="3245683"/>
            <a:ext cx="3555683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err="1">
                <a:solidFill>
                  <a:srgbClr val="000000"/>
                </a:solidFill>
                <a:latin typeface="AMX" pitchFamily="2" charset="77"/>
              </a:rPr>
              <a:t>Ofereça</a:t>
            </a:r>
            <a:r>
              <a:rPr lang="en-US" sz="2400" dirty="0">
                <a:solidFill>
                  <a:srgbClr val="000000"/>
                </a:solidFill>
                <a:latin typeface="AMX" pitchFamily="2" charset="77"/>
              </a:rPr>
              <a:t> sempre o novo </a:t>
            </a:r>
            <a:r>
              <a:rPr lang="en-US" sz="2400" dirty="0" err="1">
                <a:solidFill>
                  <a:srgbClr val="000000"/>
                </a:solidFill>
                <a:latin typeface="AMX" pitchFamily="2" charset="77"/>
              </a:rPr>
              <a:t>plano</a:t>
            </a:r>
            <a:r>
              <a:rPr lang="en-US" sz="2400" dirty="0">
                <a:solidFill>
                  <a:srgbClr val="000000"/>
                </a:solidFill>
                <a:latin typeface="AMX" pitchFamily="2" charset="77"/>
              </a:rPr>
              <a:t> com </a:t>
            </a:r>
            <a:r>
              <a:rPr lang="en-US" sz="2400" dirty="0" err="1">
                <a:solidFill>
                  <a:srgbClr val="000000"/>
                </a:solidFill>
                <a:latin typeface="AMX" pitchFamily="2" charset="77"/>
              </a:rPr>
              <a:t>cadastro</a:t>
            </a:r>
            <a:r>
              <a:rPr lang="en-US" sz="2400" dirty="0">
                <a:solidFill>
                  <a:srgbClr val="000000"/>
                </a:solidFill>
                <a:latin typeface="AMX" pitchFamily="2" charset="77"/>
              </a:rPr>
              <a:t> no </a:t>
            </a:r>
            <a:r>
              <a:rPr lang="en-US" sz="2400" b="1" dirty="0" err="1">
                <a:solidFill>
                  <a:srgbClr val="000000"/>
                </a:solidFill>
                <a:highlight>
                  <a:srgbClr val="C98B31"/>
                </a:highlight>
                <a:latin typeface="AMX" pitchFamily="2" charset="77"/>
              </a:rPr>
              <a:t>Débito</a:t>
            </a:r>
            <a:r>
              <a:rPr lang="en-US" sz="2400" b="1" dirty="0">
                <a:solidFill>
                  <a:srgbClr val="000000"/>
                </a:solidFill>
                <a:highlight>
                  <a:srgbClr val="C98B31"/>
                </a:highlight>
                <a:latin typeface="AMX" pitchFamily="2" charset="77"/>
              </a:rPr>
              <a:t> </a:t>
            </a:r>
            <a:r>
              <a:rPr lang="en-US" sz="2400" b="1" dirty="0" err="1">
                <a:solidFill>
                  <a:srgbClr val="000000"/>
                </a:solidFill>
                <a:highlight>
                  <a:srgbClr val="C98B31"/>
                </a:highlight>
                <a:latin typeface="AMX" pitchFamily="2" charset="77"/>
              </a:rPr>
              <a:t>Automático</a:t>
            </a:r>
            <a:r>
              <a:rPr lang="en-US" sz="2400" b="1" dirty="0">
                <a:solidFill>
                  <a:srgbClr val="000000"/>
                </a:solidFill>
                <a:highlight>
                  <a:srgbClr val="C98B31"/>
                </a:highlight>
                <a:latin typeface="AMX" pitchFamily="2" charset="77"/>
              </a:rPr>
              <a:t> </a:t>
            </a:r>
            <a:r>
              <a:rPr lang="en-US" sz="2400" b="1" dirty="0" err="1">
                <a:solidFill>
                  <a:srgbClr val="000000"/>
                </a:solidFill>
                <a:highlight>
                  <a:srgbClr val="C98B31"/>
                </a:highlight>
                <a:latin typeface="AMX" pitchFamily="2" charset="77"/>
              </a:rPr>
              <a:t>mais</a:t>
            </a:r>
            <a:r>
              <a:rPr lang="en-US" sz="2400" b="1" dirty="0">
                <a:solidFill>
                  <a:srgbClr val="000000"/>
                </a:solidFill>
                <a:highlight>
                  <a:srgbClr val="C98B31"/>
                </a:highlight>
                <a:latin typeface="AMX" pitchFamily="2" charset="77"/>
              </a:rPr>
              <a:t> </a:t>
            </a:r>
            <a:r>
              <a:rPr lang="en-US" sz="2400" b="1" dirty="0" err="1">
                <a:solidFill>
                  <a:srgbClr val="000000"/>
                </a:solidFill>
                <a:highlight>
                  <a:srgbClr val="C98B31"/>
                </a:highlight>
                <a:latin typeface="AMX" pitchFamily="2" charset="77"/>
              </a:rPr>
              <a:t>Fatura</a:t>
            </a:r>
            <a:r>
              <a:rPr lang="en-US" sz="2400" b="1" dirty="0">
                <a:solidFill>
                  <a:srgbClr val="000000"/>
                </a:solidFill>
                <a:highlight>
                  <a:srgbClr val="C98B31"/>
                </a:highlight>
                <a:latin typeface="AMX" pitchFamily="2" charset="77"/>
              </a:rPr>
              <a:t> Digital</a:t>
            </a:r>
            <a:r>
              <a:rPr lang="en-US" sz="2400" dirty="0">
                <a:solidFill>
                  <a:srgbClr val="000000"/>
                </a:solidFill>
                <a:latin typeface="AMX" pitchFamily="2" charset="77"/>
              </a:rPr>
              <a:t>, que </a:t>
            </a:r>
            <a:r>
              <a:rPr lang="en-US" sz="2400" dirty="0" err="1">
                <a:solidFill>
                  <a:srgbClr val="000000"/>
                </a:solidFill>
                <a:latin typeface="AMX" pitchFamily="2" charset="77"/>
              </a:rPr>
              <a:t>traz</a:t>
            </a:r>
            <a:r>
              <a:rPr lang="en-US" sz="2400" dirty="0">
                <a:solidFill>
                  <a:srgbClr val="000000"/>
                </a:solidFill>
                <a:latin typeface="AMX" pitchFamily="2" charset="77"/>
              </a:rPr>
              <a:t> sempre </a:t>
            </a:r>
            <a:r>
              <a:rPr lang="en-US" sz="2400" dirty="0" err="1">
                <a:solidFill>
                  <a:srgbClr val="000000"/>
                </a:solidFill>
                <a:latin typeface="AMX" pitchFamily="2" charset="77"/>
              </a:rPr>
              <a:t>mais</a:t>
            </a:r>
            <a:r>
              <a:rPr lang="en-US" sz="2400" dirty="0">
                <a:solidFill>
                  <a:srgbClr val="000000"/>
                </a:solidFill>
                <a:latin typeface="AMX" pitchFamily="2" charset="77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AMX" pitchFamily="2" charset="77"/>
              </a:rPr>
              <a:t>vantagens</a:t>
            </a:r>
            <a:r>
              <a:rPr lang="en-US" sz="2400" dirty="0">
                <a:solidFill>
                  <a:srgbClr val="000000"/>
                </a:solidFill>
                <a:latin typeface="AMX" pitchFamily="2" charset="77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AMX" pitchFamily="2" charset="77"/>
              </a:rPr>
              <a:t>ao</a:t>
            </a:r>
            <a:r>
              <a:rPr lang="en-US" sz="2400" dirty="0">
                <a:solidFill>
                  <a:srgbClr val="000000"/>
                </a:solidFill>
                <a:latin typeface="AMX" pitchFamily="2" charset="77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AMX" pitchFamily="2" charset="77"/>
              </a:rPr>
              <a:t>cliente</a:t>
            </a:r>
            <a:r>
              <a:rPr lang="en-US" sz="2400" dirty="0">
                <a:solidFill>
                  <a:srgbClr val="000000"/>
                </a:solidFill>
                <a:latin typeface="AMX" pitchFamily="2" charset="77"/>
              </a:rPr>
              <a:t>, </a:t>
            </a:r>
            <a:r>
              <a:rPr lang="en-US" sz="2400" dirty="0" err="1">
                <a:solidFill>
                  <a:srgbClr val="000000"/>
                </a:solidFill>
                <a:latin typeface="AMX" pitchFamily="2" charset="77"/>
              </a:rPr>
              <a:t>confira</a:t>
            </a:r>
            <a:r>
              <a:rPr lang="en-US" sz="2400" dirty="0">
                <a:solidFill>
                  <a:srgbClr val="000000"/>
                </a:solidFill>
                <a:latin typeface="AMX" pitchFamily="2" charset="77"/>
              </a:rPr>
              <a:t>: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27B56EE-8FDB-ADCC-F026-1A7543E0C7FE}"/>
              </a:ext>
            </a:extLst>
          </p:cNvPr>
          <p:cNvSpPr txBox="1"/>
          <p:nvPr/>
        </p:nvSpPr>
        <p:spPr>
          <a:xfrm>
            <a:off x="731808" y="1491357"/>
            <a:ext cx="4736591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400" b="1" dirty="0">
                <a:ln>
                  <a:solidFill>
                    <a:srgbClr val="000000"/>
                  </a:solidFill>
                </a:ln>
                <a:noFill/>
                <a:latin typeface="AMX" pitchFamily="2" charset="77"/>
              </a:rPr>
              <a:t>DÉBITO AUTOMÁTICO</a:t>
            </a:r>
            <a:endParaRPr lang="en-US" sz="4000" b="1" dirty="0">
              <a:ln>
                <a:solidFill>
                  <a:srgbClr val="000000"/>
                </a:solidFill>
              </a:ln>
              <a:noFill/>
              <a:latin typeface="AMX" pitchFamily="2" charset="77"/>
            </a:endParaRPr>
          </a:p>
        </p:txBody>
      </p:sp>
      <p:pic>
        <p:nvPicPr>
          <p:cNvPr id="14" name="Graphic 13">
            <a:extLst>
              <a:ext uri="{FF2B5EF4-FFF2-40B4-BE49-F238E27FC236}">
                <a16:creationId xmlns:a16="http://schemas.microsoft.com/office/drawing/2014/main" id="{AC262A5D-F59E-09DF-3463-A72B6F0A733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931336" y="1065145"/>
            <a:ext cx="714532" cy="852424"/>
          </a:xfrm>
          <a:prstGeom prst="rect">
            <a:avLst/>
          </a:prstGeom>
        </p:spPr>
      </p:pic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62AA7821-C305-7923-9AAB-9E26A8B41C3D}"/>
              </a:ext>
            </a:extLst>
          </p:cNvPr>
          <p:cNvCxnSpPr>
            <a:cxnSpLocks/>
          </p:cNvCxnSpPr>
          <p:nvPr/>
        </p:nvCxnSpPr>
        <p:spPr>
          <a:xfrm>
            <a:off x="7708252" y="1491357"/>
            <a:ext cx="413442" cy="0"/>
          </a:xfrm>
          <a:prstGeom prst="straightConnector1">
            <a:avLst/>
          </a:prstGeom>
          <a:noFill/>
          <a:ln w="9525">
            <a:solidFill>
              <a:srgbClr val="CA332F"/>
            </a:solidFill>
            <a:headEnd type="none"/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7" name="TextBox 16">
            <a:extLst>
              <a:ext uri="{FF2B5EF4-FFF2-40B4-BE49-F238E27FC236}">
                <a16:creationId xmlns:a16="http://schemas.microsoft.com/office/drawing/2014/main" id="{8723B928-BB89-D69D-ADFC-4CF40A8C9370}"/>
              </a:ext>
            </a:extLst>
          </p:cNvPr>
          <p:cNvSpPr txBox="1"/>
          <p:nvPr/>
        </p:nvSpPr>
        <p:spPr>
          <a:xfrm>
            <a:off x="8160391" y="1291302"/>
            <a:ext cx="2904048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7938"/>
            <a:r>
              <a:rPr lang="pt-BR" sz="2000" dirty="0">
                <a:solidFill>
                  <a:srgbClr val="000000"/>
                </a:solidFill>
                <a:latin typeface="AMX" pitchFamily="2" charset="77"/>
                <a:cs typeface="Arial" panose="020B0604020202020204" pitchFamily="34" charset="0"/>
              </a:rPr>
              <a:t>Segurança e praticidade;</a:t>
            </a:r>
            <a:endParaRPr lang="pt-BR" sz="2000" dirty="0">
              <a:solidFill>
                <a:srgbClr val="000000"/>
              </a:solidFill>
              <a:latin typeface="AMX" pitchFamily="2" charset="77"/>
            </a:endParaRPr>
          </a:p>
        </p:txBody>
      </p:sp>
      <p:pic>
        <p:nvPicPr>
          <p:cNvPr id="19" name="Graphic 18">
            <a:extLst>
              <a:ext uri="{FF2B5EF4-FFF2-40B4-BE49-F238E27FC236}">
                <a16:creationId xmlns:a16="http://schemas.microsoft.com/office/drawing/2014/main" id="{B4184286-A4EC-538D-45AF-813B29E1584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931336" y="2414900"/>
            <a:ext cx="714532" cy="714532"/>
          </a:xfrm>
          <a:prstGeom prst="rect">
            <a:avLst/>
          </a:prstGeom>
        </p:spPr>
      </p:pic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F525E36A-64BA-F481-F65D-2F853E1E32A3}"/>
              </a:ext>
            </a:extLst>
          </p:cNvPr>
          <p:cNvCxnSpPr>
            <a:cxnSpLocks/>
          </p:cNvCxnSpPr>
          <p:nvPr/>
        </p:nvCxnSpPr>
        <p:spPr>
          <a:xfrm>
            <a:off x="7721140" y="2784770"/>
            <a:ext cx="413442" cy="0"/>
          </a:xfrm>
          <a:prstGeom prst="straightConnector1">
            <a:avLst/>
          </a:prstGeom>
          <a:noFill/>
          <a:ln w="9525">
            <a:solidFill>
              <a:srgbClr val="CA332F"/>
            </a:solidFill>
            <a:headEnd type="none"/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1" name="TextBox 20">
            <a:extLst>
              <a:ext uri="{FF2B5EF4-FFF2-40B4-BE49-F238E27FC236}">
                <a16:creationId xmlns:a16="http://schemas.microsoft.com/office/drawing/2014/main" id="{D3BE1178-E8E9-F391-0F54-595EE64127AD}"/>
              </a:ext>
            </a:extLst>
          </p:cNvPr>
          <p:cNvSpPr txBox="1"/>
          <p:nvPr/>
        </p:nvSpPr>
        <p:spPr>
          <a:xfrm>
            <a:off x="8160391" y="2566378"/>
            <a:ext cx="2904048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7938"/>
            <a:r>
              <a:rPr lang="pt-BR" sz="2000" dirty="0">
                <a:solidFill>
                  <a:srgbClr val="000000"/>
                </a:solidFill>
                <a:latin typeface="AMX" pitchFamily="2" charset="77"/>
                <a:cs typeface="Arial" panose="020B0604020202020204" pitchFamily="34" charset="0"/>
              </a:rPr>
              <a:t>Evita filas;</a:t>
            </a:r>
            <a:endParaRPr lang="pt-BR" sz="2000" dirty="0">
              <a:solidFill>
                <a:srgbClr val="000000"/>
              </a:solidFill>
              <a:latin typeface="AMX" pitchFamily="2" charset="77"/>
            </a:endParaRPr>
          </a:p>
        </p:txBody>
      </p: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CCFFD608-36ED-C637-0B7B-D2FDA38962E7}"/>
              </a:ext>
            </a:extLst>
          </p:cNvPr>
          <p:cNvCxnSpPr>
            <a:cxnSpLocks/>
          </p:cNvCxnSpPr>
          <p:nvPr/>
        </p:nvCxnSpPr>
        <p:spPr>
          <a:xfrm>
            <a:off x="7721140" y="4078183"/>
            <a:ext cx="413442" cy="0"/>
          </a:xfrm>
          <a:prstGeom prst="straightConnector1">
            <a:avLst/>
          </a:prstGeom>
          <a:noFill/>
          <a:ln w="9525">
            <a:solidFill>
              <a:srgbClr val="CA332F"/>
            </a:solidFill>
            <a:headEnd type="none"/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4" name="TextBox 23">
            <a:extLst>
              <a:ext uri="{FF2B5EF4-FFF2-40B4-BE49-F238E27FC236}">
                <a16:creationId xmlns:a16="http://schemas.microsoft.com/office/drawing/2014/main" id="{4372679F-3216-677B-AE87-8AC8A3BFAC4E}"/>
              </a:ext>
            </a:extLst>
          </p:cNvPr>
          <p:cNvSpPr txBox="1"/>
          <p:nvPr/>
        </p:nvSpPr>
        <p:spPr>
          <a:xfrm>
            <a:off x="8160391" y="3871234"/>
            <a:ext cx="2904048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7938"/>
            <a:r>
              <a:rPr lang="pt-BR" sz="2000" dirty="0">
                <a:solidFill>
                  <a:srgbClr val="000000"/>
                </a:solidFill>
                <a:latin typeface="AMX" pitchFamily="2" charset="77"/>
                <a:cs typeface="Arial" panose="020B0604020202020204" pitchFamily="34" charset="0"/>
              </a:rPr>
              <a:t>Conta sempre em dia;</a:t>
            </a:r>
            <a:endParaRPr lang="pt-BR" sz="2000" dirty="0">
              <a:solidFill>
                <a:srgbClr val="000000"/>
              </a:solidFill>
              <a:latin typeface="AMX" pitchFamily="2" charset="77"/>
            </a:endParaRPr>
          </a:p>
        </p:txBody>
      </p:sp>
      <p:pic>
        <p:nvPicPr>
          <p:cNvPr id="26" name="Graphic 25">
            <a:extLst>
              <a:ext uri="{FF2B5EF4-FFF2-40B4-BE49-F238E27FC236}">
                <a16:creationId xmlns:a16="http://schemas.microsoft.com/office/drawing/2014/main" id="{A73621C9-914E-101C-8506-0F4BC0077AD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118915" y="3626763"/>
            <a:ext cx="526953" cy="852423"/>
          </a:xfrm>
          <a:prstGeom prst="rect">
            <a:avLst/>
          </a:prstGeom>
        </p:spPr>
      </p:pic>
      <p:pic>
        <p:nvPicPr>
          <p:cNvPr id="28" name="Graphic 27">
            <a:extLst>
              <a:ext uri="{FF2B5EF4-FFF2-40B4-BE49-F238E27FC236}">
                <a16:creationId xmlns:a16="http://schemas.microsoft.com/office/drawing/2014/main" id="{3E9B37BB-D6C8-530A-1AE8-A7E92CA7A2B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749786" y="4976516"/>
            <a:ext cx="896082" cy="818162"/>
          </a:xfrm>
          <a:prstGeom prst="rect">
            <a:avLst/>
          </a:prstGeom>
        </p:spPr>
      </p:pic>
      <p:cxnSp>
        <p:nvCxnSpPr>
          <p:cNvPr id="29" name="Straight Arrow Connector 28">
            <a:extLst>
              <a:ext uri="{FF2B5EF4-FFF2-40B4-BE49-F238E27FC236}">
                <a16:creationId xmlns:a16="http://schemas.microsoft.com/office/drawing/2014/main" id="{97291CC7-366E-F0FB-024E-B330608738F8}"/>
              </a:ext>
            </a:extLst>
          </p:cNvPr>
          <p:cNvCxnSpPr>
            <a:cxnSpLocks/>
          </p:cNvCxnSpPr>
          <p:nvPr/>
        </p:nvCxnSpPr>
        <p:spPr>
          <a:xfrm>
            <a:off x="7721140" y="5371595"/>
            <a:ext cx="413442" cy="0"/>
          </a:xfrm>
          <a:prstGeom prst="straightConnector1">
            <a:avLst/>
          </a:prstGeom>
          <a:noFill/>
          <a:ln w="9525">
            <a:solidFill>
              <a:srgbClr val="CA332F"/>
            </a:solidFill>
            <a:headEnd type="none"/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0" name="TextBox 29">
            <a:extLst>
              <a:ext uri="{FF2B5EF4-FFF2-40B4-BE49-F238E27FC236}">
                <a16:creationId xmlns:a16="http://schemas.microsoft.com/office/drawing/2014/main" id="{CE2F47C5-DC09-A3B0-5B8C-161A5209C320}"/>
              </a:ext>
            </a:extLst>
          </p:cNvPr>
          <p:cNvSpPr txBox="1"/>
          <p:nvPr/>
        </p:nvSpPr>
        <p:spPr>
          <a:xfrm>
            <a:off x="8720643" y="4222188"/>
            <a:ext cx="2904048" cy="1015663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pPr marL="7938"/>
            <a:r>
              <a:rPr lang="pt-BR" sz="2000" dirty="0">
                <a:solidFill>
                  <a:srgbClr val="000000"/>
                </a:solidFill>
                <a:latin typeface="AMX" pitchFamily="2" charset="77"/>
                <a:cs typeface="Arial" panose="020B0604020202020204" pitchFamily="34" charset="0"/>
              </a:rPr>
              <a:t>RETIRAR O DESCONTO DO DEBITO AUTOMATICO/saiu</a:t>
            </a:r>
            <a:endParaRPr lang="pt-BR" sz="2000" dirty="0">
              <a:solidFill>
                <a:srgbClr val="000000"/>
              </a:solidFill>
              <a:latin typeface="AMX" pitchFamily="2" charset="77"/>
            </a:endParaRPr>
          </a:p>
        </p:txBody>
      </p:sp>
      <p:sp>
        <p:nvSpPr>
          <p:cNvPr id="36" name="Arc 35">
            <a:extLst>
              <a:ext uri="{FF2B5EF4-FFF2-40B4-BE49-F238E27FC236}">
                <a16:creationId xmlns:a16="http://schemas.microsoft.com/office/drawing/2014/main" id="{1A8BEB03-0357-B40E-4543-82C198D98CB0}"/>
              </a:ext>
            </a:extLst>
          </p:cNvPr>
          <p:cNvSpPr/>
          <p:nvPr/>
        </p:nvSpPr>
        <p:spPr>
          <a:xfrm flipH="1" flipV="1">
            <a:off x="2955516" y="3215172"/>
            <a:ext cx="2663949" cy="2613190"/>
          </a:xfrm>
          <a:prstGeom prst="arc">
            <a:avLst>
              <a:gd name="adj1" fmla="val 12646966"/>
              <a:gd name="adj2" fmla="val 18726535"/>
            </a:avLst>
          </a:prstGeom>
          <a:noFill/>
          <a:ln w="9525">
            <a:solidFill>
              <a:srgbClr val="000000"/>
            </a:solidFill>
            <a:headEnd type="arrow"/>
            <a:tailEnd type="non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>
              <a:latin typeface="AMX" pitchFamily="2" charset="77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C851BC66-FA6E-F388-C4DF-C5787B5948CE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/>
          <a:stretch/>
        </p:blipFill>
        <p:spPr>
          <a:xfrm>
            <a:off x="11369418" y="185873"/>
            <a:ext cx="582450" cy="219685"/>
          </a:xfrm>
          <a:prstGeom prst="rect">
            <a:avLst/>
          </a:prstGeom>
        </p:spPr>
      </p:pic>
      <p:sp>
        <p:nvSpPr>
          <p:cNvPr id="3" name="TextBox 29">
            <a:extLst>
              <a:ext uri="{FF2B5EF4-FFF2-40B4-BE49-F238E27FC236}">
                <a16:creationId xmlns:a16="http://schemas.microsoft.com/office/drawing/2014/main" id="{E92726AE-DD0B-E877-B832-29A24682ED03}"/>
              </a:ext>
            </a:extLst>
          </p:cNvPr>
          <p:cNvSpPr txBox="1"/>
          <p:nvPr/>
        </p:nvSpPr>
        <p:spPr>
          <a:xfrm>
            <a:off x="8312791" y="5229038"/>
            <a:ext cx="290404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7938"/>
            <a:r>
              <a:rPr lang="pt-BR" sz="2000" dirty="0">
                <a:solidFill>
                  <a:srgbClr val="000000"/>
                </a:solidFill>
                <a:latin typeface="AMX" pitchFamily="2" charset="77"/>
                <a:cs typeface="Arial" panose="020B0604020202020204" pitchFamily="34" charset="0"/>
              </a:rPr>
              <a:t>Desconto de R$10,00 em todas as franquias!</a:t>
            </a:r>
            <a:endParaRPr lang="pt-BR" sz="2000" dirty="0">
              <a:solidFill>
                <a:srgbClr val="000000"/>
              </a:solidFill>
              <a:latin typeface="AMX" pitchFamily="2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3084008304"/>
      </p:ext>
    </p:extLst>
  </p:cSld>
  <p:clrMapOvr>
    <a:masterClrMapping/>
  </p:clrMapOvr>
  <p:transition spd="slow">
    <p:pu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4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224 -3.7037E-7 L 3.125E-6 -3.7037E-7 " pathEditMode="relative" rAng="0" ptsTypes="AA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120" y="0"/>
                                    </p:animMotion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8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63" presetClass="path" presetSubtype="0" accel="50000" decel="50000" fill="hold" grpId="1" nodeType="withEffect">
                                  <p:stCondLst>
                                    <p:cond delay="1000"/>
                                  </p:stCondLst>
                                  <p:childTnLst>
                                    <p:animMotion origin="layout" path="M 0.23567 0 L 4.375E-6 0 " pathEditMode="relative" rAng="0" ptsTypes="AA">
                                      <p:cBhvr>
                                        <p:cTn id="20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784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500"/>
                            </p:stCondLst>
                            <p:childTnLst>
                              <p:par>
                                <p:cTn id="22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7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7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7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75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8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6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600"/>
                            </p:stCondLst>
                            <p:childTnLst>
                              <p:par>
                                <p:cTn id="35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75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75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75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75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2" presetClass="entr" presetSubtype="8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grpId="0" nodeType="withEffect">
                                  <p:stCondLst>
                                    <p:cond delay="6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4700"/>
                            </p:stCondLst>
                            <p:childTnLst>
                              <p:par>
                                <p:cTn id="48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7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7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7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75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22" presetClass="entr" presetSubtype="8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10" presetClass="entr" presetSubtype="0" fill="hold" grpId="0" nodeType="withEffect">
                                  <p:stCondLst>
                                    <p:cond delay="60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5800"/>
                            </p:stCondLst>
                            <p:childTnLst>
                              <p:par>
                                <p:cTn id="61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75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75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75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75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22" presetClass="entr" presetSubtype="8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9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10" presetClass="entr" presetSubtype="0" fill="hold" grpId="0" nodeType="withEffect">
                                  <p:stCondLst>
                                    <p:cond delay="60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10" presetClass="entr" presetSubtype="0" fill="hold" grpId="0" nodeType="withEffect">
                                  <p:stCondLst>
                                    <p:cond delay="60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2" grpId="1" animBg="1"/>
      <p:bldP spid="4" grpId="0"/>
      <p:bldP spid="5" grpId="0"/>
      <p:bldP spid="5" grpId="1"/>
      <p:bldP spid="17" grpId="0"/>
      <p:bldP spid="21" grpId="0"/>
      <p:bldP spid="24" grpId="0"/>
      <p:bldP spid="30" grpId="0"/>
      <p:bldP spid="36" grpId="0" animBg="1"/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9215B9-DD4B-155D-6AF9-E2BF7EEE0E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val 6">
            <a:extLst>
              <a:ext uri="{FF2B5EF4-FFF2-40B4-BE49-F238E27FC236}">
                <a16:creationId xmlns:a16="http://schemas.microsoft.com/office/drawing/2014/main" id="{8BC3E979-8586-D12B-6AB0-E139F728011E}"/>
              </a:ext>
            </a:extLst>
          </p:cNvPr>
          <p:cNvSpPr/>
          <p:nvPr/>
        </p:nvSpPr>
        <p:spPr>
          <a:xfrm>
            <a:off x="7392236" y="1165796"/>
            <a:ext cx="4321138" cy="4321136"/>
          </a:xfrm>
          <a:prstGeom prst="ellipse">
            <a:avLst/>
          </a:prstGeom>
          <a:noFill/>
          <a:ln w="9525">
            <a:solidFill>
              <a:srgbClr val="0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AMX" pitchFamily="2" charset="77"/>
            </a:endParaRP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052C38E6-611C-5AA0-CFD1-E1D44F101116}"/>
              </a:ext>
            </a:extLst>
          </p:cNvPr>
          <p:cNvSpPr/>
          <p:nvPr/>
        </p:nvSpPr>
        <p:spPr>
          <a:xfrm>
            <a:off x="7517179" y="1290740"/>
            <a:ext cx="4071251" cy="4071248"/>
          </a:xfrm>
          <a:prstGeom prst="ellipse">
            <a:avLst/>
          </a:prstGeom>
          <a:noFill/>
          <a:ln w="9525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AMX" pitchFamily="2" charset="77"/>
            </a:endParaRPr>
          </a:p>
        </p:txBody>
      </p:sp>
      <p:pic>
        <p:nvPicPr>
          <p:cNvPr id="4" name="Picture 3" descr="A person with curly hair and arms crossed&#10;&#10;Description automatically generated">
            <a:extLst>
              <a:ext uri="{FF2B5EF4-FFF2-40B4-BE49-F238E27FC236}">
                <a16:creationId xmlns:a16="http://schemas.microsoft.com/office/drawing/2014/main" id="{85592CB9-45F8-D2C2-4355-1EBF7B9BC6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37715" y="388878"/>
            <a:ext cx="3637777" cy="6469122"/>
          </a:xfrm>
          <a:prstGeom prst="rect">
            <a:avLst/>
          </a:prstGeom>
        </p:spPr>
      </p:pic>
      <p:sp>
        <p:nvSpPr>
          <p:cNvPr id="5" name="Round Same-side Corner of Rectangle 4">
            <a:extLst>
              <a:ext uri="{FF2B5EF4-FFF2-40B4-BE49-F238E27FC236}">
                <a16:creationId xmlns:a16="http://schemas.microsoft.com/office/drawing/2014/main" id="{DE5CE16C-9CD5-616E-55A6-0631A2B52B5A}"/>
              </a:ext>
            </a:extLst>
          </p:cNvPr>
          <p:cNvSpPr/>
          <p:nvPr/>
        </p:nvSpPr>
        <p:spPr>
          <a:xfrm rot="5400000" flipH="1">
            <a:off x="69978" y="-69986"/>
            <a:ext cx="6857999" cy="6997962"/>
          </a:xfrm>
          <a:prstGeom prst="round2SameRect">
            <a:avLst>
              <a:gd name="adj1" fmla="val 11849"/>
              <a:gd name="adj2" fmla="val 0"/>
            </a:avLst>
          </a:prstGeom>
          <a:solidFill>
            <a:srgbClr val="961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AMX" pitchFamily="2" charset="77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22F1172-BF3A-B475-9998-A22947115483}"/>
              </a:ext>
            </a:extLst>
          </p:cNvPr>
          <p:cNvSpPr txBox="1"/>
          <p:nvPr/>
        </p:nvSpPr>
        <p:spPr>
          <a:xfrm>
            <a:off x="603571" y="897785"/>
            <a:ext cx="52560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 err="1">
                <a:solidFill>
                  <a:schemeClr val="bg1"/>
                </a:solidFill>
                <a:latin typeface="AMX" pitchFamily="2" charset="77"/>
              </a:rPr>
              <a:t>Hoje</a:t>
            </a:r>
            <a:r>
              <a:rPr lang="en-US" sz="3600" b="1" dirty="0">
                <a:solidFill>
                  <a:schemeClr val="bg1"/>
                </a:solidFill>
                <a:latin typeface="AMX" pitchFamily="2" charset="77"/>
              </a:rPr>
              <a:t> </a:t>
            </a:r>
            <a:r>
              <a:rPr lang="en-US" sz="3600" b="1" dirty="0" err="1">
                <a:solidFill>
                  <a:schemeClr val="bg1"/>
                </a:solidFill>
                <a:latin typeface="AMX" pitchFamily="2" charset="77"/>
              </a:rPr>
              <a:t>vamos</a:t>
            </a:r>
            <a:r>
              <a:rPr lang="en-US" sz="3600" b="1" dirty="0">
                <a:solidFill>
                  <a:schemeClr val="bg1"/>
                </a:solidFill>
                <a:latin typeface="AMX" pitchFamily="2" charset="77"/>
              </a:rPr>
              <a:t> </a:t>
            </a:r>
            <a:r>
              <a:rPr lang="en-US" sz="3600" b="1" dirty="0" err="1">
                <a:solidFill>
                  <a:schemeClr val="bg1"/>
                </a:solidFill>
                <a:latin typeface="AMX" pitchFamily="2" charset="77"/>
              </a:rPr>
              <a:t>conhecer</a:t>
            </a:r>
            <a:r>
              <a:rPr lang="en-US" sz="3600" b="1" dirty="0">
                <a:solidFill>
                  <a:schemeClr val="bg1"/>
                </a:solidFill>
                <a:latin typeface="AMX" pitchFamily="2" charset="77"/>
              </a:rPr>
              <a:t>: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7FE1D93-8A4F-BFD7-D6C9-28556668BF9C}"/>
              </a:ext>
            </a:extLst>
          </p:cNvPr>
          <p:cNvSpPr txBox="1"/>
          <p:nvPr/>
        </p:nvSpPr>
        <p:spPr>
          <a:xfrm>
            <a:off x="1289259" y="1562410"/>
            <a:ext cx="663964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US" sz="8800" b="1" dirty="0">
                <a:ln w="12700">
                  <a:solidFill>
                    <a:srgbClr val="C98B31"/>
                  </a:solidFill>
                </a:ln>
                <a:noFill/>
                <a:latin typeface="AMX" pitchFamily="2" charset="77"/>
              </a:rPr>
              <a:t>1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09477C2-634C-E27E-2445-7584343C9673}"/>
              </a:ext>
            </a:extLst>
          </p:cNvPr>
          <p:cNvSpPr txBox="1"/>
          <p:nvPr/>
        </p:nvSpPr>
        <p:spPr>
          <a:xfrm>
            <a:off x="1156210" y="2705720"/>
            <a:ext cx="797013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US" sz="8800" b="1" dirty="0">
                <a:ln w="12700">
                  <a:solidFill>
                    <a:srgbClr val="C98B31"/>
                  </a:solidFill>
                </a:ln>
                <a:noFill/>
                <a:latin typeface="AMX" pitchFamily="2" charset="77"/>
              </a:rPr>
              <a:t>2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DC5BB43-B4A1-2E3C-9697-B6EF9F422014}"/>
              </a:ext>
            </a:extLst>
          </p:cNvPr>
          <p:cNvSpPr txBox="1"/>
          <p:nvPr/>
        </p:nvSpPr>
        <p:spPr>
          <a:xfrm>
            <a:off x="1156210" y="3808993"/>
            <a:ext cx="797013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US" sz="8800" b="1" dirty="0">
                <a:ln w="12700">
                  <a:solidFill>
                    <a:srgbClr val="C98B31"/>
                  </a:solidFill>
                </a:ln>
                <a:noFill/>
                <a:latin typeface="AMX" pitchFamily="2" charset="77"/>
              </a:rPr>
              <a:t>3</a:t>
            </a:r>
          </a:p>
        </p:txBody>
      </p:sp>
      <p:pic>
        <p:nvPicPr>
          <p:cNvPr id="15" name="Graphic 14">
            <a:extLst>
              <a:ext uri="{FF2B5EF4-FFF2-40B4-BE49-F238E27FC236}">
                <a16:creationId xmlns:a16="http://schemas.microsoft.com/office/drawing/2014/main" id="{45B16F76-0D7D-99F4-C644-550B5764F0E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22204" y="184296"/>
            <a:ext cx="589478" cy="212867"/>
          </a:xfrm>
          <a:prstGeom prst="rect">
            <a:avLst/>
          </a:prstGeom>
        </p:spPr>
      </p:pic>
      <p:sp>
        <p:nvSpPr>
          <p:cNvPr id="16" name="Arc 15">
            <a:extLst>
              <a:ext uri="{FF2B5EF4-FFF2-40B4-BE49-F238E27FC236}">
                <a16:creationId xmlns:a16="http://schemas.microsoft.com/office/drawing/2014/main" id="{4882943D-C3BB-A722-CC67-9983FE334247}"/>
              </a:ext>
            </a:extLst>
          </p:cNvPr>
          <p:cNvSpPr/>
          <p:nvPr/>
        </p:nvSpPr>
        <p:spPr>
          <a:xfrm>
            <a:off x="516943" y="2066990"/>
            <a:ext cx="1277459" cy="1277459"/>
          </a:xfrm>
          <a:prstGeom prst="arc">
            <a:avLst>
              <a:gd name="adj1" fmla="val 5517527"/>
              <a:gd name="adj2" fmla="val 12219453"/>
            </a:avLst>
          </a:prstGeom>
          <a:noFill/>
          <a:ln w="9525">
            <a:solidFill>
              <a:srgbClr val="000000"/>
            </a:solidFill>
            <a:headEnd type="arrow"/>
            <a:tailEnd type="non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>
              <a:latin typeface="AMX" pitchFamily="2" charset="77"/>
            </a:endParaRPr>
          </a:p>
        </p:txBody>
      </p:sp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1ED00DD1-CABE-86D0-3FCF-A992A7997348}"/>
              </a:ext>
            </a:extLst>
          </p:cNvPr>
          <p:cNvSpPr/>
          <p:nvPr/>
        </p:nvSpPr>
        <p:spPr>
          <a:xfrm>
            <a:off x="1982346" y="1781823"/>
            <a:ext cx="4243924" cy="893166"/>
          </a:xfrm>
          <a:prstGeom prst="roundRect">
            <a:avLst/>
          </a:prstGeom>
          <a:solidFill>
            <a:srgbClr val="CA332F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184150"/>
            <a:r>
              <a:rPr lang="en-US" sz="3200" b="1" dirty="0" err="1">
                <a:solidFill>
                  <a:schemeClr val="bg1"/>
                </a:solidFill>
                <a:latin typeface="AMX" pitchFamily="2" charset="77"/>
              </a:rPr>
              <a:t>Planos</a:t>
            </a:r>
            <a:endParaRPr lang="en-US" sz="3200" b="1" dirty="0">
              <a:solidFill>
                <a:schemeClr val="bg1"/>
              </a:solidFill>
              <a:latin typeface="AMX" pitchFamily="2" charset="77"/>
            </a:endParaRPr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53AAD54E-8DDE-0009-434A-6F395124DA1A}"/>
              </a:ext>
            </a:extLst>
          </p:cNvPr>
          <p:cNvSpPr/>
          <p:nvPr/>
        </p:nvSpPr>
        <p:spPr>
          <a:xfrm>
            <a:off x="1982346" y="2904135"/>
            <a:ext cx="4243924" cy="893166"/>
          </a:xfrm>
          <a:prstGeom prst="roundRect">
            <a:avLst/>
          </a:prstGeom>
          <a:solidFill>
            <a:srgbClr val="CA332F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184150"/>
            <a:r>
              <a:rPr lang="en-US" sz="3200" b="1" dirty="0" err="1">
                <a:solidFill>
                  <a:schemeClr val="bg1"/>
                </a:solidFill>
                <a:latin typeface="AMX" pitchFamily="2" charset="77"/>
              </a:rPr>
              <a:t>Benefícios</a:t>
            </a:r>
            <a:endParaRPr lang="en-US" sz="3200" b="1" dirty="0">
              <a:solidFill>
                <a:schemeClr val="bg1"/>
              </a:solidFill>
              <a:latin typeface="AMX" pitchFamily="2" charset="77"/>
            </a:endParaRPr>
          </a:p>
        </p:txBody>
      </p:sp>
      <p:sp>
        <p:nvSpPr>
          <p:cNvPr id="17" name="Rounded Rectangle 16">
            <a:extLst>
              <a:ext uri="{FF2B5EF4-FFF2-40B4-BE49-F238E27FC236}">
                <a16:creationId xmlns:a16="http://schemas.microsoft.com/office/drawing/2014/main" id="{C044EF6C-9C14-813E-1C21-BEC3E9B0F9D5}"/>
              </a:ext>
            </a:extLst>
          </p:cNvPr>
          <p:cNvSpPr/>
          <p:nvPr/>
        </p:nvSpPr>
        <p:spPr>
          <a:xfrm>
            <a:off x="1982346" y="4026447"/>
            <a:ext cx="4243924" cy="893166"/>
          </a:xfrm>
          <a:prstGeom prst="roundRect">
            <a:avLst/>
          </a:prstGeom>
          <a:solidFill>
            <a:srgbClr val="CA332F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184150"/>
            <a:r>
              <a:rPr lang="en-US" sz="3200" b="1" dirty="0" err="1">
                <a:solidFill>
                  <a:schemeClr val="bg1"/>
                </a:solidFill>
                <a:latin typeface="AMX" pitchFamily="2" charset="77"/>
              </a:rPr>
              <a:t>Linhas</a:t>
            </a:r>
            <a:r>
              <a:rPr lang="en-US" sz="3200" b="1" dirty="0">
                <a:solidFill>
                  <a:schemeClr val="bg1"/>
                </a:solidFill>
                <a:latin typeface="AMX" pitchFamily="2" charset="77"/>
              </a:rPr>
              <a:t> </a:t>
            </a:r>
            <a:r>
              <a:rPr lang="en-US" sz="3200" b="1" dirty="0" err="1">
                <a:solidFill>
                  <a:schemeClr val="bg1"/>
                </a:solidFill>
                <a:latin typeface="AMX" pitchFamily="2" charset="77"/>
              </a:rPr>
              <a:t>adicionais</a:t>
            </a:r>
            <a:endParaRPr lang="en-US" sz="3200" b="1" dirty="0">
              <a:solidFill>
                <a:schemeClr val="bg1"/>
              </a:solidFill>
              <a:latin typeface="AMX" pitchFamily="2" charset="77"/>
            </a:endParaRPr>
          </a:p>
        </p:txBody>
      </p:sp>
      <p:sp>
        <p:nvSpPr>
          <p:cNvPr id="18" name="Rounded Rectangle 17">
            <a:extLst>
              <a:ext uri="{FF2B5EF4-FFF2-40B4-BE49-F238E27FC236}">
                <a16:creationId xmlns:a16="http://schemas.microsoft.com/office/drawing/2014/main" id="{EEA9B561-8B5D-9C01-0D7D-03E79C0E3615}"/>
              </a:ext>
            </a:extLst>
          </p:cNvPr>
          <p:cNvSpPr/>
          <p:nvPr/>
        </p:nvSpPr>
        <p:spPr>
          <a:xfrm>
            <a:off x="1982346" y="5148759"/>
            <a:ext cx="4243924" cy="893166"/>
          </a:xfrm>
          <a:prstGeom prst="roundRect">
            <a:avLst/>
          </a:prstGeom>
          <a:solidFill>
            <a:srgbClr val="CA332F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184150"/>
            <a:r>
              <a:rPr lang="en-US" sz="3200" b="1" dirty="0" err="1">
                <a:solidFill>
                  <a:schemeClr val="bg1"/>
                </a:solidFill>
                <a:latin typeface="AMX" pitchFamily="2" charset="77"/>
              </a:rPr>
              <a:t>Pacotes</a:t>
            </a:r>
            <a:r>
              <a:rPr lang="en-US" sz="3200" b="1" dirty="0">
                <a:solidFill>
                  <a:schemeClr val="bg1"/>
                </a:solidFill>
                <a:latin typeface="AMX" pitchFamily="2" charset="77"/>
              </a:rPr>
              <a:t> </a:t>
            </a:r>
            <a:r>
              <a:rPr lang="en-US" sz="3200" b="1" dirty="0" err="1">
                <a:solidFill>
                  <a:schemeClr val="bg1"/>
                </a:solidFill>
                <a:latin typeface="AMX" pitchFamily="2" charset="77"/>
              </a:rPr>
              <a:t>Adicionais</a:t>
            </a:r>
            <a:endParaRPr lang="en-US" sz="3200" b="1" dirty="0">
              <a:solidFill>
                <a:schemeClr val="bg1"/>
              </a:solidFill>
              <a:latin typeface="AMX" pitchFamily="2" charset="77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DD37B829-ACF7-54FB-6EB8-1BBCE9BBCC92}"/>
              </a:ext>
            </a:extLst>
          </p:cNvPr>
          <p:cNvSpPr txBox="1"/>
          <p:nvPr/>
        </p:nvSpPr>
        <p:spPr>
          <a:xfrm>
            <a:off x="1119340" y="4952303"/>
            <a:ext cx="833883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US" sz="8800" b="1" dirty="0">
                <a:ln w="12700">
                  <a:solidFill>
                    <a:srgbClr val="C98B31"/>
                  </a:solidFill>
                </a:ln>
                <a:noFill/>
                <a:latin typeface="AMX" pitchFamily="2" charset="77"/>
              </a:rPr>
              <a:t>4</a:t>
            </a:r>
          </a:p>
        </p:txBody>
      </p:sp>
    </p:spTree>
    <p:extLst>
      <p:ext uri="{BB962C8B-B14F-4D97-AF65-F5344CB8AC3E}">
        <p14:creationId xmlns:p14="http://schemas.microsoft.com/office/powerpoint/2010/main" val="22749049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3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23268 0 L 8.33333E-7 0 " pathEditMode="relative" rAng="0" ptsTypes="AA">
                                      <p:cBhvr>
                                        <p:cTn id="9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628" y="0"/>
                                    </p:animMotion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grpId="0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4" presetClass="path" presetSubtype="0" accel="50000" decel="50000" fill="hold" grpId="1" nodeType="withEffect">
                                  <p:stCondLst>
                                    <p:cond delay="1100"/>
                                  </p:stCondLst>
                                  <p:childTnLst>
                                    <p:animMotion origin="layout" path="M -0.12239 7.40741E-7 L -3.95833E-6 7.40741E-7 " pathEditMode="relative" rAng="0" ptsTypes="AA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120" y="0"/>
                                    </p:animMotion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nodeType="with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63" presetClass="path" presetSubtype="0" accel="50000" decel="50000" fill="hold" nodeType="withEffect">
                                  <p:stCondLst>
                                    <p:cond delay="150"/>
                                  </p:stCondLst>
                                  <p:childTnLst>
                                    <p:animMotion origin="layout" path="M 0.23568 -1.48148E-6 L -3.95833E-6 -1.48148E-6 " pathEditMode="relative" rAng="0" ptsTypes="AA">
                                      <p:cBhvr>
                                        <p:cTn id="19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784" y="0"/>
                                    </p:animMotion>
                                  </p:childTnLst>
                                </p:cTn>
                              </p:par>
                              <p:par>
                                <p:cTn id="20" presetID="49" presetClass="entr" presetSubtype="0" decel="10000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49" presetClass="entr" presetSubtype="0" decel="100000" fill="hold" grpId="0" nodeType="withEffect">
                                  <p:stCondLst>
                                    <p:cond delay="115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1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63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989 1.48148E-6 L 1.45833E-6 1.48148E-6 " pathEditMode="relative" rAng="0" ptsTypes="AA">
                                      <p:cBhvr>
                                        <p:cTn id="40" dur="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95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2850"/>
                            </p:stCondLst>
                            <p:childTnLst>
                              <p:par>
                                <p:cTn id="4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63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989 1.48148E-6 L 1.45833E-6 1.48148E-6 " pathEditMode="relative" rAng="0" ptsTypes="AA">
                                      <p:cBhvr>
                                        <p:cTn id="49" dur="7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95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3600"/>
                            </p:stCondLst>
                            <p:childTnLst>
                              <p:par>
                                <p:cTn id="5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63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989 1.48148E-6 L 1.45833E-6 1.48148E-6 " pathEditMode="relative" rAng="0" ptsTypes="AA">
                                      <p:cBhvr>
                                        <p:cTn id="58" dur="75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95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4350"/>
                            </p:stCondLst>
                            <p:childTnLst>
                              <p:par>
                                <p:cTn id="6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63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989 1.48148E-6 L 1.45833E-6 1.48148E-6 " pathEditMode="relative" rAng="0" ptsTypes="AA">
                                      <p:cBhvr>
                                        <p:cTn id="67" dur="75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95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5100"/>
                            </p:stCondLst>
                            <p:childTnLst>
                              <p:par>
                                <p:cTn id="6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3" dur="7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74" dur="7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5" dur="7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6" presetID="3" presetClass="emph" presetSubtype="2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7" dur="7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A332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5" grpId="0" animBg="1"/>
      <p:bldP spid="5" grpId="1" animBg="1"/>
      <p:bldP spid="6" grpId="0"/>
      <p:bldP spid="6" grpId="1"/>
      <p:bldP spid="9" grpId="0"/>
      <p:bldP spid="11" grpId="0"/>
      <p:bldP spid="13" grpId="0"/>
      <p:bldP spid="16" grpId="0" animBg="1"/>
      <p:bldP spid="2" grpId="0" animBg="1"/>
      <p:bldP spid="2" grpId="1" animBg="1"/>
      <p:bldP spid="3" grpId="0" animBg="1"/>
      <p:bldP spid="3" grpId="1" animBg="1"/>
      <p:bldP spid="3" grpId="2" animBg="1"/>
      <p:bldP spid="17" grpId="0" animBg="1"/>
      <p:bldP spid="17" grpId="1" animBg="1"/>
      <p:bldP spid="18" grpId="0" animBg="1"/>
      <p:bldP spid="18" grpId="1" animBg="1"/>
      <p:bldP spid="19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 Same-side Corner of Rectangle 2">
            <a:extLst>
              <a:ext uri="{FF2B5EF4-FFF2-40B4-BE49-F238E27FC236}">
                <a16:creationId xmlns:a16="http://schemas.microsoft.com/office/drawing/2014/main" id="{B2656E98-B30A-3CF9-3A8B-A4B8BEF345EE}"/>
              </a:ext>
            </a:extLst>
          </p:cNvPr>
          <p:cNvSpPr/>
          <p:nvPr/>
        </p:nvSpPr>
        <p:spPr>
          <a:xfrm>
            <a:off x="0" y="1283856"/>
            <a:ext cx="12191999" cy="5574144"/>
          </a:xfrm>
          <a:prstGeom prst="round2SameRect">
            <a:avLst>
              <a:gd name="adj1" fmla="val 11849"/>
              <a:gd name="adj2" fmla="val 0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AMX" pitchFamily="2" charset="77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A99CE1C-4B7A-2CB4-3ECD-4E2D4F02C741}"/>
              </a:ext>
            </a:extLst>
          </p:cNvPr>
          <p:cNvSpPr txBox="1"/>
          <p:nvPr/>
        </p:nvSpPr>
        <p:spPr>
          <a:xfrm>
            <a:off x="4483220" y="370923"/>
            <a:ext cx="322556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400" b="1" dirty="0">
                <a:ln>
                  <a:solidFill>
                    <a:srgbClr val="000000"/>
                  </a:solidFill>
                </a:ln>
                <a:noFill/>
                <a:latin typeface="AMX" pitchFamily="2" charset="77"/>
              </a:rPr>
              <a:t>BENEFÍCIOS</a:t>
            </a:r>
          </a:p>
        </p:txBody>
      </p:sp>
      <p:grpSp>
        <p:nvGrpSpPr>
          <p:cNvPr id="69" name="Group 68">
            <a:extLst>
              <a:ext uri="{FF2B5EF4-FFF2-40B4-BE49-F238E27FC236}">
                <a16:creationId xmlns:a16="http://schemas.microsoft.com/office/drawing/2014/main" id="{A83600C3-A7BF-04B3-7FFF-A47507C7A0B2}"/>
              </a:ext>
            </a:extLst>
          </p:cNvPr>
          <p:cNvGrpSpPr/>
          <p:nvPr/>
        </p:nvGrpSpPr>
        <p:grpSpPr>
          <a:xfrm>
            <a:off x="1771461" y="1824290"/>
            <a:ext cx="8649078" cy="465344"/>
            <a:chOff x="1771461" y="1824290"/>
            <a:chExt cx="8649078" cy="465344"/>
          </a:xfrm>
        </p:grpSpPr>
        <p:sp>
          <p:nvSpPr>
            <p:cNvPr id="21" name="Rounded Rectangle 20">
              <a:extLst>
                <a:ext uri="{FF2B5EF4-FFF2-40B4-BE49-F238E27FC236}">
                  <a16:creationId xmlns:a16="http://schemas.microsoft.com/office/drawing/2014/main" id="{F84C62EC-03FA-A631-33EB-0FBED3C7222C}"/>
                </a:ext>
              </a:extLst>
            </p:cNvPr>
            <p:cNvSpPr/>
            <p:nvPr/>
          </p:nvSpPr>
          <p:spPr>
            <a:xfrm>
              <a:off x="1771461" y="1824290"/>
              <a:ext cx="8649078" cy="465344"/>
            </a:xfrm>
            <a:prstGeom prst="roundRect">
              <a:avLst>
                <a:gd name="adj" fmla="val 50000"/>
              </a:avLst>
            </a:prstGeom>
            <a:noFill/>
            <a:ln>
              <a:solidFill>
                <a:srgbClr val="000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latin typeface="AMX" pitchFamily="2" charset="77"/>
              </a:endParaRPr>
            </a:p>
          </p:txBody>
        </p:sp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id="{65DD1301-7323-BDA2-0A31-99B93C7224BD}"/>
                </a:ext>
              </a:extLst>
            </p:cNvPr>
            <p:cNvSpPr txBox="1"/>
            <p:nvPr/>
          </p:nvSpPr>
          <p:spPr>
            <a:xfrm>
              <a:off x="1848330" y="1856907"/>
              <a:ext cx="2804289" cy="40011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r"/>
              <a:r>
                <a:rPr lang="en-US" sz="2000" b="1" dirty="0" err="1">
                  <a:solidFill>
                    <a:srgbClr val="000000"/>
                  </a:solidFill>
                  <a:highlight>
                    <a:srgbClr val="C98B31"/>
                  </a:highlight>
                  <a:latin typeface="AMX" pitchFamily="2" charset="77"/>
                </a:rPr>
                <a:t>Ligações</a:t>
              </a:r>
              <a:r>
                <a:rPr lang="en-US" sz="2000" b="1" dirty="0">
                  <a:solidFill>
                    <a:srgbClr val="000000"/>
                  </a:solidFill>
                  <a:highlight>
                    <a:srgbClr val="C98B31"/>
                  </a:highlight>
                  <a:latin typeface="AMX" pitchFamily="2" charset="77"/>
                </a:rPr>
                <a:t> </a:t>
              </a:r>
              <a:r>
                <a:rPr lang="en-US" sz="2000" b="1" dirty="0" err="1">
                  <a:solidFill>
                    <a:srgbClr val="000000"/>
                  </a:solidFill>
                  <a:highlight>
                    <a:srgbClr val="C98B31"/>
                  </a:highlight>
                  <a:latin typeface="AMX" pitchFamily="2" charset="77"/>
                </a:rPr>
                <a:t>ilimitadas</a:t>
              </a:r>
              <a:endParaRPr lang="en-US" sz="2000" b="1" dirty="0">
                <a:solidFill>
                  <a:srgbClr val="000000"/>
                </a:solidFill>
                <a:highlight>
                  <a:srgbClr val="C98B31"/>
                </a:highlight>
                <a:latin typeface="AMX" pitchFamily="2" charset="77"/>
              </a:endParaRPr>
            </a:p>
          </p:txBody>
        </p:sp>
        <p:cxnSp>
          <p:nvCxnSpPr>
            <p:cNvPr id="30" name="Straight Arrow Connector 29">
              <a:extLst>
                <a:ext uri="{FF2B5EF4-FFF2-40B4-BE49-F238E27FC236}">
                  <a16:creationId xmlns:a16="http://schemas.microsoft.com/office/drawing/2014/main" id="{8C495225-A808-76FA-16D0-E8AFD64715AD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4673194" y="2056962"/>
              <a:ext cx="540000" cy="0"/>
            </a:xfrm>
            <a:prstGeom prst="straightConnector1">
              <a:avLst/>
            </a:prstGeom>
            <a:noFill/>
            <a:ln w="9525">
              <a:solidFill>
                <a:srgbClr val="CA332F"/>
              </a:solidFill>
              <a:headEnd type="none"/>
              <a:tailEnd type="arrow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32" name="TextBox 31">
              <a:extLst>
                <a:ext uri="{FF2B5EF4-FFF2-40B4-BE49-F238E27FC236}">
                  <a16:creationId xmlns:a16="http://schemas.microsoft.com/office/drawing/2014/main" id="{451B7BC0-1BAD-8B77-5D91-85D979891607}"/>
                </a:ext>
              </a:extLst>
            </p:cNvPr>
            <p:cNvSpPr txBox="1"/>
            <p:nvPr/>
          </p:nvSpPr>
          <p:spPr>
            <a:xfrm>
              <a:off x="5233770" y="1887685"/>
              <a:ext cx="5109901" cy="33855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7938"/>
              <a:r>
                <a:rPr lang="pt-BR" sz="1600" dirty="0">
                  <a:solidFill>
                    <a:srgbClr val="000000"/>
                  </a:solidFill>
                  <a:latin typeface="AMX" pitchFamily="2" charset="77"/>
                  <a:cs typeface="Arial" panose="020B0604020202020204" pitchFamily="34" charset="0"/>
                </a:rPr>
                <a:t>Para qualquer operadora do Brasil (usando o 21).</a:t>
              </a:r>
              <a:endParaRPr lang="pt-BR" sz="1600" dirty="0">
                <a:solidFill>
                  <a:srgbClr val="000000"/>
                </a:solidFill>
                <a:latin typeface="AMX" pitchFamily="2" charset="77"/>
              </a:endParaRPr>
            </a:p>
          </p:txBody>
        </p: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12F512C3-F442-62F8-3B13-EC9A7C4A25CE}"/>
              </a:ext>
            </a:extLst>
          </p:cNvPr>
          <p:cNvGrpSpPr/>
          <p:nvPr/>
        </p:nvGrpSpPr>
        <p:grpSpPr>
          <a:xfrm>
            <a:off x="1771461" y="2629876"/>
            <a:ext cx="8649078" cy="465344"/>
            <a:chOff x="1771461" y="2629876"/>
            <a:chExt cx="8649078" cy="465344"/>
          </a:xfrm>
        </p:grpSpPr>
        <p:sp>
          <p:nvSpPr>
            <p:cNvPr id="44" name="Rounded Rectangle 43">
              <a:extLst>
                <a:ext uri="{FF2B5EF4-FFF2-40B4-BE49-F238E27FC236}">
                  <a16:creationId xmlns:a16="http://schemas.microsoft.com/office/drawing/2014/main" id="{F0EC7308-BD53-01E9-9A9B-52A18BFF0859}"/>
                </a:ext>
              </a:extLst>
            </p:cNvPr>
            <p:cNvSpPr/>
            <p:nvPr/>
          </p:nvSpPr>
          <p:spPr>
            <a:xfrm>
              <a:off x="1771461" y="2629876"/>
              <a:ext cx="8649078" cy="465344"/>
            </a:xfrm>
            <a:prstGeom prst="roundRect">
              <a:avLst>
                <a:gd name="adj" fmla="val 50000"/>
              </a:avLst>
            </a:prstGeom>
            <a:noFill/>
            <a:ln>
              <a:solidFill>
                <a:srgbClr val="000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latin typeface="AMX" pitchFamily="2" charset="77"/>
              </a:endParaRPr>
            </a:p>
          </p:txBody>
        </p:sp>
        <p:sp>
          <p:nvSpPr>
            <p:cNvPr id="45" name="TextBox 44">
              <a:extLst>
                <a:ext uri="{FF2B5EF4-FFF2-40B4-BE49-F238E27FC236}">
                  <a16:creationId xmlns:a16="http://schemas.microsoft.com/office/drawing/2014/main" id="{9F293B2C-0637-9FBE-335F-DFEF4D43F933}"/>
                </a:ext>
              </a:extLst>
            </p:cNvPr>
            <p:cNvSpPr txBox="1"/>
            <p:nvPr/>
          </p:nvSpPr>
          <p:spPr>
            <a:xfrm>
              <a:off x="1848330" y="2662493"/>
              <a:ext cx="2804289" cy="40011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r"/>
              <a:r>
                <a:rPr lang="en-US" sz="2000" b="1" dirty="0" err="1">
                  <a:solidFill>
                    <a:srgbClr val="000000"/>
                  </a:solidFill>
                  <a:highlight>
                    <a:srgbClr val="C98B31"/>
                  </a:highlight>
                  <a:latin typeface="AMX" pitchFamily="2" charset="77"/>
                </a:rPr>
                <a:t>Isenção</a:t>
              </a:r>
              <a:r>
                <a:rPr lang="en-US" sz="2000" b="1" dirty="0">
                  <a:solidFill>
                    <a:srgbClr val="000000"/>
                  </a:solidFill>
                  <a:highlight>
                    <a:srgbClr val="C98B31"/>
                  </a:highlight>
                  <a:latin typeface="AMX" pitchFamily="2" charset="77"/>
                </a:rPr>
                <a:t> de </a:t>
              </a:r>
              <a:r>
                <a:rPr lang="en-US" sz="2000" b="1" dirty="0" err="1">
                  <a:solidFill>
                    <a:srgbClr val="000000"/>
                  </a:solidFill>
                  <a:highlight>
                    <a:srgbClr val="C98B31"/>
                  </a:highlight>
                  <a:latin typeface="AMX" pitchFamily="2" charset="77"/>
                </a:rPr>
                <a:t>tarifação</a:t>
              </a:r>
              <a:endParaRPr lang="en-US" sz="2000" b="1" dirty="0">
                <a:solidFill>
                  <a:srgbClr val="000000"/>
                </a:solidFill>
                <a:highlight>
                  <a:srgbClr val="C98B31"/>
                </a:highlight>
                <a:latin typeface="AMX" pitchFamily="2" charset="77"/>
              </a:endParaRPr>
            </a:p>
          </p:txBody>
        </p:sp>
        <p:cxnSp>
          <p:nvCxnSpPr>
            <p:cNvPr id="46" name="Straight Arrow Connector 45">
              <a:extLst>
                <a:ext uri="{FF2B5EF4-FFF2-40B4-BE49-F238E27FC236}">
                  <a16:creationId xmlns:a16="http://schemas.microsoft.com/office/drawing/2014/main" id="{4787BE76-B870-3943-571E-13FC986A11C5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4673194" y="2862548"/>
              <a:ext cx="540000" cy="0"/>
            </a:xfrm>
            <a:prstGeom prst="straightConnector1">
              <a:avLst/>
            </a:prstGeom>
            <a:noFill/>
            <a:ln w="9525">
              <a:solidFill>
                <a:srgbClr val="CA332F"/>
              </a:solidFill>
              <a:headEnd type="none"/>
              <a:tailEnd type="arrow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TextBox 46">
              <a:extLst>
                <a:ext uri="{FF2B5EF4-FFF2-40B4-BE49-F238E27FC236}">
                  <a16:creationId xmlns:a16="http://schemas.microsoft.com/office/drawing/2014/main" id="{2588B036-BDD6-83A7-3A61-AD5EF6820B26}"/>
                </a:ext>
              </a:extLst>
            </p:cNvPr>
            <p:cNvSpPr txBox="1"/>
            <p:nvPr/>
          </p:nvSpPr>
          <p:spPr>
            <a:xfrm>
              <a:off x="5233770" y="2693271"/>
              <a:ext cx="5109901" cy="33855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7938"/>
              <a:r>
                <a:rPr lang="pt-BR" sz="1600" dirty="0">
                  <a:solidFill>
                    <a:srgbClr val="000000"/>
                  </a:solidFill>
                  <a:latin typeface="AMX" pitchFamily="2" charset="77"/>
                  <a:cs typeface="Arial" panose="020B0604020202020204" pitchFamily="34" charset="0"/>
                </a:rPr>
                <a:t>Para números </a:t>
              </a:r>
              <a:r>
                <a:rPr lang="pt-BR" sz="1600" dirty="0" err="1">
                  <a:solidFill>
                    <a:srgbClr val="000000"/>
                  </a:solidFill>
                  <a:latin typeface="AMX" pitchFamily="2" charset="77"/>
                  <a:cs typeface="Arial" panose="020B0604020202020204" pitchFamily="34" charset="0"/>
                </a:rPr>
                <a:t>tridígitos</a:t>
              </a:r>
              <a:r>
                <a:rPr lang="pt-BR" sz="1600" dirty="0">
                  <a:solidFill>
                    <a:srgbClr val="000000"/>
                  </a:solidFill>
                  <a:latin typeface="AMX" pitchFamily="2" charset="77"/>
                  <a:cs typeface="Arial" panose="020B0604020202020204" pitchFamily="34" charset="0"/>
                </a:rPr>
                <a:t> e números especiais.</a:t>
              </a:r>
              <a:endParaRPr lang="pt-BR" sz="1600" dirty="0">
                <a:solidFill>
                  <a:srgbClr val="000000"/>
                </a:solidFill>
                <a:latin typeface="AMX" pitchFamily="2" charset="77"/>
              </a:endParaRPr>
            </a:p>
          </p:txBody>
        </p:sp>
      </p:grpSp>
      <p:grpSp>
        <p:nvGrpSpPr>
          <p:cNvPr id="71" name="Group 70">
            <a:extLst>
              <a:ext uri="{FF2B5EF4-FFF2-40B4-BE49-F238E27FC236}">
                <a16:creationId xmlns:a16="http://schemas.microsoft.com/office/drawing/2014/main" id="{5CDBB5D9-638B-72C2-FFBF-0A8482E064ED}"/>
              </a:ext>
            </a:extLst>
          </p:cNvPr>
          <p:cNvGrpSpPr/>
          <p:nvPr/>
        </p:nvGrpSpPr>
        <p:grpSpPr>
          <a:xfrm>
            <a:off x="1771461" y="3435462"/>
            <a:ext cx="8649078" cy="465344"/>
            <a:chOff x="1771461" y="3435462"/>
            <a:chExt cx="8649078" cy="465344"/>
          </a:xfrm>
        </p:grpSpPr>
        <p:sp>
          <p:nvSpPr>
            <p:cNvPr id="49" name="Rounded Rectangle 48">
              <a:extLst>
                <a:ext uri="{FF2B5EF4-FFF2-40B4-BE49-F238E27FC236}">
                  <a16:creationId xmlns:a16="http://schemas.microsoft.com/office/drawing/2014/main" id="{E133E766-4A2A-965D-AB21-77C537812C1A}"/>
                </a:ext>
              </a:extLst>
            </p:cNvPr>
            <p:cNvSpPr/>
            <p:nvPr/>
          </p:nvSpPr>
          <p:spPr>
            <a:xfrm>
              <a:off x="1771461" y="3435462"/>
              <a:ext cx="8649078" cy="465344"/>
            </a:xfrm>
            <a:prstGeom prst="roundRect">
              <a:avLst>
                <a:gd name="adj" fmla="val 50000"/>
              </a:avLst>
            </a:prstGeom>
            <a:noFill/>
            <a:ln>
              <a:solidFill>
                <a:srgbClr val="000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latin typeface="AMX" pitchFamily="2" charset="77"/>
              </a:endParaRPr>
            </a:p>
          </p:txBody>
        </p:sp>
        <p:sp>
          <p:nvSpPr>
            <p:cNvPr id="50" name="TextBox 49">
              <a:extLst>
                <a:ext uri="{FF2B5EF4-FFF2-40B4-BE49-F238E27FC236}">
                  <a16:creationId xmlns:a16="http://schemas.microsoft.com/office/drawing/2014/main" id="{1DD65A13-BF7F-6CF8-585C-77E0D80DB170}"/>
                </a:ext>
              </a:extLst>
            </p:cNvPr>
            <p:cNvSpPr txBox="1"/>
            <p:nvPr/>
          </p:nvSpPr>
          <p:spPr>
            <a:xfrm>
              <a:off x="1848330" y="3468079"/>
              <a:ext cx="2804289" cy="40011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r"/>
              <a:r>
                <a:rPr lang="en-US" sz="2000" b="1" dirty="0">
                  <a:solidFill>
                    <a:srgbClr val="000000"/>
                  </a:solidFill>
                  <a:highlight>
                    <a:srgbClr val="C98B31"/>
                  </a:highlight>
                  <a:latin typeface="AMX" pitchFamily="2" charset="77"/>
                </a:rPr>
                <a:t>WhatsApp </a:t>
              </a:r>
              <a:r>
                <a:rPr lang="en-US" sz="2000" b="1" dirty="0" err="1">
                  <a:solidFill>
                    <a:srgbClr val="000000"/>
                  </a:solidFill>
                  <a:highlight>
                    <a:srgbClr val="C98B31"/>
                  </a:highlight>
                  <a:latin typeface="AMX" pitchFamily="2" charset="77"/>
                </a:rPr>
                <a:t>ilimitado</a:t>
              </a:r>
              <a:endParaRPr lang="en-US" sz="2000" b="1" dirty="0">
                <a:solidFill>
                  <a:srgbClr val="000000"/>
                </a:solidFill>
                <a:highlight>
                  <a:srgbClr val="C98B31"/>
                </a:highlight>
                <a:latin typeface="AMX" pitchFamily="2" charset="77"/>
              </a:endParaRPr>
            </a:p>
          </p:txBody>
        </p:sp>
        <p:cxnSp>
          <p:nvCxnSpPr>
            <p:cNvPr id="51" name="Straight Arrow Connector 50">
              <a:extLst>
                <a:ext uri="{FF2B5EF4-FFF2-40B4-BE49-F238E27FC236}">
                  <a16:creationId xmlns:a16="http://schemas.microsoft.com/office/drawing/2014/main" id="{F68A8B75-F8C4-0330-B9AC-325DE0A82ABD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4673194" y="3668134"/>
              <a:ext cx="540000" cy="0"/>
            </a:xfrm>
            <a:prstGeom prst="straightConnector1">
              <a:avLst/>
            </a:prstGeom>
            <a:noFill/>
            <a:ln w="9525">
              <a:solidFill>
                <a:srgbClr val="CA332F"/>
              </a:solidFill>
              <a:headEnd type="none"/>
              <a:tailEnd type="arrow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52" name="TextBox 51">
              <a:extLst>
                <a:ext uri="{FF2B5EF4-FFF2-40B4-BE49-F238E27FC236}">
                  <a16:creationId xmlns:a16="http://schemas.microsoft.com/office/drawing/2014/main" id="{2440ED1D-B6CA-F08C-4E84-972C7922E7C5}"/>
                </a:ext>
              </a:extLst>
            </p:cNvPr>
            <p:cNvSpPr txBox="1"/>
            <p:nvPr/>
          </p:nvSpPr>
          <p:spPr>
            <a:xfrm>
              <a:off x="5233770" y="3498857"/>
              <a:ext cx="5109901" cy="33855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7938"/>
              <a:r>
                <a:rPr lang="pt-BR" sz="1600" dirty="0">
                  <a:solidFill>
                    <a:srgbClr val="000000"/>
                  </a:solidFill>
                  <a:latin typeface="AMX" pitchFamily="2" charset="77"/>
                  <a:cs typeface="Arial" panose="020B0604020202020204" pitchFamily="34" charset="0"/>
                </a:rPr>
                <a:t>Enquanto a franquia estiver ativa.</a:t>
              </a:r>
              <a:endParaRPr lang="pt-BR" sz="1600" dirty="0">
                <a:solidFill>
                  <a:srgbClr val="000000"/>
                </a:solidFill>
                <a:latin typeface="AMX" pitchFamily="2" charset="77"/>
              </a:endParaRPr>
            </a:p>
          </p:txBody>
        </p:sp>
      </p:grpSp>
      <p:grpSp>
        <p:nvGrpSpPr>
          <p:cNvPr id="72" name="Group 71">
            <a:extLst>
              <a:ext uri="{FF2B5EF4-FFF2-40B4-BE49-F238E27FC236}">
                <a16:creationId xmlns:a16="http://schemas.microsoft.com/office/drawing/2014/main" id="{89128A13-EAD8-1272-781B-ED2A9D1106E2}"/>
              </a:ext>
            </a:extLst>
          </p:cNvPr>
          <p:cNvGrpSpPr/>
          <p:nvPr/>
        </p:nvGrpSpPr>
        <p:grpSpPr>
          <a:xfrm>
            <a:off x="1771461" y="4241048"/>
            <a:ext cx="8649078" cy="465344"/>
            <a:chOff x="1771461" y="4241048"/>
            <a:chExt cx="8649078" cy="465344"/>
          </a:xfrm>
        </p:grpSpPr>
        <p:sp>
          <p:nvSpPr>
            <p:cNvPr id="54" name="Rounded Rectangle 53">
              <a:extLst>
                <a:ext uri="{FF2B5EF4-FFF2-40B4-BE49-F238E27FC236}">
                  <a16:creationId xmlns:a16="http://schemas.microsoft.com/office/drawing/2014/main" id="{DBE55C38-40E2-6BC7-DBA1-131A76B4DA1D}"/>
                </a:ext>
              </a:extLst>
            </p:cNvPr>
            <p:cNvSpPr/>
            <p:nvPr/>
          </p:nvSpPr>
          <p:spPr>
            <a:xfrm>
              <a:off x="1771461" y="4241048"/>
              <a:ext cx="8649078" cy="465344"/>
            </a:xfrm>
            <a:prstGeom prst="roundRect">
              <a:avLst>
                <a:gd name="adj" fmla="val 50000"/>
              </a:avLst>
            </a:prstGeom>
            <a:noFill/>
            <a:ln>
              <a:solidFill>
                <a:srgbClr val="000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latin typeface="AMX" pitchFamily="2" charset="77"/>
              </a:endParaRPr>
            </a:p>
          </p:txBody>
        </p:sp>
        <p:sp>
          <p:nvSpPr>
            <p:cNvPr id="55" name="TextBox 54">
              <a:extLst>
                <a:ext uri="{FF2B5EF4-FFF2-40B4-BE49-F238E27FC236}">
                  <a16:creationId xmlns:a16="http://schemas.microsoft.com/office/drawing/2014/main" id="{C29ACAAB-54AB-2386-6390-43479B62F605}"/>
                </a:ext>
              </a:extLst>
            </p:cNvPr>
            <p:cNvSpPr txBox="1"/>
            <p:nvPr/>
          </p:nvSpPr>
          <p:spPr>
            <a:xfrm>
              <a:off x="1848330" y="4273665"/>
              <a:ext cx="2804289" cy="40011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r"/>
              <a:r>
                <a:rPr lang="en-US" sz="2000" b="1" dirty="0">
                  <a:solidFill>
                    <a:srgbClr val="000000"/>
                  </a:solidFill>
                  <a:highlight>
                    <a:srgbClr val="C98B31"/>
                  </a:highlight>
                  <a:latin typeface="AMX" pitchFamily="2" charset="77"/>
                </a:rPr>
                <a:t>SMS </a:t>
              </a:r>
              <a:r>
                <a:rPr lang="en-US" sz="2000" b="1" dirty="0" err="1">
                  <a:solidFill>
                    <a:srgbClr val="000000"/>
                  </a:solidFill>
                  <a:highlight>
                    <a:srgbClr val="C98B31"/>
                  </a:highlight>
                  <a:latin typeface="AMX" pitchFamily="2" charset="77"/>
                </a:rPr>
                <a:t>à</a:t>
              </a:r>
              <a:r>
                <a:rPr lang="en-US" sz="2000" b="1" dirty="0">
                  <a:solidFill>
                    <a:srgbClr val="000000"/>
                  </a:solidFill>
                  <a:highlight>
                    <a:srgbClr val="C98B31"/>
                  </a:highlight>
                  <a:latin typeface="AMX" pitchFamily="2" charset="77"/>
                </a:rPr>
                <a:t> </a:t>
              </a:r>
              <a:r>
                <a:rPr lang="en-US" sz="2000" b="1" dirty="0" err="1">
                  <a:solidFill>
                    <a:srgbClr val="000000"/>
                  </a:solidFill>
                  <a:highlight>
                    <a:srgbClr val="C98B31"/>
                  </a:highlight>
                  <a:latin typeface="AMX" pitchFamily="2" charset="77"/>
                </a:rPr>
                <a:t>vontade</a:t>
              </a:r>
              <a:endParaRPr lang="en-US" sz="2000" b="1" dirty="0">
                <a:solidFill>
                  <a:srgbClr val="000000"/>
                </a:solidFill>
                <a:highlight>
                  <a:srgbClr val="C98B31"/>
                </a:highlight>
                <a:latin typeface="AMX" pitchFamily="2" charset="77"/>
              </a:endParaRPr>
            </a:p>
          </p:txBody>
        </p:sp>
        <p:cxnSp>
          <p:nvCxnSpPr>
            <p:cNvPr id="56" name="Straight Arrow Connector 55">
              <a:extLst>
                <a:ext uri="{FF2B5EF4-FFF2-40B4-BE49-F238E27FC236}">
                  <a16:creationId xmlns:a16="http://schemas.microsoft.com/office/drawing/2014/main" id="{D8BCB9BF-AF69-ECBB-BFC3-9D580E192110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4673194" y="4473720"/>
              <a:ext cx="540000" cy="0"/>
            </a:xfrm>
            <a:prstGeom prst="straightConnector1">
              <a:avLst/>
            </a:prstGeom>
            <a:noFill/>
            <a:ln w="9525">
              <a:solidFill>
                <a:srgbClr val="CA332F"/>
              </a:solidFill>
              <a:headEnd type="none"/>
              <a:tailEnd type="arrow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57" name="TextBox 56">
              <a:extLst>
                <a:ext uri="{FF2B5EF4-FFF2-40B4-BE49-F238E27FC236}">
                  <a16:creationId xmlns:a16="http://schemas.microsoft.com/office/drawing/2014/main" id="{65965FFD-0397-3770-1726-FA4D2EC2096F}"/>
                </a:ext>
              </a:extLst>
            </p:cNvPr>
            <p:cNvSpPr txBox="1"/>
            <p:nvPr/>
          </p:nvSpPr>
          <p:spPr>
            <a:xfrm>
              <a:off x="5233770" y="4304443"/>
              <a:ext cx="5109901" cy="33855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7938"/>
              <a:r>
                <a:rPr lang="pt-BR" sz="1600" dirty="0">
                  <a:solidFill>
                    <a:srgbClr val="000000"/>
                  </a:solidFill>
                  <a:latin typeface="AMX" pitchFamily="2" charset="77"/>
                  <a:cs typeface="Arial" panose="020B0604020202020204" pitchFamily="34" charset="0"/>
                </a:rPr>
                <a:t>Para qualquer operadora nacional.</a:t>
              </a:r>
              <a:endParaRPr lang="pt-BR" sz="1600" dirty="0">
                <a:solidFill>
                  <a:srgbClr val="000000"/>
                </a:solidFill>
                <a:latin typeface="AMX" pitchFamily="2" charset="77"/>
              </a:endParaRPr>
            </a:p>
          </p:txBody>
        </p:sp>
      </p:grpSp>
      <p:grpSp>
        <p:nvGrpSpPr>
          <p:cNvPr id="73" name="Group 72">
            <a:extLst>
              <a:ext uri="{FF2B5EF4-FFF2-40B4-BE49-F238E27FC236}">
                <a16:creationId xmlns:a16="http://schemas.microsoft.com/office/drawing/2014/main" id="{E08B2B83-82CF-6F19-CC59-474582E19D3B}"/>
              </a:ext>
            </a:extLst>
          </p:cNvPr>
          <p:cNvGrpSpPr/>
          <p:nvPr/>
        </p:nvGrpSpPr>
        <p:grpSpPr>
          <a:xfrm>
            <a:off x="1771461" y="5046634"/>
            <a:ext cx="8649078" cy="465344"/>
            <a:chOff x="1771461" y="5046634"/>
            <a:chExt cx="8649078" cy="465344"/>
          </a:xfrm>
        </p:grpSpPr>
        <p:sp>
          <p:nvSpPr>
            <p:cNvPr id="59" name="Rounded Rectangle 58">
              <a:extLst>
                <a:ext uri="{FF2B5EF4-FFF2-40B4-BE49-F238E27FC236}">
                  <a16:creationId xmlns:a16="http://schemas.microsoft.com/office/drawing/2014/main" id="{14B66541-4C0E-F48F-0A67-03F3BCA3DE10}"/>
                </a:ext>
              </a:extLst>
            </p:cNvPr>
            <p:cNvSpPr/>
            <p:nvPr/>
          </p:nvSpPr>
          <p:spPr>
            <a:xfrm>
              <a:off x="1771461" y="5046634"/>
              <a:ext cx="8649078" cy="465344"/>
            </a:xfrm>
            <a:prstGeom prst="roundRect">
              <a:avLst>
                <a:gd name="adj" fmla="val 50000"/>
              </a:avLst>
            </a:prstGeom>
            <a:noFill/>
            <a:ln>
              <a:solidFill>
                <a:srgbClr val="000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latin typeface="AMX" pitchFamily="2" charset="77"/>
              </a:endParaRPr>
            </a:p>
          </p:txBody>
        </p:sp>
        <p:sp>
          <p:nvSpPr>
            <p:cNvPr id="60" name="TextBox 59">
              <a:extLst>
                <a:ext uri="{FF2B5EF4-FFF2-40B4-BE49-F238E27FC236}">
                  <a16:creationId xmlns:a16="http://schemas.microsoft.com/office/drawing/2014/main" id="{62FF6A10-424F-2A82-330A-6589C0D8D338}"/>
                </a:ext>
              </a:extLst>
            </p:cNvPr>
            <p:cNvSpPr txBox="1"/>
            <p:nvPr/>
          </p:nvSpPr>
          <p:spPr>
            <a:xfrm>
              <a:off x="1848330" y="5079251"/>
              <a:ext cx="2804289" cy="40011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r"/>
              <a:r>
                <a:rPr lang="en-US" sz="2000" b="1" dirty="0">
                  <a:solidFill>
                    <a:srgbClr val="000000"/>
                  </a:solidFill>
                  <a:highlight>
                    <a:srgbClr val="C98B31"/>
                  </a:highlight>
                  <a:latin typeface="AMX" pitchFamily="2" charset="77"/>
                </a:rPr>
                <a:t>Roaming </a:t>
              </a:r>
              <a:r>
                <a:rPr lang="en-US" sz="2000" b="1" dirty="0" err="1">
                  <a:solidFill>
                    <a:srgbClr val="000000"/>
                  </a:solidFill>
                  <a:highlight>
                    <a:srgbClr val="C98B31"/>
                  </a:highlight>
                  <a:latin typeface="AMX" pitchFamily="2" charset="77"/>
                </a:rPr>
                <a:t>internacional</a:t>
              </a:r>
              <a:endParaRPr lang="en-US" sz="2000" b="1" dirty="0">
                <a:solidFill>
                  <a:srgbClr val="000000"/>
                </a:solidFill>
                <a:highlight>
                  <a:srgbClr val="C98B31"/>
                </a:highlight>
                <a:latin typeface="AMX" pitchFamily="2" charset="77"/>
              </a:endParaRPr>
            </a:p>
          </p:txBody>
        </p:sp>
        <p:cxnSp>
          <p:nvCxnSpPr>
            <p:cNvPr id="61" name="Straight Arrow Connector 60">
              <a:extLst>
                <a:ext uri="{FF2B5EF4-FFF2-40B4-BE49-F238E27FC236}">
                  <a16:creationId xmlns:a16="http://schemas.microsoft.com/office/drawing/2014/main" id="{27FA14B5-BF4F-7E3A-18E1-932513907C8C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4673194" y="5279306"/>
              <a:ext cx="540000" cy="0"/>
            </a:xfrm>
            <a:prstGeom prst="straightConnector1">
              <a:avLst/>
            </a:prstGeom>
            <a:noFill/>
            <a:ln w="9525">
              <a:solidFill>
                <a:srgbClr val="CA332F"/>
              </a:solidFill>
              <a:headEnd type="none"/>
              <a:tailEnd type="arrow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TextBox 61">
              <a:extLst>
                <a:ext uri="{FF2B5EF4-FFF2-40B4-BE49-F238E27FC236}">
                  <a16:creationId xmlns:a16="http://schemas.microsoft.com/office/drawing/2014/main" id="{EC253288-35B5-0BCA-28C6-0A8F25B2A71C}"/>
                </a:ext>
              </a:extLst>
            </p:cNvPr>
            <p:cNvSpPr txBox="1"/>
            <p:nvPr/>
          </p:nvSpPr>
          <p:spPr>
            <a:xfrm>
              <a:off x="5233770" y="5110029"/>
              <a:ext cx="5109901" cy="33855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7938"/>
              <a:r>
                <a:rPr lang="pt-BR" sz="1600" dirty="0">
                  <a:solidFill>
                    <a:srgbClr val="000000"/>
                  </a:solidFill>
                  <a:latin typeface="AMX" pitchFamily="2" charset="77"/>
                  <a:cs typeface="Arial" panose="020B0604020202020204" pitchFamily="34" charset="0"/>
                </a:rPr>
                <a:t>Incluso dentro da rede Claro.</a:t>
              </a:r>
              <a:endParaRPr lang="pt-BR" sz="1600" dirty="0">
                <a:solidFill>
                  <a:srgbClr val="000000"/>
                </a:solidFill>
                <a:latin typeface="AMX" pitchFamily="2" charset="77"/>
              </a:endParaRPr>
            </a:p>
          </p:txBody>
        </p:sp>
      </p:grpSp>
      <p:grpSp>
        <p:nvGrpSpPr>
          <p:cNvPr id="74" name="Group 73">
            <a:extLst>
              <a:ext uri="{FF2B5EF4-FFF2-40B4-BE49-F238E27FC236}">
                <a16:creationId xmlns:a16="http://schemas.microsoft.com/office/drawing/2014/main" id="{D28F4ECC-25E0-C2AC-A948-2216B35C8651}"/>
              </a:ext>
            </a:extLst>
          </p:cNvPr>
          <p:cNvGrpSpPr/>
          <p:nvPr/>
        </p:nvGrpSpPr>
        <p:grpSpPr>
          <a:xfrm>
            <a:off x="1771461" y="5852222"/>
            <a:ext cx="8649078" cy="465344"/>
            <a:chOff x="1771461" y="5852222"/>
            <a:chExt cx="8649078" cy="465344"/>
          </a:xfrm>
        </p:grpSpPr>
        <p:sp>
          <p:nvSpPr>
            <p:cNvPr id="64" name="Rounded Rectangle 63">
              <a:extLst>
                <a:ext uri="{FF2B5EF4-FFF2-40B4-BE49-F238E27FC236}">
                  <a16:creationId xmlns:a16="http://schemas.microsoft.com/office/drawing/2014/main" id="{04D0A24C-6A65-4B62-3836-11EBC4C36889}"/>
                </a:ext>
              </a:extLst>
            </p:cNvPr>
            <p:cNvSpPr/>
            <p:nvPr/>
          </p:nvSpPr>
          <p:spPr>
            <a:xfrm>
              <a:off x="1771461" y="5852222"/>
              <a:ext cx="8649078" cy="465344"/>
            </a:xfrm>
            <a:prstGeom prst="roundRect">
              <a:avLst>
                <a:gd name="adj" fmla="val 50000"/>
              </a:avLst>
            </a:prstGeom>
            <a:noFill/>
            <a:ln>
              <a:solidFill>
                <a:srgbClr val="000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latin typeface="AMX" pitchFamily="2" charset="77"/>
              </a:endParaRPr>
            </a:p>
          </p:txBody>
        </p:sp>
        <p:sp>
          <p:nvSpPr>
            <p:cNvPr id="65" name="TextBox 64">
              <a:extLst>
                <a:ext uri="{FF2B5EF4-FFF2-40B4-BE49-F238E27FC236}">
                  <a16:creationId xmlns:a16="http://schemas.microsoft.com/office/drawing/2014/main" id="{94CC93F5-FF72-03D1-5E6A-006A46AFBCA6}"/>
                </a:ext>
              </a:extLst>
            </p:cNvPr>
            <p:cNvSpPr txBox="1"/>
            <p:nvPr/>
          </p:nvSpPr>
          <p:spPr>
            <a:xfrm>
              <a:off x="1848330" y="5884839"/>
              <a:ext cx="2804289" cy="40011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r"/>
              <a:r>
                <a:rPr lang="en-US" sz="2000" b="1" dirty="0" err="1">
                  <a:solidFill>
                    <a:srgbClr val="000000"/>
                  </a:solidFill>
                  <a:highlight>
                    <a:srgbClr val="C98B31"/>
                  </a:highlight>
                  <a:latin typeface="AMX" pitchFamily="2" charset="77"/>
                </a:rPr>
                <a:t>Mais</a:t>
              </a:r>
              <a:r>
                <a:rPr lang="en-US" sz="2000" b="1" dirty="0">
                  <a:solidFill>
                    <a:srgbClr val="000000"/>
                  </a:solidFill>
                  <a:highlight>
                    <a:srgbClr val="C98B31"/>
                  </a:highlight>
                  <a:latin typeface="AMX" pitchFamily="2" charset="77"/>
                </a:rPr>
                <a:t> </a:t>
              </a:r>
              <a:r>
                <a:rPr lang="en-US" sz="2000" b="1" dirty="0" err="1">
                  <a:solidFill>
                    <a:srgbClr val="000000"/>
                  </a:solidFill>
                  <a:highlight>
                    <a:srgbClr val="C98B31"/>
                  </a:highlight>
                  <a:latin typeface="AMX" pitchFamily="2" charset="77"/>
                </a:rPr>
                <a:t>velocidade</a:t>
              </a:r>
              <a:endParaRPr lang="en-US" sz="2000" b="1" dirty="0">
                <a:solidFill>
                  <a:srgbClr val="000000"/>
                </a:solidFill>
                <a:highlight>
                  <a:srgbClr val="C98B31"/>
                </a:highlight>
                <a:latin typeface="AMX" pitchFamily="2" charset="77"/>
              </a:endParaRPr>
            </a:p>
          </p:txBody>
        </p:sp>
        <p:cxnSp>
          <p:nvCxnSpPr>
            <p:cNvPr id="66" name="Straight Arrow Connector 65">
              <a:extLst>
                <a:ext uri="{FF2B5EF4-FFF2-40B4-BE49-F238E27FC236}">
                  <a16:creationId xmlns:a16="http://schemas.microsoft.com/office/drawing/2014/main" id="{96F1E749-7478-BB87-E683-24BA6A78E91C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4673194" y="6084894"/>
              <a:ext cx="540000" cy="0"/>
            </a:xfrm>
            <a:prstGeom prst="straightConnector1">
              <a:avLst/>
            </a:prstGeom>
            <a:noFill/>
            <a:ln w="9525">
              <a:solidFill>
                <a:srgbClr val="CA332F"/>
              </a:solidFill>
              <a:headEnd type="none"/>
              <a:tailEnd type="arrow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67" name="TextBox 66">
              <a:extLst>
                <a:ext uri="{FF2B5EF4-FFF2-40B4-BE49-F238E27FC236}">
                  <a16:creationId xmlns:a16="http://schemas.microsoft.com/office/drawing/2014/main" id="{5B6109C6-4190-93EB-D90E-8E9C31AB26F9}"/>
                </a:ext>
              </a:extLst>
            </p:cNvPr>
            <p:cNvSpPr txBox="1"/>
            <p:nvPr/>
          </p:nvSpPr>
          <p:spPr>
            <a:xfrm>
              <a:off x="5233770" y="5915617"/>
              <a:ext cx="5109901" cy="33855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7938"/>
              <a:r>
                <a:rPr lang="pt-BR" sz="1600" dirty="0">
                  <a:solidFill>
                    <a:srgbClr val="000000"/>
                  </a:solidFill>
                  <a:latin typeface="AMX" pitchFamily="2" charset="77"/>
                  <a:cs typeface="Arial" panose="020B0604020202020204" pitchFamily="34" charset="0"/>
                </a:rPr>
                <a:t>Internet mais rápida do Brasil, tecnologias 4G, 4,5G e 5G!</a:t>
              </a:r>
              <a:endParaRPr lang="pt-BR" sz="1600" dirty="0">
                <a:solidFill>
                  <a:srgbClr val="000000"/>
                </a:solidFill>
                <a:latin typeface="AMX" pitchFamily="2" charset="77"/>
              </a:endParaRPr>
            </a:p>
          </p:txBody>
        </p:sp>
      </p:grpSp>
      <p:sp>
        <p:nvSpPr>
          <p:cNvPr id="4" name="CaixaDeTexto 3">
            <a:extLst>
              <a:ext uri="{FF2B5EF4-FFF2-40B4-BE49-F238E27FC236}">
                <a16:creationId xmlns:a16="http://schemas.microsoft.com/office/drawing/2014/main" id="{470DC713-C0CD-21E5-9529-FFD21AA8E98E}"/>
              </a:ext>
            </a:extLst>
          </p:cNvPr>
          <p:cNvSpPr txBox="1"/>
          <p:nvPr/>
        </p:nvSpPr>
        <p:spPr>
          <a:xfrm>
            <a:off x="10343671" y="893135"/>
            <a:ext cx="126708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dirty="0">
                <a:highlight>
                  <a:srgbClr val="FFFF00"/>
                </a:highlight>
              </a:rPr>
              <a:t>Alterar layout, dispor de uma outra forma</a:t>
            </a:r>
          </a:p>
        </p:txBody>
      </p:sp>
    </p:spTree>
    <p:extLst>
      <p:ext uri="{BB962C8B-B14F-4D97-AF65-F5344CB8AC3E}">
        <p14:creationId xmlns:p14="http://schemas.microsoft.com/office/powerpoint/2010/main" val="2169943059"/>
      </p:ext>
    </p:extLst>
  </p:cSld>
  <p:clrMapOvr>
    <a:masterClrMapping/>
  </p:clrMapOvr>
  <p:transition spd="slow">
    <p:pu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4" presetClass="path" presetSubtype="0" accel="50000" decel="50000" fill="hold" grpId="1" nodeType="withEffect">
                                  <p:stCondLst>
                                    <p:cond delay="250"/>
                                  </p:stCondLst>
                                  <p:childTnLst>
                                    <p:animMotion origin="layout" path="M 0 0.10347 L 0 1.48148E-6 " pathEditMode="relative" rAng="0" ptsTypes="AA">
                                      <p:cBhvr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5185"/>
                                    </p:animMotion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64" presetClass="path" presetSubtype="0" accel="50000" decel="5000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animMotion origin="layout" path="M 0 0.10347 L 0 1.48148E-6 " pathEditMode="relative" rAng="0" ptsTypes="AA">
                                      <p:cBhvr>
                                        <p:cTn id="17" dur="1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5185"/>
                                    </p:animMotion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6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64" presetClass="path" presetSubtype="0" accel="50000" decel="50000" fill="hold" nodeType="withEffect">
                                  <p:stCondLst>
                                    <p:cond delay="600"/>
                                  </p:stCondLst>
                                  <p:childTnLst>
                                    <p:animMotion origin="layout" path="M 0 0.10347 L 0 1.48148E-6 " pathEditMode="relative" rAng="0" ptsTypes="AA">
                                      <p:cBhvr>
                                        <p:cTn id="22" dur="1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5185"/>
                                    </p:animMotion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7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64" presetClass="path" presetSubtype="0" accel="50000" decel="50000" fill="hold" nodeType="withEffect">
                                  <p:stCondLst>
                                    <p:cond delay="700"/>
                                  </p:stCondLst>
                                  <p:childTnLst>
                                    <p:animMotion origin="layout" path="M 0 0.10347 L 0 1.48148E-6 " pathEditMode="relative" rAng="0" ptsTypes="AA">
                                      <p:cBhvr>
                                        <p:cTn id="27" dur="1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5185"/>
                                    </p:animMotion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8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64" presetClass="path" presetSubtype="0" accel="50000" decel="50000" fill="hold" nodeType="withEffect">
                                  <p:stCondLst>
                                    <p:cond delay="800"/>
                                  </p:stCondLst>
                                  <p:childTnLst>
                                    <p:animMotion origin="layout" path="M 0 0.10347 L 0 1.48148E-6 " pathEditMode="relative" rAng="0" ptsTypes="AA">
                                      <p:cBhvr>
                                        <p:cTn id="32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5185"/>
                                    </p:animMotion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nodeType="withEffect">
                                  <p:stCondLst>
                                    <p:cond delay="9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64" presetClass="path" presetSubtype="0" accel="50000" decel="50000" fill="hold" nodeType="withEffect">
                                  <p:stCondLst>
                                    <p:cond delay="900"/>
                                  </p:stCondLst>
                                  <p:childTnLst>
                                    <p:animMotion origin="layout" path="M 0 0.10347 L 0 1.48148E-6 " pathEditMode="relative" rAng="0" ptsTypes="AA">
                                      <p:cBhvr>
                                        <p:cTn id="37" dur="1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5185"/>
                                    </p:animMotion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64" presetClass="path" presetSubtype="0" accel="50000" decel="500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animMotion origin="layout" path="M 0 0.10347 L 0 1.48148E-6 " pathEditMode="relative" rAng="0" ptsTypes="AA">
                                      <p:cBhvr>
                                        <p:cTn id="42" dur="1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51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3" grpId="1" animBg="1"/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C92D2C3-CD4E-93F2-9809-B4C07CF7340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 Same-side Corner of Rectangle 2">
            <a:extLst>
              <a:ext uri="{FF2B5EF4-FFF2-40B4-BE49-F238E27FC236}">
                <a16:creationId xmlns:a16="http://schemas.microsoft.com/office/drawing/2014/main" id="{079D0B08-AD88-2089-9179-D314E7B5E29A}"/>
              </a:ext>
            </a:extLst>
          </p:cNvPr>
          <p:cNvSpPr/>
          <p:nvPr/>
        </p:nvSpPr>
        <p:spPr>
          <a:xfrm>
            <a:off x="0" y="1283856"/>
            <a:ext cx="12191999" cy="5574144"/>
          </a:xfrm>
          <a:prstGeom prst="round2SameRect">
            <a:avLst>
              <a:gd name="adj1" fmla="val 11849"/>
              <a:gd name="adj2" fmla="val 0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AMX" pitchFamily="2" charset="77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157E933-208A-02ED-343F-6DE6E8A4B700}"/>
              </a:ext>
            </a:extLst>
          </p:cNvPr>
          <p:cNvSpPr txBox="1"/>
          <p:nvPr/>
        </p:nvSpPr>
        <p:spPr>
          <a:xfrm>
            <a:off x="4483220" y="370923"/>
            <a:ext cx="322556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400" b="1" dirty="0">
                <a:ln>
                  <a:solidFill>
                    <a:srgbClr val="000000"/>
                  </a:solidFill>
                </a:ln>
                <a:noFill/>
                <a:latin typeface="AMX" pitchFamily="2" charset="77"/>
              </a:rPr>
              <a:t>BENEFÍCIOS</a:t>
            </a:r>
          </a:p>
        </p:txBody>
      </p:sp>
      <p:grpSp>
        <p:nvGrpSpPr>
          <p:cNvPr id="69" name="Group 68">
            <a:extLst>
              <a:ext uri="{FF2B5EF4-FFF2-40B4-BE49-F238E27FC236}">
                <a16:creationId xmlns:a16="http://schemas.microsoft.com/office/drawing/2014/main" id="{CA29B0D9-090A-057E-945A-DD85F4AD71F8}"/>
              </a:ext>
            </a:extLst>
          </p:cNvPr>
          <p:cNvGrpSpPr/>
          <p:nvPr/>
        </p:nvGrpSpPr>
        <p:grpSpPr>
          <a:xfrm>
            <a:off x="901909" y="2154072"/>
            <a:ext cx="10388183" cy="858949"/>
            <a:chOff x="1334124" y="1824289"/>
            <a:chExt cx="10388183" cy="858949"/>
          </a:xfrm>
        </p:grpSpPr>
        <p:sp>
          <p:nvSpPr>
            <p:cNvPr id="21" name="Rounded Rectangle 20">
              <a:extLst>
                <a:ext uri="{FF2B5EF4-FFF2-40B4-BE49-F238E27FC236}">
                  <a16:creationId xmlns:a16="http://schemas.microsoft.com/office/drawing/2014/main" id="{A1A4A6B5-FE8A-2D0C-33D2-0E672F4686A9}"/>
                </a:ext>
              </a:extLst>
            </p:cNvPr>
            <p:cNvSpPr/>
            <p:nvPr/>
          </p:nvSpPr>
          <p:spPr>
            <a:xfrm>
              <a:off x="1334124" y="1824289"/>
              <a:ext cx="10388183" cy="858949"/>
            </a:xfrm>
            <a:prstGeom prst="roundRect">
              <a:avLst>
                <a:gd name="adj" fmla="val 50000"/>
              </a:avLst>
            </a:prstGeom>
            <a:noFill/>
            <a:ln>
              <a:solidFill>
                <a:srgbClr val="000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latin typeface="AMX" pitchFamily="2" charset="77"/>
              </a:endParaRPr>
            </a:p>
          </p:txBody>
        </p:sp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id="{B91ED157-EAA0-8A5D-C75F-B0E001C8B3DC}"/>
                </a:ext>
              </a:extLst>
            </p:cNvPr>
            <p:cNvSpPr txBox="1"/>
            <p:nvPr/>
          </p:nvSpPr>
          <p:spPr>
            <a:xfrm>
              <a:off x="1648918" y="1899820"/>
              <a:ext cx="3003701" cy="70788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r"/>
              <a:r>
                <a:rPr lang="en-US" sz="2000" b="1" dirty="0" err="1">
                  <a:solidFill>
                    <a:srgbClr val="000000"/>
                  </a:solidFill>
                  <a:highlight>
                    <a:srgbClr val="C98B31"/>
                  </a:highlight>
                  <a:latin typeface="AMX" pitchFamily="2" charset="77"/>
                </a:rPr>
                <a:t>Canais</a:t>
              </a:r>
              <a:r>
                <a:rPr lang="en-US" sz="2000" b="1" dirty="0">
                  <a:solidFill>
                    <a:srgbClr val="000000"/>
                  </a:solidFill>
                  <a:highlight>
                    <a:srgbClr val="C98B31"/>
                  </a:highlight>
                  <a:latin typeface="AMX" pitchFamily="2" charset="77"/>
                </a:rPr>
                <a:t> </a:t>
              </a:r>
              <a:r>
                <a:rPr lang="en-US" sz="2000" b="1" dirty="0" err="1">
                  <a:solidFill>
                    <a:srgbClr val="000000"/>
                  </a:solidFill>
                  <a:highlight>
                    <a:srgbClr val="C98B31"/>
                  </a:highlight>
                  <a:latin typeface="AMX" pitchFamily="2" charset="77"/>
                </a:rPr>
                <a:t>lineares</a:t>
              </a:r>
              <a:r>
                <a:rPr lang="en-US" sz="2000" b="1" dirty="0">
                  <a:solidFill>
                    <a:srgbClr val="000000"/>
                  </a:solidFill>
                  <a:highlight>
                    <a:srgbClr val="C98B31"/>
                  </a:highlight>
                  <a:latin typeface="AMX" pitchFamily="2" charset="77"/>
                </a:rPr>
                <a:t> e </a:t>
              </a:r>
              <a:r>
                <a:rPr lang="en-US" sz="2000" b="1" dirty="0" err="1">
                  <a:solidFill>
                    <a:srgbClr val="000000"/>
                  </a:solidFill>
                  <a:highlight>
                    <a:srgbClr val="C98B31"/>
                  </a:highlight>
                  <a:latin typeface="AMX" pitchFamily="2" charset="77"/>
                </a:rPr>
                <a:t>muitos</a:t>
              </a:r>
              <a:r>
                <a:rPr lang="en-US" sz="2000" b="1" dirty="0">
                  <a:solidFill>
                    <a:srgbClr val="000000"/>
                  </a:solidFill>
                  <a:highlight>
                    <a:srgbClr val="C98B31"/>
                  </a:highlight>
                  <a:latin typeface="AMX" pitchFamily="2" charset="77"/>
                </a:rPr>
                <a:t> outros </a:t>
              </a:r>
              <a:r>
                <a:rPr lang="en-US" sz="2000" b="1" dirty="0" err="1">
                  <a:solidFill>
                    <a:srgbClr val="000000"/>
                  </a:solidFill>
                  <a:highlight>
                    <a:srgbClr val="C98B31"/>
                  </a:highlight>
                  <a:latin typeface="AMX" pitchFamily="2" charset="77"/>
                </a:rPr>
                <a:t>conteúdos</a:t>
              </a:r>
              <a:endParaRPr lang="en-US" sz="2000" b="1" dirty="0">
                <a:solidFill>
                  <a:srgbClr val="000000"/>
                </a:solidFill>
                <a:highlight>
                  <a:srgbClr val="C98B31"/>
                </a:highlight>
                <a:latin typeface="AMX" pitchFamily="2" charset="77"/>
              </a:endParaRPr>
            </a:p>
          </p:txBody>
        </p:sp>
        <p:cxnSp>
          <p:nvCxnSpPr>
            <p:cNvPr id="30" name="Straight Arrow Connector 29">
              <a:extLst>
                <a:ext uri="{FF2B5EF4-FFF2-40B4-BE49-F238E27FC236}">
                  <a16:creationId xmlns:a16="http://schemas.microsoft.com/office/drawing/2014/main" id="{191CF01A-1071-C7CF-80E7-0B3361CE89DF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4673194" y="2253763"/>
              <a:ext cx="540000" cy="0"/>
            </a:xfrm>
            <a:prstGeom prst="straightConnector1">
              <a:avLst/>
            </a:prstGeom>
            <a:noFill/>
            <a:ln w="9525">
              <a:solidFill>
                <a:srgbClr val="CA332F"/>
              </a:solidFill>
              <a:headEnd type="none"/>
              <a:tailEnd type="arrow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32" name="TextBox 31">
              <a:extLst>
                <a:ext uri="{FF2B5EF4-FFF2-40B4-BE49-F238E27FC236}">
                  <a16:creationId xmlns:a16="http://schemas.microsoft.com/office/drawing/2014/main" id="{C2E24173-A714-33E9-E1DE-F3A337CFF35B}"/>
                </a:ext>
              </a:extLst>
            </p:cNvPr>
            <p:cNvSpPr txBox="1"/>
            <p:nvPr/>
          </p:nvSpPr>
          <p:spPr>
            <a:xfrm>
              <a:off x="5233770" y="1961376"/>
              <a:ext cx="6323646" cy="58477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7938"/>
              <a:r>
                <a:rPr lang="pt-BR" sz="1600" dirty="0">
                  <a:solidFill>
                    <a:srgbClr val="000000"/>
                  </a:solidFill>
                  <a:latin typeface="AMX" pitchFamily="2" charset="77"/>
                  <a:cs typeface="Arial" panose="020B0604020202020204" pitchFamily="34" charset="0"/>
                </a:rPr>
                <a:t>A Claro tv+ é a plataforma de streaming da Claro, onde o cliente pode assistir onde e quando quiser.</a:t>
              </a: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E875CF9D-B057-5FC8-C9B4-5C613831A9D4}"/>
              </a:ext>
            </a:extLst>
          </p:cNvPr>
          <p:cNvGrpSpPr/>
          <p:nvPr/>
        </p:nvGrpSpPr>
        <p:grpSpPr>
          <a:xfrm>
            <a:off x="901909" y="3623108"/>
            <a:ext cx="10388183" cy="858949"/>
            <a:chOff x="1334124" y="1824289"/>
            <a:chExt cx="10388183" cy="858949"/>
          </a:xfrm>
        </p:grpSpPr>
        <p:sp>
          <p:nvSpPr>
            <p:cNvPr id="5" name="Rounded Rectangle 4">
              <a:extLst>
                <a:ext uri="{FF2B5EF4-FFF2-40B4-BE49-F238E27FC236}">
                  <a16:creationId xmlns:a16="http://schemas.microsoft.com/office/drawing/2014/main" id="{F88914B0-0B74-996C-FBA2-3DE49BFA95BE}"/>
                </a:ext>
              </a:extLst>
            </p:cNvPr>
            <p:cNvSpPr/>
            <p:nvPr/>
          </p:nvSpPr>
          <p:spPr>
            <a:xfrm>
              <a:off x="1334124" y="1824289"/>
              <a:ext cx="10388183" cy="858949"/>
            </a:xfrm>
            <a:prstGeom prst="roundRect">
              <a:avLst>
                <a:gd name="adj" fmla="val 50000"/>
              </a:avLst>
            </a:prstGeom>
            <a:noFill/>
            <a:ln>
              <a:solidFill>
                <a:srgbClr val="000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latin typeface="AMX" pitchFamily="2" charset="77"/>
              </a:endParaRPr>
            </a:p>
          </p:txBody>
        </p:sp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1EFF9CB8-912D-2051-C4FF-0DF7A450C6F3}"/>
                </a:ext>
              </a:extLst>
            </p:cNvPr>
            <p:cNvSpPr txBox="1"/>
            <p:nvPr/>
          </p:nvSpPr>
          <p:spPr>
            <a:xfrm>
              <a:off x="1648918" y="2053708"/>
              <a:ext cx="3003701" cy="40011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r"/>
              <a:r>
                <a:rPr lang="en-US" sz="2000" b="1" dirty="0" err="1">
                  <a:solidFill>
                    <a:srgbClr val="000000"/>
                  </a:solidFill>
                  <a:highlight>
                    <a:srgbClr val="C98B31"/>
                  </a:highlight>
                  <a:latin typeface="AMX" pitchFamily="2" charset="77"/>
                </a:rPr>
                <a:t>Secretária</a:t>
              </a:r>
              <a:r>
                <a:rPr lang="en-US" sz="2000" b="1" dirty="0">
                  <a:solidFill>
                    <a:srgbClr val="000000"/>
                  </a:solidFill>
                  <a:highlight>
                    <a:srgbClr val="C98B31"/>
                  </a:highlight>
                  <a:latin typeface="AMX" pitchFamily="2" charset="77"/>
                </a:rPr>
                <a:t> Claro</a:t>
              </a:r>
            </a:p>
          </p:txBody>
        </p:sp>
        <p:cxnSp>
          <p:nvCxnSpPr>
            <p:cNvPr id="7" name="Straight Arrow Connector 6">
              <a:extLst>
                <a:ext uri="{FF2B5EF4-FFF2-40B4-BE49-F238E27FC236}">
                  <a16:creationId xmlns:a16="http://schemas.microsoft.com/office/drawing/2014/main" id="{1C4C7E7C-EA8B-4756-F202-B6C47B107C11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4673194" y="2253763"/>
              <a:ext cx="540000" cy="0"/>
            </a:xfrm>
            <a:prstGeom prst="straightConnector1">
              <a:avLst/>
            </a:prstGeom>
            <a:noFill/>
            <a:ln w="9525">
              <a:solidFill>
                <a:srgbClr val="CA332F"/>
              </a:solidFill>
              <a:headEnd type="none"/>
              <a:tailEnd type="arrow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51444109-F4B5-5F73-E8BE-A3DA3C948719}"/>
                </a:ext>
              </a:extLst>
            </p:cNvPr>
            <p:cNvSpPr txBox="1"/>
            <p:nvPr/>
          </p:nvSpPr>
          <p:spPr>
            <a:xfrm>
              <a:off x="5233770" y="1961376"/>
              <a:ext cx="6323646" cy="58477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7938"/>
              <a:r>
                <a:rPr lang="pt-BR" sz="1600" dirty="0">
                  <a:solidFill>
                    <a:srgbClr val="000000"/>
                  </a:solidFill>
                  <a:latin typeface="AMX" pitchFamily="2" charset="77"/>
                  <a:cs typeface="Arial" panose="020B0604020202020204" pitchFamily="34" charset="0"/>
                </a:rPr>
                <a:t>Acesso a todas as mensagens de voz da caixa postal, com recados enviados por e-mail e convertidos SMS, sem pagar mais nada por isso.</a:t>
              </a:r>
            </a:p>
          </p:txBody>
        </p:sp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ABD6AC14-14F5-9C67-43C9-E3BDC50CCADC}"/>
              </a:ext>
            </a:extLst>
          </p:cNvPr>
          <p:cNvGrpSpPr/>
          <p:nvPr/>
        </p:nvGrpSpPr>
        <p:grpSpPr>
          <a:xfrm>
            <a:off x="901909" y="5092144"/>
            <a:ext cx="10388183" cy="858949"/>
            <a:chOff x="1334124" y="1824289"/>
            <a:chExt cx="10388183" cy="858949"/>
          </a:xfrm>
        </p:grpSpPr>
        <p:sp>
          <p:nvSpPr>
            <p:cNvPr id="10" name="Rounded Rectangle 9">
              <a:extLst>
                <a:ext uri="{FF2B5EF4-FFF2-40B4-BE49-F238E27FC236}">
                  <a16:creationId xmlns:a16="http://schemas.microsoft.com/office/drawing/2014/main" id="{3B506143-8922-59AA-35F8-7584E4BDC5B1}"/>
                </a:ext>
              </a:extLst>
            </p:cNvPr>
            <p:cNvSpPr/>
            <p:nvPr/>
          </p:nvSpPr>
          <p:spPr>
            <a:xfrm>
              <a:off x="1334124" y="1824289"/>
              <a:ext cx="10388183" cy="858949"/>
            </a:xfrm>
            <a:prstGeom prst="roundRect">
              <a:avLst>
                <a:gd name="adj" fmla="val 50000"/>
              </a:avLst>
            </a:prstGeom>
            <a:noFill/>
            <a:ln>
              <a:solidFill>
                <a:srgbClr val="000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latin typeface="AMX" pitchFamily="2" charset="77"/>
              </a:endParaRPr>
            </a:p>
          </p:txBody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9DD357E0-2679-0754-DC0F-EE1A14062F97}"/>
                </a:ext>
              </a:extLst>
            </p:cNvPr>
            <p:cNvSpPr txBox="1"/>
            <p:nvPr/>
          </p:nvSpPr>
          <p:spPr>
            <a:xfrm>
              <a:off x="1648918" y="2053708"/>
              <a:ext cx="3003701" cy="40011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r"/>
              <a:r>
                <a:rPr lang="en-US" sz="2000" b="1" dirty="0">
                  <a:solidFill>
                    <a:srgbClr val="000000"/>
                  </a:solidFill>
                  <a:highlight>
                    <a:srgbClr val="C98B31"/>
                  </a:highlight>
                  <a:latin typeface="AMX" pitchFamily="2" charset="77"/>
                </a:rPr>
                <a:t>Gestor Online</a:t>
              </a:r>
            </a:p>
          </p:txBody>
        </p:sp>
        <p:cxnSp>
          <p:nvCxnSpPr>
            <p:cNvPr id="12" name="Straight Arrow Connector 11">
              <a:extLst>
                <a:ext uri="{FF2B5EF4-FFF2-40B4-BE49-F238E27FC236}">
                  <a16:creationId xmlns:a16="http://schemas.microsoft.com/office/drawing/2014/main" id="{42C72EEA-DE57-51D1-17A0-A8EC07EE3CFA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4673194" y="2253763"/>
              <a:ext cx="540000" cy="0"/>
            </a:xfrm>
            <a:prstGeom prst="straightConnector1">
              <a:avLst/>
            </a:prstGeom>
            <a:noFill/>
            <a:ln w="9525">
              <a:solidFill>
                <a:srgbClr val="CA332F"/>
              </a:solidFill>
              <a:headEnd type="none"/>
              <a:tailEnd type="arrow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A86DFDCE-6AC2-415C-7C5F-313B32496C3F}"/>
                </a:ext>
              </a:extLst>
            </p:cNvPr>
            <p:cNvSpPr txBox="1"/>
            <p:nvPr/>
          </p:nvSpPr>
          <p:spPr>
            <a:xfrm>
              <a:off x="5233770" y="1961376"/>
              <a:ext cx="6323646" cy="58477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7938"/>
              <a:r>
                <a:rPr lang="pt-BR" sz="1600" dirty="0">
                  <a:solidFill>
                    <a:srgbClr val="000000"/>
                  </a:solidFill>
                  <a:latin typeface="AMX" pitchFamily="2" charset="77"/>
                  <a:cs typeface="Arial" panose="020B0604020202020204" pitchFamily="34" charset="0"/>
                </a:rPr>
                <a:t>Permite a determinação e acompanhamento do gasto da franquia compartilhada para cada linha do plano.</a:t>
              </a:r>
            </a:p>
          </p:txBody>
        </p:sp>
      </p:grpSp>
      <p:sp>
        <p:nvSpPr>
          <p:cNvPr id="14" name="CaixaDeTexto 13">
            <a:extLst>
              <a:ext uri="{FF2B5EF4-FFF2-40B4-BE49-F238E27FC236}">
                <a16:creationId xmlns:a16="http://schemas.microsoft.com/office/drawing/2014/main" id="{2726E4BE-FDC7-BA45-C1A3-65BF3834C494}"/>
              </a:ext>
            </a:extLst>
          </p:cNvPr>
          <p:cNvSpPr txBox="1"/>
          <p:nvPr/>
        </p:nvSpPr>
        <p:spPr>
          <a:xfrm>
            <a:off x="8729330" y="316544"/>
            <a:ext cx="239587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dirty="0">
                <a:highlight>
                  <a:srgbClr val="FFFF00"/>
                </a:highlight>
              </a:rPr>
              <a:t>Alterar layout, dispor de uma outra forma</a:t>
            </a:r>
          </a:p>
        </p:txBody>
      </p:sp>
      <p:sp>
        <p:nvSpPr>
          <p:cNvPr id="15" name="CaixaDeTexto 14">
            <a:extLst>
              <a:ext uri="{FF2B5EF4-FFF2-40B4-BE49-F238E27FC236}">
                <a16:creationId xmlns:a16="http://schemas.microsoft.com/office/drawing/2014/main" id="{637BA7A7-4444-A75E-DD4A-DF35ACA00489}"/>
              </a:ext>
            </a:extLst>
          </p:cNvPr>
          <p:cNvSpPr txBox="1"/>
          <p:nvPr/>
        </p:nvSpPr>
        <p:spPr>
          <a:xfrm>
            <a:off x="7857460" y="1043994"/>
            <a:ext cx="40974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dirty="0">
                <a:highlight>
                  <a:srgbClr val="FFFF00"/>
                </a:highlight>
              </a:rPr>
              <a:t>Adicionar o “Claro Chamada Segura”</a:t>
            </a:r>
          </a:p>
        </p:txBody>
      </p:sp>
    </p:spTree>
    <p:extLst>
      <p:ext uri="{BB962C8B-B14F-4D97-AF65-F5344CB8AC3E}">
        <p14:creationId xmlns:p14="http://schemas.microsoft.com/office/powerpoint/2010/main" val="31300897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4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.10347 L 0 1.48148E-6 " pathEditMode="relative" rAng="0" ptsTypes="AA">
                                      <p:cBhvr>
                                        <p:cTn id="9" dur="1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5185"/>
                                    </p:animMotion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4" presetClass="path" presetSubtype="0" accel="50000" decel="5000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animMotion origin="layout" path="M 0 0.10347 L 0 1.48148E-6 " pathEditMode="relative" rAng="0" ptsTypes="AA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5185"/>
                                    </p:animMotion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64" presetClass="path" presetSubtype="0" accel="50000" decel="50000" fill="hold" nodeType="withEffect">
                                  <p:stCondLst>
                                    <p:cond delay="200"/>
                                  </p:stCondLst>
                                  <p:childTnLst>
                                    <p:animMotion origin="layout" path="M 0 0.10347 L 0 1.48148E-6 " pathEditMode="relative" rAng="0" ptsTypes="AA">
                                      <p:cBhvr>
                                        <p:cTn id="1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51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1">
            <a:extLst>
              <a:ext uri="{FF2B5EF4-FFF2-40B4-BE49-F238E27FC236}">
                <a16:creationId xmlns:a16="http://schemas.microsoft.com/office/drawing/2014/main" id="{6620056E-1070-B909-BA71-1F3D2959714F}"/>
              </a:ext>
            </a:extLst>
          </p:cNvPr>
          <p:cNvSpPr txBox="1"/>
          <p:nvPr/>
        </p:nvSpPr>
        <p:spPr>
          <a:xfrm>
            <a:off x="3914952" y="360526"/>
            <a:ext cx="436209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5400" b="1" dirty="0">
                <a:ln>
                  <a:solidFill>
                    <a:srgbClr val="000000"/>
                  </a:solidFill>
                </a:ln>
                <a:noFill/>
                <a:latin typeface="AMX" pitchFamily="2" charset="77"/>
              </a:rPr>
              <a:t>GeForce Now</a:t>
            </a:r>
          </a:p>
        </p:txBody>
      </p:sp>
      <p:grpSp>
        <p:nvGrpSpPr>
          <p:cNvPr id="7" name="Agrupar 6">
            <a:extLst>
              <a:ext uri="{FF2B5EF4-FFF2-40B4-BE49-F238E27FC236}">
                <a16:creationId xmlns:a16="http://schemas.microsoft.com/office/drawing/2014/main" id="{2741618D-014F-7ED3-A6C0-CAEF9D85623B}"/>
              </a:ext>
            </a:extLst>
          </p:cNvPr>
          <p:cNvGrpSpPr/>
          <p:nvPr/>
        </p:nvGrpSpPr>
        <p:grpSpPr>
          <a:xfrm>
            <a:off x="0" y="1283856"/>
            <a:ext cx="12191999" cy="5574144"/>
            <a:chOff x="0" y="1283856"/>
            <a:chExt cx="12191999" cy="5574144"/>
          </a:xfrm>
        </p:grpSpPr>
        <p:sp>
          <p:nvSpPr>
            <p:cNvPr id="2" name="Round Same-side Corner of Rectangle 2">
              <a:extLst>
                <a:ext uri="{FF2B5EF4-FFF2-40B4-BE49-F238E27FC236}">
                  <a16:creationId xmlns:a16="http://schemas.microsoft.com/office/drawing/2014/main" id="{D084A0F6-940E-B3B0-D3B1-E3F0F0D328C5}"/>
                </a:ext>
              </a:extLst>
            </p:cNvPr>
            <p:cNvSpPr/>
            <p:nvPr/>
          </p:nvSpPr>
          <p:spPr>
            <a:xfrm>
              <a:off x="0" y="1283856"/>
              <a:ext cx="12191999" cy="5574144"/>
            </a:xfrm>
            <a:prstGeom prst="round2SameRect">
              <a:avLst>
                <a:gd name="adj1" fmla="val 11849"/>
                <a:gd name="adj2" fmla="val 0"/>
              </a:avLst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latin typeface="AMX" pitchFamily="2" charset="77"/>
              </a:endParaRPr>
            </a:p>
          </p:txBody>
        </p:sp>
        <p:sp>
          <p:nvSpPr>
            <p:cNvPr id="4" name="CaixaDeTexto 3">
              <a:extLst>
                <a:ext uri="{FF2B5EF4-FFF2-40B4-BE49-F238E27FC236}">
                  <a16:creationId xmlns:a16="http://schemas.microsoft.com/office/drawing/2014/main" id="{FE8B1C94-6E90-C6CB-5E1E-2D7CC49849CC}"/>
                </a:ext>
              </a:extLst>
            </p:cNvPr>
            <p:cNvSpPr txBox="1"/>
            <p:nvPr/>
          </p:nvSpPr>
          <p:spPr>
            <a:xfrm>
              <a:off x="750038" y="1513266"/>
              <a:ext cx="5966072" cy="526297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sz="2400" dirty="0">
                  <a:solidFill>
                    <a:srgbClr val="000000"/>
                  </a:solidFill>
                  <a:latin typeface="AMX" pitchFamily="2" charset="77"/>
                </a:rPr>
                <a:t>O </a:t>
              </a:r>
              <a:r>
                <a:rPr lang="pt-BR" sz="2400" b="1" dirty="0">
                  <a:solidFill>
                    <a:srgbClr val="000000"/>
                  </a:solidFill>
                  <a:highlight>
                    <a:srgbClr val="C98B31"/>
                  </a:highlight>
                  <a:latin typeface="AMX" pitchFamily="2" charset="77"/>
                </a:rPr>
                <a:t>GeForce NOW </a:t>
              </a:r>
              <a:r>
                <a:rPr lang="pt-BR" sz="2400" dirty="0">
                  <a:solidFill>
                    <a:srgbClr val="000000"/>
                  </a:solidFill>
                  <a:latin typeface="AMX" pitchFamily="2" charset="77"/>
                </a:rPr>
                <a:t>é um serviço de Cloud </a:t>
              </a:r>
              <a:r>
                <a:rPr lang="pt-BR" sz="2400" dirty="0" err="1">
                  <a:solidFill>
                    <a:srgbClr val="000000"/>
                  </a:solidFill>
                  <a:latin typeface="AMX" pitchFamily="2" charset="77"/>
                </a:rPr>
                <a:t>Gaming</a:t>
              </a:r>
              <a:r>
                <a:rPr lang="pt-BR" sz="2400" dirty="0">
                  <a:solidFill>
                    <a:srgbClr val="000000"/>
                  </a:solidFill>
                  <a:latin typeface="AMX" pitchFamily="2" charset="77"/>
                </a:rPr>
                <a:t> em parceria com a </a:t>
              </a:r>
              <a:r>
                <a:rPr lang="pt-BR" sz="2400" b="1" dirty="0">
                  <a:solidFill>
                    <a:srgbClr val="000000"/>
                  </a:solidFill>
                  <a:highlight>
                    <a:srgbClr val="C98B31"/>
                  </a:highlight>
                  <a:latin typeface="AMX" pitchFamily="2" charset="77"/>
                </a:rPr>
                <a:t>NVIDIA</a:t>
              </a:r>
              <a:r>
                <a:rPr lang="pt-BR" sz="2400" dirty="0">
                  <a:solidFill>
                    <a:srgbClr val="000000"/>
                  </a:solidFill>
                  <a:latin typeface="AMX" pitchFamily="2" charset="77"/>
                </a:rPr>
                <a:t>, que permite jogar em tempo real diretamente da nuvem. </a:t>
              </a:r>
            </a:p>
            <a:p>
              <a:r>
                <a:rPr lang="pt-BR" sz="2400" dirty="0">
                  <a:solidFill>
                    <a:srgbClr val="000000"/>
                  </a:solidFill>
                  <a:latin typeface="AMX" pitchFamily="2" charset="77"/>
                </a:rPr>
                <a:t>Compatível com diversos dispositivos, como notebook, desktop, Macbook, Chromebook, SHIELD TV, iPhone, iPad e Android.</a:t>
              </a:r>
            </a:p>
            <a:p>
              <a:r>
                <a:rPr lang="pt-BR" sz="2400" dirty="0">
                  <a:solidFill>
                    <a:srgbClr val="000000"/>
                  </a:solidFill>
                  <a:latin typeface="AMX" pitchFamily="2" charset="77"/>
                </a:rPr>
                <a:t>Conecte suas contas de jogos e acesse a biblioteca de games em qualquer lugar. Pause e retome as aventuras em qualquer dispositivo, sem consumir a memória          do aparelho.</a:t>
              </a:r>
            </a:p>
            <a:p>
              <a:r>
                <a:rPr lang="pt-BR" sz="2400" dirty="0">
                  <a:solidFill>
                    <a:srgbClr val="000000"/>
                  </a:solidFill>
                  <a:latin typeface="AMX" pitchFamily="2" charset="77"/>
                </a:rPr>
                <a:t>No plano </a:t>
              </a:r>
              <a:r>
                <a:rPr lang="pt-BR" sz="2400" b="1" dirty="0">
                  <a:solidFill>
                    <a:srgbClr val="000000"/>
                  </a:solidFill>
                  <a:highlight>
                    <a:srgbClr val="C98B31"/>
                  </a:highlight>
                  <a:latin typeface="AMX" pitchFamily="2" charset="77"/>
                </a:rPr>
                <a:t>50 com GeForce </a:t>
              </a:r>
              <a:r>
                <a:rPr lang="pt-BR" sz="2400" b="1" dirty="0" err="1">
                  <a:solidFill>
                    <a:srgbClr val="000000"/>
                  </a:solidFill>
                  <a:highlight>
                    <a:srgbClr val="C98B31"/>
                  </a:highlight>
                  <a:latin typeface="AMX" pitchFamily="2" charset="77"/>
                </a:rPr>
                <a:t>Now</a:t>
              </a:r>
              <a:r>
                <a:rPr lang="pt-BR" sz="2400" dirty="0">
                  <a:solidFill>
                    <a:srgbClr val="000000"/>
                  </a:solidFill>
                  <a:latin typeface="AMX" pitchFamily="2" charset="77"/>
                </a:rPr>
                <a:t>, o cliente tem a assinatura inclusa.</a:t>
              </a:r>
            </a:p>
          </p:txBody>
        </p:sp>
      </p:grpSp>
      <p:pic>
        <p:nvPicPr>
          <p:cNvPr id="5" name="Gráfico 27">
            <a:extLst>
              <a:ext uri="{FF2B5EF4-FFF2-40B4-BE49-F238E27FC236}">
                <a16:creationId xmlns:a16="http://schemas.microsoft.com/office/drawing/2014/main" id="{AF898553-D8EA-B118-867A-D94EDEE938D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123110" y="3012149"/>
            <a:ext cx="4041778" cy="1058779"/>
          </a:xfrm>
          <a:prstGeom prst="rect">
            <a:avLst/>
          </a:prstGeom>
        </p:spPr>
      </p:pic>
      <p:sp>
        <p:nvSpPr>
          <p:cNvPr id="6" name="Round Same-side Corner of Rectangle 2">
            <a:extLst>
              <a:ext uri="{FF2B5EF4-FFF2-40B4-BE49-F238E27FC236}">
                <a16:creationId xmlns:a16="http://schemas.microsoft.com/office/drawing/2014/main" id="{3835DE85-A730-1FCA-F859-2E9FE55E4EAC}"/>
              </a:ext>
            </a:extLst>
          </p:cNvPr>
          <p:cNvSpPr/>
          <p:nvPr/>
        </p:nvSpPr>
        <p:spPr>
          <a:xfrm>
            <a:off x="6563710" y="5233896"/>
            <a:ext cx="5628289" cy="1638278"/>
          </a:xfrm>
          <a:prstGeom prst="round2SameRect">
            <a:avLst>
              <a:gd name="adj1" fmla="val 11849"/>
              <a:gd name="adj2" fmla="val 0"/>
            </a:avLst>
          </a:prstGeom>
          <a:solidFill>
            <a:srgbClr val="D8D8D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err="1">
                <a:solidFill>
                  <a:srgbClr val="000000"/>
                </a:solidFill>
                <a:latin typeface="AMX" pitchFamily="2" charset="77"/>
              </a:rPr>
              <a:t>Ofereça</a:t>
            </a:r>
            <a:r>
              <a:rPr lang="en-US" sz="2800" dirty="0">
                <a:solidFill>
                  <a:srgbClr val="000000"/>
                </a:solidFill>
                <a:latin typeface="AMX" pitchFamily="2" charset="77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AMX" pitchFamily="2" charset="77"/>
              </a:rPr>
              <a:t>ao</a:t>
            </a:r>
            <a:r>
              <a:rPr lang="en-US" sz="2800" dirty="0">
                <a:solidFill>
                  <a:srgbClr val="000000"/>
                </a:solidFill>
                <a:latin typeface="AMX" pitchFamily="2" charset="77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AMX" pitchFamily="2" charset="77"/>
              </a:rPr>
              <a:t>cliente</a:t>
            </a:r>
            <a:r>
              <a:rPr lang="en-US" sz="2800" dirty="0">
                <a:solidFill>
                  <a:srgbClr val="000000"/>
                </a:solidFill>
                <a:latin typeface="AMX" pitchFamily="2" charset="77"/>
              </a:rPr>
              <a:t> a </a:t>
            </a:r>
            <a:r>
              <a:rPr lang="en-US" sz="2800" b="1" dirty="0" err="1">
                <a:solidFill>
                  <a:srgbClr val="000000"/>
                </a:solidFill>
                <a:highlight>
                  <a:srgbClr val="C98B31"/>
                </a:highlight>
                <a:latin typeface="AMX" pitchFamily="2" charset="77"/>
              </a:rPr>
              <a:t>liberdade</a:t>
            </a:r>
            <a:r>
              <a:rPr lang="en-US" sz="2800" dirty="0">
                <a:solidFill>
                  <a:srgbClr val="000000"/>
                </a:solidFill>
                <a:latin typeface="AMX" pitchFamily="2" charset="77"/>
              </a:rPr>
              <a:t> de </a:t>
            </a:r>
            <a:r>
              <a:rPr lang="en-US" sz="2800" dirty="0" err="1">
                <a:solidFill>
                  <a:srgbClr val="000000"/>
                </a:solidFill>
                <a:latin typeface="AMX" pitchFamily="2" charset="77"/>
              </a:rPr>
              <a:t>jogar</a:t>
            </a:r>
            <a:r>
              <a:rPr lang="en-US" sz="2800" dirty="0">
                <a:solidFill>
                  <a:srgbClr val="000000"/>
                </a:solidFill>
                <a:latin typeface="AMX" pitchFamily="2" charset="77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highlight>
                  <a:srgbClr val="C98B31"/>
                </a:highlight>
                <a:latin typeface="AMX" pitchFamily="2" charset="77"/>
              </a:rPr>
              <a:t>onde</a:t>
            </a:r>
            <a:r>
              <a:rPr lang="en-US" sz="2800" dirty="0">
                <a:solidFill>
                  <a:srgbClr val="000000"/>
                </a:solidFill>
                <a:latin typeface="AMX" pitchFamily="2" charset="77"/>
              </a:rPr>
              <a:t> e </a:t>
            </a:r>
            <a:r>
              <a:rPr lang="en-US" sz="2800" b="1" dirty="0" err="1">
                <a:solidFill>
                  <a:srgbClr val="000000"/>
                </a:solidFill>
                <a:highlight>
                  <a:srgbClr val="C98B31"/>
                </a:highlight>
                <a:latin typeface="AMX" pitchFamily="2" charset="77"/>
              </a:rPr>
              <a:t>quando</a:t>
            </a:r>
            <a:r>
              <a:rPr lang="en-US" sz="2800" b="1" dirty="0">
                <a:solidFill>
                  <a:srgbClr val="000000"/>
                </a:solidFill>
                <a:highlight>
                  <a:srgbClr val="C98B31"/>
                </a:highlight>
                <a:latin typeface="AMX" pitchFamily="2" charset="77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highlight>
                  <a:srgbClr val="C98B31"/>
                </a:highlight>
                <a:latin typeface="AMX" pitchFamily="2" charset="77"/>
              </a:rPr>
              <a:t>quiser</a:t>
            </a:r>
            <a:r>
              <a:rPr lang="en-US" sz="2800" dirty="0">
                <a:solidFill>
                  <a:srgbClr val="000000"/>
                </a:solidFill>
                <a:latin typeface="AMX" pitchFamily="2" charset="77"/>
              </a:rPr>
              <a:t>!</a:t>
            </a:r>
          </a:p>
        </p:txBody>
      </p:sp>
      <p:sp>
        <p:nvSpPr>
          <p:cNvPr id="8" name="CaixaDeTexto 7">
            <a:extLst>
              <a:ext uri="{FF2B5EF4-FFF2-40B4-BE49-F238E27FC236}">
                <a16:creationId xmlns:a16="http://schemas.microsoft.com/office/drawing/2014/main" id="{44286B0B-B89E-80FB-AEC7-17F4C3D46B66}"/>
              </a:ext>
            </a:extLst>
          </p:cNvPr>
          <p:cNvSpPr txBox="1"/>
          <p:nvPr/>
        </p:nvSpPr>
        <p:spPr>
          <a:xfrm>
            <a:off x="7878725" y="1876667"/>
            <a:ext cx="409743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dirty="0">
                <a:highlight>
                  <a:srgbClr val="FFFF00"/>
                </a:highlight>
              </a:rPr>
              <a:t>Caso tenha um video nos canais oficiais da Claro falando sobre, então substituir, se não, resumir o texto</a:t>
            </a:r>
          </a:p>
        </p:txBody>
      </p:sp>
    </p:spTree>
    <p:extLst>
      <p:ext uri="{BB962C8B-B14F-4D97-AF65-F5344CB8AC3E}">
        <p14:creationId xmlns:p14="http://schemas.microsoft.com/office/powerpoint/2010/main" val="30217911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64" presetClass="path" presetSubtype="0" accel="50000" decel="50000" fill="hold" grpId="1" nodeType="withEffect">
                                  <p:stCondLst>
                                    <p:cond delay="250"/>
                                  </p:stCondLst>
                                  <p:childTnLst>
                                    <p:animMotion origin="layout" path="M 0 0.10347 L 0 1.48148E-6 " pathEditMode="relative" rAng="0" ptsTypes="AA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51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 animBg="1"/>
      <p:bldP spid="6" grpId="1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erson holding a phone&#10;&#10;Description automatically generated">
            <a:extLst>
              <a:ext uri="{FF2B5EF4-FFF2-40B4-BE49-F238E27FC236}">
                <a16:creationId xmlns:a16="http://schemas.microsoft.com/office/drawing/2014/main" id="{055B34AA-BF4C-6885-8F8F-2B90CFC2FB5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5898"/>
          <a:stretch/>
        </p:blipFill>
        <p:spPr>
          <a:xfrm>
            <a:off x="-1" y="0"/>
            <a:ext cx="7641507" cy="6858000"/>
          </a:xfrm>
          <a:prstGeom prst="rect">
            <a:avLst/>
          </a:prstGeom>
        </p:spPr>
      </p:pic>
      <p:sp>
        <p:nvSpPr>
          <p:cNvPr id="12" name="Arc 11">
            <a:extLst>
              <a:ext uri="{FF2B5EF4-FFF2-40B4-BE49-F238E27FC236}">
                <a16:creationId xmlns:a16="http://schemas.microsoft.com/office/drawing/2014/main" id="{778ECA41-EE27-E494-A982-233082896394}"/>
              </a:ext>
            </a:extLst>
          </p:cNvPr>
          <p:cNvSpPr/>
          <p:nvPr/>
        </p:nvSpPr>
        <p:spPr>
          <a:xfrm>
            <a:off x="900943" y="1313874"/>
            <a:ext cx="4230253" cy="4230253"/>
          </a:xfrm>
          <a:prstGeom prst="arc">
            <a:avLst>
              <a:gd name="adj1" fmla="val 17615955"/>
              <a:gd name="adj2" fmla="val 14444388"/>
            </a:avLst>
          </a:prstGeom>
          <a:noFill/>
          <a:ln w="9525">
            <a:solidFill>
              <a:srgbClr val="0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MX" pitchFamily="2" charset="77"/>
              <a:ea typeface="+mn-ea"/>
              <a:cs typeface="+mn-cs"/>
            </a:endParaRPr>
          </a:p>
        </p:txBody>
      </p:sp>
      <p:sp>
        <p:nvSpPr>
          <p:cNvPr id="13" name="Arc 12">
            <a:extLst>
              <a:ext uri="{FF2B5EF4-FFF2-40B4-BE49-F238E27FC236}">
                <a16:creationId xmlns:a16="http://schemas.microsoft.com/office/drawing/2014/main" id="{217D2052-268F-9C7D-59C5-7CAD864D3D5F}"/>
              </a:ext>
            </a:extLst>
          </p:cNvPr>
          <p:cNvSpPr/>
          <p:nvPr/>
        </p:nvSpPr>
        <p:spPr>
          <a:xfrm>
            <a:off x="1062578" y="1475510"/>
            <a:ext cx="3906982" cy="3906980"/>
          </a:xfrm>
          <a:prstGeom prst="arc">
            <a:avLst>
              <a:gd name="adj1" fmla="val 17635939"/>
              <a:gd name="adj2" fmla="val 14352986"/>
            </a:avLst>
          </a:prstGeom>
          <a:noFill/>
          <a:ln w="9525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MX" pitchFamily="2" charset="77"/>
              <a:ea typeface="+mn-ea"/>
              <a:cs typeface="+mn-cs"/>
            </a:endParaRPr>
          </a:p>
        </p:txBody>
      </p:sp>
      <p:sp>
        <p:nvSpPr>
          <p:cNvPr id="6" name="Round Same-side Corner of Rectangle 5">
            <a:extLst>
              <a:ext uri="{FF2B5EF4-FFF2-40B4-BE49-F238E27FC236}">
                <a16:creationId xmlns:a16="http://schemas.microsoft.com/office/drawing/2014/main" id="{3948E11E-5489-B5ED-3E22-68559DBC5EDC}"/>
              </a:ext>
            </a:extLst>
          </p:cNvPr>
          <p:cNvSpPr/>
          <p:nvPr/>
        </p:nvSpPr>
        <p:spPr>
          <a:xfrm rot="16200000">
            <a:off x="5160816" y="-173185"/>
            <a:ext cx="6858005" cy="7204364"/>
          </a:xfrm>
          <a:prstGeom prst="round2SameRect">
            <a:avLst>
              <a:gd name="adj1" fmla="val 11849"/>
              <a:gd name="adj2" fmla="val 0"/>
            </a:avLst>
          </a:prstGeom>
          <a:solidFill>
            <a:srgbClr val="CA332F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MX" pitchFamily="2" charset="77"/>
              <a:ea typeface="+mn-ea"/>
              <a:cs typeface="+mn-cs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97B321D-F697-5F7D-BAFC-289342C420AF}"/>
              </a:ext>
            </a:extLst>
          </p:cNvPr>
          <p:cNvSpPr txBox="1"/>
          <p:nvPr/>
        </p:nvSpPr>
        <p:spPr>
          <a:xfrm>
            <a:off x="5613074" y="1047127"/>
            <a:ext cx="620438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5400" b="1" i="0" u="none" strike="noStrike" kern="1200" cap="none" spc="0" normalizeH="0" baseline="0" noProof="0" dirty="0" err="1">
                <a:ln w="12700">
                  <a:solidFill>
                    <a:prstClr val="white"/>
                  </a:solidFill>
                </a:ln>
                <a:noFill/>
                <a:effectLst/>
                <a:uLnTx/>
                <a:uFillTx/>
                <a:latin typeface="AMX" pitchFamily="2" charset="77"/>
                <a:ea typeface="+mn-ea"/>
                <a:cs typeface="+mn-cs"/>
              </a:rPr>
              <a:t>Armazenamento</a:t>
            </a:r>
            <a:r>
              <a:rPr kumimoji="0" lang="en-US" sz="5400" b="1" i="0" u="none" strike="noStrike" kern="1200" cap="none" spc="0" normalizeH="0" baseline="0" noProof="0" dirty="0">
                <a:ln w="12700">
                  <a:solidFill>
                    <a:prstClr val="white"/>
                  </a:solidFill>
                </a:ln>
                <a:noFill/>
                <a:effectLst/>
                <a:uLnTx/>
                <a:uFillTx/>
                <a:latin typeface="AMX" pitchFamily="2" charset="77"/>
                <a:ea typeface="+mn-ea"/>
                <a:cs typeface="+mn-cs"/>
              </a:rPr>
              <a:t> </a:t>
            </a:r>
            <a:r>
              <a:rPr kumimoji="0" lang="en-US" sz="5400" b="1" i="0" u="none" strike="noStrike" kern="1200" cap="none" spc="0" normalizeH="0" baseline="0" noProof="0" dirty="0" err="1">
                <a:ln w="12700">
                  <a:solidFill>
                    <a:prstClr val="white"/>
                  </a:solidFill>
                </a:ln>
                <a:noFill/>
                <a:effectLst/>
                <a:uLnTx/>
                <a:uFillTx/>
                <a:latin typeface="AMX" pitchFamily="2" charset="77"/>
                <a:ea typeface="+mn-ea"/>
                <a:cs typeface="+mn-cs"/>
              </a:rPr>
              <a:t>em</a:t>
            </a:r>
            <a:r>
              <a:rPr kumimoji="0" lang="en-US" sz="5400" b="1" i="0" u="none" strike="noStrike" kern="1200" cap="none" spc="0" normalizeH="0" baseline="0" noProof="0" dirty="0">
                <a:ln w="12700">
                  <a:solidFill>
                    <a:prstClr val="white"/>
                  </a:solidFill>
                </a:ln>
                <a:noFill/>
                <a:effectLst/>
                <a:uLnTx/>
                <a:uFillTx/>
                <a:latin typeface="AMX" pitchFamily="2" charset="77"/>
                <a:ea typeface="+mn-ea"/>
                <a:cs typeface="+mn-cs"/>
              </a:rPr>
              <a:t> </a:t>
            </a:r>
            <a:r>
              <a:rPr kumimoji="0" lang="en-US" sz="5400" b="1" i="0" u="none" strike="noStrike" kern="1200" cap="none" spc="0" normalizeH="0" baseline="0" noProof="0" dirty="0" err="1">
                <a:ln w="12700">
                  <a:solidFill>
                    <a:prstClr val="white"/>
                  </a:solidFill>
                </a:ln>
                <a:noFill/>
                <a:effectLst/>
                <a:uLnTx/>
                <a:uFillTx/>
                <a:latin typeface="AMX" pitchFamily="2" charset="77"/>
                <a:ea typeface="+mn-ea"/>
                <a:cs typeface="+mn-cs"/>
              </a:rPr>
              <a:t>nuvem</a:t>
            </a:r>
            <a:endParaRPr kumimoji="0" lang="en-US" sz="5400" b="1" i="0" u="none" strike="noStrike" kern="1200" cap="none" spc="0" normalizeH="0" baseline="0" noProof="0" dirty="0">
              <a:ln w="12700">
                <a:solidFill>
                  <a:prstClr val="white"/>
                </a:solidFill>
              </a:ln>
              <a:noFill/>
              <a:effectLst/>
              <a:uLnTx/>
              <a:uFillTx/>
              <a:latin typeface="AMX" pitchFamily="2" charset="77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3D6F68F-1F76-F0A3-0647-A417A32077EE}"/>
              </a:ext>
            </a:extLst>
          </p:cNvPr>
          <p:cNvSpPr txBox="1"/>
          <p:nvPr/>
        </p:nvSpPr>
        <p:spPr>
          <a:xfrm>
            <a:off x="6479597" y="3566608"/>
            <a:ext cx="4890442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77"/>
                <a:ea typeface="+mn-ea"/>
                <a:cs typeface="+mn-cs"/>
              </a:rPr>
              <a:t>O cliente escolhe a sua </a:t>
            </a:r>
            <a:r>
              <a:rPr kumimoji="0" lang="pt-BR" sz="2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highlight>
                  <a:srgbClr val="961A1A"/>
                </a:highlight>
                <a:uLnTx/>
                <a:uFillTx/>
                <a:latin typeface="AMX" pitchFamily="2" charset="77"/>
                <a:ea typeface="+mn-ea"/>
                <a:cs typeface="+mn-cs"/>
              </a:rPr>
              <a:t>nuvem</a:t>
            </a:r>
            <a:r>
              <a:rPr kumimoji="0" lang="pt-BR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77"/>
                <a:ea typeface="+mn-ea"/>
                <a:cs typeface="+mn-cs"/>
              </a:rPr>
              <a:t>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77"/>
                <a:ea typeface="+mn-ea"/>
                <a:cs typeface="+mn-cs"/>
              </a:rPr>
              <a:t>O cliente terá direito de escolher, via Claro store, qual serviço é ideal para ele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77"/>
                <a:ea typeface="+mn-ea"/>
                <a:cs typeface="+mn-cs"/>
              </a:rPr>
              <a:t>.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3AE0F171-2D58-2C3D-AF42-4310495D8BE0}"/>
              </a:ext>
            </a:extLst>
          </p:cNvPr>
          <p:cNvGrpSpPr/>
          <p:nvPr/>
        </p:nvGrpSpPr>
        <p:grpSpPr>
          <a:xfrm>
            <a:off x="222204" y="187685"/>
            <a:ext cx="11729044" cy="219217"/>
            <a:chOff x="222204" y="187685"/>
            <a:chExt cx="11729044" cy="219217"/>
          </a:xfrm>
        </p:grpSpPr>
        <p:pic>
          <p:nvPicPr>
            <p:cNvPr id="4" name="Graphic 12">
              <a:extLst>
                <a:ext uri="{FF2B5EF4-FFF2-40B4-BE49-F238E27FC236}">
                  <a16:creationId xmlns:a16="http://schemas.microsoft.com/office/drawing/2014/main" id="{2C9F2FD9-699F-B20E-E9DD-66AEAF03DAF1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rcRect/>
            <a:stretch/>
          </p:blipFill>
          <p:spPr>
            <a:xfrm>
              <a:off x="11370039" y="187685"/>
              <a:ext cx="581209" cy="219217"/>
            </a:xfrm>
            <a:prstGeom prst="rect">
              <a:avLst/>
            </a:prstGeom>
          </p:spPr>
        </p:pic>
        <p:pic>
          <p:nvPicPr>
            <p:cNvPr id="5" name="Graphic 4">
              <a:extLst>
                <a:ext uri="{FF2B5EF4-FFF2-40B4-BE49-F238E27FC236}">
                  <a16:creationId xmlns:a16="http://schemas.microsoft.com/office/drawing/2014/main" id="{ECEC99A8-B882-DBC8-76F2-36A7A84200B4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222204" y="189282"/>
              <a:ext cx="589478" cy="212867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81387565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3" presetClass="path" presetSubtype="0" accel="50000" decel="50000" fill="hold" nodeType="withEffect">
                                  <p:stCondLst>
                                    <p:cond delay="150"/>
                                  </p:stCondLst>
                                  <p:childTnLst>
                                    <p:animMotion origin="layout" path="M -0.05234 0 L -1.45833E-6 0 " pathEditMode="relative" rAng="0" ptsTypes="AA">
                                      <p:cBhvr>
                                        <p:cTn id="9" dur="1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617" y="0"/>
                                    </p:animMotion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grpId="0" nodeType="with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3" presetClass="path" presetSubtype="0" accel="50000" decel="50000" fill="hold" grpId="1" nodeType="withEffect">
                                  <p:stCondLst>
                                    <p:cond delay="150"/>
                                  </p:stCondLst>
                                  <p:childTnLst>
                                    <p:animMotion origin="layout" path="M 0.11432 0 L 2.70833E-6 0 " pathEditMode="relative" rAng="0" ptsTypes="AA">
                                      <p:cBhvr>
                                        <p:cTn id="14" dur="1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716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400"/>
                            </p:stCondLst>
                            <p:childTnLst>
                              <p:par>
                                <p:cTn id="16" presetID="10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050"/>
                            </p:stCondLst>
                            <p:childTnLst>
                              <p:par>
                                <p:cTn id="20" presetID="10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700"/>
                            </p:stCondLst>
                            <p:childTnLst>
                              <p:par>
                                <p:cTn id="24" presetID="21" presetClass="entr" presetSubtype="1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6" dur="7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1" presetClass="entr" presetSubtype="1" fill="hold" grpId="0" nodeType="with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9" dur="7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6" grpId="0" animBg="1"/>
      <p:bldP spid="6" grpId="1" animBg="1"/>
      <p:bldP spid="10" grpId="0"/>
      <p:bldP spid="11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31371DB-CFAB-E51A-D19C-CF41B02978F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 Same-side Corner of Rectangle 2">
            <a:extLst>
              <a:ext uri="{FF2B5EF4-FFF2-40B4-BE49-F238E27FC236}">
                <a16:creationId xmlns:a16="http://schemas.microsoft.com/office/drawing/2014/main" id="{F636E3B4-B59E-C338-47BE-942674B1FC78}"/>
              </a:ext>
            </a:extLst>
          </p:cNvPr>
          <p:cNvSpPr/>
          <p:nvPr/>
        </p:nvSpPr>
        <p:spPr>
          <a:xfrm>
            <a:off x="0" y="1283856"/>
            <a:ext cx="12191999" cy="5574144"/>
          </a:xfrm>
          <a:prstGeom prst="round2SameRect">
            <a:avLst>
              <a:gd name="adj1" fmla="val 11849"/>
              <a:gd name="adj2" fmla="val 0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MX" pitchFamily="2" charset="77"/>
              <a:ea typeface="+mn-ea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C4B8894-A0AE-85DB-FBE5-D103A41179A6}"/>
              </a:ext>
            </a:extLst>
          </p:cNvPr>
          <p:cNvSpPr txBox="1"/>
          <p:nvPr/>
        </p:nvSpPr>
        <p:spPr>
          <a:xfrm>
            <a:off x="1920825" y="370923"/>
            <a:ext cx="835036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1" i="0" u="none" strike="noStrike" kern="1200" cap="none" spc="0" normalizeH="0" baseline="0" noProof="0" dirty="0">
                <a:ln>
                  <a:solidFill>
                    <a:srgbClr val="000000"/>
                  </a:solidFill>
                </a:ln>
                <a:noFill/>
                <a:effectLst/>
                <a:uLnTx/>
                <a:uFillTx/>
                <a:latin typeface="AMX" pitchFamily="2" charset="77"/>
                <a:ea typeface="+mn-ea"/>
                <a:cs typeface="+mn-cs"/>
              </a:rPr>
              <a:t>ARMAZENAMENTO EM NUVEM</a:t>
            </a:r>
          </a:p>
        </p:txBody>
      </p:sp>
      <p:graphicFrame>
        <p:nvGraphicFramePr>
          <p:cNvPr id="5" name="Tabela 4">
            <a:extLst>
              <a:ext uri="{FF2B5EF4-FFF2-40B4-BE49-F238E27FC236}">
                <a16:creationId xmlns:a16="http://schemas.microsoft.com/office/drawing/2014/main" id="{F7274942-85F8-C396-EFB9-878B6E2ABEAF}"/>
              </a:ext>
            </a:extLst>
          </p:cNvPr>
          <p:cNvGraphicFramePr>
            <a:graphicFrameLocks noGrp="1"/>
          </p:cNvGraphicFramePr>
          <p:nvPr/>
        </p:nvGraphicFramePr>
        <p:xfrm>
          <a:off x="854702" y="2058470"/>
          <a:ext cx="10295898" cy="31644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431966">
                  <a:extLst>
                    <a:ext uri="{9D8B030D-6E8A-4147-A177-3AD203B41FA5}">
                      <a16:colId xmlns:a16="http://schemas.microsoft.com/office/drawing/2014/main" val="1658431768"/>
                    </a:ext>
                  </a:extLst>
                </a:gridCol>
                <a:gridCol w="3431966">
                  <a:extLst>
                    <a:ext uri="{9D8B030D-6E8A-4147-A177-3AD203B41FA5}">
                      <a16:colId xmlns:a16="http://schemas.microsoft.com/office/drawing/2014/main" val="4108486404"/>
                    </a:ext>
                  </a:extLst>
                </a:gridCol>
                <a:gridCol w="3431966">
                  <a:extLst>
                    <a:ext uri="{9D8B030D-6E8A-4147-A177-3AD203B41FA5}">
                      <a16:colId xmlns:a16="http://schemas.microsoft.com/office/drawing/2014/main" val="2724758083"/>
                    </a:ext>
                  </a:extLst>
                </a:gridCol>
              </a:tblGrid>
              <a:tr h="452064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sz="1800" dirty="0">
                          <a:solidFill>
                            <a:schemeClr val="bg1"/>
                          </a:solidFill>
                          <a:latin typeface="AMX" pitchFamily="2" charset="77"/>
                        </a:rPr>
                        <a:t>PLANO</a:t>
                      </a: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sz="1800" dirty="0">
                          <a:solidFill>
                            <a:schemeClr val="bg1"/>
                          </a:solidFill>
                          <a:latin typeface="AMX" pitchFamily="2" charset="77"/>
                        </a:rPr>
                        <a:t>GOOGLE ONE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sz="1800" dirty="0">
                          <a:solidFill>
                            <a:schemeClr val="bg1"/>
                          </a:solidFill>
                          <a:latin typeface="AMX" pitchFamily="2" charset="77"/>
                        </a:rPr>
                        <a:t>ICLOUD+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81337666"/>
                  </a:ext>
                </a:extLst>
              </a:tr>
              <a:tr h="452064">
                <a:tc>
                  <a:txBody>
                    <a:bodyPr/>
                    <a:lstStyle/>
                    <a:p>
                      <a:pPr algn="ctr"/>
                      <a:r>
                        <a:rPr lang="pt-BR" sz="1400" b="1" dirty="0">
                          <a:solidFill>
                            <a:schemeClr val="bg1"/>
                          </a:solidFill>
                          <a:latin typeface="AMX" pitchFamily="2" charset="77"/>
                        </a:rPr>
                        <a:t>50GB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332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600" b="0" i="0" u="none" strike="noStrike" kern="1200" dirty="0">
                          <a:solidFill>
                            <a:schemeClr val="tx1"/>
                          </a:solidFill>
                          <a:effectLst/>
                          <a:latin typeface="AMX" pitchFamily="2" charset="0"/>
                          <a:ea typeface="+mn-ea"/>
                          <a:cs typeface="Arial" panose="020B0604020202020204" pitchFamily="34" charset="0"/>
                        </a:rPr>
                        <a:t>Google </a:t>
                      </a:r>
                      <a:r>
                        <a:rPr lang="pt-BR" sz="1600" b="0" i="0" u="none" strike="noStrike" kern="1200" dirty="0" err="1">
                          <a:solidFill>
                            <a:schemeClr val="tx1"/>
                          </a:solidFill>
                          <a:effectLst/>
                          <a:latin typeface="AMX" pitchFamily="2" charset="0"/>
                          <a:ea typeface="+mn-ea"/>
                          <a:cs typeface="Arial" panose="020B0604020202020204" pitchFamily="34" charset="0"/>
                        </a:rPr>
                        <a:t>One</a:t>
                      </a:r>
                      <a:r>
                        <a:rPr lang="pt-BR" sz="1600" b="0" i="0" u="none" strike="noStrike" kern="1200" dirty="0">
                          <a:solidFill>
                            <a:schemeClr val="tx1"/>
                          </a:solidFill>
                          <a:effectLst/>
                          <a:latin typeface="AMX" pitchFamily="2" charset="0"/>
                          <a:ea typeface="+mn-ea"/>
                          <a:cs typeface="Arial" panose="020B0604020202020204" pitchFamily="34" charset="0"/>
                        </a:rPr>
                        <a:t> 100GB</a:t>
                      </a:r>
                    </a:p>
                  </a:txBody>
                  <a:tcPr marL="8114" marR="8114" marT="811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8D8D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600" b="0" i="0" u="none" strike="noStrike" kern="1200" dirty="0">
                          <a:solidFill>
                            <a:schemeClr val="tx1"/>
                          </a:solidFill>
                          <a:effectLst/>
                          <a:latin typeface="AMX" pitchFamily="2" charset="0"/>
                          <a:ea typeface="+mn-ea"/>
                          <a:cs typeface="Arial" panose="020B0604020202020204" pitchFamily="34" charset="0"/>
                        </a:rPr>
                        <a:t>iCloud+ 50GB</a:t>
                      </a:r>
                    </a:p>
                  </a:txBody>
                  <a:tcPr marL="8114" marR="8114" marT="811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8D8D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7496434"/>
                  </a:ext>
                </a:extLst>
              </a:tr>
              <a:tr h="452064">
                <a:tc>
                  <a:txBody>
                    <a:bodyPr/>
                    <a:lstStyle/>
                    <a:p>
                      <a:pPr algn="ctr"/>
                      <a:r>
                        <a:rPr lang="pt-BR" sz="1400" b="1" dirty="0">
                          <a:solidFill>
                            <a:schemeClr val="bg1"/>
                          </a:solidFill>
                          <a:latin typeface="AMX" pitchFamily="2" charset="77"/>
                        </a:rPr>
                        <a:t>50GB GEFORCE NOW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332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600" b="0" i="0" u="none" strike="noStrike" kern="1200" dirty="0">
                          <a:solidFill>
                            <a:schemeClr val="tx1"/>
                          </a:solidFill>
                          <a:effectLst/>
                          <a:latin typeface="AMX" pitchFamily="2" charset="0"/>
                          <a:ea typeface="+mn-ea"/>
                          <a:cs typeface="Arial" panose="020B0604020202020204" pitchFamily="34" charset="0"/>
                        </a:rPr>
                        <a:t>Google </a:t>
                      </a:r>
                      <a:r>
                        <a:rPr lang="pt-BR" sz="1600" b="0" i="0" u="none" strike="noStrike" kern="1200" dirty="0" err="1">
                          <a:solidFill>
                            <a:schemeClr val="tx1"/>
                          </a:solidFill>
                          <a:effectLst/>
                          <a:latin typeface="AMX" pitchFamily="2" charset="0"/>
                          <a:ea typeface="+mn-ea"/>
                          <a:cs typeface="Arial" panose="020B0604020202020204" pitchFamily="34" charset="0"/>
                        </a:rPr>
                        <a:t>One</a:t>
                      </a:r>
                      <a:r>
                        <a:rPr lang="pt-BR" sz="1600" b="0" i="0" u="none" strike="noStrike" kern="1200" dirty="0">
                          <a:solidFill>
                            <a:schemeClr val="tx1"/>
                          </a:solidFill>
                          <a:effectLst/>
                          <a:latin typeface="AMX" pitchFamily="2" charset="0"/>
                          <a:ea typeface="+mn-ea"/>
                          <a:cs typeface="Arial" panose="020B0604020202020204" pitchFamily="34" charset="0"/>
                        </a:rPr>
                        <a:t> 100GB</a:t>
                      </a:r>
                    </a:p>
                  </a:txBody>
                  <a:tcPr marL="8114" marR="8114" marT="811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8D8D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600" b="0" i="0" u="none" strike="noStrike" kern="1200" dirty="0">
                          <a:solidFill>
                            <a:schemeClr val="tx1"/>
                          </a:solidFill>
                          <a:effectLst/>
                          <a:latin typeface="AMX" pitchFamily="2" charset="0"/>
                          <a:ea typeface="+mn-ea"/>
                          <a:cs typeface="Arial" panose="020B0604020202020204" pitchFamily="34" charset="0"/>
                        </a:rPr>
                        <a:t>iCloud+ 50GB</a:t>
                      </a:r>
                    </a:p>
                  </a:txBody>
                  <a:tcPr marL="8114" marR="8114" marT="811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8D8D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02459548"/>
                  </a:ext>
                </a:extLst>
              </a:tr>
              <a:tr h="452064">
                <a:tc>
                  <a:txBody>
                    <a:bodyPr/>
                    <a:lstStyle/>
                    <a:p>
                      <a:pPr algn="ctr"/>
                      <a:r>
                        <a:rPr lang="pt-BR" sz="1400" b="1" dirty="0">
                          <a:solidFill>
                            <a:schemeClr val="bg1"/>
                          </a:solidFill>
                          <a:latin typeface="AMX" pitchFamily="2" charset="77"/>
                        </a:rPr>
                        <a:t>100GB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332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17557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sz="1600" b="0" i="0" u="none" strike="noStrike" kern="1200" dirty="0">
                          <a:solidFill>
                            <a:schemeClr val="tx1"/>
                          </a:solidFill>
                          <a:effectLst/>
                          <a:latin typeface="AMX" pitchFamily="2" charset="0"/>
                          <a:ea typeface="+mn-ea"/>
                          <a:cs typeface="Arial" panose="020B0604020202020204" pitchFamily="34" charset="0"/>
                        </a:rPr>
                        <a:t>Google </a:t>
                      </a:r>
                      <a:r>
                        <a:rPr lang="pt-BR" sz="1600" b="0" i="0" u="none" strike="noStrike" kern="1200" dirty="0" err="1">
                          <a:solidFill>
                            <a:schemeClr val="tx1"/>
                          </a:solidFill>
                          <a:effectLst/>
                          <a:latin typeface="AMX" pitchFamily="2" charset="0"/>
                          <a:ea typeface="+mn-ea"/>
                          <a:cs typeface="Arial" panose="020B0604020202020204" pitchFamily="34" charset="0"/>
                        </a:rPr>
                        <a:t>One</a:t>
                      </a:r>
                      <a:r>
                        <a:rPr lang="pt-BR" sz="1600" b="0" i="0" u="none" strike="noStrike" kern="1200" dirty="0">
                          <a:solidFill>
                            <a:schemeClr val="tx1"/>
                          </a:solidFill>
                          <a:effectLst/>
                          <a:latin typeface="AMX" pitchFamily="2" charset="0"/>
                          <a:ea typeface="+mn-ea"/>
                          <a:cs typeface="Arial" panose="020B0604020202020204" pitchFamily="34" charset="0"/>
                        </a:rPr>
                        <a:t> 200GB</a:t>
                      </a:r>
                    </a:p>
                  </a:txBody>
                  <a:tcPr marL="8114" marR="8114" marT="811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8D8D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17557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sz="1600" b="0" i="0" u="none" strike="noStrike" kern="1200" dirty="0">
                          <a:solidFill>
                            <a:schemeClr val="tx1"/>
                          </a:solidFill>
                          <a:effectLst/>
                          <a:latin typeface="AMX" pitchFamily="2" charset="0"/>
                          <a:ea typeface="+mn-ea"/>
                          <a:cs typeface="Arial" panose="020B0604020202020204" pitchFamily="34" charset="0"/>
                        </a:rPr>
                        <a:t>iCloud+ 200GB</a:t>
                      </a:r>
                    </a:p>
                  </a:txBody>
                  <a:tcPr marL="8114" marR="8114" marT="811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8D8D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37827498"/>
                  </a:ext>
                </a:extLst>
              </a:tr>
              <a:tr h="452064">
                <a:tc>
                  <a:txBody>
                    <a:bodyPr/>
                    <a:lstStyle/>
                    <a:p>
                      <a:pPr algn="ctr"/>
                      <a:r>
                        <a:rPr lang="pt-BR" sz="1400" b="1" dirty="0">
                          <a:solidFill>
                            <a:schemeClr val="bg1"/>
                          </a:solidFill>
                          <a:latin typeface="AMX" pitchFamily="2" charset="77"/>
                        </a:rPr>
                        <a:t>150GB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332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17557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sz="1600" b="0" i="0" u="none" strike="noStrike" kern="1200" dirty="0">
                          <a:solidFill>
                            <a:schemeClr val="tx1"/>
                          </a:solidFill>
                          <a:effectLst/>
                          <a:latin typeface="AMX" pitchFamily="2" charset="0"/>
                          <a:ea typeface="+mn-ea"/>
                          <a:cs typeface="Arial" panose="020B0604020202020204" pitchFamily="34" charset="0"/>
                        </a:rPr>
                        <a:t>Google </a:t>
                      </a:r>
                      <a:r>
                        <a:rPr lang="pt-BR" sz="1600" b="0" i="0" u="none" strike="noStrike" kern="1200" dirty="0" err="1">
                          <a:solidFill>
                            <a:schemeClr val="tx1"/>
                          </a:solidFill>
                          <a:effectLst/>
                          <a:latin typeface="AMX" pitchFamily="2" charset="0"/>
                          <a:ea typeface="+mn-ea"/>
                          <a:cs typeface="Arial" panose="020B0604020202020204" pitchFamily="34" charset="0"/>
                        </a:rPr>
                        <a:t>One</a:t>
                      </a:r>
                      <a:r>
                        <a:rPr lang="pt-BR" sz="1600" b="0" i="0" u="none" strike="noStrike" kern="1200" dirty="0">
                          <a:solidFill>
                            <a:schemeClr val="tx1"/>
                          </a:solidFill>
                          <a:effectLst/>
                          <a:latin typeface="AMX" pitchFamily="2" charset="0"/>
                          <a:ea typeface="+mn-ea"/>
                          <a:cs typeface="Arial" panose="020B0604020202020204" pitchFamily="34" charset="0"/>
                        </a:rPr>
                        <a:t> 2TB</a:t>
                      </a:r>
                    </a:p>
                  </a:txBody>
                  <a:tcPr marL="8114" marR="8114" marT="811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8D8D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17557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sz="1600" b="0" i="0" u="none" strike="noStrike" kern="1200" dirty="0">
                          <a:solidFill>
                            <a:schemeClr val="tx1"/>
                          </a:solidFill>
                          <a:effectLst/>
                          <a:latin typeface="AMX" pitchFamily="2" charset="0"/>
                          <a:ea typeface="+mn-ea"/>
                          <a:cs typeface="Arial" panose="020B0604020202020204" pitchFamily="34" charset="0"/>
                        </a:rPr>
                        <a:t>iCloud+ 2TB</a:t>
                      </a:r>
                    </a:p>
                  </a:txBody>
                  <a:tcPr marL="8114" marR="8114" marT="811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8D8D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64653433"/>
                  </a:ext>
                </a:extLst>
              </a:tr>
              <a:tr h="452064">
                <a:tc>
                  <a:txBody>
                    <a:bodyPr/>
                    <a:lstStyle/>
                    <a:p>
                      <a:pPr algn="ctr"/>
                      <a:r>
                        <a:rPr lang="pt-BR" sz="1400" b="1" dirty="0">
                          <a:solidFill>
                            <a:schemeClr val="bg1"/>
                          </a:solidFill>
                          <a:latin typeface="AMX" pitchFamily="2" charset="77"/>
                        </a:rPr>
                        <a:t>200GB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332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17557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sz="1600" b="0" i="0" u="none" strike="noStrike" kern="1200" dirty="0">
                          <a:solidFill>
                            <a:schemeClr val="tx1"/>
                          </a:solidFill>
                          <a:effectLst/>
                          <a:latin typeface="AMX" pitchFamily="2" charset="0"/>
                          <a:ea typeface="+mn-ea"/>
                          <a:cs typeface="Arial" panose="020B0604020202020204" pitchFamily="34" charset="0"/>
                        </a:rPr>
                        <a:t>Google </a:t>
                      </a:r>
                      <a:r>
                        <a:rPr lang="pt-BR" sz="1600" b="0" i="0" u="none" strike="noStrike" kern="1200" dirty="0" err="1">
                          <a:solidFill>
                            <a:schemeClr val="tx1"/>
                          </a:solidFill>
                          <a:effectLst/>
                          <a:latin typeface="AMX" pitchFamily="2" charset="0"/>
                          <a:ea typeface="+mn-ea"/>
                          <a:cs typeface="Arial" panose="020B0604020202020204" pitchFamily="34" charset="0"/>
                        </a:rPr>
                        <a:t>One</a:t>
                      </a:r>
                      <a:r>
                        <a:rPr lang="pt-BR" sz="1600" b="0" i="0" u="none" strike="noStrike" kern="1200" dirty="0">
                          <a:solidFill>
                            <a:schemeClr val="tx1"/>
                          </a:solidFill>
                          <a:effectLst/>
                          <a:latin typeface="AMX" pitchFamily="2" charset="0"/>
                          <a:ea typeface="+mn-ea"/>
                          <a:cs typeface="Arial" panose="020B0604020202020204" pitchFamily="34" charset="0"/>
                        </a:rPr>
                        <a:t> 2TB</a:t>
                      </a:r>
                    </a:p>
                  </a:txBody>
                  <a:tcPr marL="8114" marR="8114" marT="811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8D8D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17557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sz="1600" b="0" i="0" u="none" strike="noStrike" kern="1200" dirty="0">
                          <a:solidFill>
                            <a:schemeClr val="tx1"/>
                          </a:solidFill>
                          <a:effectLst/>
                          <a:latin typeface="AMX" pitchFamily="2" charset="0"/>
                          <a:ea typeface="+mn-ea"/>
                          <a:cs typeface="Arial" panose="020B0604020202020204" pitchFamily="34" charset="0"/>
                        </a:rPr>
                        <a:t>iCloud+ 2TB</a:t>
                      </a:r>
                    </a:p>
                  </a:txBody>
                  <a:tcPr marL="8114" marR="8114" marT="811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8D8D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94321709"/>
                  </a:ext>
                </a:extLst>
              </a:tr>
              <a:tr h="452064">
                <a:tc>
                  <a:txBody>
                    <a:bodyPr/>
                    <a:lstStyle/>
                    <a:p>
                      <a:pPr algn="ctr"/>
                      <a:r>
                        <a:rPr lang="pt-BR" sz="1400" b="1" dirty="0">
                          <a:solidFill>
                            <a:schemeClr val="bg1"/>
                          </a:solidFill>
                          <a:latin typeface="AMX" pitchFamily="2" charset="77"/>
                        </a:rPr>
                        <a:t>500GB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332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17557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sz="1600" b="0" i="0" u="none" strike="noStrike" kern="1200" dirty="0">
                          <a:solidFill>
                            <a:schemeClr val="tx1"/>
                          </a:solidFill>
                          <a:effectLst/>
                          <a:latin typeface="AMX" pitchFamily="2" charset="0"/>
                          <a:ea typeface="+mn-ea"/>
                          <a:cs typeface="Arial" panose="020B0604020202020204" pitchFamily="34" charset="0"/>
                        </a:rPr>
                        <a:t>Google </a:t>
                      </a:r>
                      <a:r>
                        <a:rPr lang="pt-BR" sz="1600" b="0" i="0" u="none" strike="noStrike" kern="1200" dirty="0" err="1">
                          <a:solidFill>
                            <a:schemeClr val="tx1"/>
                          </a:solidFill>
                          <a:effectLst/>
                          <a:latin typeface="AMX" pitchFamily="2" charset="0"/>
                          <a:ea typeface="+mn-ea"/>
                          <a:cs typeface="Arial" panose="020B0604020202020204" pitchFamily="34" charset="0"/>
                        </a:rPr>
                        <a:t>One</a:t>
                      </a:r>
                      <a:r>
                        <a:rPr lang="pt-BR" sz="1600" b="0" i="0" u="none" strike="noStrike" kern="1200" dirty="0">
                          <a:solidFill>
                            <a:schemeClr val="tx1"/>
                          </a:solidFill>
                          <a:effectLst/>
                          <a:latin typeface="AMX" pitchFamily="2" charset="0"/>
                          <a:ea typeface="+mn-ea"/>
                          <a:cs typeface="Arial" panose="020B0604020202020204" pitchFamily="34" charset="0"/>
                        </a:rPr>
                        <a:t> 2TB</a:t>
                      </a:r>
                    </a:p>
                  </a:txBody>
                  <a:tcPr marL="8114" marR="8114" marT="811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8D8D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17557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sz="1600" b="0" i="0" u="none" strike="noStrike" kern="1200" dirty="0">
                          <a:solidFill>
                            <a:schemeClr val="tx1"/>
                          </a:solidFill>
                          <a:effectLst/>
                          <a:latin typeface="AMX" pitchFamily="2" charset="0"/>
                          <a:ea typeface="+mn-ea"/>
                          <a:cs typeface="Arial" panose="020B0604020202020204" pitchFamily="34" charset="0"/>
                        </a:rPr>
                        <a:t>iCloud+ 2TB</a:t>
                      </a:r>
                    </a:p>
                  </a:txBody>
                  <a:tcPr marL="8114" marR="8114" marT="811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8D8D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86631964"/>
                  </a:ext>
                </a:extLst>
              </a:tr>
            </a:tbl>
          </a:graphicData>
        </a:graphic>
      </p:graphicFrame>
      <p:sp>
        <p:nvSpPr>
          <p:cNvPr id="6" name="Rounded Rectangle 10">
            <a:extLst>
              <a:ext uri="{FF2B5EF4-FFF2-40B4-BE49-F238E27FC236}">
                <a16:creationId xmlns:a16="http://schemas.microsoft.com/office/drawing/2014/main" id="{3BDC3D1F-0DBF-27CB-4117-5DD0F1DD49D9}"/>
              </a:ext>
            </a:extLst>
          </p:cNvPr>
          <p:cNvSpPr/>
          <p:nvPr/>
        </p:nvSpPr>
        <p:spPr>
          <a:xfrm>
            <a:off x="736405" y="1940389"/>
            <a:ext cx="10600894" cy="3482512"/>
          </a:xfrm>
          <a:prstGeom prst="roundRect">
            <a:avLst>
              <a:gd name="adj" fmla="val 9194"/>
            </a:avLst>
          </a:prstGeom>
          <a:noFill/>
          <a:ln>
            <a:solidFill>
              <a:srgbClr val="0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MX" pitchFamily="2" charset="77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89212371"/>
      </p:ext>
    </p:extLst>
  </p:cSld>
  <p:clrMapOvr>
    <a:masterClrMapping/>
  </p:clrMapOvr>
  <p:transition spd="slow">
    <p:pu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4" presetClass="path" presetSubtype="0" accel="50000" decel="50000" fill="hold" grpId="1" nodeType="withEffect">
                                  <p:stCondLst>
                                    <p:cond delay="250"/>
                                  </p:stCondLst>
                                  <p:childTnLst>
                                    <p:animMotion origin="layout" path="M 0 0.10347 L 0 1.48148E-6 " pathEditMode="relative" rAng="0" ptsTypes="AA">
                                      <p:cBhvr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51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250"/>
                            </p:stCondLst>
                            <p:childTnLst>
                              <p:par>
                                <p:cTn id="1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1" presetClass="entr" presetSubtype="1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3" grpId="1" animBg="1"/>
      <p:bldP spid="2" grpId="0"/>
      <p:bldP spid="6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1249A98-D9F3-166F-6E3C-15F157EDF31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 Same-side Corner of Rectangle 2">
            <a:extLst>
              <a:ext uri="{FF2B5EF4-FFF2-40B4-BE49-F238E27FC236}">
                <a16:creationId xmlns:a16="http://schemas.microsoft.com/office/drawing/2014/main" id="{949431AC-5DC0-E4D7-B40C-FFE48F35A647}"/>
              </a:ext>
            </a:extLst>
          </p:cNvPr>
          <p:cNvSpPr/>
          <p:nvPr/>
        </p:nvSpPr>
        <p:spPr>
          <a:xfrm>
            <a:off x="0" y="1283856"/>
            <a:ext cx="12191999" cy="5574144"/>
          </a:xfrm>
          <a:prstGeom prst="round2SameRect">
            <a:avLst>
              <a:gd name="adj1" fmla="val 11849"/>
              <a:gd name="adj2" fmla="val 0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MX" pitchFamily="2" charset="77"/>
              <a:ea typeface="+mn-ea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657DF11-0099-CB42-7C8E-57FEECBE6049}"/>
              </a:ext>
            </a:extLst>
          </p:cNvPr>
          <p:cNvSpPr txBox="1"/>
          <p:nvPr/>
        </p:nvSpPr>
        <p:spPr>
          <a:xfrm>
            <a:off x="1920825" y="370923"/>
            <a:ext cx="835036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1" i="0" u="none" strike="noStrike" kern="1200" cap="none" spc="0" normalizeH="0" baseline="0" noProof="0" dirty="0">
                <a:ln>
                  <a:solidFill>
                    <a:srgbClr val="000000"/>
                  </a:solidFill>
                </a:ln>
                <a:noFill/>
                <a:effectLst/>
                <a:uLnTx/>
                <a:uFillTx/>
                <a:latin typeface="AMX" pitchFamily="2" charset="77"/>
                <a:ea typeface="+mn-ea"/>
                <a:cs typeface="+mn-cs"/>
              </a:rPr>
              <a:t>ARMAZENAMENTO EM NUVEM</a:t>
            </a:r>
          </a:p>
        </p:txBody>
      </p:sp>
      <p:pic>
        <p:nvPicPr>
          <p:cNvPr id="4" name="Gráfico 3">
            <a:extLst>
              <a:ext uri="{FF2B5EF4-FFF2-40B4-BE49-F238E27FC236}">
                <a16:creationId xmlns:a16="http://schemas.microsoft.com/office/drawing/2014/main" id="{308304A8-2E70-35DF-D3ED-64B55D08427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12860" y="2854549"/>
            <a:ext cx="1733103" cy="1733103"/>
          </a:xfrm>
          <a:prstGeom prst="rect">
            <a:avLst/>
          </a:prstGeom>
        </p:spPr>
      </p:pic>
      <p:sp>
        <p:nvSpPr>
          <p:cNvPr id="7" name="CaixaDeTexto 6">
            <a:extLst>
              <a:ext uri="{FF2B5EF4-FFF2-40B4-BE49-F238E27FC236}">
                <a16:creationId xmlns:a16="http://schemas.microsoft.com/office/drawing/2014/main" id="{88649735-1445-2E84-AC15-E01ECC3E98E7}"/>
              </a:ext>
            </a:extLst>
          </p:cNvPr>
          <p:cNvSpPr txBox="1"/>
          <p:nvPr/>
        </p:nvSpPr>
        <p:spPr>
          <a:xfrm>
            <a:off x="581339" y="1688726"/>
            <a:ext cx="2796144" cy="1022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430691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365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Arial" panose="020B0604020202020204" pitchFamily="34" charset="0"/>
              </a:rPr>
              <a:t>Google </a:t>
            </a:r>
            <a:r>
              <a:rPr kumimoji="0" lang="pt-BR" sz="2365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Arial" panose="020B0604020202020204" pitchFamily="34" charset="0"/>
              </a:rPr>
              <a:t>One</a:t>
            </a:r>
          </a:p>
          <a:p>
            <a:pPr marL="0" marR="0" lvl="0" indent="0" algn="ctr" defTabSz="430691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39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Arial" panose="020B0604020202020204" pitchFamily="34" charset="0"/>
              </a:rPr>
              <a:t>Perfeito para quem usa </a:t>
            </a:r>
            <a:br>
              <a:rPr kumimoji="0" lang="pt-BR" sz="1839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Arial" panose="020B0604020202020204" pitchFamily="34" charset="0"/>
              </a:rPr>
            </a:br>
            <a:r>
              <a:rPr kumimoji="0" lang="pt-BR" sz="1839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Arial" panose="020B0604020202020204" pitchFamily="34" charset="0"/>
              </a:rPr>
              <a:t>Android ou serviços Google</a:t>
            </a:r>
          </a:p>
        </p:txBody>
      </p:sp>
      <p:sp>
        <p:nvSpPr>
          <p:cNvPr id="8" name="CaixaDeTexto 7">
            <a:extLst>
              <a:ext uri="{FF2B5EF4-FFF2-40B4-BE49-F238E27FC236}">
                <a16:creationId xmlns:a16="http://schemas.microsoft.com/office/drawing/2014/main" id="{DF816F64-45EC-DE90-8A18-3FD7BF8FB9A3}"/>
              </a:ext>
            </a:extLst>
          </p:cNvPr>
          <p:cNvSpPr txBox="1"/>
          <p:nvPr/>
        </p:nvSpPr>
        <p:spPr>
          <a:xfrm>
            <a:off x="3748643" y="2438184"/>
            <a:ext cx="7330497" cy="2565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30691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009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Arial" panose="020B0604020202020204" pitchFamily="34" charset="0"/>
              </a:rPr>
              <a:t>O Google </a:t>
            </a:r>
            <a:r>
              <a:rPr kumimoji="0" lang="pt-BR" sz="2009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Arial" panose="020B0604020202020204" pitchFamily="34" charset="0"/>
              </a:rPr>
              <a:t>One</a:t>
            </a:r>
            <a:r>
              <a:rPr kumimoji="0" lang="pt-BR" sz="2009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Arial" panose="020B0604020202020204" pitchFamily="34" charset="0"/>
              </a:rPr>
              <a:t> é o serviço de armazenamento em nuvem do Google. Ele amplia o espaço do Google Drive, Gmail e Google Fotos, permitindo guardar  fotos, vídeos, documentos e e-mails, além  de fazer backup do aparelho.</a:t>
            </a:r>
          </a:p>
          <a:p>
            <a:pPr marL="0" marR="0" lvl="0" indent="0" algn="l" defTabSz="430691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2009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430691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009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Arial" panose="020B0604020202020204" pitchFamily="34" charset="0"/>
              </a:rPr>
              <a:t>Apesar de uma escolha prática para quem usa Android ou os </a:t>
            </a:r>
            <a:br>
              <a:rPr kumimoji="0" lang="pt-BR" sz="2009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Arial" panose="020B0604020202020204" pitchFamily="34" charset="0"/>
              </a:rPr>
            </a:br>
            <a:r>
              <a:rPr kumimoji="0" lang="pt-BR" sz="2009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Arial" panose="020B0604020202020204" pitchFamily="34" charset="0"/>
              </a:rPr>
              <a:t>serviços Google, o Google </a:t>
            </a:r>
            <a:r>
              <a:rPr kumimoji="0" lang="pt-BR" sz="2009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Arial" panose="020B0604020202020204" pitchFamily="34" charset="0"/>
              </a:rPr>
              <a:t>One</a:t>
            </a:r>
            <a:r>
              <a:rPr kumimoji="0" lang="pt-BR" sz="2009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Arial" panose="020B0604020202020204" pitchFamily="34" charset="0"/>
              </a:rPr>
              <a:t> não se restringe apenas aos </a:t>
            </a:r>
            <a:br>
              <a:rPr kumimoji="0" lang="pt-BR" sz="2009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Arial" panose="020B0604020202020204" pitchFamily="34" charset="0"/>
              </a:rPr>
            </a:br>
            <a:r>
              <a:rPr kumimoji="0" lang="pt-BR" sz="2009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Arial" panose="020B0604020202020204" pitchFamily="34" charset="0"/>
              </a:rPr>
              <a:t>usuários dessa plataforma.</a:t>
            </a:r>
          </a:p>
        </p:txBody>
      </p:sp>
      <p:sp>
        <p:nvSpPr>
          <p:cNvPr id="5" name="CaixaDeTexto 4">
            <a:extLst>
              <a:ext uri="{FF2B5EF4-FFF2-40B4-BE49-F238E27FC236}">
                <a16:creationId xmlns:a16="http://schemas.microsoft.com/office/drawing/2014/main" id="{BD8C2CDF-12D1-E443-0A54-37E440CCD15D}"/>
              </a:ext>
            </a:extLst>
          </p:cNvPr>
          <p:cNvSpPr txBox="1"/>
          <p:nvPr/>
        </p:nvSpPr>
        <p:spPr>
          <a:xfrm>
            <a:off x="9016409" y="1283856"/>
            <a:ext cx="1786270" cy="92333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pt-BR" dirty="0"/>
              <a:t>Trazer o Google </a:t>
            </a:r>
            <a:r>
              <a:rPr lang="pt-BR" dirty="0" err="1"/>
              <a:t>One</a:t>
            </a:r>
            <a:r>
              <a:rPr lang="pt-BR" dirty="0"/>
              <a:t> e o iCloud em um slide só</a:t>
            </a:r>
          </a:p>
        </p:txBody>
      </p:sp>
    </p:spTree>
    <p:extLst>
      <p:ext uri="{BB962C8B-B14F-4D97-AF65-F5344CB8AC3E}">
        <p14:creationId xmlns:p14="http://schemas.microsoft.com/office/powerpoint/2010/main" val="1190610224"/>
      </p:ext>
    </p:extLst>
  </p:cSld>
  <p:clrMapOvr>
    <a:masterClrMapping/>
  </p:clrMapOvr>
  <p:transition spd="slow">
    <p:pu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4" presetClass="path" presetSubtype="0" accel="50000" decel="50000" fill="hold" grpId="1" nodeType="withEffect">
                                  <p:stCondLst>
                                    <p:cond delay="250"/>
                                  </p:stCondLst>
                                  <p:childTnLst>
                                    <p:animMotion origin="layout" path="M 0 0.10347 L 0 1.48148E-6 " pathEditMode="relative" rAng="0" ptsTypes="AA">
                                      <p:cBhvr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51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25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750"/>
                            </p:stCondLst>
                            <p:childTnLst>
                              <p:par>
                                <p:cTn id="1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25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3" grpId="1" animBg="1"/>
      <p:bldP spid="2" grpId="0"/>
      <p:bldP spid="7" grpId="0"/>
      <p:bldP spid="8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3A6A7C1-44E3-FAC7-9F28-8B27C4393E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 Same-side Corner of Rectangle 2">
            <a:extLst>
              <a:ext uri="{FF2B5EF4-FFF2-40B4-BE49-F238E27FC236}">
                <a16:creationId xmlns:a16="http://schemas.microsoft.com/office/drawing/2014/main" id="{4BD16114-7CE6-1830-F835-351CAB4C2397}"/>
              </a:ext>
            </a:extLst>
          </p:cNvPr>
          <p:cNvSpPr/>
          <p:nvPr/>
        </p:nvSpPr>
        <p:spPr>
          <a:xfrm>
            <a:off x="0" y="1283856"/>
            <a:ext cx="12191999" cy="5574144"/>
          </a:xfrm>
          <a:prstGeom prst="round2SameRect">
            <a:avLst>
              <a:gd name="adj1" fmla="val 11849"/>
              <a:gd name="adj2" fmla="val 0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MX" pitchFamily="2" charset="77"/>
              <a:ea typeface="+mn-ea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117B5D6-5871-64B1-9F67-95A73438D339}"/>
              </a:ext>
            </a:extLst>
          </p:cNvPr>
          <p:cNvSpPr txBox="1"/>
          <p:nvPr/>
        </p:nvSpPr>
        <p:spPr>
          <a:xfrm>
            <a:off x="1920825" y="370923"/>
            <a:ext cx="835036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1" i="0" u="none" strike="noStrike" kern="1200" cap="none" spc="0" normalizeH="0" baseline="0" noProof="0" dirty="0">
                <a:ln>
                  <a:solidFill>
                    <a:srgbClr val="000000"/>
                  </a:solidFill>
                </a:ln>
                <a:noFill/>
                <a:effectLst/>
                <a:uLnTx/>
                <a:uFillTx/>
                <a:latin typeface="AMX" pitchFamily="2" charset="77"/>
                <a:ea typeface="+mn-ea"/>
                <a:cs typeface="+mn-cs"/>
              </a:rPr>
              <a:t>ARMAZENAMENTO EM NUVEM</a:t>
            </a:r>
          </a:p>
        </p:txBody>
      </p:sp>
      <p:sp>
        <p:nvSpPr>
          <p:cNvPr id="6" name="CaixaDeTexto 5">
            <a:extLst>
              <a:ext uri="{FF2B5EF4-FFF2-40B4-BE49-F238E27FC236}">
                <a16:creationId xmlns:a16="http://schemas.microsoft.com/office/drawing/2014/main" id="{8E32F280-3B7C-3AC0-B35F-CFA340955897}"/>
              </a:ext>
            </a:extLst>
          </p:cNvPr>
          <p:cNvSpPr txBox="1"/>
          <p:nvPr/>
        </p:nvSpPr>
        <p:spPr>
          <a:xfrm>
            <a:off x="202221" y="1739232"/>
            <a:ext cx="3582379" cy="1022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430691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365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Arial" panose="020B0604020202020204" pitchFamily="34" charset="0"/>
              </a:rPr>
              <a:t>iCloud+</a:t>
            </a:r>
            <a:endParaRPr kumimoji="0" lang="pt-BR" sz="2365" b="1" i="0" u="none" strike="noStrike" kern="1200" cap="none" spc="0" normalizeH="0" baseline="0" noProof="0" dirty="0" err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+mn-ea"/>
              <a:cs typeface="Arial" panose="020B0604020202020204" pitchFamily="34" charset="0"/>
            </a:endParaRPr>
          </a:p>
          <a:p>
            <a:pPr marL="0" marR="0" lvl="0" indent="0" algn="ctr" defTabSz="430691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39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Arial" panose="020B0604020202020204" pitchFamily="34" charset="0"/>
              </a:rPr>
              <a:t>Ideal para quem já usa iPhone e faz parte do ecossistema Apple</a:t>
            </a:r>
          </a:p>
        </p:txBody>
      </p:sp>
      <p:sp>
        <p:nvSpPr>
          <p:cNvPr id="9" name="CaixaDeTexto 8">
            <a:extLst>
              <a:ext uri="{FF2B5EF4-FFF2-40B4-BE49-F238E27FC236}">
                <a16:creationId xmlns:a16="http://schemas.microsoft.com/office/drawing/2014/main" id="{ED56A703-8EAD-F75E-EBAF-E6399C841ACE}"/>
              </a:ext>
            </a:extLst>
          </p:cNvPr>
          <p:cNvSpPr txBox="1"/>
          <p:nvPr/>
        </p:nvSpPr>
        <p:spPr>
          <a:xfrm>
            <a:off x="3745386" y="2578311"/>
            <a:ext cx="8233178" cy="2256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30691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009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Arial" panose="020B0604020202020204" pitchFamily="34" charset="0"/>
              </a:rPr>
              <a:t>O iCloud+ é o serviço de armazenamento em nuvem da Apple </a:t>
            </a:r>
            <a:br>
              <a:rPr kumimoji="0" lang="pt-BR" sz="2009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Arial" panose="020B0604020202020204" pitchFamily="34" charset="0"/>
              </a:rPr>
            </a:br>
            <a:r>
              <a:rPr kumimoji="0" lang="pt-BR" sz="2009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Arial" panose="020B0604020202020204" pitchFamily="34" charset="0"/>
              </a:rPr>
              <a:t>e funciona integrado com iPhone, iPad, Mac e outros dispositivos </a:t>
            </a:r>
            <a:br>
              <a:rPr kumimoji="0" lang="pt-BR" sz="2009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Arial" panose="020B0604020202020204" pitchFamily="34" charset="0"/>
              </a:rPr>
            </a:br>
            <a:r>
              <a:rPr kumimoji="0" lang="pt-BR" sz="2009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Arial" panose="020B0604020202020204" pitchFamily="34" charset="0"/>
              </a:rPr>
              <a:t>da marca, usando o ID Apple.</a:t>
            </a:r>
          </a:p>
          <a:p>
            <a:pPr marL="0" marR="0" lvl="0" indent="0" algn="l" defTabSz="430691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2009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430691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009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Arial" panose="020B0604020202020204" pitchFamily="34" charset="0"/>
              </a:rPr>
              <a:t>Com ele, fotos, vídeos, documentos, contatos, notas e backups </a:t>
            </a:r>
            <a:br>
              <a:rPr kumimoji="0" lang="pt-BR" sz="2009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Arial" panose="020B0604020202020204" pitchFamily="34" charset="0"/>
              </a:rPr>
            </a:br>
            <a:r>
              <a:rPr kumimoji="0" lang="pt-BR" sz="2009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Arial" panose="020B0604020202020204" pitchFamily="34" charset="0"/>
              </a:rPr>
              <a:t>do aparelho podem ser salvos automaticamente e sincronizados </a:t>
            </a:r>
            <a:br>
              <a:rPr kumimoji="0" lang="pt-BR" sz="2009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Arial" panose="020B0604020202020204" pitchFamily="34" charset="0"/>
              </a:rPr>
            </a:br>
            <a:r>
              <a:rPr kumimoji="0" lang="pt-BR" sz="2009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Arial" panose="020B0604020202020204" pitchFamily="34" charset="0"/>
              </a:rPr>
              <a:t>entre seus dispositivos, de acordo com as suas configurações.</a:t>
            </a:r>
          </a:p>
        </p:txBody>
      </p:sp>
      <p:grpSp>
        <p:nvGrpSpPr>
          <p:cNvPr id="8" name="Agrupar 7">
            <a:extLst>
              <a:ext uri="{FF2B5EF4-FFF2-40B4-BE49-F238E27FC236}">
                <a16:creationId xmlns:a16="http://schemas.microsoft.com/office/drawing/2014/main" id="{AD3E53E7-41FB-DE8F-535B-3FA0C73C4B2C}"/>
              </a:ext>
            </a:extLst>
          </p:cNvPr>
          <p:cNvGrpSpPr/>
          <p:nvPr/>
        </p:nvGrpSpPr>
        <p:grpSpPr>
          <a:xfrm>
            <a:off x="1112860" y="2854549"/>
            <a:ext cx="1733103" cy="1733103"/>
            <a:chOff x="1112860" y="2854549"/>
            <a:chExt cx="1733103" cy="1733103"/>
          </a:xfrm>
        </p:grpSpPr>
        <p:pic>
          <p:nvPicPr>
            <p:cNvPr id="5" name="Gráfico 4">
              <a:extLst>
                <a:ext uri="{FF2B5EF4-FFF2-40B4-BE49-F238E27FC236}">
                  <a16:creationId xmlns:a16="http://schemas.microsoft.com/office/drawing/2014/main" id="{15B99F99-1541-6AD2-78F3-E0BE8B37E534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1112860" y="2854549"/>
              <a:ext cx="1733103" cy="1733103"/>
            </a:xfrm>
            <a:prstGeom prst="rect">
              <a:avLst/>
            </a:prstGeom>
          </p:spPr>
        </p:pic>
        <p:sp>
          <p:nvSpPr>
            <p:cNvPr id="4" name="Elipse 3">
              <a:extLst>
                <a:ext uri="{FF2B5EF4-FFF2-40B4-BE49-F238E27FC236}">
                  <a16:creationId xmlns:a16="http://schemas.microsoft.com/office/drawing/2014/main" id="{01BADD8F-9602-9648-5C79-DD2706A34228}"/>
                </a:ext>
              </a:extLst>
            </p:cNvPr>
            <p:cNvSpPr/>
            <p:nvPr/>
          </p:nvSpPr>
          <p:spPr>
            <a:xfrm>
              <a:off x="1310809" y="3142752"/>
              <a:ext cx="1401911" cy="1127760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pic>
          <p:nvPicPr>
            <p:cNvPr id="7" name="Imagem 6">
              <a:extLst>
                <a:ext uri="{FF2B5EF4-FFF2-40B4-BE49-F238E27FC236}">
                  <a16:creationId xmlns:a16="http://schemas.microsoft.com/office/drawing/2014/main" id="{96B79BDF-4749-D098-2590-892CFFA0BABA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rcRect/>
            <a:stretch/>
          </p:blipFill>
          <p:spPr>
            <a:xfrm>
              <a:off x="1334263" y="3484378"/>
              <a:ext cx="1290296" cy="444507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207594736"/>
      </p:ext>
    </p:extLst>
  </p:cSld>
  <p:clrMapOvr>
    <a:masterClrMapping/>
  </p:clrMapOvr>
  <p:transition spd="slow">
    <p:pu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4" presetClass="path" presetSubtype="0" accel="50000" decel="50000" fill="hold" grpId="1" nodeType="withEffect">
                                  <p:stCondLst>
                                    <p:cond delay="250"/>
                                  </p:stCondLst>
                                  <p:childTnLst>
                                    <p:animMotion origin="layout" path="M 0 0.10347 L 0 1.48148E-6 " pathEditMode="relative" rAng="0" ptsTypes="AA">
                                      <p:cBhvr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51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25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750"/>
                            </p:stCondLst>
                            <p:childTnLst>
                              <p:par>
                                <p:cTn id="1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3" grpId="1" animBg="1"/>
      <p:bldP spid="2" grpId="0"/>
      <p:bldP spid="6" grpId="0"/>
      <p:bldP spid="9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7EA69F2-86BD-6EDA-4EC9-2D4A457B276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 Same-side Corner of Rectangle 2">
            <a:extLst>
              <a:ext uri="{FF2B5EF4-FFF2-40B4-BE49-F238E27FC236}">
                <a16:creationId xmlns:a16="http://schemas.microsoft.com/office/drawing/2014/main" id="{26038211-25B3-CB45-B239-BA8B2D5D5CF5}"/>
              </a:ext>
            </a:extLst>
          </p:cNvPr>
          <p:cNvSpPr/>
          <p:nvPr/>
        </p:nvSpPr>
        <p:spPr>
          <a:xfrm>
            <a:off x="0" y="1283856"/>
            <a:ext cx="12191999" cy="5574144"/>
          </a:xfrm>
          <a:prstGeom prst="round2SameRect">
            <a:avLst>
              <a:gd name="adj1" fmla="val 11849"/>
              <a:gd name="adj2" fmla="val 0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MX" pitchFamily="2" charset="77"/>
              <a:ea typeface="+mn-ea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EB66784-288A-A8DC-10B8-F32B06C77A6E}"/>
              </a:ext>
            </a:extLst>
          </p:cNvPr>
          <p:cNvSpPr txBox="1"/>
          <p:nvPr/>
        </p:nvSpPr>
        <p:spPr>
          <a:xfrm>
            <a:off x="1920825" y="370923"/>
            <a:ext cx="835036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1" i="0" u="none" strike="noStrike" kern="1200" cap="none" spc="0" normalizeH="0" baseline="0" noProof="0" dirty="0">
                <a:ln>
                  <a:solidFill>
                    <a:srgbClr val="000000"/>
                  </a:solidFill>
                </a:ln>
                <a:noFill/>
                <a:effectLst/>
                <a:uLnTx/>
                <a:uFillTx/>
                <a:latin typeface="AMX" pitchFamily="2" charset="77"/>
                <a:ea typeface="+mn-ea"/>
                <a:cs typeface="+mn-cs"/>
              </a:rPr>
              <a:t>ARMAZENAMENTO EM NUVEM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B4C1C63-DFBF-9148-5367-388427E376C5}"/>
              </a:ext>
            </a:extLst>
          </p:cNvPr>
          <p:cNvSpPr txBox="1"/>
          <p:nvPr/>
        </p:nvSpPr>
        <p:spPr>
          <a:xfrm>
            <a:off x="1462791" y="1303080"/>
            <a:ext cx="9266419" cy="8463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Bef>
                <a:spcPts val="600"/>
              </a:spcBef>
            </a:pPr>
            <a:r>
              <a:rPr lang="pt-BR" sz="2200" dirty="0">
                <a:solidFill>
                  <a:srgbClr val="000000"/>
                </a:solidFill>
                <a:latin typeface="AMX" pitchFamily="2" charset="77"/>
              </a:rPr>
              <a:t>Confira agora a jornada de escolha e ativação na Claro store.</a:t>
            </a:r>
          </a:p>
          <a:p>
            <a:pPr algn="ctr">
              <a:spcBef>
                <a:spcPts val="600"/>
              </a:spcBef>
            </a:pPr>
            <a:endParaRPr lang="en-US" sz="2200" dirty="0">
              <a:solidFill>
                <a:srgbClr val="000000"/>
              </a:solidFill>
              <a:latin typeface="AMX" pitchFamily="2" charset="77"/>
            </a:endParaRPr>
          </a:p>
        </p:txBody>
      </p:sp>
      <p:sp>
        <p:nvSpPr>
          <p:cNvPr id="9" name="Round Same-side Corner of Rectangle 2">
            <a:extLst>
              <a:ext uri="{FF2B5EF4-FFF2-40B4-BE49-F238E27FC236}">
                <a16:creationId xmlns:a16="http://schemas.microsoft.com/office/drawing/2014/main" id="{B6FC9B75-B774-3375-3CE4-58EEF0DBA50A}"/>
              </a:ext>
            </a:extLst>
          </p:cNvPr>
          <p:cNvSpPr/>
          <p:nvPr/>
        </p:nvSpPr>
        <p:spPr>
          <a:xfrm>
            <a:off x="1658918" y="1726274"/>
            <a:ext cx="8874165" cy="3308946"/>
          </a:xfrm>
          <a:prstGeom prst="round2SameRect">
            <a:avLst>
              <a:gd name="adj1" fmla="val 16241"/>
              <a:gd name="adj2" fmla="val 12810"/>
            </a:avLst>
          </a:prstGeom>
          <a:solidFill>
            <a:srgbClr val="CA332F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MX" pitchFamily="2" charset="77"/>
              <a:ea typeface="+mn-ea"/>
              <a:cs typeface="+mn-cs"/>
            </a:endParaRPr>
          </a:p>
        </p:txBody>
      </p:sp>
      <p:pic>
        <p:nvPicPr>
          <p:cNvPr id="10" name="Imagem 9">
            <a:extLst>
              <a:ext uri="{FF2B5EF4-FFF2-40B4-BE49-F238E27FC236}">
                <a16:creationId xmlns:a16="http://schemas.microsoft.com/office/drawing/2014/main" id="{A5A423CF-60A4-B1E4-167A-247B49259CE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" r="755" b="24708"/>
          <a:stretch>
            <a:fillRect/>
          </a:stretch>
        </p:blipFill>
        <p:spPr>
          <a:xfrm>
            <a:off x="1658917" y="1124526"/>
            <a:ext cx="8612271" cy="3822002"/>
          </a:xfrm>
          <a:prstGeom prst="rect">
            <a:avLst/>
          </a:prstGeom>
        </p:spPr>
      </p:pic>
      <p:grpSp>
        <p:nvGrpSpPr>
          <p:cNvPr id="11" name="Agrupar 10">
            <a:extLst>
              <a:ext uri="{FF2B5EF4-FFF2-40B4-BE49-F238E27FC236}">
                <a16:creationId xmlns:a16="http://schemas.microsoft.com/office/drawing/2014/main" id="{E1AE5988-9EB8-FA4B-7846-77CFF88E790A}"/>
              </a:ext>
            </a:extLst>
          </p:cNvPr>
          <p:cNvGrpSpPr/>
          <p:nvPr/>
        </p:nvGrpSpPr>
        <p:grpSpPr>
          <a:xfrm>
            <a:off x="443344" y="5077570"/>
            <a:ext cx="3553418" cy="1722129"/>
            <a:chOff x="88620" y="4772987"/>
            <a:chExt cx="3553418" cy="1722129"/>
          </a:xfrm>
        </p:grpSpPr>
        <p:sp>
          <p:nvSpPr>
            <p:cNvPr id="12" name="Retângulo: Cantos Arredondados 11">
              <a:extLst>
                <a:ext uri="{FF2B5EF4-FFF2-40B4-BE49-F238E27FC236}">
                  <a16:creationId xmlns:a16="http://schemas.microsoft.com/office/drawing/2014/main" id="{22B1706A-63A2-96AB-7101-A90B592B8916}"/>
                </a:ext>
              </a:extLst>
            </p:cNvPr>
            <p:cNvSpPr/>
            <p:nvPr/>
          </p:nvSpPr>
          <p:spPr>
            <a:xfrm>
              <a:off x="88620" y="4992841"/>
              <a:ext cx="3553418" cy="1502275"/>
            </a:xfrm>
            <a:prstGeom prst="roundRect">
              <a:avLst/>
            </a:prstGeom>
            <a:solidFill>
              <a:srgbClr val="FFFFFF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262626"/>
                  </a:solidFill>
                  <a:effectLst/>
                  <a:uLnTx/>
                  <a:uFillTx/>
                  <a:latin typeface="AMX" pitchFamily="2" charset="0"/>
                </a:rPr>
                <a:t>Abra o app Minha Claro e faça login, caso já possua uma conta. Se ainda não tiver, poderá se cadastrar ou acessar pela opção “Entrar sem senha”. Caso ainda não tenha o aplicativo instalado, acesse sua loja de apps e faça o download.</a:t>
              </a:r>
            </a:p>
          </p:txBody>
        </p:sp>
        <p:sp>
          <p:nvSpPr>
            <p:cNvPr id="13" name="Retângulo: Cantos Arredondados 12">
              <a:extLst>
                <a:ext uri="{FF2B5EF4-FFF2-40B4-BE49-F238E27FC236}">
                  <a16:creationId xmlns:a16="http://schemas.microsoft.com/office/drawing/2014/main" id="{61F3AF2C-0A1D-EF8D-B871-4F7AF68060E5}"/>
                </a:ext>
              </a:extLst>
            </p:cNvPr>
            <p:cNvSpPr/>
            <p:nvPr/>
          </p:nvSpPr>
          <p:spPr>
            <a:xfrm>
              <a:off x="1384726" y="4772987"/>
              <a:ext cx="1011595" cy="306415"/>
            </a:xfrm>
            <a:prstGeom prst="roundRect">
              <a:avLst>
                <a:gd name="adj" fmla="val 43861"/>
              </a:avLst>
            </a:prstGeom>
            <a:solidFill>
              <a:srgbClr val="930000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pt-BR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14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MX" pitchFamily="2" charset="0"/>
                </a:rPr>
                <a:t>Passo 1</a:t>
              </a:r>
            </a:p>
          </p:txBody>
        </p:sp>
      </p:grpSp>
      <p:grpSp>
        <p:nvGrpSpPr>
          <p:cNvPr id="14" name="Agrupar 13">
            <a:extLst>
              <a:ext uri="{FF2B5EF4-FFF2-40B4-BE49-F238E27FC236}">
                <a16:creationId xmlns:a16="http://schemas.microsoft.com/office/drawing/2014/main" id="{566B9803-2F2C-17B7-444E-7E259C317B8D}"/>
              </a:ext>
            </a:extLst>
          </p:cNvPr>
          <p:cNvGrpSpPr/>
          <p:nvPr/>
        </p:nvGrpSpPr>
        <p:grpSpPr>
          <a:xfrm>
            <a:off x="4281835" y="5062131"/>
            <a:ext cx="3229228" cy="1591545"/>
            <a:chOff x="201646" y="4772987"/>
            <a:chExt cx="3229228" cy="1591545"/>
          </a:xfrm>
        </p:grpSpPr>
        <p:sp>
          <p:nvSpPr>
            <p:cNvPr id="15" name="Retângulo: Cantos Arredondados 14">
              <a:extLst>
                <a:ext uri="{FF2B5EF4-FFF2-40B4-BE49-F238E27FC236}">
                  <a16:creationId xmlns:a16="http://schemas.microsoft.com/office/drawing/2014/main" id="{14536AD1-9726-6415-E8FE-62978812E61F}"/>
                </a:ext>
              </a:extLst>
            </p:cNvPr>
            <p:cNvSpPr/>
            <p:nvPr/>
          </p:nvSpPr>
          <p:spPr>
            <a:xfrm>
              <a:off x="201646" y="4986395"/>
              <a:ext cx="3229228" cy="1378137"/>
            </a:xfrm>
            <a:prstGeom prst="roundRect">
              <a:avLst/>
            </a:prstGeom>
            <a:solidFill>
              <a:srgbClr val="FFFFFF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262626"/>
                  </a:solidFill>
                  <a:effectLst/>
                  <a:uLnTx/>
                  <a:uFillTx/>
                  <a:latin typeface="AMX" pitchFamily="2" charset="0"/>
                </a:rPr>
                <a:t>Após login no Minha Claro, no banner ou Destaques ou em “Meus serviços digitais” procure a informação referente ao Armazenamento em Nuvem e clique em “Escolher”. </a:t>
              </a:r>
            </a:p>
          </p:txBody>
        </p:sp>
        <p:sp>
          <p:nvSpPr>
            <p:cNvPr id="16" name="Retângulo: Cantos Arredondados 15">
              <a:extLst>
                <a:ext uri="{FF2B5EF4-FFF2-40B4-BE49-F238E27FC236}">
                  <a16:creationId xmlns:a16="http://schemas.microsoft.com/office/drawing/2014/main" id="{0E208672-0A8D-99B2-1A5F-FEFB029045AB}"/>
                </a:ext>
              </a:extLst>
            </p:cNvPr>
            <p:cNvSpPr/>
            <p:nvPr/>
          </p:nvSpPr>
          <p:spPr>
            <a:xfrm>
              <a:off x="1384726" y="4772987"/>
              <a:ext cx="1011595" cy="306415"/>
            </a:xfrm>
            <a:prstGeom prst="roundRect">
              <a:avLst>
                <a:gd name="adj" fmla="val 43861"/>
              </a:avLst>
            </a:prstGeom>
            <a:solidFill>
              <a:srgbClr val="930000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pt-BR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14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MX" pitchFamily="2" charset="0"/>
                </a:rPr>
                <a:t>Passo 2</a:t>
              </a:r>
            </a:p>
          </p:txBody>
        </p:sp>
      </p:grpSp>
      <p:grpSp>
        <p:nvGrpSpPr>
          <p:cNvPr id="17" name="Agrupar 16">
            <a:extLst>
              <a:ext uri="{FF2B5EF4-FFF2-40B4-BE49-F238E27FC236}">
                <a16:creationId xmlns:a16="http://schemas.microsoft.com/office/drawing/2014/main" id="{47DBC349-9504-F29F-C5CC-6112A350387E}"/>
              </a:ext>
            </a:extLst>
          </p:cNvPr>
          <p:cNvGrpSpPr/>
          <p:nvPr/>
        </p:nvGrpSpPr>
        <p:grpSpPr>
          <a:xfrm>
            <a:off x="7881936" y="5070316"/>
            <a:ext cx="3939189" cy="1797329"/>
            <a:chOff x="-80059" y="4772987"/>
            <a:chExt cx="4112899" cy="1797329"/>
          </a:xfrm>
        </p:grpSpPr>
        <p:sp>
          <p:nvSpPr>
            <p:cNvPr id="18" name="Retângulo: Cantos Arredondados 17">
              <a:extLst>
                <a:ext uri="{FF2B5EF4-FFF2-40B4-BE49-F238E27FC236}">
                  <a16:creationId xmlns:a16="http://schemas.microsoft.com/office/drawing/2014/main" id="{3E908427-8056-CB52-65CD-19C637E528F7}"/>
                </a:ext>
              </a:extLst>
            </p:cNvPr>
            <p:cNvSpPr/>
            <p:nvPr/>
          </p:nvSpPr>
          <p:spPr>
            <a:xfrm>
              <a:off x="-80059" y="4977635"/>
              <a:ext cx="4112899" cy="1592681"/>
            </a:xfrm>
            <a:prstGeom prst="roundRect">
              <a:avLst/>
            </a:prstGeom>
            <a:solidFill>
              <a:srgbClr val="FFFFFF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1300" b="0" i="0" u="none" strike="noStrike" kern="1200" cap="none" spc="0" normalizeH="0" baseline="0" noProof="0" dirty="0">
                  <a:ln>
                    <a:noFill/>
                  </a:ln>
                  <a:solidFill>
                    <a:srgbClr val="262626"/>
                  </a:solidFill>
                  <a:effectLst/>
                  <a:uLnTx/>
                  <a:uFillTx/>
                  <a:latin typeface="AMX" pitchFamily="2" charset="0"/>
                </a:rPr>
                <a:t>Ao ser redirecionado para a Claro store, escolha o serviço e a capacidade de armazenamento em nuvem desejados. Você terá direito a uma quantidade de espaço conforme o plano contratado e, se quiser mais armazenamento, poderá selecionar uma opção de upgrade, pagando apenas a diferença na fatura da Claro.</a:t>
              </a:r>
            </a:p>
          </p:txBody>
        </p:sp>
        <p:sp>
          <p:nvSpPr>
            <p:cNvPr id="19" name="Retângulo: Cantos Arredondados 18">
              <a:extLst>
                <a:ext uri="{FF2B5EF4-FFF2-40B4-BE49-F238E27FC236}">
                  <a16:creationId xmlns:a16="http://schemas.microsoft.com/office/drawing/2014/main" id="{4BFFE7F8-60F8-67D9-AAD7-0A161744ACDF}"/>
                </a:ext>
              </a:extLst>
            </p:cNvPr>
            <p:cNvSpPr/>
            <p:nvPr/>
          </p:nvSpPr>
          <p:spPr>
            <a:xfrm>
              <a:off x="1384726" y="4772987"/>
              <a:ext cx="1011595" cy="306415"/>
            </a:xfrm>
            <a:prstGeom prst="roundRect">
              <a:avLst>
                <a:gd name="adj" fmla="val 43861"/>
              </a:avLst>
            </a:prstGeom>
            <a:solidFill>
              <a:srgbClr val="930000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pt-BR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14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MX" pitchFamily="2" charset="0"/>
                </a:rPr>
                <a:t>Passo 3</a:t>
              </a:r>
            </a:p>
          </p:txBody>
        </p:sp>
      </p:grpSp>
      <p:sp>
        <p:nvSpPr>
          <p:cNvPr id="4" name="CaixaDeTexto 3">
            <a:extLst>
              <a:ext uri="{FF2B5EF4-FFF2-40B4-BE49-F238E27FC236}">
                <a16:creationId xmlns:a16="http://schemas.microsoft.com/office/drawing/2014/main" id="{F70CD481-D86F-0EF0-CDD0-31B78381F396}"/>
              </a:ext>
            </a:extLst>
          </p:cNvPr>
          <p:cNvSpPr txBox="1"/>
          <p:nvPr/>
        </p:nvSpPr>
        <p:spPr>
          <a:xfrm>
            <a:off x="10128429" y="1093616"/>
            <a:ext cx="1776012" cy="203132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pt-BR" dirty="0"/>
              <a:t>Se tiver a possibilidade de fazer um video narrado com as telas, é melhor. Do slide 22 à 26</a:t>
            </a:r>
          </a:p>
        </p:txBody>
      </p:sp>
    </p:spTree>
    <p:extLst>
      <p:ext uri="{BB962C8B-B14F-4D97-AF65-F5344CB8AC3E}">
        <p14:creationId xmlns:p14="http://schemas.microsoft.com/office/powerpoint/2010/main" val="3969558969"/>
      </p:ext>
    </p:extLst>
  </p:cSld>
  <p:clrMapOvr>
    <a:masterClrMapping/>
  </p:clrMapOvr>
  <p:transition spd="slow">
    <p:pu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4" presetClass="path" presetSubtype="0" accel="50000" decel="50000" fill="hold" grpId="1" nodeType="withEffect">
                                  <p:stCondLst>
                                    <p:cond delay="250"/>
                                  </p:stCondLst>
                                  <p:childTnLst>
                                    <p:animMotion origin="layout" path="M 0 0.10347 L 0 1.48148E-6 " pathEditMode="relative" rAng="0" ptsTypes="AA">
                                      <p:cBhvr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5185"/>
                                    </p:animMotion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250"/>
                            </p:stCondLst>
                            <p:childTnLst>
                              <p:par>
                                <p:cTn id="2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750"/>
                            </p:stCondLst>
                            <p:childTnLst>
                              <p:par>
                                <p:cTn id="2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250"/>
                            </p:stCondLst>
                            <p:childTnLst>
                              <p:par>
                                <p:cTn id="3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3" grpId="1" animBg="1"/>
      <p:bldP spid="2" grpId="0"/>
      <p:bldP spid="5" grpId="0"/>
      <p:bldP spid="9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2EA9B7C-652E-2D03-A886-EED28D12B5F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 Same-side Corner of Rectangle 2">
            <a:extLst>
              <a:ext uri="{FF2B5EF4-FFF2-40B4-BE49-F238E27FC236}">
                <a16:creationId xmlns:a16="http://schemas.microsoft.com/office/drawing/2014/main" id="{F09AE7A1-5728-063B-E2CA-080DFE82B4B0}"/>
              </a:ext>
            </a:extLst>
          </p:cNvPr>
          <p:cNvSpPr/>
          <p:nvPr/>
        </p:nvSpPr>
        <p:spPr>
          <a:xfrm>
            <a:off x="0" y="1283856"/>
            <a:ext cx="12191999" cy="5574144"/>
          </a:xfrm>
          <a:prstGeom prst="round2SameRect">
            <a:avLst>
              <a:gd name="adj1" fmla="val 11849"/>
              <a:gd name="adj2" fmla="val 0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MX" pitchFamily="2" charset="77"/>
              <a:ea typeface="+mn-ea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33F1D78-9B4F-8DDA-DF1C-E664A46DAB81}"/>
              </a:ext>
            </a:extLst>
          </p:cNvPr>
          <p:cNvSpPr txBox="1"/>
          <p:nvPr/>
        </p:nvSpPr>
        <p:spPr>
          <a:xfrm>
            <a:off x="1920825" y="370923"/>
            <a:ext cx="835036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1" i="0" u="none" strike="noStrike" kern="1200" cap="none" spc="0" normalizeH="0" baseline="0" noProof="0" dirty="0">
                <a:ln>
                  <a:solidFill>
                    <a:srgbClr val="000000"/>
                  </a:solidFill>
                </a:ln>
                <a:noFill/>
                <a:effectLst/>
                <a:uLnTx/>
                <a:uFillTx/>
                <a:latin typeface="AMX" pitchFamily="2" charset="77"/>
                <a:ea typeface="+mn-ea"/>
                <a:cs typeface="+mn-cs"/>
              </a:rPr>
              <a:t>ARMAZENAMENTO EM NUVEM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D4CAF55-CB39-BCBC-B008-6D2C5927CE46}"/>
              </a:ext>
            </a:extLst>
          </p:cNvPr>
          <p:cNvSpPr txBox="1"/>
          <p:nvPr/>
        </p:nvSpPr>
        <p:spPr>
          <a:xfrm>
            <a:off x="1462791" y="1303080"/>
            <a:ext cx="9266419" cy="8463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Bef>
                <a:spcPts val="600"/>
              </a:spcBef>
            </a:pPr>
            <a:r>
              <a:rPr lang="pt-BR" sz="2200" dirty="0">
                <a:solidFill>
                  <a:srgbClr val="000000"/>
                </a:solidFill>
                <a:latin typeface="AMX" pitchFamily="2" charset="77"/>
              </a:rPr>
              <a:t>Confira agora a jornada de escolha e ativação na Claro store.</a:t>
            </a:r>
          </a:p>
          <a:p>
            <a:pPr algn="ctr">
              <a:spcBef>
                <a:spcPts val="600"/>
              </a:spcBef>
            </a:pPr>
            <a:endParaRPr lang="en-US" sz="2200" dirty="0">
              <a:solidFill>
                <a:srgbClr val="000000"/>
              </a:solidFill>
              <a:latin typeface="AMX" pitchFamily="2" charset="77"/>
            </a:endParaRPr>
          </a:p>
        </p:txBody>
      </p:sp>
      <p:sp>
        <p:nvSpPr>
          <p:cNvPr id="9" name="Round Same-side Corner of Rectangle 2">
            <a:extLst>
              <a:ext uri="{FF2B5EF4-FFF2-40B4-BE49-F238E27FC236}">
                <a16:creationId xmlns:a16="http://schemas.microsoft.com/office/drawing/2014/main" id="{89BF9DDB-5D72-152B-0BEC-3F78D79E3559}"/>
              </a:ext>
            </a:extLst>
          </p:cNvPr>
          <p:cNvSpPr/>
          <p:nvPr/>
        </p:nvSpPr>
        <p:spPr>
          <a:xfrm>
            <a:off x="2932419" y="1726274"/>
            <a:ext cx="6132629" cy="4314308"/>
          </a:xfrm>
          <a:prstGeom prst="round2SameRect">
            <a:avLst>
              <a:gd name="adj1" fmla="val 16241"/>
              <a:gd name="adj2" fmla="val 12810"/>
            </a:avLst>
          </a:prstGeom>
          <a:solidFill>
            <a:srgbClr val="CA332F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MX" pitchFamily="2" charset="77"/>
              <a:ea typeface="+mn-ea"/>
              <a:cs typeface="+mn-cs"/>
            </a:endParaRPr>
          </a:p>
        </p:txBody>
      </p:sp>
      <p:pic>
        <p:nvPicPr>
          <p:cNvPr id="4" name="Imagem 3">
            <a:extLst>
              <a:ext uri="{FF2B5EF4-FFF2-40B4-BE49-F238E27FC236}">
                <a16:creationId xmlns:a16="http://schemas.microsoft.com/office/drawing/2014/main" id="{E8FA5A16-BDAB-F236-3673-10C7D58970A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4199"/>
          <a:stretch>
            <a:fillRect/>
          </a:stretch>
        </p:blipFill>
        <p:spPr>
          <a:xfrm>
            <a:off x="1920825" y="1519337"/>
            <a:ext cx="8075257" cy="4651190"/>
          </a:xfrm>
          <a:prstGeom prst="rect">
            <a:avLst/>
          </a:prstGeom>
        </p:spPr>
      </p:pic>
      <p:sp>
        <p:nvSpPr>
          <p:cNvPr id="6" name="Retângulo: Cantos Arredondados 5">
            <a:extLst>
              <a:ext uri="{FF2B5EF4-FFF2-40B4-BE49-F238E27FC236}">
                <a16:creationId xmlns:a16="http://schemas.microsoft.com/office/drawing/2014/main" id="{A0AACA48-96DE-1E8B-4A15-B9819150179B}"/>
              </a:ext>
            </a:extLst>
          </p:cNvPr>
          <p:cNvSpPr/>
          <p:nvPr/>
        </p:nvSpPr>
        <p:spPr>
          <a:xfrm>
            <a:off x="9074165" y="3508534"/>
            <a:ext cx="2975030" cy="1689493"/>
          </a:xfrm>
          <a:prstGeom prst="round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400" b="0" i="0" u="none" strike="noStrike" kern="1200" cap="none" spc="0" normalizeH="0" baseline="0" noProof="0" dirty="0">
                <a:ln>
                  <a:noFill/>
                </a:ln>
                <a:solidFill>
                  <a:srgbClr val="262626"/>
                </a:solidFill>
                <a:effectLst/>
                <a:uLnTx/>
                <a:uFillTx/>
                <a:latin typeface="AMX" pitchFamily="2" charset="0"/>
              </a:rPr>
              <a:t>Após a validação da biometria,</a:t>
            </a:r>
            <a:br>
              <a:rPr kumimoji="0" lang="pt-BR" sz="1400" b="0" i="0" u="none" strike="noStrike" kern="1200" cap="none" spc="0" normalizeH="0" baseline="0" noProof="0" dirty="0">
                <a:ln>
                  <a:noFill/>
                </a:ln>
                <a:solidFill>
                  <a:srgbClr val="262626"/>
                </a:solidFill>
                <a:effectLst/>
                <a:uLnTx/>
                <a:uFillTx/>
                <a:latin typeface="AMX" pitchFamily="2" charset="0"/>
              </a:rPr>
            </a:br>
            <a:r>
              <a:rPr kumimoji="0" lang="pt-BR" sz="1400" b="0" i="0" u="none" strike="noStrike" kern="1200" cap="none" spc="0" normalizeH="0" baseline="0" noProof="0" dirty="0">
                <a:ln>
                  <a:noFill/>
                </a:ln>
                <a:solidFill>
                  <a:srgbClr val="262626"/>
                </a:solidFill>
                <a:effectLst/>
                <a:uLnTx/>
                <a:uFillTx/>
                <a:latin typeface="AMX" pitchFamily="2" charset="0"/>
              </a:rPr>
              <a:t>o cliente é redirecionado para a tela de login do serviço escolhido (Google </a:t>
            </a:r>
            <a:r>
              <a:rPr kumimoji="0" lang="pt-BR" sz="1400" b="0" i="0" u="none" strike="noStrike" kern="1200" cap="none" spc="0" normalizeH="0" baseline="0" noProof="0" dirty="0" err="1">
                <a:ln>
                  <a:noFill/>
                </a:ln>
                <a:solidFill>
                  <a:srgbClr val="262626"/>
                </a:solidFill>
                <a:effectLst/>
                <a:uLnTx/>
                <a:uFillTx/>
                <a:latin typeface="AMX" pitchFamily="2" charset="0"/>
              </a:rPr>
              <a:t>One</a:t>
            </a:r>
            <a:r>
              <a:rPr kumimoji="0" lang="pt-BR" sz="1400" b="0" i="0" u="none" strike="noStrike" kern="1200" cap="none" spc="0" normalizeH="0" baseline="0" noProof="0" dirty="0">
                <a:ln>
                  <a:noFill/>
                </a:ln>
                <a:solidFill>
                  <a:srgbClr val="262626"/>
                </a:solidFill>
                <a:effectLst/>
                <a:uLnTx/>
                <a:uFillTx/>
                <a:latin typeface="AMX" pitchFamily="2" charset="0"/>
              </a:rPr>
              <a:t> ou iCloud+), onde deverá acessar com a conta que deseja utilizar para o armazenamento em nuvem.​</a:t>
            </a:r>
          </a:p>
        </p:txBody>
      </p:sp>
      <p:grpSp>
        <p:nvGrpSpPr>
          <p:cNvPr id="7" name="Agrupar 6">
            <a:extLst>
              <a:ext uri="{FF2B5EF4-FFF2-40B4-BE49-F238E27FC236}">
                <a16:creationId xmlns:a16="http://schemas.microsoft.com/office/drawing/2014/main" id="{DD0EF524-2D32-EC94-6C88-3CC00C60C569}"/>
              </a:ext>
            </a:extLst>
          </p:cNvPr>
          <p:cNvGrpSpPr/>
          <p:nvPr/>
        </p:nvGrpSpPr>
        <p:grpSpPr>
          <a:xfrm>
            <a:off x="281134" y="2723765"/>
            <a:ext cx="2374793" cy="1384949"/>
            <a:chOff x="544193" y="4703712"/>
            <a:chExt cx="2374793" cy="1384949"/>
          </a:xfrm>
        </p:grpSpPr>
        <p:sp>
          <p:nvSpPr>
            <p:cNvPr id="8" name="Retângulo: Cantos Arredondados 7">
              <a:extLst>
                <a:ext uri="{FF2B5EF4-FFF2-40B4-BE49-F238E27FC236}">
                  <a16:creationId xmlns:a16="http://schemas.microsoft.com/office/drawing/2014/main" id="{FE540483-320E-A560-F3D5-41E6714342C4}"/>
                </a:ext>
              </a:extLst>
            </p:cNvPr>
            <p:cNvSpPr/>
            <p:nvPr/>
          </p:nvSpPr>
          <p:spPr>
            <a:xfrm>
              <a:off x="544193" y="4955263"/>
              <a:ext cx="2374793" cy="1133398"/>
            </a:xfrm>
            <a:prstGeom prst="roundRect">
              <a:avLst/>
            </a:prstGeom>
            <a:solidFill>
              <a:srgbClr val="FFFFFF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1600" b="0" i="0" u="none" strike="noStrike" kern="1200" cap="none" spc="0" normalizeH="0" baseline="0" noProof="0" dirty="0">
                  <a:ln>
                    <a:noFill/>
                  </a:ln>
                  <a:solidFill>
                    <a:srgbClr val="262626"/>
                  </a:solidFill>
                  <a:effectLst/>
                  <a:uLnTx/>
                  <a:uFillTx/>
                  <a:latin typeface="AMX" pitchFamily="2" charset="0"/>
                </a:rPr>
                <a:t>Após confirmar a escolha na opção desejada, clique em "Ativar assinatura“.</a:t>
              </a:r>
            </a:p>
          </p:txBody>
        </p:sp>
        <p:sp>
          <p:nvSpPr>
            <p:cNvPr id="20" name="Retângulo: Cantos Arredondados 19">
              <a:extLst>
                <a:ext uri="{FF2B5EF4-FFF2-40B4-BE49-F238E27FC236}">
                  <a16:creationId xmlns:a16="http://schemas.microsoft.com/office/drawing/2014/main" id="{876195FE-3A48-85A2-6362-35F7C2E56FE1}"/>
                </a:ext>
              </a:extLst>
            </p:cNvPr>
            <p:cNvSpPr/>
            <p:nvPr/>
          </p:nvSpPr>
          <p:spPr>
            <a:xfrm>
              <a:off x="1218469" y="4703712"/>
              <a:ext cx="1011595" cy="306415"/>
            </a:xfrm>
            <a:prstGeom prst="roundRect">
              <a:avLst>
                <a:gd name="adj" fmla="val 43861"/>
              </a:avLst>
            </a:prstGeom>
            <a:solidFill>
              <a:srgbClr val="930000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pt-BR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14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MX" pitchFamily="2" charset="0"/>
                </a:rPr>
                <a:t>Passo 4</a:t>
              </a:r>
            </a:p>
          </p:txBody>
        </p:sp>
      </p:grpSp>
      <p:grpSp>
        <p:nvGrpSpPr>
          <p:cNvPr id="21" name="Agrupar 20">
            <a:extLst>
              <a:ext uri="{FF2B5EF4-FFF2-40B4-BE49-F238E27FC236}">
                <a16:creationId xmlns:a16="http://schemas.microsoft.com/office/drawing/2014/main" id="{C51FAA92-9F80-9AAD-A353-13E6700E19F0}"/>
              </a:ext>
            </a:extLst>
          </p:cNvPr>
          <p:cNvGrpSpPr/>
          <p:nvPr/>
        </p:nvGrpSpPr>
        <p:grpSpPr>
          <a:xfrm>
            <a:off x="9207853" y="1889112"/>
            <a:ext cx="2707654" cy="1491267"/>
            <a:chOff x="587275" y="4772987"/>
            <a:chExt cx="2707654" cy="1491267"/>
          </a:xfrm>
        </p:grpSpPr>
        <p:sp>
          <p:nvSpPr>
            <p:cNvPr id="22" name="Retângulo: Cantos Arredondados 21">
              <a:extLst>
                <a:ext uri="{FF2B5EF4-FFF2-40B4-BE49-F238E27FC236}">
                  <a16:creationId xmlns:a16="http://schemas.microsoft.com/office/drawing/2014/main" id="{E767137C-1BD7-6D1F-4071-CA1CEF21434B}"/>
                </a:ext>
              </a:extLst>
            </p:cNvPr>
            <p:cNvSpPr/>
            <p:nvPr/>
          </p:nvSpPr>
          <p:spPr>
            <a:xfrm>
              <a:off x="587275" y="5045949"/>
              <a:ext cx="2707654" cy="1218305"/>
            </a:xfrm>
            <a:prstGeom prst="roundRect">
              <a:avLst/>
            </a:prstGeom>
            <a:solidFill>
              <a:srgbClr val="FFFFFF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262626"/>
                  </a:solidFill>
                  <a:effectLst/>
                  <a:uLnTx/>
                  <a:uFillTx/>
                  <a:latin typeface="AMX" pitchFamily="2" charset="0"/>
                </a:rPr>
                <a:t>Para realizar a ativação, a biometria facial deve ser feita SOMENTE pelo titular, para comprovar a identidade conforme o fluxo do </a:t>
              </a:r>
              <a:r>
                <a:rPr kumimoji="0" lang="pt-BR" sz="14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262626"/>
                  </a:solidFill>
                  <a:effectLst/>
                  <a:uLnTx/>
                  <a:uFillTx/>
                  <a:latin typeface="AMX" pitchFamily="2" charset="0"/>
                </a:rPr>
                <a:t>Brscan</a:t>
              </a:r>
              <a:r>
                <a:rPr kumimoji="0" lang="pt-BR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262626"/>
                  </a:solidFill>
                  <a:effectLst/>
                  <a:uLnTx/>
                  <a:uFillTx/>
                  <a:latin typeface="AMX" pitchFamily="2" charset="0"/>
                </a:rPr>
                <a:t>.</a:t>
              </a:r>
            </a:p>
          </p:txBody>
        </p:sp>
        <p:sp>
          <p:nvSpPr>
            <p:cNvPr id="23" name="Retângulo: Cantos Arredondados 22">
              <a:extLst>
                <a:ext uri="{FF2B5EF4-FFF2-40B4-BE49-F238E27FC236}">
                  <a16:creationId xmlns:a16="http://schemas.microsoft.com/office/drawing/2014/main" id="{7A32655B-7F4A-A33B-411A-9B3E43F5FF01}"/>
                </a:ext>
              </a:extLst>
            </p:cNvPr>
            <p:cNvSpPr/>
            <p:nvPr/>
          </p:nvSpPr>
          <p:spPr>
            <a:xfrm>
              <a:off x="1384726" y="4772987"/>
              <a:ext cx="1011595" cy="306415"/>
            </a:xfrm>
            <a:prstGeom prst="roundRect">
              <a:avLst>
                <a:gd name="adj" fmla="val 43861"/>
              </a:avLst>
            </a:prstGeom>
            <a:solidFill>
              <a:srgbClr val="930000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pt-BR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14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MX" pitchFamily="2" charset="0"/>
                </a:rPr>
                <a:t>Passo 5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065104814"/>
      </p:ext>
    </p:extLst>
  </p:cSld>
  <p:clrMapOvr>
    <a:masterClrMapping/>
  </p:clrMapOvr>
  <p:transition spd="slow">
    <p:pu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4" presetClass="path" presetSubtype="0" accel="50000" decel="50000" fill="hold" grpId="1" nodeType="withEffect">
                                  <p:stCondLst>
                                    <p:cond delay="250"/>
                                  </p:stCondLst>
                                  <p:childTnLst>
                                    <p:animMotion origin="layout" path="M 0 0.10347 L 0 1.48148E-6 " pathEditMode="relative" rAng="0" ptsTypes="AA">
                                      <p:cBhvr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5185"/>
                                    </p:animMotion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250"/>
                            </p:stCondLst>
                            <p:childTnLst>
                              <p:par>
                                <p:cTn id="2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750"/>
                            </p:stCondLst>
                            <p:childTnLst>
                              <p:par>
                                <p:cTn id="2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25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3" grpId="1" animBg="1"/>
      <p:bldP spid="2" grpId="0"/>
      <p:bldP spid="5" grpId="0"/>
      <p:bldP spid="9" grpId="0" animBg="1"/>
      <p:bldP spid="6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86523C4-3A5C-FF23-93EF-8E7D134F63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 Same-side Corner of Rectangle 2">
            <a:extLst>
              <a:ext uri="{FF2B5EF4-FFF2-40B4-BE49-F238E27FC236}">
                <a16:creationId xmlns:a16="http://schemas.microsoft.com/office/drawing/2014/main" id="{57441F56-23C4-4172-0DD4-9ED6C2E82352}"/>
              </a:ext>
            </a:extLst>
          </p:cNvPr>
          <p:cNvSpPr/>
          <p:nvPr/>
        </p:nvSpPr>
        <p:spPr>
          <a:xfrm>
            <a:off x="0" y="1283856"/>
            <a:ext cx="12191999" cy="5574144"/>
          </a:xfrm>
          <a:prstGeom prst="round2SameRect">
            <a:avLst>
              <a:gd name="adj1" fmla="val 11849"/>
              <a:gd name="adj2" fmla="val 0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MX" pitchFamily="2" charset="77"/>
              <a:ea typeface="+mn-ea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83B5CA6-33BB-9327-EAF2-DF84DC4F339D}"/>
              </a:ext>
            </a:extLst>
          </p:cNvPr>
          <p:cNvSpPr txBox="1"/>
          <p:nvPr/>
        </p:nvSpPr>
        <p:spPr>
          <a:xfrm>
            <a:off x="1920825" y="370923"/>
            <a:ext cx="835036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1" i="0" u="none" strike="noStrike" kern="1200" cap="none" spc="0" normalizeH="0" baseline="0" noProof="0" dirty="0">
                <a:ln>
                  <a:solidFill>
                    <a:srgbClr val="000000"/>
                  </a:solidFill>
                </a:ln>
                <a:noFill/>
                <a:effectLst/>
                <a:uLnTx/>
                <a:uFillTx/>
                <a:latin typeface="AMX" pitchFamily="2" charset="77"/>
                <a:ea typeface="+mn-ea"/>
                <a:cs typeface="+mn-cs"/>
              </a:rPr>
              <a:t>ARMAZENAMENTO EM NUVEM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27827F7-DB13-77BA-3AAD-91822DA933DD}"/>
              </a:ext>
            </a:extLst>
          </p:cNvPr>
          <p:cNvSpPr txBox="1"/>
          <p:nvPr/>
        </p:nvSpPr>
        <p:spPr>
          <a:xfrm>
            <a:off x="1462791" y="1303080"/>
            <a:ext cx="9266419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>
              <a:spcBef>
                <a:spcPts val="600"/>
              </a:spcBef>
            </a:pPr>
            <a:r>
              <a:rPr lang="pt-BR" sz="2200" dirty="0">
                <a:solidFill>
                  <a:srgbClr val="000000"/>
                </a:solidFill>
                <a:latin typeface="AMX" pitchFamily="2" charset="77"/>
              </a:rPr>
              <a:t>Agora veja como é a ativação no Google </a:t>
            </a:r>
            <a:r>
              <a:rPr lang="pt-BR" sz="2200" dirty="0" err="1">
                <a:solidFill>
                  <a:srgbClr val="000000"/>
                </a:solidFill>
                <a:latin typeface="AMX" pitchFamily="2" charset="77"/>
              </a:rPr>
              <a:t>One</a:t>
            </a:r>
            <a:r>
              <a:rPr kumimoji="0" lang="pt-BR" sz="2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77"/>
                <a:ea typeface="+mn-ea"/>
                <a:cs typeface="+mn-cs"/>
              </a:rPr>
              <a:t>.</a:t>
            </a:r>
          </a:p>
        </p:txBody>
      </p:sp>
      <p:sp>
        <p:nvSpPr>
          <p:cNvPr id="9" name="Round Same-side Corner of Rectangle 2">
            <a:extLst>
              <a:ext uri="{FF2B5EF4-FFF2-40B4-BE49-F238E27FC236}">
                <a16:creationId xmlns:a16="http://schemas.microsoft.com/office/drawing/2014/main" id="{71C8437C-6F4E-A852-05B6-8F76C3A5A28E}"/>
              </a:ext>
            </a:extLst>
          </p:cNvPr>
          <p:cNvSpPr/>
          <p:nvPr/>
        </p:nvSpPr>
        <p:spPr>
          <a:xfrm>
            <a:off x="2515204" y="1726273"/>
            <a:ext cx="6933596" cy="3826369"/>
          </a:xfrm>
          <a:prstGeom prst="round2SameRect">
            <a:avLst>
              <a:gd name="adj1" fmla="val 16241"/>
              <a:gd name="adj2" fmla="val 12810"/>
            </a:avLst>
          </a:prstGeom>
          <a:solidFill>
            <a:srgbClr val="CA332F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MX" pitchFamily="2" charset="77"/>
              <a:ea typeface="+mn-ea"/>
              <a:cs typeface="+mn-cs"/>
            </a:endParaRPr>
          </a:p>
        </p:txBody>
      </p:sp>
      <p:pic>
        <p:nvPicPr>
          <p:cNvPr id="4" name="Imagem 3">
            <a:extLst>
              <a:ext uri="{FF2B5EF4-FFF2-40B4-BE49-F238E27FC236}">
                <a16:creationId xmlns:a16="http://schemas.microsoft.com/office/drawing/2014/main" id="{823F01E2-EC20-D1FD-117D-F32373F6BCC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1750" b="25203"/>
          <a:stretch>
            <a:fillRect/>
          </a:stretch>
        </p:blipFill>
        <p:spPr>
          <a:xfrm>
            <a:off x="2566600" y="1559687"/>
            <a:ext cx="4561084" cy="3960304"/>
          </a:xfrm>
          <a:prstGeom prst="rect">
            <a:avLst/>
          </a:prstGeom>
        </p:spPr>
      </p:pic>
      <p:pic>
        <p:nvPicPr>
          <p:cNvPr id="6" name="Imagem 5">
            <a:extLst>
              <a:ext uri="{FF2B5EF4-FFF2-40B4-BE49-F238E27FC236}">
                <a16:creationId xmlns:a16="http://schemas.microsoft.com/office/drawing/2014/main" id="{7F942075-2925-3319-E9BC-37D6A762389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6856" b="25203"/>
          <a:stretch>
            <a:fillRect/>
          </a:stretch>
        </p:blipFill>
        <p:spPr>
          <a:xfrm>
            <a:off x="6603922" y="1559687"/>
            <a:ext cx="3378277" cy="3960304"/>
          </a:xfrm>
          <a:prstGeom prst="rect">
            <a:avLst/>
          </a:prstGeom>
        </p:spPr>
      </p:pic>
      <p:grpSp>
        <p:nvGrpSpPr>
          <p:cNvPr id="7" name="Agrupar 6">
            <a:extLst>
              <a:ext uri="{FF2B5EF4-FFF2-40B4-BE49-F238E27FC236}">
                <a16:creationId xmlns:a16="http://schemas.microsoft.com/office/drawing/2014/main" id="{DA38A45B-7AC0-89D0-7327-74C7FCE2FFDF}"/>
              </a:ext>
            </a:extLst>
          </p:cNvPr>
          <p:cNvGrpSpPr/>
          <p:nvPr/>
        </p:nvGrpSpPr>
        <p:grpSpPr>
          <a:xfrm>
            <a:off x="0" y="2418247"/>
            <a:ext cx="2515203" cy="2694412"/>
            <a:chOff x="472788" y="4745277"/>
            <a:chExt cx="2515203" cy="2694412"/>
          </a:xfrm>
        </p:grpSpPr>
        <p:sp>
          <p:nvSpPr>
            <p:cNvPr id="8" name="Retângulo: Cantos Arredondados 7">
              <a:extLst>
                <a:ext uri="{FF2B5EF4-FFF2-40B4-BE49-F238E27FC236}">
                  <a16:creationId xmlns:a16="http://schemas.microsoft.com/office/drawing/2014/main" id="{9233B161-B6E8-03B7-C640-C14451825DCE}"/>
                </a:ext>
              </a:extLst>
            </p:cNvPr>
            <p:cNvSpPr/>
            <p:nvPr/>
          </p:nvSpPr>
          <p:spPr>
            <a:xfrm>
              <a:off x="472788" y="5018342"/>
              <a:ext cx="2515203" cy="2421347"/>
            </a:xfrm>
            <a:prstGeom prst="roundRect">
              <a:avLst/>
            </a:prstGeom>
            <a:solidFill>
              <a:srgbClr val="FFFFFF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1600" b="0" i="0" u="none" strike="noStrike" kern="1200" cap="none" spc="0" normalizeH="0" baseline="0" noProof="0" dirty="0">
                  <a:ln>
                    <a:noFill/>
                  </a:ln>
                  <a:solidFill>
                    <a:srgbClr val="262626"/>
                  </a:solidFill>
                  <a:effectLst/>
                  <a:uLnTx/>
                  <a:uFillTx/>
                  <a:latin typeface="AMX" pitchFamily="2" charset="0"/>
                </a:rPr>
                <a:t>Após a validação da biometria, você será redirecionado para a tela de login do Google, onde deverá acessar com a conta que deseja utilizar para o armazenamento</a:t>
              </a:r>
              <a:br>
                <a:rPr kumimoji="0" lang="pt-BR" sz="1600" b="0" i="0" u="none" strike="noStrike" kern="1200" cap="none" spc="0" normalizeH="0" baseline="0" noProof="0" dirty="0">
                  <a:ln>
                    <a:noFill/>
                  </a:ln>
                  <a:solidFill>
                    <a:srgbClr val="262626"/>
                  </a:solidFill>
                  <a:effectLst/>
                  <a:uLnTx/>
                  <a:uFillTx/>
                  <a:latin typeface="AMX" pitchFamily="2" charset="0"/>
                </a:rPr>
              </a:br>
              <a:r>
                <a:rPr kumimoji="0" lang="pt-BR" sz="1600" b="0" i="0" u="none" strike="noStrike" kern="1200" cap="none" spc="0" normalizeH="0" baseline="0" noProof="0" dirty="0">
                  <a:ln>
                    <a:noFill/>
                  </a:ln>
                  <a:solidFill>
                    <a:srgbClr val="262626"/>
                  </a:solidFill>
                  <a:effectLst/>
                  <a:uLnTx/>
                  <a:uFillTx/>
                  <a:latin typeface="AMX" pitchFamily="2" charset="0"/>
                </a:rPr>
                <a:t>em nuvem. </a:t>
              </a:r>
            </a:p>
          </p:txBody>
        </p:sp>
        <p:sp>
          <p:nvSpPr>
            <p:cNvPr id="20" name="Retângulo: Cantos Arredondados 19">
              <a:extLst>
                <a:ext uri="{FF2B5EF4-FFF2-40B4-BE49-F238E27FC236}">
                  <a16:creationId xmlns:a16="http://schemas.microsoft.com/office/drawing/2014/main" id="{D75C9D5C-C47E-3DB7-4DA1-72272714D236}"/>
                </a:ext>
              </a:extLst>
            </p:cNvPr>
            <p:cNvSpPr/>
            <p:nvPr/>
          </p:nvSpPr>
          <p:spPr>
            <a:xfrm>
              <a:off x="1135342" y="4745277"/>
              <a:ext cx="1011595" cy="306415"/>
            </a:xfrm>
            <a:prstGeom prst="roundRect">
              <a:avLst>
                <a:gd name="adj" fmla="val 43861"/>
              </a:avLst>
            </a:prstGeom>
            <a:solidFill>
              <a:srgbClr val="930000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pt-BR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14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MX" pitchFamily="2" charset="0"/>
                </a:rPr>
                <a:t>Passo 6</a:t>
              </a:r>
            </a:p>
          </p:txBody>
        </p:sp>
      </p:grpSp>
      <p:grpSp>
        <p:nvGrpSpPr>
          <p:cNvPr id="21" name="Agrupar 20">
            <a:extLst>
              <a:ext uri="{FF2B5EF4-FFF2-40B4-BE49-F238E27FC236}">
                <a16:creationId xmlns:a16="http://schemas.microsoft.com/office/drawing/2014/main" id="{8DAD5444-E598-5409-09C2-68B2A555435C}"/>
              </a:ext>
            </a:extLst>
          </p:cNvPr>
          <p:cNvGrpSpPr/>
          <p:nvPr/>
        </p:nvGrpSpPr>
        <p:grpSpPr>
          <a:xfrm>
            <a:off x="9676796" y="2787553"/>
            <a:ext cx="2158054" cy="1533926"/>
            <a:chOff x="1030201" y="4772987"/>
            <a:chExt cx="2158054" cy="1533926"/>
          </a:xfrm>
        </p:grpSpPr>
        <p:sp>
          <p:nvSpPr>
            <p:cNvPr id="22" name="Retângulo: Cantos Arredondados 21">
              <a:extLst>
                <a:ext uri="{FF2B5EF4-FFF2-40B4-BE49-F238E27FC236}">
                  <a16:creationId xmlns:a16="http://schemas.microsoft.com/office/drawing/2014/main" id="{0DDB2221-56F2-4A76-F4ED-3129692D8331}"/>
                </a:ext>
              </a:extLst>
            </p:cNvPr>
            <p:cNvSpPr/>
            <p:nvPr/>
          </p:nvSpPr>
          <p:spPr>
            <a:xfrm>
              <a:off x="1030201" y="5018343"/>
              <a:ext cx="2158054" cy="1288570"/>
            </a:xfrm>
            <a:prstGeom prst="roundRect">
              <a:avLst/>
            </a:prstGeom>
            <a:solidFill>
              <a:srgbClr val="FFFFFF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1600" b="0" i="0" u="none" strike="noStrike" kern="1200" cap="none" spc="0" normalizeH="0" baseline="0" noProof="0" dirty="0">
                  <a:ln>
                    <a:noFill/>
                  </a:ln>
                  <a:solidFill>
                    <a:srgbClr val="262626"/>
                  </a:solidFill>
                  <a:effectLst/>
                  <a:uLnTx/>
                  <a:uFillTx/>
                  <a:latin typeface="AMX" pitchFamily="2" charset="0"/>
                </a:rPr>
                <a:t>Após o login, para realizar a ativação do serviço deverá clicar em “Ative o plano”. </a:t>
              </a:r>
            </a:p>
          </p:txBody>
        </p:sp>
        <p:sp>
          <p:nvSpPr>
            <p:cNvPr id="23" name="Retângulo: Cantos Arredondados 22">
              <a:extLst>
                <a:ext uri="{FF2B5EF4-FFF2-40B4-BE49-F238E27FC236}">
                  <a16:creationId xmlns:a16="http://schemas.microsoft.com/office/drawing/2014/main" id="{E70F5616-0236-56D3-981D-E73BBFBD6AB1}"/>
                </a:ext>
              </a:extLst>
            </p:cNvPr>
            <p:cNvSpPr/>
            <p:nvPr/>
          </p:nvSpPr>
          <p:spPr>
            <a:xfrm>
              <a:off x="1606401" y="4772987"/>
              <a:ext cx="1011595" cy="306415"/>
            </a:xfrm>
            <a:prstGeom prst="roundRect">
              <a:avLst>
                <a:gd name="adj" fmla="val 43861"/>
              </a:avLst>
            </a:prstGeom>
            <a:solidFill>
              <a:srgbClr val="930000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pt-BR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14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MX" pitchFamily="2" charset="0"/>
                </a:rPr>
                <a:t>Passo 7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525326703"/>
      </p:ext>
    </p:extLst>
  </p:cSld>
  <p:clrMapOvr>
    <a:masterClrMapping/>
  </p:clrMapOvr>
  <p:transition spd="slow">
    <p:pu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4" presetClass="path" presetSubtype="0" accel="50000" decel="50000" fill="hold" grpId="1" nodeType="withEffect">
                                  <p:stCondLst>
                                    <p:cond delay="250"/>
                                  </p:stCondLst>
                                  <p:childTnLst>
                                    <p:animMotion origin="layout" path="M 0 0.10347 L 0 1.48148E-6 " pathEditMode="relative" rAng="0" ptsTypes="AA">
                                      <p:cBhvr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5185"/>
                                    </p:animMotion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"/>
                            </p:stCondLst>
                            <p:childTnLst>
                              <p:par>
                                <p:cTn id="3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3" grpId="1" animBg="1"/>
      <p:bldP spid="2" grpId="0"/>
      <p:bldP spid="5" grpId="0"/>
      <p:bldP spid="9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6D118FC-41D3-A3BF-1B50-6CCD58CD920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 Same-side Corner of Rectangle 2">
            <a:extLst>
              <a:ext uri="{FF2B5EF4-FFF2-40B4-BE49-F238E27FC236}">
                <a16:creationId xmlns:a16="http://schemas.microsoft.com/office/drawing/2014/main" id="{137C0598-E1DC-EB92-B9CD-6C082EA951A1}"/>
              </a:ext>
            </a:extLst>
          </p:cNvPr>
          <p:cNvSpPr/>
          <p:nvPr/>
        </p:nvSpPr>
        <p:spPr>
          <a:xfrm>
            <a:off x="0" y="1283856"/>
            <a:ext cx="12191999" cy="5574144"/>
          </a:xfrm>
          <a:prstGeom prst="round2SameRect">
            <a:avLst>
              <a:gd name="adj1" fmla="val 11849"/>
              <a:gd name="adj2" fmla="val 0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MX" pitchFamily="2" charset="77"/>
              <a:ea typeface="+mn-ea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7FD1EE9-0CBA-4863-38F0-3D93077D0A92}"/>
              </a:ext>
            </a:extLst>
          </p:cNvPr>
          <p:cNvSpPr txBox="1"/>
          <p:nvPr/>
        </p:nvSpPr>
        <p:spPr>
          <a:xfrm>
            <a:off x="1920825" y="370923"/>
            <a:ext cx="835036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1" i="0" u="none" strike="noStrike" kern="1200" cap="none" spc="0" normalizeH="0" baseline="0" noProof="0" dirty="0">
                <a:ln>
                  <a:solidFill>
                    <a:srgbClr val="000000"/>
                  </a:solidFill>
                </a:ln>
                <a:noFill/>
                <a:effectLst/>
                <a:uLnTx/>
                <a:uFillTx/>
                <a:latin typeface="AMX" pitchFamily="2" charset="77"/>
                <a:ea typeface="+mn-ea"/>
                <a:cs typeface="+mn-cs"/>
              </a:rPr>
              <a:t>ARMAZENAMENTO EM NUVEM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6E1FA32-B30C-9D12-C708-8807676019C1}"/>
              </a:ext>
            </a:extLst>
          </p:cNvPr>
          <p:cNvSpPr txBox="1"/>
          <p:nvPr/>
        </p:nvSpPr>
        <p:spPr>
          <a:xfrm>
            <a:off x="1462791" y="1303080"/>
            <a:ext cx="9266419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>
              <a:spcBef>
                <a:spcPts val="600"/>
              </a:spcBef>
            </a:pPr>
            <a:r>
              <a:rPr lang="pt-BR" sz="2200" dirty="0">
                <a:solidFill>
                  <a:srgbClr val="000000"/>
                </a:solidFill>
                <a:latin typeface="AMX" pitchFamily="2" charset="77"/>
              </a:rPr>
              <a:t>Agora veja como é a ativação no Google </a:t>
            </a:r>
            <a:r>
              <a:rPr lang="pt-BR" sz="2200" dirty="0" err="1">
                <a:solidFill>
                  <a:srgbClr val="000000"/>
                </a:solidFill>
                <a:latin typeface="AMX" pitchFamily="2" charset="77"/>
              </a:rPr>
              <a:t>One</a:t>
            </a:r>
            <a:r>
              <a:rPr kumimoji="0" lang="pt-BR" sz="2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77"/>
                <a:ea typeface="+mn-ea"/>
                <a:cs typeface="+mn-cs"/>
              </a:rPr>
              <a:t>.</a:t>
            </a:r>
          </a:p>
        </p:txBody>
      </p:sp>
      <p:sp>
        <p:nvSpPr>
          <p:cNvPr id="9" name="Round Same-side Corner of Rectangle 2">
            <a:extLst>
              <a:ext uri="{FF2B5EF4-FFF2-40B4-BE49-F238E27FC236}">
                <a16:creationId xmlns:a16="http://schemas.microsoft.com/office/drawing/2014/main" id="{FCE31CC2-75B3-2E8C-2C78-9880475393B5}"/>
              </a:ext>
            </a:extLst>
          </p:cNvPr>
          <p:cNvSpPr/>
          <p:nvPr/>
        </p:nvSpPr>
        <p:spPr>
          <a:xfrm>
            <a:off x="3214255" y="1726273"/>
            <a:ext cx="5695698" cy="4588080"/>
          </a:xfrm>
          <a:prstGeom prst="round2SameRect">
            <a:avLst>
              <a:gd name="adj1" fmla="val 16241"/>
              <a:gd name="adj2" fmla="val 12810"/>
            </a:avLst>
          </a:prstGeom>
          <a:solidFill>
            <a:srgbClr val="CA332F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MX" pitchFamily="2" charset="77"/>
              <a:ea typeface="+mn-ea"/>
              <a:cs typeface="+mn-cs"/>
            </a:endParaRPr>
          </a:p>
        </p:txBody>
      </p:sp>
      <p:pic>
        <p:nvPicPr>
          <p:cNvPr id="10" name="Imagem 9">
            <a:extLst>
              <a:ext uri="{FF2B5EF4-FFF2-40B4-BE49-F238E27FC236}">
                <a16:creationId xmlns:a16="http://schemas.microsoft.com/office/drawing/2014/main" id="{D0DD2778-3A2E-2380-EEC7-26E90C36EEE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6458"/>
          <a:stretch>
            <a:fillRect/>
          </a:stretch>
        </p:blipFill>
        <p:spPr>
          <a:xfrm>
            <a:off x="1990834" y="1518523"/>
            <a:ext cx="8210329" cy="4588080"/>
          </a:xfrm>
          <a:prstGeom prst="rect">
            <a:avLst/>
          </a:prstGeom>
        </p:spPr>
      </p:pic>
      <p:grpSp>
        <p:nvGrpSpPr>
          <p:cNvPr id="11" name="Agrupar 10">
            <a:extLst>
              <a:ext uri="{FF2B5EF4-FFF2-40B4-BE49-F238E27FC236}">
                <a16:creationId xmlns:a16="http://schemas.microsoft.com/office/drawing/2014/main" id="{3ABEE8A2-E048-B2CE-E874-5256CDDB73AD}"/>
              </a:ext>
            </a:extLst>
          </p:cNvPr>
          <p:cNvGrpSpPr/>
          <p:nvPr/>
        </p:nvGrpSpPr>
        <p:grpSpPr>
          <a:xfrm>
            <a:off x="9088586" y="2787553"/>
            <a:ext cx="3106486" cy="1533926"/>
            <a:chOff x="441991" y="4772987"/>
            <a:chExt cx="3106486" cy="1533926"/>
          </a:xfrm>
        </p:grpSpPr>
        <p:sp>
          <p:nvSpPr>
            <p:cNvPr id="12" name="Retângulo: Cantos Arredondados 11">
              <a:extLst>
                <a:ext uri="{FF2B5EF4-FFF2-40B4-BE49-F238E27FC236}">
                  <a16:creationId xmlns:a16="http://schemas.microsoft.com/office/drawing/2014/main" id="{E6E4FAAA-C498-F869-7035-D2604242FA75}"/>
                </a:ext>
              </a:extLst>
            </p:cNvPr>
            <p:cNvSpPr/>
            <p:nvPr/>
          </p:nvSpPr>
          <p:spPr>
            <a:xfrm>
              <a:off x="441991" y="5018343"/>
              <a:ext cx="3106486" cy="1288570"/>
            </a:xfrm>
            <a:prstGeom prst="roundRect">
              <a:avLst/>
            </a:prstGeom>
            <a:solidFill>
              <a:srgbClr val="FFFFFF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1600" b="0" i="0" u="none" strike="noStrike" kern="1200" cap="none" spc="0" normalizeH="0" baseline="0" noProof="0" dirty="0">
                  <a:ln>
                    <a:noFill/>
                  </a:ln>
                  <a:solidFill>
                    <a:srgbClr val="262626"/>
                  </a:solidFill>
                  <a:effectLst/>
                  <a:uLnTx/>
                  <a:uFillTx/>
                  <a:latin typeface="AMX" pitchFamily="2" charset="0"/>
                </a:rPr>
                <a:t>Pronto! Agora só clicar em “Conheça o Google </a:t>
              </a:r>
              <a:r>
                <a:rPr kumimoji="0" lang="pt-BR" sz="16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262626"/>
                  </a:solidFill>
                  <a:effectLst/>
                  <a:uLnTx/>
                  <a:uFillTx/>
                  <a:latin typeface="AMX" pitchFamily="2" charset="0"/>
                </a:rPr>
                <a:t>One</a:t>
              </a:r>
              <a:r>
                <a:rPr kumimoji="0" lang="pt-BR" sz="1600" b="0" i="0" u="none" strike="noStrike" kern="1200" cap="none" spc="0" normalizeH="0" baseline="0" noProof="0" dirty="0">
                  <a:ln>
                    <a:noFill/>
                  </a:ln>
                  <a:solidFill>
                    <a:srgbClr val="262626"/>
                  </a:solidFill>
                  <a:effectLst/>
                  <a:uLnTx/>
                  <a:uFillTx/>
                  <a:latin typeface="AMX" pitchFamily="2" charset="0"/>
                </a:rPr>
                <a:t>” e você já pode aproveitar o serviço.</a:t>
              </a:r>
            </a:p>
          </p:txBody>
        </p:sp>
        <p:sp>
          <p:nvSpPr>
            <p:cNvPr id="13" name="Retângulo: Cantos Arredondados 12">
              <a:extLst>
                <a:ext uri="{FF2B5EF4-FFF2-40B4-BE49-F238E27FC236}">
                  <a16:creationId xmlns:a16="http://schemas.microsoft.com/office/drawing/2014/main" id="{4B19CDF9-CDFB-D521-7331-B96BF256560D}"/>
                </a:ext>
              </a:extLst>
            </p:cNvPr>
            <p:cNvSpPr/>
            <p:nvPr/>
          </p:nvSpPr>
          <p:spPr>
            <a:xfrm>
              <a:off x="1398583" y="4772987"/>
              <a:ext cx="1011595" cy="306415"/>
            </a:xfrm>
            <a:prstGeom prst="roundRect">
              <a:avLst>
                <a:gd name="adj" fmla="val 43861"/>
              </a:avLst>
            </a:prstGeom>
            <a:solidFill>
              <a:srgbClr val="930000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pt-BR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14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MX" pitchFamily="2" charset="0"/>
                </a:rPr>
                <a:t>Passo 8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4089154246"/>
      </p:ext>
    </p:extLst>
  </p:cSld>
  <p:clrMapOvr>
    <a:masterClrMapping/>
  </p:clrMapOvr>
  <p:transition spd="slow">
    <p:pu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4" presetClass="path" presetSubtype="0" accel="50000" decel="50000" fill="hold" grpId="1" nodeType="withEffect">
                                  <p:stCondLst>
                                    <p:cond delay="250"/>
                                  </p:stCondLst>
                                  <p:childTnLst>
                                    <p:animMotion origin="layout" path="M 0 0.10347 L 0 1.48148E-6 " pathEditMode="relative" rAng="0" ptsTypes="AA">
                                      <p:cBhvr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5185"/>
                                    </p:animMotion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250"/>
                            </p:stCondLst>
                            <p:childTnLst>
                              <p:par>
                                <p:cTn id="2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3" grpId="1" animBg="1"/>
      <p:bldP spid="2" grpId="0"/>
      <p:bldP spid="5" grpId="0"/>
      <p:bldP spid="9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476BFDA-16B0-D381-797A-74B7D193B5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 Same-side Corner of Rectangle 2">
            <a:extLst>
              <a:ext uri="{FF2B5EF4-FFF2-40B4-BE49-F238E27FC236}">
                <a16:creationId xmlns:a16="http://schemas.microsoft.com/office/drawing/2014/main" id="{E3B75E02-1BD3-BCD2-558C-6AED5623AEED}"/>
              </a:ext>
            </a:extLst>
          </p:cNvPr>
          <p:cNvSpPr/>
          <p:nvPr/>
        </p:nvSpPr>
        <p:spPr>
          <a:xfrm>
            <a:off x="0" y="1283856"/>
            <a:ext cx="12191999" cy="5574144"/>
          </a:xfrm>
          <a:prstGeom prst="round2SameRect">
            <a:avLst>
              <a:gd name="adj1" fmla="val 11849"/>
              <a:gd name="adj2" fmla="val 0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MX" pitchFamily="2" charset="77"/>
              <a:ea typeface="+mn-ea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AC976C6-6029-DECD-2FB1-134A005B9F8E}"/>
              </a:ext>
            </a:extLst>
          </p:cNvPr>
          <p:cNvSpPr txBox="1"/>
          <p:nvPr/>
        </p:nvSpPr>
        <p:spPr>
          <a:xfrm>
            <a:off x="1920825" y="370923"/>
            <a:ext cx="835036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1" i="0" u="none" strike="noStrike" kern="1200" cap="none" spc="0" normalizeH="0" baseline="0" noProof="0" dirty="0">
                <a:ln>
                  <a:solidFill>
                    <a:srgbClr val="000000"/>
                  </a:solidFill>
                </a:ln>
                <a:noFill/>
                <a:effectLst/>
                <a:uLnTx/>
                <a:uFillTx/>
                <a:latin typeface="AMX" pitchFamily="2" charset="77"/>
                <a:ea typeface="+mn-ea"/>
                <a:cs typeface="+mn-cs"/>
              </a:rPr>
              <a:t>ARMAZENAMENTO EM NUVEM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8B271E9-DBE4-26BB-2AF7-001305F8101A}"/>
              </a:ext>
            </a:extLst>
          </p:cNvPr>
          <p:cNvSpPr txBox="1"/>
          <p:nvPr/>
        </p:nvSpPr>
        <p:spPr>
          <a:xfrm>
            <a:off x="1462791" y="1303080"/>
            <a:ext cx="9266419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>
              <a:spcBef>
                <a:spcPts val="600"/>
              </a:spcBef>
            </a:pPr>
            <a:r>
              <a:rPr lang="pt-BR" sz="2200" dirty="0">
                <a:solidFill>
                  <a:srgbClr val="000000"/>
                </a:solidFill>
                <a:latin typeface="AMX" pitchFamily="2" charset="77"/>
              </a:rPr>
              <a:t>Agora veja como é a ativação no iCloud</a:t>
            </a:r>
            <a:r>
              <a:rPr kumimoji="0" lang="pt-BR" sz="2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77"/>
                <a:ea typeface="+mn-ea"/>
                <a:cs typeface="+mn-cs"/>
              </a:rPr>
              <a:t>.</a:t>
            </a:r>
          </a:p>
        </p:txBody>
      </p:sp>
      <p:sp>
        <p:nvSpPr>
          <p:cNvPr id="9" name="Round Same-side Corner of Rectangle 2">
            <a:extLst>
              <a:ext uri="{FF2B5EF4-FFF2-40B4-BE49-F238E27FC236}">
                <a16:creationId xmlns:a16="http://schemas.microsoft.com/office/drawing/2014/main" id="{D322F23D-07E1-1029-1EE4-67C56EEBCC6C}"/>
              </a:ext>
            </a:extLst>
          </p:cNvPr>
          <p:cNvSpPr/>
          <p:nvPr/>
        </p:nvSpPr>
        <p:spPr>
          <a:xfrm>
            <a:off x="955963" y="1726273"/>
            <a:ext cx="10293927" cy="3635436"/>
          </a:xfrm>
          <a:prstGeom prst="round2SameRect">
            <a:avLst>
              <a:gd name="adj1" fmla="val 16241"/>
              <a:gd name="adj2" fmla="val 12810"/>
            </a:avLst>
          </a:prstGeom>
          <a:solidFill>
            <a:srgbClr val="CA332F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MX" pitchFamily="2" charset="77"/>
              <a:ea typeface="+mn-ea"/>
              <a:cs typeface="+mn-cs"/>
            </a:endParaRPr>
          </a:p>
        </p:txBody>
      </p:sp>
      <p:pic>
        <p:nvPicPr>
          <p:cNvPr id="4" name="Imagem 3">
            <a:extLst>
              <a:ext uri="{FF2B5EF4-FFF2-40B4-BE49-F238E27FC236}">
                <a16:creationId xmlns:a16="http://schemas.microsoft.com/office/drawing/2014/main" id="{B69D82DD-A7E3-31B4-B3E0-6BE7967B4522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635" t="2983" r="-1322" b="20176"/>
          <a:stretch>
            <a:fillRect/>
          </a:stretch>
        </p:blipFill>
        <p:spPr>
          <a:xfrm>
            <a:off x="1067747" y="1726273"/>
            <a:ext cx="10056504" cy="3492169"/>
          </a:xfrm>
          <a:prstGeom prst="rect">
            <a:avLst/>
          </a:prstGeom>
        </p:spPr>
      </p:pic>
      <p:grpSp>
        <p:nvGrpSpPr>
          <p:cNvPr id="6" name="Agrupar 5">
            <a:extLst>
              <a:ext uri="{FF2B5EF4-FFF2-40B4-BE49-F238E27FC236}">
                <a16:creationId xmlns:a16="http://schemas.microsoft.com/office/drawing/2014/main" id="{28BC09FB-2746-953A-1BA7-F159C42DBA09}"/>
              </a:ext>
            </a:extLst>
          </p:cNvPr>
          <p:cNvGrpSpPr/>
          <p:nvPr/>
        </p:nvGrpSpPr>
        <p:grpSpPr>
          <a:xfrm>
            <a:off x="554183" y="5389917"/>
            <a:ext cx="3839412" cy="1468083"/>
            <a:chOff x="66470" y="4708870"/>
            <a:chExt cx="3755679" cy="1512980"/>
          </a:xfrm>
        </p:grpSpPr>
        <p:sp>
          <p:nvSpPr>
            <p:cNvPr id="7" name="Retângulo: Cantos Arredondados 6">
              <a:extLst>
                <a:ext uri="{FF2B5EF4-FFF2-40B4-BE49-F238E27FC236}">
                  <a16:creationId xmlns:a16="http://schemas.microsoft.com/office/drawing/2014/main" id="{27FE20E4-5E64-06AD-EA0C-0DA4EE9F411B}"/>
                </a:ext>
              </a:extLst>
            </p:cNvPr>
            <p:cNvSpPr/>
            <p:nvPr/>
          </p:nvSpPr>
          <p:spPr>
            <a:xfrm>
              <a:off x="66470" y="4955263"/>
              <a:ext cx="3755679" cy="1266587"/>
            </a:xfrm>
            <a:prstGeom prst="roundRect">
              <a:avLst/>
            </a:prstGeom>
            <a:solidFill>
              <a:srgbClr val="FFFFFF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262626"/>
                  </a:solidFill>
                  <a:effectLst/>
                  <a:uLnTx/>
                  <a:uFillTx/>
                  <a:latin typeface="AMX" pitchFamily="2" charset="0"/>
                </a:rPr>
                <a:t>Após a validação da biometria, você será redirecionado para a tela acima onde deverá clicar em “Conectar assinatura”.  Após o clique, será necessário inserir o e-mail vinculado ao iCloud+. </a:t>
              </a:r>
            </a:p>
          </p:txBody>
        </p:sp>
        <p:sp>
          <p:nvSpPr>
            <p:cNvPr id="8" name="Retângulo: Cantos Arredondados 7">
              <a:extLst>
                <a:ext uri="{FF2B5EF4-FFF2-40B4-BE49-F238E27FC236}">
                  <a16:creationId xmlns:a16="http://schemas.microsoft.com/office/drawing/2014/main" id="{52521445-978C-C1B1-BA18-FE27E6C2A949}"/>
                </a:ext>
              </a:extLst>
            </p:cNvPr>
            <p:cNvSpPr/>
            <p:nvPr/>
          </p:nvSpPr>
          <p:spPr>
            <a:xfrm>
              <a:off x="1401791" y="4708870"/>
              <a:ext cx="1011595" cy="306415"/>
            </a:xfrm>
            <a:prstGeom prst="roundRect">
              <a:avLst>
                <a:gd name="adj" fmla="val 43861"/>
              </a:avLst>
            </a:prstGeom>
            <a:solidFill>
              <a:srgbClr val="930000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pt-BR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14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MX" pitchFamily="2" charset="0"/>
                </a:rPr>
                <a:t>Passo 6</a:t>
              </a:r>
            </a:p>
          </p:txBody>
        </p:sp>
      </p:grpSp>
      <p:grpSp>
        <p:nvGrpSpPr>
          <p:cNvPr id="14" name="Agrupar 13">
            <a:extLst>
              <a:ext uri="{FF2B5EF4-FFF2-40B4-BE49-F238E27FC236}">
                <a16:creationId xmlns:a16="http://schemas.microsoft.com/office/drawing/2014/main" id="{8330CBD6-11EC-109D-570E-26880C1AF167}"/>
              </a:ext>
            </a:extLst>
          </p:cNvPr>
          <p:cNvGrpSpPr/>
          <p:nvPr/>
        </p:nvGrpSpPr>
        <p:grpSpPr>
          <a:xfrm>
            <a:off x="4857934" y="5399854"/>
            <a:ext cx="3755680" cy="1427231"/>
            <a:chOff x="65911" y="4772987"/>
            <a:chExt cx="3755680" cy="1427231"/>
          </a:xfrm>
        </p:grpSpPr>
        <p:sp>
          <p:nvSpPr>
            <p:cNvPr id="15" name="Retângulo: Cantos Arredondados 14">
              <a:extLst>
                <a:ext uri="{FF2B5EF4-FFF2-40B4-BE49-F238E27FC236}">
                  <a16:creationId xmlns:a16="http://schemas.microsoft.com/office/drawing/2014/main" id="{C8508AA3-2CCD-E5BA-B6E6-E813B30818B0}"/>
                </a:ext>
              </a:extLst>
            </p:cNvPr>
            <p:cNvSpPr/>
            <p:nvPr/>
          </p:nvSpPr>
          <p:spPr>
            <a:xfrm>
              <a:off x="65911" y="5004879"/>
              <a:ext cx="3755680" cy="1195339"/>
            </a:xfrm>
            <a:prstGeom prst="roundRect">
              <a:avLst/>
            </a:prstGeom>
            <a:solidFill>
              <a:srgbClr val="FFFFFF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262626"/>
                  </a:solidFill>
                  <a:effectLst/>
                  <a:uLnTx/>
                  <a:uFillTx/>
                  <a:latin typeface="AMX" pitchFamily="2" charset="0"/>
                </a:rPr>
                <a:t>Caso o e-mail informado esteja correto clique em “Iniciar Sessão com Código” e informe o código que utiliza para desbloquear o dispositivo.</a:t>
              </a:r>
            </a:p>
          </p:txBody>
        </p:sp>
        <p:sp>
          <p:nvSpPr>
            <p:cNvPr id="16" name="Retângulo: Cantos Arredondados 15">
              <a:extLst>
                <a:ext uri="{FF2B5EF4-FFF2-40B4-BE49-F238E27FC236}">
                  <a16:creationId xmlns:a16="http://schemas.microsoft.com/office/drawing/2014/main" id="{EF738924-09F7-6421-57FC-EBD875BFC18A}"/>
                </a:ext>
              </a:extLst>
            </p:cNvPr>
            <p:cNvSpPr/>
            <p:nvPr/>
          </p:nvSpPr>
          <p:spPr>
            <a:xfrm>
              <a:off x="1384726" y="4772987"/>
              <a:ext cx="1011595" cy="306415"/>
            </a:xfrm>
            <a:prstGeom prst="roundRect">
              <a:avLst>
                <a:gd name="adj" fmla="val 43861"/>
              </a:avLst>
            </a:prstGeom>
            <a:solidFill>
              <a:srgbClr val="930000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pt-BR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14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MX" pitchFamily="2" charset="0"/>
                </a:rPr>
                <a:t>Passo 7</a:t>
              </a:r>
            </a:p>
          </p:txBody>
        </p:sp>
      </p:grpSp>
      <p:grpSp>
        <p:nvGrpSpPr>
          <p:cNvPr id="17" name="Agrupar 16">
            <a:extLst>
              <a:ext uri="{FF2B5EF4-FFF2-40B4-BE49-F238E27FC236}">
                <a16:creationId xmlns:a16="http://schemas.microsoft.com/office/drawing/2014/main" id="{2CD9B1DA-1B01-E1E3-BDD6-E9CD98229D7C}"/>
              </a:ext>
            </a:extLst>
          </p:cNvPr>
          <p:cNvGrpSpPr/>
          <p:nvPr/>
        </p:nvGrpSpPr>
        <p:grpSpPr>
          <a:xfrm>
            <a:off x="8943669" y="5410076"/>
            <a:ext cx="2331813" cy="902990"/>
            <a:chOff x="724616" y="4772987"/>
            <a:chExt cx="2331813" cy="902990"/>
          </a:xfrm>
        </p:grpSpPr>
        <p:sp>
          <p:nvSpPr>
            <p:cNvPr id="18" name="Retângulo: Cantos Arredondados 17">
              <a:extLst>
                <a:ext uri="{FF2B5EF4-FFF2-40B4-BE49-F238E27FC236}">
                  <a16:creationId xmlns:a16="http://schemas.microsoft.com/office/drawing/2014/main" id="{A8345E18-AE7A-77E7-8E82-562F5F9874D5}"/>
                </a:ext>
              </a:extLst>
            </p:cNvPr>
            <p:cNvSpPr/>
            <p:nvPr/>
          </p:nvSpPr>
          <p:spPr>
            <a:xfrm>
              <a:off x="724616" y="5016778"/>
              <a:ext cx="2331813" cy="659199"/>
            </a:xfrm>
            <a:prstGeom prst="roundRect">
              <a:avLst/>
            </a:prstGeom>
            <a:solidFill>
              <a:srgbClr val="FFFFFF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262626"/>
                  </a:solidFill>
                  <a:effectLst/>
                  <a:uLnTx/>
                  <a:uFillTx/>
                  <a:latin typeface="AMX" pitchFamily="2" charset="0"/>
                </a:rPr>
                <a:t>Pronto! Agora você já pode aproveitar o serviço.</a:t>
              </a:r>
            </a:p>
          </p:txBody>
        </p:sp>
        <p:sp>
          <p:nvSpPr>
            <p:cNvPr id="19" name="Retângulo: Cantos Arredondados 18">
              <a:extLst>
                <a:ext uri="{FF2B5EF4-FFF2-40B4-BE49-F238E27FC236}">
                  <a16:creationId xmlns:a16="http://schemas.microsoft.com/office/drawing/2014/main" id="{ADB82E43-E8D3-6A14-1B63-6F7ADC9FC6FE}"/>
                </a:ext>
              </a:extLst>
            </p:cNvPr>
            <p:cNvSpPr/>
            <p:nvPr/>
          </p:nvSpPr>
          <p:spPr>
            <a:xfrm>
              <a:off x="1384726" y="4772987"/>
              <a:ext cx="1011595" cy="306415"/>
            </a:xfrm>
            <a:prstGeom prst="roundRect">
              <a:avLst>
                <a:gd name="adj" fmla="val 43861"/>
              </a:avLst>
            </a:prstGeom>
            <a:solidFill>
              <a:srgbClr val="930000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pt-BR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14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MX" pitchFamily="2" charset="0"/>
                </a:rPr>
                <a:t>Passo 8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499099138"/>
      </p:ext>
    </p:extLst>
  </p:cSld>
  <p:clrMapOvr>
    <a:masterClrMapping/>
  </p:clrMapOvr>
  <p:transition spd="slow">
    <p:pu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4" presetClass="path" presetSubtype="0" accel="50000" decel="50000" fill="hold" grpId="1" nodeType="withEffect">
                                  <p:stCondLst>
                                    <p:cond delay="250"/>
                                  </p:stCondLst>
                                  <p:childTnLst>
                                    <p:animMotion origin="layout" path="M 0 0.10347 L 0 1.48148E-6 " pathEditMode="relative" rAng="0" ptsTypes="AA">
                                      <p:cBhvr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5185"/>
                                    </p:animMotion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250"/>
                            </p:stCondLst>
                            <p:childTnLst>
                              <p:par>
                                <p:cTn id="2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750"/>
                            </p:stCondLst>
                            <p:childTnLst>
                              <p:par>
                                <p:cTn id="2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250"/>
                            </p:stCondLst>
                            <p:childTnLst>
                              <p:par>
                                <p:cTn id="3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3" grpId="1" animBg="1"/>
      <p:bldP spid="2" grpId="0"/>
      <p:bldP spid="5" grpId="0"/>
      <p:bldP spid="9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sitting at a table with a phone&#10;&#10;Description automatically generated">
            <a:extLst>
              <a:ext uri="{FF2B5EF4-FFF2-40B4-BE49-F238E27FC236}">
                <a16:creationId xmlns:a16="http://schemas.microsoft.com/office/drawing/2014/main" id="{1B7310E5-31E1-4A69-2964-75F71094F23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1215" t="4822" r="-2450"/>
          <a:stretch/>
        </p:blipFill>
        <p:spPr>
          <a:xfrm>
            <a:off x="-1" y="0"/>
            <a:ext cx="10995565" cy="6858000"/>
          </a:xfrm>
          <a:prstGeom prst="rect">
            <a:avLst/>
          </a:prstGeom>
        </p:spPr>
      </p:pic>
      <p:sp>
        <p:nvSpPr>
          <p:cNvPr id="12" name="Arc 11">
            <a:extLst>
              <a:ext uri="{FF2B5EF4-FFF2-40B4-BE49-F238E27FC236}">
                <a16:creationId xmlns:a16="http://schemas.microsoft.com/office/drawing/2014/main" id="{778ECA41-EE27-E494-A982-233082896394}"/>
              </a:ext>
            </a:extLst>
          </p:cNvPr>
          <p:cNvSpPr/>
          <p:nvPr/>
        </p:nvSpPr>
        <p:spPr>
          <a:xfrm>
            <a:off x="186383" y="1707066"/>
            <a:ext cx="4230253" cy="4230253"/>
          </a:xfrm>
          <a:prstGeom prst="arc">
            <a:avLst>
              <a:gd name="adj1" fmla="val 17892853"/>
              <a:gd name="adj2" fmla="val 15245897"/>
            </a:avLst>
          </a:prstGeom>
          <a:noFill/>
          <a:ln w="9525">
            <a:solidFill>
              <a:srgbClr val="0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lt1"/>
              </a:solidFill>
              <a:latin typeface="AMX" pitchFamily="2" charset="77"/>
            </a:endParaRPr>
          </a:p>
        </p:txBody>
      </p:sp>
      <p:sp>
        <p:nvSpPr>
          <p:cNvPr id="13" name="Arc 12">
            <a:extLst>
              <a:ext uri="{FF2B5EF4-FFF2-40B4-BE49-F238E27FC236}">
                <a16:creationId xmlns:a16="http://schemas.microsoft.com/office/drawing/2014/main" id="{217D2052-268F-9C7D-59C5-7CAD864D3D5F}"/>
              </a:ext>
            </a:extLst>
          </p:cNvPr>
          <p:cNvSpPr/>
          <p:nvPr/>
        </p:nvSpPr>
        <p:spPr>
          <a:xfrm>
            <a:off x="348018" y="1868702"/>
            <a:ext cx="3906982" cy="3906980"/>
          </a:xfrm>
          <a:prstGeom prst="arc">
            <a:avLst>
              <a:gd name="adj1" fmla="val 17998451"/>
              <a:gd name="adj2" fmla="val 14896193"/>
            </a:avLst>
          </a:prstGeom>
          <a:noFill/>
          <a:ln w="9525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lt1"/>
              </a:solidFill>
              <a:latin typeface="AMX" pitchFamily="2" charset="77"/>
            </a:endParaRPr>
          </a:p>
        </p:txBody>
      </p:sp>
      <p:sp>
        <p:nvSpPr>
          <p:cNvPr id="6" name="Round Same-side Corner of Rectangle 5">
            <a:extLst>
              <a:ext uri="{FF2B5EF4-FFF2-40B4-BE49-F238E27FC236}">
                <a16:creationId xmlns:a16="http://schemas.microsoft.com/office/drawing/2014/main" id="{3948E11E-5489-B5ED-3E22-68559DBC5EDC}"/>
              </a:ext>
            </a:extLst>
          </p:cNvPr>
          <p:cNvSpPr/>
          <p:nvPr/>
        </p:nvSpPr>
        <p:spPr>
          <a:xfrm rot="16200000">
            <a:off x="5160816" y="-173185"/>
            <a:ext cx="6858005" cy="7204364"/>
          </a:xfrm>
          <a:prstGeom prst="round2SameRect">
            <a:avLst>
              <a:gd name="adj1" fmla="val 11849"/>
              <a:gd name="adj2" fmla="val 0"/>
            </a:avLst>
          </a:prstGeom>
          <a:solidFill>
            <a:srgbClr val="CA332F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AMX" pitchFamily="2" charset="77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97B321D-F697-5F7D-BAFC-289342C420AF}"/>
              </a:ext>
            </a:extLst>
          </p:cNvPr>
          <p:cNvSpPr txBox="1"/>
          <p:nvPr/>
        </p:nvSpPr>
        <p:spPr>
          <a:xfrm>
            <a:off x="5837456" y="1800834"/>
            <a:ext cx="5213287" cy="16696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ts val="6000"/>
              </a:lnSpc>
            </a:pPr>
            <a:r>
              <a:rPr lang="en-US" sz="6000" b="1" dirty="0" err="1">
                <a:ln w="12700">
                  <a:solidFill>
                    <a:schemeClr val="bg1"/>
                  </a:solidFill>
                </a:ln>
                <a:noFill/>
                <a:latin typeface="AMX" pitchFamily="2" charset="77"/>
              </a:rPr>
              <a:t>Passaportes</a:t>
            </a:r>
            <a:endParaRPr lang="en-US" sz="6000" b="1" dirty="0">
              <a:ln w="12700">
                <a:solidFill>
                  <a:schemeClr val="bg1"/>
                </a:solidFill>
              </a:ln>
              <a:noFill/>
              <a:latin typeface="AMX" pitchFamily="2" charset="77"/>
            </a:endParaRPr>
          </a:p>
          <a:p>
            <a:pPr>
              <a:lnSpc>
                <a:spcPts val="6000"/>
              </a:lnSpc>
            </a:pPr>
            <a:r>
              <a:rPr lang="en-US" sz="6000" b="1" dirty="0" err="1">
                <a:ln w="12700">
                  <a:solidFill>
                    <a:schemeClr val="bg1"/>
                  </a:solidFill>
                </a:ln>
                <a:noFill/>
                <a:latin typeface="AMX" pitchFamily="2" charset="77"/>
              </a:rPr>
              <a:t>Internacionais</a:t>
            </a:r>
            <a:endParaRPr lang="en-US" sz="6000" b="1" dirty="0">
              <a:ln w="12700">
                <a:solidFill>
                  <a:schemeClr val="bg1"/>
                </a:solidFill>
              </a:ln>
              <a:noFill/>
              <a:latin typeface="AMX" pitchFamily="2" charset="77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3D6F68F-1F76-F0A3-0647-A417A32077EE}"/>
              </a:ext>
            </a:extLst>
          </p:cNvPr>
          <p:cNvSpPr txBox="1"/>
          <p:nvPr/>
        </p:nvSpPr>
        <p:spPr>
          <a:xfrm>
            <a:off x="7265327" y="3429000"/>
            <a:ext cx="395462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</a:pPr>
            <a:r>
              <a:rPr lang="en-US" sz="2800" dirty="0" err="1">
                <a:solidFill>
                  <a:schemeClr val="bg1"/>
                </a:solidFill>
                <a:latin typeface="AMX" pitchFamily="2" charset="77"/>
              </a:rPr>
              <a:t>Conexão</a:t>
            </a:r>
            <a:r>
              <a:rPr lang="en-US" sz="2800" dirty="0">
                <a:solidFill>
                  <a:schemeClr val="bg1"/>
                </a:solidFill>
                <a:latin typeface="AMX" pitchFamily="2" charset="77"/>
              </a:rPr>
              <a:t> para </a:t>
            </a:r>
            <a:r>
              <a:rPr lang="en-US" sz="2800" b="1" dirty="0" err="1">
                <a:solidFill>
                  <a:schemeClr val="bg1"/>
                </a:solidFill>
                <a:highlight>
                  <a:srgbClr val="961A1A"/>
                </a:highlight>
                <a:latin typeface="AMX" pitchFamily="2" charset="77"/>
              </a:rPr>
              <a:t>navegar</a:t>
            </a:r>
            <a:r>
              <a:rPr lang="en-US" sz="2800" b="1" dirty="0">
                <a:solidFill>
                  <a:schemeClr val="bg1"/>
                </a:solidFill>
                <a:highlight>
                  <a:srgbClr val="961A1A"/>
                </a:highlight>
                <a:latin typeface="AMX" pitchFamily="2" charset="77"/>
              </a:rPr>
              <a:t> no exterior </a:t>
            </a:r>
            <a:r>
              <a:rPr lang="en-US" sz="2800" dirty="0">
                <a:solidFill>
                  <a:schemeClr val="bg1"/>
                </a:solidFill>
                <a:latin typeface="AMX" pitchFamily="2" charset="77"/>
              </a:rPr>
              <a:t>e </a:t>
            </a:r>
            <a:r>
              <a:rPr lang="en-US" sz="2800" dirty="0" err="1">
                <a:solidFill>
                  <a:schemeClr val="bg1"/>
                </a:solidFill>
                <a:latin typeface="AMX" pitchFamily="2" charset="77"/>
              </a:rPr>
              <a:t>muitas</a:t>
            </a:r>
            <a:r>
              <a:rPr lang="en-US" sz="2800" dirty="0">
                <a:solidFill>
                  <a:schemeClr val="bg1"/>
                </a:solidFill>
                <a:latin typeface="AMX" pitchFamily="2" charset="77"/>
              </a:rPr>
              <a:t> </a:t>
            </a:r>
            <a:r>
              <a:rPr lang="en-US" sz="2800" dirty="0" err="1">
                <a:solidFill>
                  <a:schemeClr val="bg1"/>
                </a:solidFill>
                <a:latin typeface="AMX" pitchFamily="2" charset="77"/>
              </a:rPr>
              <a:t>vantagens</a:t>
            </a:r>
            <a:r>
              <a:rPr lang="en-US" sz="2800" dirty="0">
                <a:solidFill>
                  <a:schemeClr val="bg1"/>
                </a:solidFill>
                <a:latin typeface="AMX" pitchFamily="2" charset="77"/>
              </a:rPr>
              <a:t> </a:t>
            </a:r>
            <a:r>
              <a:rPr lang="en-US" sz="2800" dirty="0" err="1">
                <a:solidFill>
                  <a:schemeClr val="bg1"/>
                </a:solidFill>
                <a:latin typeface="AMX" pitchFamily="2" charset="77"/>
              </a:rPr>
              <a:t>incríveis</a:t>
            </a:r>
            <a:r>
              <a:rPr lang="en-US" sz="2800" dirty="0">
                <a:solidFill>
                  <a:schemeClr val="bg1"/>
                </a:solidFill>
                <a:latin typeface="AMX" pitchFamily="2" charset="77"/>
              </a:rPr>
              <a:t>.</a:t>
            </a: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FE7F4A8D-51F9-FD67-854E-F2F18AF89F49}"/>
              </a:ext>
            </a:extLst>
          </p:cNvPr>
          <p:cNvGrpSpPr/>
          <p:nvPr/>
        </p:nvGrpSpPr>
        <p:grpSpPr>
          <a:xfrm>
            <a:off x="222204" y="187685"/>
            <a:ext cx="11729044" cy="219217"/>
            <a:chOff x="222204" y="187685"/>
            <a:chExt cx="11729044" cy="219217"/>
          </a:xfrm>
        </p:grpSpPr>
        <p:pic>
          <p:nvPicPr>
            <p:cNvPr id="14" name="Graphic 12">
              <a:extLst>
                <a:ext uri="{FF2B5EF4-FFF2-40B4-BE49-F238E27FC236}">
                  <a16:creationId xmlns:a16="http://schemas.microsoft.com/office/drawing/2014/main" id="{6C33762C-9D4B-7B7E-15B8-85460DEBD2AF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rcRect/>
            <a:stretch/>
          </p:blipFill>
          <p:spPr>
            <a:xfrm>
              <a:off x="11370039" y="187685"/>
              <a:ext cx="581209" cy="219217"/>
            </a:xfrm>
            <a:prstGeom prst="rect">
              <a:avLst/>
            </a:prstGeom>
          </p:spPr>
        </p:pic>
        <p:pic>
          <p:nvPicPr>
            <p:cNvPr id="16" name="Graphic 15">
              <a:extLst>
                <a:ext uri="{FF2B5EF4-FFF2-40B4-BE49-F238E27FC236}">
                  <a16:creationId xmlns:a16="http://schemas.microsoft.com/office/drawing/2014/main" id="{4AE36345-88FF-34B3-A7E3-F0121C08EB94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222204" y="189282"/>
              <a:ext cx="589478" cy="212867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05241221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3" presetClass="path" presetSubtype="0" accel="50000" decel="50000" fill="hold" nodeType="withEffect">
                                  <p:stCondLst>
                                    <p:cond delay="150"/>
                                  </p:stCondLst>
                                  <p:childTnLst>
                                    <p:animMotion origin="layout" path="M -0.05234 0 L -1.45833E-6 0 " pathEditMode="relative" rAng="0" ptsTypes="AA">
                                      <p:cBhvr>
                                        <p:cTn id="9" dur="1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617" y="0"/>
                                    </p:animMotion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grpId="0" nodeType="with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3" presetClass="path" presetSubtype="0" accel="50000" decel="50000" fill="hold" grpId="1" nodeType="withEffect">
                                  <p:stCondLst>
                                    <p:cond delay="150"/>
                                  </p:stCondLst>
                                  <p:childTnLst>
                                    <p:animMotion origin="layout" path="M 0.11432 0 L 2.70833E-6 0 " pathEditMode="relative" rAng="0" ptsTypes="AA">
                                      <p:cBhvr>
                                        <p:cTn id="14" dur="1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716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400"/>
                            </p:stCondLst>
                            <p:childTnLst>
                              <p:par>
                                <p:cTn id="16" presetID="10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050"/>
                            </p:stCondLst>
                            <p:childTnLst>
                              <p:par>
                                <p:cTn id="20" presetID="10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700"/>
                            </p:stCondLst>
                            <p:childTnLst>
                              <p:par>
                                <p:cTn id="24" presetID="21" presetClass="entr" presetSubtype="1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6" dur="7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1" presetClass="entr" presetSubtype="1" fill="hold" grpId="0" nodeType="with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9" dur="7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6" grpId="0" animBg="1"/>
      <p:bldP spid="6" grpId="1" animBg="1"/>
      <p:bldP spid="10" grpId="0"/>
      <p:bldP spid="11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 Same-side Corner of Rectangle 2">
            <a:extLst>
              <a:ext uri="{FF2B5EF4-FFF2-40B4-BE49-F238E27FC236}">
                <a16:creationId xmlns:a16="http://schemas.microsoft.com/office/drawing/2014/main" id="{B2656E98-B30A-3CF9-3A8B-A4B8BEF345EE}"/>
              </a:ext>
            </a:extLst>
          </p:cNvPr>
          <p:cNvSpPr/>
          <p:nvPr/>
        </p:nvSpPr>
        <p:spPr>
          <a:xfrm>
            <a:off x="0" y="2578308"/>
            <a:ext cx="12191999" cy="4297391"/>
          </a:xfrm>
          <a:prstGeom prst="round2SameRect">
            <a:avLst>
              <a:gd name="adj1" fmla="val 11849"/>
              <a:gd name="adj2" fmla="val 0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AMX" pitchFamily="2" charset="77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909F9A1-A1A0-B865-573A-F2AD155532BD}"/>
              </a:ext>
            </a:extLst>
          </p:cNvPr>
          <p:cNvSpPr txBox="1"/>
          <p:nvPr/>
        </p:nvSpPr>
        <p:spPr>
          <a:xfrm>
            <a:off x="1283704" y="4021588"/>
            <a:ext cx="289036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ln>
                  <a:solidFill>
                    <a:srgbClr val="CA332F"/>
                  </a:solidFill>
                </a:ln>
                <a:noFill/>
                <a:latin typeface="AMX" pitchFamily="2" charset="77"/>
              </a:rPr>
              <a:t>PASSAPORTE</a:t>
            </a:r>
          </a:p>
          <a:p>
            <a:pPr algn="ctr"/>
            <a:r>
              <a:rPr lang="en-US" sz="3600" b="1" dirty="0">
                <a:ln>
                  <a:solidFill>
                    <a:srgbClr val="CA332F"/>
                  </a:solidFill>
                </a:ln>
                <a:noFill/>
                <a:latin typeface="AMX" pitchFamily="2" charset="77"/>
              </a:rPr>
              <a:t>AMÉRICAS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A0FF64A-7B11-2E15-639D-54F182C0B7F0}"/>
              </a:ext>
            </a:extLst>
          </p:cNvPr>
          <p:cNvSpPr txBox="1"/>
          <p:nvPr/>
        </p:nvSpPr>
        <p:spPr>
          <a:xfrm>
            <a:off x="1518460" y="4956195"/>
            <a:ext cx="242085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000" b="1" dirty="0">
                <a:latin typeface="AMX Black" pitchFamily="2" charset="77"/>
              </a:rPr>
              <a:t>46 </a:t>
            </a:r>
            <a:r>
              <a:rPr lang="en-US" sz="4000" b="1" dirty="0" err="1">
                <a:latin typeface="AMX Black" pitchFamily="2" charset="77"/>
              </a:rPr>
              <a:t>países</a:t>
            </a:r>
            <a:endParaRPr lang="en-US" sz="4000" b="1" dirty="0">
              <a:latin typeface="AMX Black" pitchFamily="2" charset="77"/>
            </a:endParaRPr>
          </a:p>
        </p:txBody>
      </p:sp>
      <p:sp>
        <p:nvSpPr>
          <p:cNvPr id="15" name="Rounded Rectangle 14">
            <a:extLst>
              <a:ext uri="{FF2B5EF4-FFF2-40B4-BE49-F238E27FC236}">
                <a16:creationId xmlns:a16="http://schemas.microsoft.com/office/drawing/2014/main" id="{8A9A9D0B-9E2B-44E0-40FE-613CD684F827}"/>
              </a:ext>
            </a:extLst>
          </p:cNvPr>
          <p:cNvSpPr/>
          <p:nvPr/>
        </p:nvSpPr>
        <p:spPr>
          <a:xfrm>
            <a:off x="1283704" y="3848724"/>
            <a:ext cx="2890368" cy="1968741"/>
          </a:xfrm>
          <a:prstGeom prst="roundRect">
            <a:avLst>
              <a:gd name="adj" fmla="val 17018"/>
            </a:avLst>
          </a:prstGeom>
          <a:noFill/>
          <a:ln>
            <a:solidFill>
              <a:srgbClr val="D8D8D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AMX" pitchFamily="2" charset="77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054B5199-50A1-D636-517C-C766B59DDC11}"/>
              </a:ext>
            </a:extLst>
          </p:cNvPr>
          <p:cNvSpPr txBox="1"/>
          <p:nvPr/>
        </p:nvSpPr>
        <p:spPr>
          <a:xfrm>
            <a:off x="4650816" y="4021588"/>
            <a:ext cx="289036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ln>
                  <a:solidFill>
                    <a:srgbClr val="CA332F"/>
                  </a:solidFill>
                </a:ln>
                <a:noFill/>
                <a:latin typeface="AMX" pitchFamily="2" charset="77"/>
              </a:rPr>
              <a:t>PASSAPORTE</a:t>
            </a:r>
          </a:p>
          <a:p>
            <a:pPr algn="ctr"/>
            <a:r>
              <a:rPr lang="en-US" sz="3600" b="1" dirty="0">
                <a:ln>
                  <a:solidFill>
                    <a:srgbClr val="CA332F"/>
                  </a:solidFill>
                </a:ln>
                <a:noFill/>
                <a:latin typeface="AMX" pitchFamily="2" charset="77"/>
              </a:rPr>
              <a:t>EUROPA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438843B-9C97-C1AF-1433-41D7F55F739F}"/>
              </a:ext>
            </a:extLst>
          </p:cNvPr>
          <p:cNvSpPr txBox="1"/>
          <p:nvPr/>
        </p:nvSpPr>
        <p:spPr>
          <a:xfrm>
            <a:off x="4907213" y="4956195"/>
            <a:ext cx="237757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000" b="1" dirty="0">
                <a:latin typeface="AMX Black" pitchFamily="2" charset="77"/>
              </a:rPr>
              <a:t>47 </a:t>
            </a:r>
            <a:r>
              <a:rPr lang="en-US" sz="4000" b="1" dirty="0" err="1">
                <a:latin typeface="AMX Black" pitchFamily="2" charset="77"/>
              </a:rPr>
              <a:t>países</a:t>
            </a:r>
            <a:endParaRPr lang="en-US" sz="4000" b="1" dirty="0">
              <a:latin typeface="AMX Black" pitchFamily="2" charset="77"/>
            </a:endParaRPr>
          </a:p>
        </p:txBody>
      </p:sp>
      <p:sp>
        <p:nvSpPr>
          <p:cNvPr id="21" name="Rounded Rectangle 20">
            <a:extLst>
              <a:ext uri="{FF2B5EF4-FFF2-40B4-BE49-F238E27FC236}">
                <a16:creationId xmlns:a16="http://schemas.microsoft.com/office/drawing/2014/main" id="{0ECFE099-5D23-8F10-FEA4-D1838060F088}"/>
              </a:ext>
            </a:extLst>
          </p:cNvPr>
          <p:cNvSpPr/>
          <p:nvPr/>
        </p:nvSpPr>
        <p:spPr>
          <a:xfrm>
            <a:off x="4650816" y="3848724"/>
            <a:ext cx="2890368" cy="1968741"/>
          </a:xfrm>
          <a:prstGeom prst="roundRect">
            <a:avLst>
              <a:gd name="adj" fmla="val 17018"/>
            </a:avLst>
          </a:prstGeom>
          <a:noFill/>
          <a:ln>
            <a:solidFill>
              <a:srgbClr val="D8D8D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AMX" pitchFamily="2" charset="77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7D73547A-6777-379F-1E8B-E4CAF2BC54A8}"/>
              </a:ext>
            </a:extLst>
          </p:cNvPr>
          <p:cNvSpPr txBox="1"/>
          <p:nvPr/>
        </p:nvSpPr>
        <p:spPr>
          <a:xfrm>
            <a:off x="8017928" y="4021588"/>
            <a:ext cx="289036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ln>
                  <a:solidFill>
                    <a:srgbClr val="CA332F"/>
                  </a:solidFill>
                </a:ln>
                <a:noFill/>
                <a:latin typeface="AMX" pitchFamily="2" charset="77"/>
              </a:rPr>
              <a:t>PASSAPORTE</a:t>
            </a:r>
          </a:p>
          <a:p>
            <a:pPr algn="ctr"/>
            <a:r>
              <a:rPr lang="en-US" sz="3600" b="1" dirty="0">
                <a:ln>
                  <a:solidFill>
                    <a:srgbClr val="CA332F"/>
                  </a:solidFill>
                </a:ln>
                <a:noFill/>
                <a:latin typeface="AMX" pitchFamily="2" charset="77"/>
              </a:rPr>
              <a:t>MUNDO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F2742082-F078-2C97-935D-F3E9D7874000}"/>
              </a:ext>
            </a:extLst>
          </p:cNvPr>
          <p:cNvSpPr txBox="1"/>
          <p:nvPr/>
        </p:nvSpPr>
        <p:spPr>
          <a:xfrm>
            <a:off x="8137269" y="4956195"/>
            <a:ext cx="265168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000" b="1" dirty="0">
                <a:latin typeface="AMX Black" pitchFamily="2" charset="77"/>
              </a:rPr>
              <a:t>120 </a:t>
            </a:r>
            <a:r>
              <a:rPr lang="en-US" sz="4000" b="1" dirty="0" err="1">
                <a:latin typeface="AMX Black" pitchFamily="2" charset="77"/>
              </a:rPr>
              <a:t>países</a:t>
            </a:r>
            <a:endParaRPr lang="en-US" sz="4000" b="1" dirty="0">
              <a:latin typeface="AMX Black" pitchFamily="2" charset="77"/>
            </a:endParaRPr>
          </a:p>
        </p:txBody>
      </p:sp>
      <p:sp>
        <p:nvSpPr>
          <p:cNvPr id="27" name="Rounded Rectangle 26">
            <a:extLst>
              <a:ext uri="{FF2B5EF4-FFF2-40B4-BE49-F238E27FC236}">
                <a16:creationId xmlns:a16="http://schemas.microsoft.com/office/drawing/2014/main" id="{4E90D8D9-8896-286A-6CE9-E999DD9858FF}"/>
              </a:ext>
            </a:extLst>
          </p:cNvPr>
          <p:cNvSpPr/>
          <p:nvPr/>
        </p:nvSpPr>
        <p:spPr>
          <a:xfrm>
            <a:off x="8017928" y="3848724"/>
            <a:ext cx="2890368" cy="1968741"/>
          </a:xfrm>
          <a:prstGeom prst="roundRect">
            <a:avLst>
              <a:gd name="adj" fmla="val 17018"/>
            </a:avLst>
          </a:prstGeom>
          <a:noFill/>
          <a:ln>
            <a:solidFill>
              <a:srgbClr val="D8D8D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AMX" pitchFamily="2" charset="77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F2D2C5E-3497-F820-D72D-7ADC2D31B4DA}"/>
              </a:ext>
            </a:extLst>
          </p:cNvPr>
          <p:cNvSpPr txBox="1"/>
          <p:nvPr/>
        </p:nvSpPr>
        <p:spPr>
          <a:xfrm>
            <a:off x="1462791" y="790459"/>
            <a:ext cx="9266419" cy="24314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US" sz="2200" dirty="0" err="1">
                <a:solidFill>
                  <a:srgbClr val="000000"/>
                </a:solidFill>
                <a:latin typeface="AMX" pitchFamily="2" charset="77"/>
              </a:rPr>
              <a:t>Navegando</a:t>
            </a:r>
            <a:r>
              <a:rPr lang="en-US" sz="2200" dirty="0">
                <a:solidFill>
                  <a:srgbClr val="000000"/>
                </a:solidFill>
                <a:latin typeface="AMX" pitchFamily="2" charset="77"/>
              </a:rPr>
              <a:t> com a internet do plano e com a </a:t>
            </a:r>
            <a:r>
              <a:rPr lang="en-US" sz="2200" dirty="0" err="1">
                <a:solidFill>
                  <a:srgbClr val="000000"/>
                </a:solidFill>
                <a:latin typeface="AMX" pitchFamily="2" charset="77"/>
              </a:rPr>
              <a:t>franquia</a:t>
            </a:r>
            <a:br>
              <a:rPr lang="en-US" sz="2200" dirty="0">
                <a:solidFill>
                  <a:srgbClr val="000000"/>
                </a:solidFill>
                <a:latin typeface="AMX" pitchFamily="2" charset="77"/>
              </a:rPr>
            </a:br>
            <a:r>
              <a:rPr lang="en-US" sz="2200" dirty="0">
                <a:solidFill>
                  <a:srgbClr val="000000"/>
                </a:solidFill>
                <a:latin typeface="AMX" pitchFamily="2" charset="77"/>
              </a:rPr>
              <a:t>para redes </a:t>
            </a:r>
            <a:r>
              <a:rPr lang="en-US" sz="2200" dirty="0" err="1">
                <a:solidFill>
                  <a:srgbClr val="000000"/>
                </a:solidFill>
                <a:latin typeface="AMX" pitchFamily="2" charset="77"/>
              </a:rPr>
              <a:t>sociais</a:t>
            </a:r>
            <a:r>
              <a:rPr lang="en-US" sz="2200" dirty="0">
                <a:solidFill>
                  <a:srgbClr val="000000"/>
                </a:solidFill>
                <a:latin typeface="AMX" pitchFamily="2" charset="77"/>
              </a:rPr>
              <a:t> e </a:t>
            </a:r>
            <a:r>
              <a:rPr lang="en-US" sz="2200" dirty="0" err="1">
                <a:solidFill>
                  <a:srgbClr val="000000"/>
                </a:solidFill>
                <a:latin typeface="AMX" pitchFamily="2" charset="77"/>
              </a:rPr>
              <a:t>vídeos</a:t>
            </a:r>
            <a:r>
              <a:rPr lang="en-US" sz="2200" dirty="0">
                <a:solidFill>
                  <a:srgbClr val="000000"/>
                </a:solidFill>
                <a:latin typeface="AMX" pitchFamily="2" charset="77"/>
              </a:rPr>
              <a:t> </a:t>
            </a:r>
            <a:r>
              <a:rPr lang="en-US" sz="2200" dirty="0" err="1">
                <a:solidFill>
                  <a:srgbClr val="000000"/>
                </a:solidFill>
                <a:latin typeface="AMX" pitchFamily="2" charset="77"/>
              </a:rPr>
              <a:t>em</a:t>
            </a:r>
            <a:r>
              <a:rPr lang="en-US" sz="2200" dirty="0">
                <a:solidFill>
                  <a:srgbClr val="000000"/>
                </a:solidFill>
                <a:latin typeface="AMX" pitchFamily="2" charset="77"/>
              </a:rPr>
              <a:t> 120 </a:t>
            </a:r>
            <a:r>
              <a:rPr lang="en-US" sz="2200" dirty="0" err="1">
                <a:solidFill>
                  <a:srgbClr val="000000"/>
                </a:solidFill>
                <a:latin typeface="AMX" pitchFamily="2" charset="77"/>
              </a:rPr>
              <a:t>países</a:t>
            </a:r>
            <a:r>
              <a:rPr lang="en-US" sz="2200" dirty="0">
                <a:solidFill>
                  <a:srgbClr val="000000"/>
                </a:solidFill>
                <a:latin typeface="AMX" pitchFamily="2" charset="77"/>
              </a:rPr>
              <a:t>.</a:t>
            </a:r>
          </a:p>
          <a:p>
            <a:pPr marL="342900" indent="-34290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US" sz="2200" dirty="0" err="1">
                <a:solidFill>
                  <a:srgbClr val="000000"/>
                </a:solidFill>
                <a:latin typeface="AMX" pitchFamily="2" charset="77"/>
              </a:rPr>
              <a:t>Ligações</a:t>
            </a:r>
            <a:r>
              <a:rPr lang="en-US" sz="2200" dirty="0">
                <a:solidFill>
                  <a:srgbClr val="000000"/>
                </a:solidFill>
                <a:latin typeface="AMX" pitchFamily="2" charset="77"/>
              </a:rPr>
              <a:t> e SMS à </a:t>
            </a:r>
            <a:r>
              <a:rPr lang="en-US" sz="2200" dirty="0" err="1">
                <a:solidFill>
                  <a:srgbClr val="000000"/>
                </a:solidFill>
                <a:latin typeface="AMX" pitchFamily="2" charset="77"/>
              </a:rPr>
              <a:t>vontade</a:t>
            </a:r>
            <a:r>
              <a:rPr lang="en-US" sz="2200" dirty="0">
                <a:solidFill>
                  <a:srgbClr val="000000"/>
                </a:solidFill>
                <a:latin typeface="AMX" pitchFamily="2" charset="77"/>
              </a:rPr>
              <a:t> para o </a:t>
            </a:r>
            <a:r>
              <a:rPr lang="en-US" sz="2200" dirty="0" err="1">
                <a:solidFill>
                  <a:srgbClr val="000000"/>
                </a:solidFill>
                <a:latin typeface="AMX" pitchFamily="2" charset="77"/>
              </a:rPr>
              <a:t>Brasil</a:t>
            </a:r>
            <a:r>
              <a:rPr lang="en-US" sz="2200" dirty="0">
                <a:solidFill>
                  <a:srgbClr val="000000"/>
                </a:solidFill>
                <a:latin typeface="AMX" pitchFamily="2" charset="77"/>
              </a:rPr>
              <a:t> e para o </a:t>
            </a:r>
            <a:r>
              <a:rPr lang="en-US" sz="2200" dirty="0" err="1">
                <a:solidFill>
                  <a:srgbClr val="000000"/>
                </a:solidFill>
                <a:latin typeface="AMX" pitchFamily="2" charset="77"/>
              </a:rPr>
              <a:t>país</a:t>
            </a:r>
            <a:r>
              <a:rPr lang="en-US" sz="2200" dirty="0">
                <a:solidFill>
                  <a:srgbClr val="000000"/>
                </a:solidFill>
                <a:latin typeface="AMX" pitchFamily="2" charset="77"/>
              </a:rPr>
              <a:t> que </a:t>
            </a:r>
            <a:r>
              <a:rPr lang="en-US" sz="2200" dirty="0" err="1">
                <a:solidFill>
                  <a:srgbClr val="000000"/>
                </a:solidFill>
                <a:latin typeface="AMX" pitchFamily="2" charset="77"/>
              </a:rPr>
              <a:t>estiver</a:t>
            </a:r>
            <a:r>
              <a:rPr lang="en-US" sz="2200" dirty="0">
                <a:solidFill>
                  <a:srgbClr val="000000"/>
                </a:solidFill>
                <a:latin typeface="AMX" pitchFamily="2" charset="77"/>
              </a:rPr>
              <a:t> </a:t>
            </a:r>
            <a:r>
              <a:rPr lang="en-US" sz="2200" dirty="0" err="1">
                <a:solidFill>
                  <a:srgbClr val="000000"/>
                </a:solidFill>
                <a:latin typeface="AMX" pitchFamily="2" charset="77"/>
              </a:rPr>
              <a:t>visitando</a:t>
            </a:r>
            <a:r>
              <a:rPr lang="en-US" sz="2200" dirty="0">
                <a:solidFill>
                  <a:srgbClr val="000000"/>
                </a:solidFill>
                <a:latin typeface="AMX" pitchFamily="2" charset="77"/>
              </a:rPr>
              <a:t>.</a:t>
            </a:r>
          </a:p>
          <a:p>
            <a:pPr marL="342900" indent="-34290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US" sz="2200" dirty="0" err="1">
                <a:solidFill>
                  <a:srgbClr val="000000"/>
                </a:solidFill>
                <a:latin typeface="AMX" pitchFamily="2" charset="77"/>
              </a:rPr>
              <a:t>Ligações</a:t>
            </a:r>
            <a:r>
              <a:rPr lang="en-US" sz="2200" dirty="0">
                <a:solidFill>
                  <a:srgbClr val="000000"/>
                </a:solidFill>
                <a:latin typeface="AMX" pitchFamily="2" charset="77"/>
              </a:rPr>
              <a:t> e SMS de </a:t>
            </a:r>
            <a:r>
              <a:rPr lang="en-US" sz="2200" dirty="0" err="1">
                <a:solidFill>
                  <a:srgbClr val="000000"/>
                </a:solidFill>
                <a:latin typeface="AMX" pitchFamily="2" charset="77"/>
              </a:rPr>
              <a:t>qualquer</a:t>
            </a:r>
            <a:r>
              <a:rPr lang="en-US" sz="2200" dirty="0">
                <a:solidFill>
                  <a:srgbClr val="000000"/>
                </a:solidFill>
                <a:latin typeface="AMX" pitchFamily="2" charset="77"/>
              </a:rPr>
              <a:t> </a:t>
            </a:r>
            <a:r>
              <a:rPr lang="en-US" sz="2200" dirty="0" err="1">
                <a:solidFill>
                  <a:srgbClr val="000000"/>
                </a:solidFill>
                <a:latin typeface="AMX" pitchFamily="2" charset="77"/>
              </a:rPr>
              <a:t>lugar</a:t>
            </a:r>
            <a:r>
              <a:rPr lang="en-US" sz="2200" dirty="0">
                <a:solidFill>
                  <a:srgbClr val="000000"/>
                </a:solidFill>
                <a:latin typeface="AMX" pitchFamily="2" charset="77"/>
              </a:rPr>
              <a:t> do </a:t>
            </a:r>
            <a:r>
              <a:rPr lang="en-US" sz="2200" dirty="0" err="1">
                <a:solidFill>
                  <a:srgbClr val="000000"/>
                </a:solidFill>
                <a:latin typeface="AMX" pitchFamily="2" charset="77"/>
              </a:rPr>
              <a:t>mundo</a:t>
            </a:r>
            <a:r>
              <a:rPr lang="en-US" sz="2200" dirty="0">
                <a:solidFill>
                  <a:srgbClr val="000000"/>
                </a:solidFill>
                <a:latin typeface="AMX" pitchFamily="2" charset="77"/>
              </a:rPr>
              <a:t> </a:t>
            </a:r>
            <a:r>
              <a:rPr lang="en-US" sz="2200" dirty="0" err="1">
                <a:solidFill>
                  <a:srgbClr val="000000"/>
                </a:solidFill>
                <a:latin typeface="AMX" pitchFamily="2" charset="77"/>
              </a:rPr>
              <a:t>sem</a:t>
            </a:r>
            <a:r>
              <a:rPr lang="en-US" sz="2200" dirty="0">
                <a:solidFill>
                  <a:srgbClr val="000000"/>
                </a:solidFill>
                <a:latin typeface="AMX" pitchFamily="2" charset="77"/>
              </a:rPr>
              <a:t> </a:t>
            </a:r>
            <a:r>
              <a:rPr lang="en-US" sz="2200" dirty="0" err="1">
                <a:solidFill>
                  <a:srgbClr val="000000"/>
                </a:solidFill>
                <a:latin typeface="AMX" pitchFamily="2" charset="77"/>
              </a:rPr>
              <a:t>custo</a:t>
            </a:r>
            <a:r>
              <a:rPr lang="en-US" sz="2200" dirty="0">
                <a:solidFill>
                  <a:srgbClr val="000000"/>
                </a:solidFill>
                <a:latin typeface="AMX" pitchFamily="2" charset="77"/>
              </a:rPr>
              <a:t> </a:t>
            </a:r>
            <a:r>
              <a:rPr lang="en-US" sz="2200" dirty="0" err="1">
                <a:solidFill>
                  <a:srgbClr val="000000"/>
                </a:solidFill>
                <a:latin typeface="AMX" pitchFamily="2" charset="77"/>
              </a:rPr>
              <a:t>adicional</a:t>
            </a:r>
            <a:r>
              <a:rPr lang="en-US" sz="2200" dirty="0">
                <a:solidFill>
                  <a:srgbClr val="000000"/>
                </a:solidFill>
                <a:latin typeface="AMX" pitchFamily="2" charset="77"/>
              </a:rPr>
              <a:t>.</a:t>
            </a:r>
          </a:p>
          <a:p>
            <a:pPr>
              <a:spcBef>
                <a:spcPts val="600"/>
              </a:spcBef>
            </a:pPr>
            <a:endParaRPr lang="en-US" sz="2200" dirty="0">
              <a:solidFill>
                <a:srgbClr val="000000"/>
              </a:solidFill>
              <a:latin typeface="AMX" pitchFamily="2" charset="77"/>
            </a:endParaRPr>
          </a:p>
          <a:p>
            <a:pPr algn="ctr">
              <a:spcBef>
                <a:spcPts val="600"/>
              </a:spcBef>
            </a:pPr>
            <a:r>
              <a:rPr lang="en-US" sz="2200" dirty="0">
                <a:solidFill>
                  <a:srgbClr val="000000"/>
                </a:solidFill>
                <a:latin typeface="AMX" pitchFamily="2" charset="77"/>
              </a:rPr>
              <a:t>A Claro </a:t>
            </a:r>
            <a:r>
              <a:rPr lang="en-US" sz="2200" dirty="0" err="1">
                <a:solidFill>
                  <a:srgbClr val="000000"/>
                </a:solidFill>
                <a:latin typeface="AMX" pitchFamily="2" charset="77"/>
              </a:rPr>
              <a:t>disponibiliza</a:t>
            </a:r>
            <a:r>
              <a:rPr lang="en-US" sz="2200" dirty="0">
                <a:solidFill>
                  <a:srgbClr val="000000"/>
                </a:solidFill>
                <a:latin typeface="AMX" pitchFamily="2" charset="77"/>
              </a:rPr>
              <a:t> </a:t>
            </a:r>
            <a:r>
              <a:rPr lang="en-US" sz="2200" b="1" dirty="0">
                <a:solidFill>
                  <a:srgbClr val="000000"/>
                </a:solidFill>
                <a:highlight>
                  <a:srgbClr val="C98B31"/>
                </a:highlight>
                <a:latin typeface="AMX" pitchFamily="2" charset="77"/>
              </a:rPr>
              <a:t>3 </a:t>
            </a:r>
            <a:r>
              <a:rPr lang="en-US" sz="2200" b="1" dirty="0" err="1">
                <a:solidFill>
                  <a:srgbClr val="000000"/>
                </a:solidFill>
                <a:highlight>
                  <a:srgbClr val="C98B31"/>
                </a:highlight>
                <a:latin typeface="AMX" pitchFamily="2" charset="77"/>
              </a:rPr>
              <a:t>tipos</a:t>
            </a:r>
            <a:r>
              <a:rPr lang="en-US" sz="2200" b="1" dirty="0">
                <a:solidFill>
                  <a:srgbClr val="000000"/>
                </a:solidFill>
                <a:highlight>
                  <a:srgbClr val="C98B31"/>
                </a:highlight>
                <a:latin typeface="AMX" pitchFamily="2" charset="77"/>
              </a:rPr>
              <a:t> de </a:t>
            </a:r>
            <a:r>
              <a:rPr lang="en-US" sz="2200" b="1" dirty="0" err="1">
                <a:solidFill>
                  <a:srgbClr val="000000"/>
                </a:solidFill>
                <a:highlight>
                  <a:srgbClr val="C98B31"/>
                </a:highlight>
                <a:latin typeface="AMX" pitchFamily="2" charset="77"/>
              </a:rPr>
              <a:t>passaportes</a:t>
            </a:r>
            <a:r>
              <a:rPr lang="en-US" sz="2200" b="1" dirty="0">
                <a:solidFill>
                  <a:srgbClr val="000000"/>
                </a:solidFill>
                <a:highlight>
                  <a:srgbClr val="C98B31"/>
                </a:highlight>
                <a:latin typeface="AMX" pitchFamily="2" charset="77"/>
              </a:rPr>
              <a:t> </a:t>
            </a:r>
            <a:r>
              <a:rPr lang="en-US" sz="2200" dirty="0">
                <a:solidFill>
                  <a:srgbClr val="000000"/>
                </a:solidFill>
                <a:latin typeface="AMX" pitchFamily="2" charset="77"/>
              </a:rPr>
              <a:t>:</a:t>
            </a:r>
          </a:p>
        </p:txBody>
      </p:sp>
    </p:spTree>
    <p:extLst>
      <p:ext uri="{BB962C8B-B14F-4D97-AF65-F5344CB8AC3E}">
        <p14:creationId xmlns:p14="http://schemas.microsoft.com/office/powerpoint/2010/main" val="42063281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4" presetClass="path" presetSubtype="0" accel="50000" decel="50000" fill="hold" grpId="1" nodeType="withEffect">
                                  <p:stCondLst>
                                    <p:cond delay="250"/>
                                  </p:stCondLst>
                                  <p:childTnLst>
                                    <p:animMotion origin="layout" path="M 0 0.10347 L 0 -3.7037E-7 " pathEditMode="relative" rAng="0" ptsTypes="AA">
                                      <p:cBhvr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51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25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63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875E-6 -0.04144 L 1.875E-6 3.33333E-6 " pathEditMode="relative" rAng="0" ptsTypes="AA">
                                      <p:cBhvr>
                                        <p:cTn id="18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2060"/>
                                    </p:animMotion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1" presetClass="entr" presetSubtype="1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75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63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0.04144 L 0 3.33333E-6 " pathEditMode="relative" rAng="0" ptsTypes="AA">
                                      <p:cBhvr>
                                        <p:cTn id="30" dur="1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2060"/>
                                    </p:animMotion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1" presetClass="entr" presetSubtype="1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6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4250"/>
                            </p:stCondLst>
                            <p:childTnLst>
                              <p:par>
                                <p:cTn id="3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63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875E-6 -0.04144 L -1.875E-6 3.33333E-6 " pathEditMode="relative" rAng="0" ptsTypes="AA">
                                      <p:cBhvr>
                                        <p:cTn id="42" dur="1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2060"/>
                                    </p:animMotion>
                                  </p:childTnLst>
                                </p:cTn>
                              </p:par>
                              <p:par>
                                <p:cTn id="43" presetID="10" presetClass="entr" presetSubtype="0" fill="hold" grpId="0" nodeType="with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21" presetClass="entr" presetSubtype="1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8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3" grpId="1" animBg="1"/>
      <p:bldP spid="7" grpId="0"/>
      <p:bldP spid="7" grpId="1"/>
      <p:bldP spid="11" grpId="0"/>
      <p:bldP spid="15" grpId="0" animBg="1"/>
      <p:bldP spid="16" grpId="0"/>
      <p:bldP spid="16" grpId="1"/>
      <p:bldP spid="17" grpId="0"/>
      <p:bldP spid="21" grpId="0" animBg="1"/>
      <p:bldP spid="22" grpId="0"/>
      <p:bldP spid="22" grpId="1"/>
      <p:bldP spid="23" grpId="0"/>
      <p:bldP spid="27" grpId="0" animBg="1"/>
      <p:bldP spid="5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 Same-side Corner of Rectangle 11">
            <a:extLst>
              <a:ext uri="{FF2B5EF4-FFF2-40B4-BE49-F238E27FC236}">
                <a16:creationId xmlns:a16="http://schemas.microsoft.com/office/drawing/2014/main" id="{D705C008-8785-704D-DEDB-480C2AEB09CA}"/>
              </a:ext>
            </a:extLst>
          </p:cNvPr>
          <p:cNvSpPr/>
          <p:nvPr/>
        </p:nvSpPr>
        <p:spPr>
          <a:xfrm rot="16200000">
            <a:off x="5715000" y="380996"/>
            <a:ext cx="6857999" cy="6096000"/>
          </a:xfrm>
          <a:prstGeom prst="round2SameRect">
            <a:avLst>
              <a:gd name="adj1" fmla="val 11849"/>
              <a:gd name="adj2" fmla="val 0"/>
            </a:avLst>
          </a:prstGeom>
          <a:solidFill>
            <a:srgbClr val="961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AMX" pitchFamily="2" charset="77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71DDEAF-FFE2-F765-F1BB-57EBC6F9FD0C}"/>
              </a:ext>
            </a:extLst>
          </p:cNvPr>
          <p:cNvSpPr txBox="1"/>
          <p:nvPr/>
        </p:nvSpPr>
        <p:spPr>
          <a:xfrm>
            <a:off x="1346961" y="3249560"/>
            <a:ext cx="368005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err="1">
                <a:solidFill>
                  <a:srgbClr val="000000"/>
                </a:solidFill>
                <a:latin typeface="AMX" pitchFamily="2" charset="77"/>
              </a:rPr>
              <a:t>Faça</a:t>
            </a:r>
            <a:r>
              <a:rPr lang="en-US" sz="2400" dirty="0">
                <a:solidFill>
                  <a:srgbClr val="000000"/>
                </a:solidFill>
                <a:latin typeface="AMX" pitchFamily="2" charset="77"/>
              </a:rPr>
              <a:t> a </a:t>
            </a:r>
            <a:r>
              <a:rPr lang="en-US" sz="2400" b="1" dirty="0" err="1">
                <a:solidFill>
                  <a:srgbClr val="000000"/>
                </a:solidFill>
                <a:highlight>
                  <a:srgbClr val="C98B31"/>
                </a:highlight>
                <a:latin typeface="AMX" pitchFamily="2" charset="77"/>
              </a:rPr>
              <a:t>leitura</a:t>
            </a:r>
            <a:r>
              <a:rPr lang="en-US" sz="2400" b="1" dirty="0">
                <a:solidFill>
                  <a:srgbClr val="000000"/>
                </a:solidFill>
                <a:highlight>
                  <a:srgbClr val="C98B31"/>
                </a:highlight>
                <a:latin typeface="AMX" pitchFamily="2" charset="77"/>
              </a:rPr>
              <a:t> do QR Code</a:t>
            </a:r>
            <a:r>
              <a:rPr lang="en-US" sz="2400" b="1" dirty="0">
                <a:solidFill>
                  <a:srgbClr val="000000"/>
                </a:solidFill>
                <a:latin typeface="AMX" pitchFamily="2" charset="77"/>
              </a:rPr>
              <a:t> </a:t>
            </a:r>
            <a:r>
              <a:rPr lang="en-US" sz="2400" dirty="0">
                <a:solidFill>
                  <a:srgbClr val="000000"/>
                </a:solidFill>
                <a:latin typeface="AMX" pitchFamily="2" charset="77"/>
              </a:rPr>
              <a:t>para </a:t>
            </a:r>
            <a:r>
              <a:rPr lang="en-US" sz="2400" dirty="0" err="1">
                <a:solidFill>
                  <a:srgbClr val="000000"/>
                </a:solidFill>
                <a:latin typeface="AMX" pitchFamily="2" charset="77"/>
              </a:rPr>
              <a:t>conhecer</a:t>
            </a:r>
            <a:r>
              <a:rPr lang="en-US" sz="2400" dirty="0">
                <a:solidFill>
                  <a:srgbClr val="000000"/>
                </a:solidFill>
                <a:latin typeface="AMX" pitchFamily="2" charset="77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AMX" pitchFamily="2" charset="77"/>
              </a:rPr>
              <a:t>os</a:t>
            </a:r>
            <a:r>
              <a:rPr lang="en-US" sz="2400" dirty="0">
                <a:solidFill>
                  <a:srgbClr val="000000"/>
                </a:solidFill>
                <a:latin typeface="AMX" pitchFamily="2" charset="77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AMX" pitchFamily="2" charset="77"/>
              </a:rPr>
              <a:t>países</a:t>
            </a:r>
            <a:r>
              <a:rPr lang="en-US" sz="2400" dirty="0">
                <a:solidFill>
                  <a:srgbClr val="000000"/>
                </a:solidFill>
                <a:latin typeface="AMX" pitchFamily="2" charset="77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AMX" pitchFamily="2" charset="77"/>
              </a:rPr>
              <a:t>contemplados</a:t>
            </a:r>
            <a:r>
              <a:rPr lang="en-US" sz="2400" dirty="0">
                <a:solidFill>
                  <a:srgbClr val="000000"/>
                </a:solidFill>
                <a:latin typeface="AMX" pitchFamily="2" charset="77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AMX" pitchFamily="2" charset="77"/>
              </a:rPr>
              <a:t>em</a:t>
            </a:r>
            <a:r>
              <a:rPr lang="en-US" sz="2400" dirty="0">
                <a:solidFill>
                  <a:srgbClr val="000000"/>
                </a:solidFill>
                <a:latin typeface="AMX" pitchFamily="2" charset="77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AMX" pitchFamily="2" charset="77"/>
              </a:rPr>
              <a:t>cada</a:t>
            </a:r>
            <a:r>
              <a:rPr lang="en-US" sz="2400" dirty="0">
                <a:solidFill>
                  <a:srgbClr val="000000"/>
                </a:solidFill>
                <a:latin typeface="AMX" pitchFamily="2" charset="77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AMX" pitchFamily="2" charset="77"/>
              </a:rPr>
              <a:t>tipo</a:t>
            </a:r>
            <a:r>
              <a:rPr lang="en-US" sz="2400" dirty="0">
                <a:solidFill>
                  <a:srgbClr val="000000"/>
                </a:solidFill>
                <a:latin typeface="AMX" pitchFamily="2" charset="77"/>
              </a:rPr>
              <a:t> de </a:t>
            </a:r>
            <a:r>
              <a:rPr lang="en-US" sz="2400" dirty="0" err="1">
                <a:solidFill>
                  <a:srgbClr val="000000"/>
                </a:solidFill>
                <a:latin typeface="AMX" pitchFamily="2" charset="77"/>
              </a:rPr>
              <a:t>passaporte</a:t>
            </a:r>
            <a:r>
              <a:rPr lang="en-US" sz="2400" dirty="0">
                <a:solidFill>
                  <a:srgbClr val="000000"/>
                </a:solidFill>
                <a:latin typeface="AMX" pitchFamily="2" charset="77"/>
              </a:rPr>
              <a:t>: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27B56EE-8FDB-ADCC-F026-1A7543E0C7FE}"/>
              </a:ext>
            </a:extLst>
          </p:cNvPr>
          <p:cNvSpPr txBox="1"/>
          <p:nvPr/>
        </p:nvSpPr>
        <p:spPr>
          <a:xfrm>
            <a:off x="2519893" y="2233897"/>
            <a:ext cx="277590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b="1" dirty="0">
                <a:ln>
                  <a:solidFill>
                    <a:srgbClr val="000000"/>
                  </a:solidFill>
                </a:ln>
                <a:noFill/>
                <a:latin typeface="AMX" pitchFamily="2" charset="77"/>
              </a:rPr>
              <a:t>PAÍSES</a:t>
            </a:r>
            <a:endParaRPr lang="en-US" sz="4400" b="1" dirty="0">
              <a:ln>
                <a:solidFill>
                  <a:srgbClr val="000000"/>
                </a:solidFill>
              </a:ln>
              <a:noFill/>
              <a:latin typeface="AMX" pitchFamily="2" charset="77"/>
            </a:endParaRPr>
          </a:p>
        </p:txBody>
      </p:sp>
      <p:sp>
        <p:nvSpPr>
          <p:cNvPr id="48" name="Arc 47">
            <a:extLst>
              <a:ext uri="{FF2B5EF4-FFF2-40B4-BE49-F238E27FC236}">
                <a16:creationId xmlns:a16="http://schemas.microsoft.com/office/drawing/2014/main" id="{393D4160-C95E-6040-3C40-5D76C96AD14F}"/>
              </a:ext>
            </a:extLst>
          </p:cNvPr>
          <p:cNvSpPr/>
          <p:nvPr/>
        </p:nvSpPr>
        <p:spPr>
          <a:xfrm flipH="1">
            <a:off x="5884676" y="1229805"/>
            <a:ext cx="2388399" cy="2613190"/>
          </a:xfrm>
          <a:prstGeom prst="arc">
            <a:avLst>
              <a:gd name="adj1" fmla="val 12646966"/>
              <a:gd name="adj2" fmla="val 18437497"/>
            </a:avLst>
          </a:prstGeom>
          <a:noFill/>
          <a:ln w="9525">
            <a:solidFill>
              <a:schemeClr val="bg1"/>
            </a:solidFill>
            <a:headEnd type="arrow"/>
            <a:tailEnd type="non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>
              <a:latin typeface="AMX" pitchFamily="2" charset="77"/>
            </a:endParaRPr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1EC8ADA8-6B94-8F49-D189-E8484042A57B}"/>
              </a:ext>
            </a:extLst>
          </p:cNvPr>
          <p:cNvSpPr/>
          <p:nvPr/>
        </p:nvSpPr>
        <p:spPr>
          <a:xfrm>
            <a:off x="7811311" y="2088776"/>
            <a:ext cx="2701562" cy="2680440"/>
          </a:xfrm>
          <a:prstGeom prst="roundRect">
            <a:avLst>
              <a:gd name="adj" fmla="val 9194"/>
            </a:avLst>
          </a:prstGeom>
          <a:noFill/>
          <a:ln>
            <a:solidFill>
              <a:srgbClr val="0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AMX" pitchFamily="2" charset="77"/>
            </a:endParaRPr>
          </a:p>
        </p:txBody>
      </p:sp>
      <p:pic>
        <p:nvPicPr>
          <p:cNvPr id="3" name="Imagem 2">
            <a:extLst>
              <a:ext uri="{FF2B5EF4-FFF2-40B4-BE49-F238E27FC236}">
                <a16:creationId xmlns:a16="http://schemas.microsoft.com/office/drawing/2014/main" id="{B3D2171F-987D-7657-5CC3-DA8583DB7F0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7966993" y="2233897"/>
            <a:ext cx="2390198" cy="2390198"/>
          </a:xfrm>
          <a:prstGeom prst="rect">
            <a:avLst/>
          </a:prstGeom>
        </p:spPr>
      </p:pic>
      <p:pic>
        <p:nvPicPr>
          <p:cNvPr id="7" name="Graphic 12">
            <a:extLst>
              <a:ext uri="{FF2B5EF4-FFF2-40B4-BE49-F238E27FC236}">
                <a16:creationId xmlns:a16="http://schemas.microsoft.com/office/drawing/2014/main" id="{8AD3F448-46E5-BE41-6D84-4297BADF6009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11370039" y="187685"/>
            <a:ext cx="581209" cy="2192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9095979"/>
      </p:ext>
    </p:extLst>
  </p:cSld>
  <p:clrMapOvr>
    <a:masterClrMapping/>
  </p:clrMapOvr>
  <p:transition spd="slow">
    <p:push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4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2239 1.48148E-6 L -2.70833E-6 1.48148E-6 " pathEditMode="relative" rAng="0" ptsTypes="AA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120" y="0"/>
                                    </p:animMotion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grpId="0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63" presetClass="path" presetSubtype="0" accel="50000" decel="50000" fill="hold" grpId="1" nodeType="withEffect">
                                  <p:stCondLst>
                                    <p:cond delay="1250"/>
                                  </p:stCondLst>
                                  <p:childTnLst>
                                    <p:animMotion origin="layout" path="M 0.23568 0 L 0 0 " pathEditMode="relative" rAng="0" ptsTypes="AA">
                                      <p:cBhvr>
                                        <p:cTn id="17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784" y="0"/>
                                    </p:animMotion>
                                  </p:childTnLst>
                                </p:cTn>
                              </p:par>
                              <p:par>
                                <p:cTn id="18" presetID="22" presetClass="entr" presetSubtype="8" fill="hold" grpId="0" nodeType="with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1" presetClass="entr" presetSubtype="1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2" grpId="1" animBg="1"/>
      <p:bldP spid="4" grpId="0"/>
      <p:bldP spid="5" grpId="0"/>
      <p:bldP spid="5" grpId="1"/>
      <p:bldP spid="48" grpId="0" animBg="1"/>
      <p:bldP spid="6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A99CE1C-4B7A-2CB4-3ECD-4E2D4F02C741}"/>
              </a:ext>
            </a:extLst>
          </p:cNvPr>
          <p:cNvSpPr txBox="1"/>
          <p:nvPr/>
        </p:nvSpPr>
        <p:spPr>
          <a:xfrm>
            <a:off x="1859922" y="370923"/>
            <a:ext cx="847219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1" i="0" u="none" strike="noStrike" kern="1200" cap="none" spc="0" normalizeH="0" baseline="0" noProof="0" dirty="0">
                <a:ln>
                  <a:solidFill>
                    <a:srgbClr val="000000"/>
                  </a:solidFill>
                </a:ln>
                <a:noFill/>
                <a:effectLst/>
                <a:uLnTx/>
                <a:uFillTx/>
                <a:latin typeface="AMX" pitchFamily="2" charset="77"/>
                <a:ea typeface="+mn-ea"/>
                <a:cs typeface="+mn-cs"/>
              </a:rPr>
              <a:t>PASSAPORTES INTERNACIONAIS</a:t>
            </a:r>
          </a:p>
        </p:txBody>
      </p:sp>
      <p:sp>
        <p:nvSpPr>
          <p:cNvPr id="3" name="Round Same-side Corner of Rectangle 2">
            <a:extLst>
              <a:ext uri="{FF2B5EF4-FFF2-40B4-BE49-F238E27FC236}">
                <a16:creationId xmlns:a16="http://schemas.microsoft.com/office/drawing/2014/main" id="{B2656E98-B30A-3CF9-3A8B-A4B8BEF345EE}"/>
              </a:ext>
            </a:extLst>
          </p:cNvPr>
          <p:cNvSpPr/>
          <p:nvPr/>
        </p:nvSpPr>
        <p:spPr>
          <a:xfrm>
            <a:off x="0" y="1301555"/>
            <a:ext cx="12191999" cy="5574144"/>
          </a:xfrm>
          <a:prstGeom prst="round2SameRect">
            <a:avLst>
              <a:gd name="adj1" fmla="val 11849"/>
              <a:gd name="adj2" fmla="val 0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MX" pitchFamily="2" charset="77"/>
              <a:ea typeface="+mn-ea"/>
              <a:cs typeface="+mn-cs"/>
            </a:endParaRPr>
          </a:p>
        </p:txBody>
      </p:sp>
      <p:graphicFrame>
        <p:nvGraphicFramePr>
          <p:cNvPr id="7" name="Tabela 6">
            <a:extLst>
              <a:ext uri="{FF2B5EF4-FFF2-40B4-BE49-F238E27FC236}">
                <a16:creationId xmlns:a16="http://schemas.microsoft.com/office/drawing/2014/main" id="{1E57E346-B1AF-7013-DBF3-FB7F6E4FAB6C}"/>
              </a:ext>
            </a:extLst>
          </p:cNvPr>
          <p:cNvGraphicFramePr>
            <a:graphicFrameLocks noGrp="1"/>
          </p:cNvGraphicFramePr>
          <p:nvPr/>
        </p:nvGraphicFramePr>
        <p:xfrm>
          <a:off x="854703" y="2058470"/>
          <a:ext cx="10482591" cy="1981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97513">
                  <a:extLst>
                    <a:ext uri="{9D8B030D-6E8A-4147-A177-3AD203B41FA5}">
                      <a16:colId xmlns:a16="http://schemas.microsoft.com/office/drawing/2014/main" val="2447985470"/>
                    </a:ext>
                  </a:extLst>
                </a:gridCol>
                <a:gridCol w="1497513">
                  <a:extLst>
                    <a:ext uri="{9D8B030D-6E8A-4147-A177-3AD203B41FA5}">
                      <a16:colId xmlns:a16="http://schemas.microsoft.com/office/drawing/2014/main" val="3986983901"/>
                    </a:ext>
                  </a:extLst>
                </a:gridCol>
                <a:gridCol w="1497513">
                  <a:extLst>
                    <a:ext uri="{9D8B030D-6E8A-4147-A177-3AD203B41FA5}">
                      <a16:colId xmlns:a16="http://schemas.microsoft.com/office/drawing/2014/main" val="1770897407"/>
                    </a:ext>
                  </a:extLst>
                </a:gridCol>
                <a:gridCol w="1497513">
                  <a:extLst>
                    <a:ext uri="{9D8B030D-6E8A-4147-A177-3AD203B41FA5}">
                      <a16:colId xmlns:a16="http://schemas.microsoft.com/office/drawing/2014/main" val="2218432574"/>
                    </a:ext>
                  </a:extLst>
                </a:gridCol>
                <a:gridCol w="1497513">
                  <a:extLst>
                    <a:ext uri="{9D8B030D-6E8A-4147-A177-3AD203B41FA5}">
                      <a16:colId xmlns:a16="http://schemas.microsoft.com/office/drawing/2014/main" val="1658431768"/>
                    </a:ext>
                  </a:extLst>
                </a:gridCol>
                <a:gridCol w="1497513">
                  <a:extLst>
                    <a:ext uri="{9D8B030D-6E8A-4147-A177-3AD203B41FA5}">
                      <a16:colId xmlns:a16="http://schemas.microsoft.com/office/drawing/2014/main" val="4108486404"/>
                    </a:ext>
                  </a:extLst>
                </a:gridCol>
                <a:gridCol w="1497513">
                  <a:extLst>
                    <a:ext uri="{9D8B030D-6E8A-4147-A177-3AD203B41FA5}">
                      <a16:colId xmlns:a16="http://schemas.microsoft.com/office/drawing/2014/main" val="2724758083"/>
                    </a:ext>
                  </a:extLst>
                </a:gridCol>
              </a:tblGrid>
              <a:tr h="452064">
                <a:tc>
                  <a:txBody>
                    <a:bodyPr/>
                    <a:lstStyle/>
                    <a:p>
                      <a:pPr algn="ctr"/>
                      <a:endParaRPr lang="pt-BR" sz="1400" dirty="0">
                        <a:solidFill>
                          <a:schemeClr val="tx1"/>
                        </a:solidFill>
                        <a:latin typeface="AMX" pitchFamily="2" charset="77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800" dirty="0">
                          <a:solidFill>
                            <a:schemeClr val="bg1"/>
                          </a:solidFill>
                          <a:latin typeface="AMX" pitchFamily="2" charset="77"/>
                        </a:rPr>
                        <a:t>50GB</a:t>
                      </a: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sz="1800" dirty="0">
                          <a:solidFill>
                            <a:schemeClr val="bg1"/>
                          </a:solidFill>
                          <a:latin typeface="AMX" pitchFamily="2" charset="77"/>
                        </a:rPr>
                        <a:t>50GB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sz="1400" dirty="0">
                          <a:solidFill>
                            <a:schemeClr val="bg1"/>
                          </a:solidFill>
                          <a:latin typeface="AMX" pitchFamily="2" charset="77"/>
                        </a:rPr>
                        <a:t>GeForce </a:t>
                      </a:r>
                      <a:r>
                        <a:rPr lang="pt-BR" sz="1400" dirty="0" err="1">
                          <a:solidFill>
                            <a:schemeClr val="bg1"/>
                          </a:solidFill>
                          <a:latin typeface="AMX" pitchFamily="2" charset="77"/>
                        </a:rPr>
                        <a:t>Now</a:t>
                      </a:r>
                      <a:endParaRPr lang="pt-BR" sz="1400" dirty="0">
                        <a:solidFill>
                          <a:schemeClr val="bg1"/>
                        </a:solidFill>
                        <a:latin typeface="AMX" pitchFamily="2" charset="77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sz="1800" dirty="0">
                          <a:solidFill>
                            <a:schemeClr val="bg1"/>
                          </a:solidFill>
                          <a:latin typeface="AMX" pitchFamily="2" charset="77"/>
                        </a:rPr>
                        <a:t>100GB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sz="1800" dirty="0">
                          <a:solidFill>
                            <a:schemeClr val="bg1"/>
                          </a:solidFill>
                          <a:latin typeface="AMX" pitchFamily="2" charset="77"/>
                        </a:rPr>
                        <a:t>150GB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sz="1800" dirty="0">
                          <a:solidFill>
                            <a:schemeClr val="bg1"/>
                          </a:solidFill>
                          <a:latin typeface="AMX" pitchFamily="2" charset="77"/>
                        </a:rPr>
                        <a:t>200GB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sz="1800" dirty="0">
                          <a:solidFill>
                            <a:schemeClr val="bg1"/>
                          </a:solidFill>
                          <a:latin typeface="AMX" pitchFamily="2" charset="77"/>
                        </a:rPr>
                        <a:t>500GB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81337666"/>
                  </a:ext>
                </a:extLst>
              </a:tr>
              <a:tr h="452064">
                <a:tc>
                  <a:txBody>
                    <a:bodyPr/>
                    <a:lstStyle/>
                    <a:p>
                      <a:pPr algn="ctr"/>
                      <a:r>
                        <a:rPr lang="pt-BR" sz="1400" b="1" dirty="0">
                          <a:solidFill>
                            <a:schemeClr val="bg1"/>
                          </a:solidFill>
                          <a:latin typeface="AMX" pitchFamily="2" charset="77"/>
                        </a:rPr>
                        <a:t>Passaporte incluso</a:t>
                      </a: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332F"/>
                    </a:solidFill>
                  </a:tcPr>
                </a:tc>
                <a:tc gridSpan="3">
                  <a:txBody>
                    <a:bodyPr/>
                    <a:lstStyle/>
                    <a:p>
                      <a:pPr algn="ctr"/>
                      <a:r>
                        <a:rPr lang="pt-BR" sz="1400" dirty="0">
                          <a:latin typeface="AMX" pitchFamily="2" charset="77"/>
                        </a:rPr>
                        <a:t>AMÉRICAS </a:t>
                      </a:r>
                    </a:p>
                    <a:p>
                      <a:pPr algn="ctr"/>
                      <a:r>
                        <a:rPr lang="pt-BR" sz="1400" dirty="0">
                          <a:latin typeface="AMX" pitchFamily="2" charset="77"/>
                        </a:rPr>
                        <a:t>TITULAR E LINHAS ADICIONAIS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8D8D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pt-BR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pt-BR" sz="1400" dirty="0">
                        <a:latin typeface="AMX" pitchFamily="2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300" dirty="0">
                          <a:latin typeface="AMX" pitchFamily="2" charset="77"/>
                        </a:rPr>
                        <a:t>AMÉRICAS E EUROPA</a:t>
                      </a:r>
                    </a:p>
                    <a:p>
                      <a:pPr algn="ctr"/>
                      <a:r>
                        <a:rPr lang="pt-BR" sz="1300" dirty="0">
                          <a:latin typeface="AMX" pitchFamily="2" charset="77"/>
                        </a:rPr>
                        <a:t> TITULAR E LINHAS ADICIONAIS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8D8D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300" dirty="0">
                          <a:latin typeface="AMX" pitchFamily="2" charset="77"/>
                        </a:rPr>
                        <a:t>MUNDO</a:t>
                      </a:r>
                    </a:p>
                    <a:p>
                      <a:pPr algn="ctr"/>
                      <a:r>
                        <a:rPr lang="pt-BR" sz="1300" dirty="0">
                          <a:latin typeface="AMX" pitchFamily="2" charset="77"/>
                        </a:rPr>
                        <a:t> TITULAR E LINHAS ADICIONAIS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8D8D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300" dirty="0">
                          <a:latin typeface="AMX" pitchFamily="2" charset="77"/>
                        </a:rPr>
                        <a:t>MUNDO</a:t>
                      </a:r>
                    </a:p>
                    <a:p>
                      <a:pPr algn="ctr"/>
                      <a:r>
                        <a:rPr lang="pt-BR" sz="1300" dirty="0">
                          <a:latin typeface="AMX" pitchFamily="2" charset="77"/>
                        </a:rPr>
                        <a:t> TITULAR E LINHAS ADICIONAIS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8D8D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7496434"/>
                  </a:ext>
                </a:extLst>
              </a:tr>
              <a:tr h="452064">
                <a:tc>
                  <a:txBody>
                    <a:bodyPr/>
                    <a:lstStyle/>
                    <a:p>
                      <a:pPr algn="ctr"/>
                      <a:r>
                        <a:rPr lang="pt-BR" sz="1400" b="1" dirty="0">
                          <a:solidFill>
                            <a:schemeClr val="bg1"/>
                          </a:solidFill>
                          <a:latin typeface="AMX" pitchFamily="2" charset="77"/>
                        </a:rPr>
                        <a:t>Contratação avulsa</a:t>
                      </a: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332F"/>
                    </a:solidFill>
                  </a:tcPr>
                </a:tc>
                <a:tc gridSpan="3">
                  <a:txBody>
                    <a:bodyPr/>
                    <a:lstStyle/>
                    <a:p>
                      <a:pPr algn="ctr"/>
                      <a:r>
                        <a:rPr lang="pt-BR" sz="1400" b="1" dirty="0">
                          <a:latin typeface="AMX" pitchFamily="2" charset="77"/>
                        </a:rPr>
                        <a:t>Europa e Mundo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8D8D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pt-BR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dirty="0"/>
                    </a:p>
                  </a:txBody>
                  <a:tcPr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8D8D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400" b="1" dirty="0">
                          <a:latin typeface="AMX" pitchFamily="2" charset="77"/>
                        </a:rPr>
                        <a:t>Mundo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8D8D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400" b="1" dirty="0">
                          <a:latin typeface="AMX" pitchFamily="2" charset="77"/>
                        </a:rPr>
                        <a:t>-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8D8D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400" b="1" dirty="0">
                          <a:latin typeface="AMX" pitchFamily="2" charset="77"/>
                        </a:rPr>
                        <a:t>-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8D8D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02459548"/>
                  </a:ext>
                </a:extLst>
              </a:tr>
            </a:tbl>
          </a:graphicData>
        </a:graphic>
      </p:graphicFrame>
      <p:sp>
        <p:nvSpPr>
          <p:cNvPr id="11" name="Rounded Rectangle 10">
            <a:extLst>
              <a:ext uri="{FF2B5EF4-FFF2-40B4-BE49-F238E27FC236}">
                <a16:creationId xmlns:a16="http://schemas.microsoft.com/office/drawing/2014/main" id="{217AFD8C-FA41-7332-BA2D-A5BF9958FFA8}"/>
              </a:ext>
            </a:extLst>
          </p:cNvPr>
          <p:cNvSpPr/>
          <p:nvPr/>
        </p:nvSpPr>
        <p:spPr>
          <a:xfrm>
            <a:off x="736404" y="1940389"/>
            <a:ext cx="10719193" cy="2250611"/>
          </a:xfrm>
          <a:prstGeom prst="roundRect">
            <a:avLst>
              <a:gd name="adj" fmla="val 9194"/>
            </a:avLst>
          </a:prstGeom>
          <a:noFill/>
          <a:ln>
            <a:solidFill>
              <a:srgbClr val="0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MX" pitchFamily="2" charset="77"/>
              <a:ea typeface="+mn-ea"/>
              <a:cs typeface="+mn-cs"/>
            </a:endParaRP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4E63D5A6-4B8C-126B-8A00-6919DB018921}"/>
              </a:ext>
            </a:extLst>
          </p:cNvPr>
          <p:cNvGrpSpPr/>
          <p:nvPr/>
        </p:nvGrpSpPr>
        <p:grpSpPr>
          <a:xfrm>
            <a:off x="3904488" y="5091101"/>
            <a:ext cx="4400551" cy="465344"/>
            <a:chOff x="2176272" y="1824290"/>
            <a:chExt cx="4400551" cy="465344"/>
          </a:xfrm>
        </p:grpSpPr>
        <p:sp>
          <p:nvSpPr>
            <p:cNvPr id="16" name="Rounded Rectangle 15">
              <a:extLst>
                <a:ext uri="{FF2B5EF4-FFF2-40B4-BE49-F238E27FC236}">
                  <a16:creationId xmlns:a16="http://schemas.microsoft.com/office/drawing/2014/main" id="{841E1623-B9C0-BED1-A74C-BD032128ACCC}"/>
                </a:ext>
              </a:extLst>
            </p:cNvPr>
            <p:cNvSpPr/>
            <p:nvPr/>
          </p:nvSpPr>
          <p:spPr>
            <a:xfrm>
              <a:off x="2176272" y="1824290"/>
              <a:ext cx="4379976" cy="465344"/>
            </a:xfrm>
            <a:prstGeom prst="roundRect">
              <a:avLst>
                <a:gd name="adj" fmla="val 50000"/>
              </a:avLst>
            </a:prstGeom>
            <a:noFill/>
            <a:ln>
              <a:solidFill>
                <a:srgbClr val="000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77"/>
                <a:ea typeface="+mn-ea"/>
                <a:cs typeface="+mn-cs"/>
              </a:endParaRPr>
            </a:p>
          </p:txBody>
        </p:sp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A7D582F7-5569-7368-DD5B-F4B0C4C5C509}"/>
                </a:ext>
              </a:extLst>
            </p:cNvPr>
            <p:cNvSpPr txBox="1"/>
            <p:nvPr/>
          </p:nvSpPr>
          <p:spPr>
            <a:xfrm>
              <a:off x="2295144" y="1856907"/>
              <a:ext cx="2357475" cy="40011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000" b="1" i="0" u="none" strike="noStrike" kern="1200" cap="none" spc="0" normalizeH="0" baseline="0" noProof="0" dirty="0" err="1">
                  <a:ln>
                    <a:noFill/>
                  </a:ln>
                  <a:solidFill>
                    <a:srgbClr val="000000"/>
                  </a:solidFill>
                  <a:effectLst/>
                  <a:highlight>
                    <a:srgbClr val="C98B31"/>
                  </a:highlight>
                  <a:uLnTx/>
                  <a:uFillTx/>
                  <a:latin typeface="AMX" pitchFamily="2" charset="77"/>
                  <a:ea typeface="+mn-ea"/>
                  <a:cs typeface="+mn-cs"/>
                </a:rPr>
                <a:t>Passaporte</a:t>
              </a:r>
              <a:r>
                <a:rPr kumimoji="0" lang="en-US" sz="2000" b="1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highlight>
                    <a:srgbClr val="C98B31"/>
                  </a:highlight>
                  <a:uLnTx/>
                  <a:uFillTx/>
                  <a:latin typeface="AMX" pitchFamily="2" charset="77"/>
                  <a:ea typeface="+mn-ea"/>
                  <a:cs typeface="+mn-cs"/>
                </a:rPr>
                <a:t> Europa</a:t>
              </a:r>
            </a:p>
          </p:txBody>
        </p:sp>
        <p:cxnSp>
          <p:nvCxnSpPr>
            <p:cNvPr id="21" name="Straight Arrow Connector 20">
              <a:extLst>
                <a:ext uri="{FF2B5EF4-FFF2-40B4-BE49-F238E27FC236}">
                  <a16:creationId xmlns:a16="http://schemas.microsoft.com/office/drawing/2014/main" id="{9347A075-C34B-1D25-3DC0-2B5208EA771E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4673194" y="2056962"/>
              <a:ext cx="540000" cy="0"/>
            </a:xfrm>
            <a:prstGeom prst="straightConnector1">
              <a:avLst/>
            </a:prstGeom>
            <a:noFill/>
            <a:ln w="9525">
              <a:solidFill>
                <a:srgbClr val="CA332F"/>
              </a:solidFill>
              <a:headEnd type="none"/>
              <a:tailEnd type="arrow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2E801F10-5355-B6D5-54B9-A464EACC6167}"/>
                </a:ext>
              </a:extLst>
            </p:cNvPr>
            <p:cNvSpPr txBox="1"/>
            <p:nvPr/>
          </p:nvSpPr>
          <p:spPr>
            <a:xfrm>
              <a:off x="5233771" y="1856907"/>
              <a:ext cx="1343052" cy="40011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7938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2000" b="1" i="0" u="none" strike="noStrike" kern="1200" cap="none" spc="0" normalizeH="0" baseline="0" noProof="0" dirty="0" err="1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MX" pitchFamily="2" charset="77"/>
                  <a:ea typeface="+mn-ea"/>
                  <a:cs typeface="Arial" panose="020B0604020202020204" pitchFamily="34" charset="0"/>
                </a:rPr>
                <a:t>R</a:t>
              </a:r>
              <a:r>
                <a:rPr kumimoji="0" lang="pt-BR" sz="2000" b="1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MX" pitchFamily="2" charset="77"/>
                  <a:ea typeface="+mn-ea"/>
                  <a:cs typeface="Arial" panose="020B0604020202020204" pitchFamily="34" charset="0"/>
                </a:rPr>
                <a:t>$ 19,99</a:t>
              </a:r>
              <a:endParaRPr kumimoji="0" lang="pt-BR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77"/>
                <a:ea typeface="+mn-ea"/>
                <a:cs typeface="+mn-cs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B3F99A63-66D3-146B-110D-6CA04BBCE8B0}"/>
              </a:ext>
            </a:extLst>
          </p:cNvPr>
          <p:cNvGrpSpPr/>
          <p:nvPr/>
        </p:nvGrpSpPr>
        <p:grpSpPr>
          <a:xfrm>
            <a:off x="3904488" y="5740325"/>
            <a:ext cx="4400551" cy="465344"/>
            <a:chOff x="2176272" y="1824290"/>
            <a:chExt cx="4400551" cy="465344"/>
          </a:xfrm>
        </p:grpSpPr>
        <p:sp>
          <p:nvSpPr>
            <p:cNvPr id="27" name="Rounded Rectangle 26">
              <a:extLst>
                <a:ext uri="{FF2B5EF4-FFF2-40B4-BE49-F238E27FC236}">
                  <a16:creationId xmlns:a16="http://schemas.microsoft.com/office/drawing/2014/main" id="{3FBB4C95-589E-F4E7-E658-75AE05E79C20}"/>
                </a:ext>
              </a:extLst>
            </p:cNvPr>
            <p:cNvSpPr/>
            <p:nvPr/>
          </p:nvSpPr>
          <p:spPr>
            <a:xfrm>
              <a:off x="2176272" y="1824290"/>
              <a:ext cx="4379976" cy="465344"/>
            </a:xfrm>
            <a:prstGeom prst="roundRect">
              <a:avLst>
                <a:gd name="adj" fmla="val 50000"/>
              </a:avLst>
            </a:prstGeom>
            <a:noFill/>
            <a:ln>
              <a:solidFill>
                <a:srgbClr val="000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77"/>
                <a:ea typeface="+mn-ea"/>
                <a:cs typeface="+mn-cs"/>
              </a:endParaRPr>
            </a:p>
          </p:txBody>
        </p:sp>
        <p:sp>
          <p:nvSpPr>
            <p:cNvPr id="28" name="TextBox 27">
              <a:extLst>
                <a:ext uri="{FF2B5EF4-FFF2-40B4-BE49-F238E27FC236}">
                  <a16:creationId xmlns:a16="http://schemas.microsoft.com/office/drawing/2014/main" id="{89103CBA-0E79-17F1-F943-2E171E712553}"/>
                </a:ext>
              </a:extLst>
            </p:cNvPr>
            <p:cNvSpPr txBox="1"/>
            <p:nvPr/>
          </p:nvSpPr>
          <p:spPr>
            <a:xfrm>
              <a:off x="2176272" y="1856907"/>
              <a:ext cx="2476347" cy="40011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000" b="1" i="0" u="none" strike="noStrike" kern="1200" cap="none" spc="0" normalizeH="0" baseline="0" noProof="0" dirty="0" err="1">
                  <a:ln>
                    <a:noFill/>
                  </a:ln>
                  <a:solidFill>
                    <a:srgbClr val="000000"/>
                  </a:solidFill>
                  <a:effectLst/>
                  <a:highlight>
                    <a:srgbClr val="C98B31"/>
                  </a:highlight>
                  <a:uLnTx/>
                  <a:uFillTx/>
                  <a:latin typeface="AMX" pitchFamily="2" charset="77"/>
                  <a:ea typeface="+mn-ea"/>
                  <a:cs typeface="+mn-cs"/>
                </a:rPr>
                <a:t>Passaporte</a:t>
              </a:r>
              <a:r>
                <a:rPr kumimoji="0" lang="en-US" sz="2000" b="1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highlight>
                    <a:srgbClr val="C98B31"/>
                  </a:highlight>
                  <a:uLnTx/>
                  <a:uFillTx/>
                  <a:latin typeface="AMX" pitchFamily="2" charset="77"/>
                  <a:ea typeface="+mn-ea"/>
                  <a:cs typeface="+mn-cs"/>
                </a:rPr>
                <a:t> Mundo</a:t>
              </a:r>
            </a:p>
          </p:txBody>
        </p:sp>
        <p:cxnSp>
          <p:nvCxnSpPr>
            <p:cNvPr id="32" name="Straight Arrow Connector 31">
              <a:extLst>
                <a:ext uri="{FF2B5EF4-FFF2-40B4-BE49-F238E27FC236}">
                  <a16:creationId xmlns:a16="http://schemas.microsoft.com/office/drawing/2014/main" id="{310CCA1C-5920-3AF3-6185-F86283AE765B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4673194" y="2056962"/>
              <a:ext cx="540000" cy="0"/>
            </a:xfrm>
            <a:prstGeom prst="straightConnector1">
              <a:avLst/>
            </a:prstGeom>
            <a:noFill/>
            <a:ln w="9525">
              <a:solidFill>
                <a:srgbClr val="CA332F"/>
              </a:solidFill>
              <a:headEnd type="none"/>
              <a:tailEnd type="arrow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TextBox 32">
              <a:extLst>
                <a:ext uri="{FF2B5EF4-FFF2-40B4-BE49-F238E27FC236}">
                  <a16:creationId xmlns:a16="http://schemas.microsoft.com/office/drawing/2014/main" id="{B4EFD46E-E05D-F6B6-6ED8-1A3C25332E67}"/>
                </a:ext>
              </a:extLst>
            </p:cNvPr>
            <p:cNvSpPr txBox="1"/>
            <p:nvPr/>
          </p:nvSpPr>
          <p:spPr>
            <a:xfrm>
              <a:off x="5233771" y="1856907"/>
              <a:ext cx="1343052" cy="40011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7938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2000" b="1" i="0" u="none" strike="noStrike" kern="1200" cap="none" spc="0" normalizeH="0" baseline="0" noProof="0" dirty="0" err="1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MX" pitchFamily="2" charset="77"/>
                  <a:ea typeface="+mn-ea"/>
                  <a:cs typeface="Arial" panose="020B0604020202020204" pitchFamily="34" charset="0"/>
                </a:rPr>
                <a:t>R</a:t>
              </a:r>
              <a:r>
                <a:rPr kumimoji="0" lang="pt-BR" sz="2000" b="1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MX" pitchFamily="2" charset="77"/>
                  <a:ea typeface="+mn-ea"/>
                  <a:cs typeface="Arial" panose="020B0604020202020204" pitchFamily="34" charset="0"/>
                </a:rPr>
                <a:t>$ 29,99</a:t>
              </a:r>
              <a:endParaRPr kumimoji="0" lang="pt-BR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77"/>
                <a:ea typeface="+mn-ea"/>
                <a:cs typeface="+mn-cs"/>
              </a:endParaRPr>
            </a:p>
          </p:txBody>
        </p:sp>
      </p:grpSp>
      <p:sp>
        <p:nvSpPr>
          <p:cNvPr id="34" name="TextBox 33">
            <a:extLst>
              <a:ext uri="{FF2B5EF4-FFF2-40B4-BE49-F238E27FC236}">
                <a16:creationId xmlns:a16="http://schemas.microsoft.com/office/drawing/2014/main" id="{F52D3EDB-80C7-0699-D872-70DDAF614EF4}"/>
              </a:ext>
            </a:extLst>
          </p:cNvPr>
          <p:cNvSpPr txBox="1"/>
          <p:nvPr/>
        </p:nvSpPr>
        <p:spPr>
          <a:xfrm>
            <a:off x="4335781" y="4341876"/>
            <a:ext cx="3517390" cy="61555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7938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77"/>
                <a:ea typeface="+mn-ea"/>
                <a:cs typeface="Arial" panose="020B0604020202020204" pitchFamily="34" charset="0"/>
              </a:rPr>
              <a:t>Valor da contratação avulsa:</a:t>
            </a:r>
          </a:p>
          <a:p>
            <a:pPr marL="7938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77"/>
                <a:ea typeface="+mn-ea"/>
                <a:cs typeface="Arial" panose="020B0604020202020204" pitchFamily="34" charset="0"/>
              </a:rPr>
              <a:t>Por mês/linha* no pacote anual</a:t>
            </a:r>
            <a:endParaRPr kumimoji="0" lang="pt-BR" sz="16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MX" pitchFamily="2" charset="77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26422387"/>
      </p:ext>
    </p:extLst>
  </p:cSld>
  <p:clrMapOvr>
    <a:masterClrMapping/>
  </p:clrMapOvr>
  <p:transition spd="slow">
    <p:push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4" presetClass="path" presetSubtype="0" accel="50000" decel="50000" fill="hold" grpId="1" nodeType="withEffect">
                                  <p:stCondLst>
                                    <p:cond delay="250"/>
                                  </p:stCondLst>
                                  <p:childTnLst>
                                    <p:animMotion origin="layout" path="M 0 0.10348 L 0 -4.81481E-6 " pathEditMode="relative" rAng="0" ptsTypes="AA">
                                      <p:cBhvr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51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250"/>
                            </p:stCondLst>
                            <p:childTnLst>
                              <p:par>
                                <p:cTn id="1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1" presetClass="entr" presetSubtype="1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35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64" presetClass="path" presetSubtype="0" accel="50000" decel="5000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animMotion origin="layout" path="M -1.25E-6 0.10347 L -1.25E-6 2.59259E-6 " pathEditMode="relative" rAng="0" ptsTypes="AA">
                                      <p:cBhvr>
                                        <p:cTn id="2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5185"/>
                                    </p:animMotion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65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64" presetClass="path" presetSubtype="0" accel="50000" decel="50000" fill="hold" nodeType="withEffect">
                                  <p:stCondLst>
                                    <p:cond delay="650"/>
                                  </p:stCondLst>
                                  <p:childTnLst>
                                    <p:animMotion origin="layout" path="M -1.25E-6 0.10348 L -1.25E-6 -3.33333E-6 " pathEditMode="relative" rAng="0" ptsTypes="AA">
                                      <p:cBhvr>
                                        <p:cTn id="3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51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3" grpId="1" animBg="1"/>
      <p:bldP spid="11" grpId="0" animBg="1"/>
      <p:bldP spid="34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 Same-side Corner of Rectangle 11">
            <a:extLst>
              <a:ext uri="{FF2B5EF4-FFF2-40B4-BE49-F238E27FC236}">
                <a16:creationId xmlns:a16="http://schemas.microsoft.com/office/drawing/2014/main" id="{D705C008-8785-704D-DEDB-480C2AEB09CA}"/>
              </a:ext>
            </a:extLst>
          </p:cNvPr>
          <p:cNvSpPr/>
          <p:nvPr/>
        </p:nvSpPr>
        <p:spPr>
          <a:xfrm rot="16200000">
            <a:off x="5986096" y="652089"/>
            <a:ext cx="6857999" cy="5553807"/>
          </a:xfrm>
          <a:prstGeom prst="round2SameRect">
            <a:avLst>
              <a:gd name="adj1" fmla="val 11849"/>
              <a:gd name="adj2" fmla="val 0"/>
            </a:avLst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AMX" pitchFamily="2" charset="77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71DDEAF-FFE2-F765-F1BB-57EBC6F9FD0C}"/>
              </a:ext>
            </a:extLst>
          </p:cNvPr>
          <p:cNvSpPr txBox="1"/>
          <p:nvPr/>
        </p:nvSpPr>
        <p:spPr>
          <a:xfrm>
            <a:off x="1006040" y="2325441"/>
            <a:ext cx="455898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rgbClr val="000000"/>
                </a:solidFill>
                <a:latin typeface="AMX" pitchFamily="2" charset="77"/>
              </a:rPr>
              <a:t>Basta </a:t>
            </a:r>
            <a:r>
              <a:rPr lang="en-US" sz="2400" dirty="0" err="1">
                <a:solidFill>
                  <a:srgbClr val="000000"/>
                </a:solidFill>
                <a:latin typeface="AMX" pitchFamily="2" charset="77"/>
              </a:rPr>
              <a:t>utilizar</a:t>
            </a:r>
            <a:r>
              <a:rPr lang="en-US" sz="2400" dirty="0">
                <a:solidFill>
                  <a:srgbClr val="000000"/>
                </a:solidFill>
                <a:latin typeface="AMX" pitchFamily="2" charset="77"/>
              </a:rPr>
              <a:t> um dos </a:t>
            </a:r>
            <a:r>
              <a:rPr lang="en-US" sz="2400" dirty="0" err="1">
                <a:solidFill>
                  <a:srgbClr val="000000"/>
                </a:solidFill>
                <a:latin typeface="AMX" pitchFamily="2" charset="77"/>
              </a:rPr>
              <a:t>seguintes</a:t>
            </a:r>
            <a:r>
              <a:rPr lang="en-US" sz="2400" dirty="0">
                <a:solidFill>
                  <a:srgbClr val="000000"/>
                </a:solidFill>
                <a:latin typeface="AMX" pitchFamily="2" charset="77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AMX" pitchFamily="2" charset="77"/>
              </a:rPr>
              <a:t>canais</a:t>
            </a:r>
            <a:r>
              <a:rPr lang="en-US" sz="2400" dirty="0">
                <a:solidFill>
                  <a:srgbClr val="000000"/>
                </a:solidFill>
                <a:latin typeface="AMX" pitchFamily="2" charset="77"/>
              </a:rPr>
              <a:t> de </a:t>
            </a:r>
            <a:r>
              <a:rPr lang="en-US" sz="2400" dirty="0" err="1">
                <a:solidFill>
                  <a:srgbClr val="000000"/>
                </a:solidFill>
                <a:latin typeface="AMX" pitchFamily="2" charset="77"/>
              </a:rPr>
              <a:t>atendimento</a:t>
            </a:r>
            <a:r>
              <a:rPr lang="en-US" sz="2400" dirty="0">
                <a:solidFill>
                  <a:srgbClr val="000000"/>
                </a:solidFill>
                <a:latin typeface="AMX" pitchFamily="2" charset="77"/>
              </a:rPr>
              <a:t>: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27B56EE-8FDB-ADCC-F026-1A7543E0C7FE}"/>
              </a:ext>
            </a:extLst>
          </p:cNvPr>
          <p:cNvSpPr txBox="1"/>
          <p:nvPr/>
        </p:nvSpPr>
        <p:spPr>
          <a:xfrm>
            <a:off x="463297" y="755781"/>
            <a:ext cx="563270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b="1" dirty="0">
                <a:ln>
                  <a:solidFill>
                    <a:srgbClr val="000000"/>
                  </a:solidFill>
                </a:ln>
                <a:noFill/>
                <a:latin typeface="AMX" pitchFamily="2" charset="77"/>
              </a:rPr>
              <a:t>CONTRATAÇÃO DOS PASSAPORTES</a:t>
            </a:r>
            <a:endParaRPr lang="en-US" sz="3600" b="1" dirty="0">
              <a:ln>
                <a:solidFill>
                  <a:srgbClr val="000000"/>
                </a:solidFill>
              </a:ln>
              <a:noFill/>
              <a:latin typeface="AMX" pitchFamily="2" charset="77"/>
            </a:endParaRPr>
          </a:p>
        </p:txBody>
      </p:sp>
      <p:cxnSp>
        <p:nvCxnSpPr>
          <p:cNvPr id="2" name="Straight Arrow Connector 1">
            <a:extLst>
              <a:ext uri="{FF2B5EF4-FFF2-40B4-BE49-F238E27FC236}">
                <a16:creationId xmlns:a16="http://schemas.microsoft.com/office/drawing/2014/main" id="{5FCE83C0-A7F3-3B14-DEAE-A5E3791A6ABB}"/>
              </a:ext>
            </a:extLst>
          </p:cNvPr>
          <p:cNvCxnSpPr>
            <a:cxnSpLocks/>
          </p:cNvCxnSpPr>
          <p:nvPr/>
        </p:nvCxnSpPr>
        <p:spPr>
          <a:xfrm>
            <a:off x="592599" y="3592009"/>
            <a:ext cx="413442" cy="0"/>
          </a:xfrm>
          <a:prstGeom prst="straightConnector1">
            <a:avLst/>
          </a:prstGeom>
          <a:noFill/>
          <a:ln w="9525">
            <a:solidFill>
              <a:srgbClr val="CA332F"/>
            </a:solidFill>
            <a:headEnd type="none"/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ED8375F1-CFD7-36EC-4E4E-CB118AC2D96D}"/>
              </a:ext>
            </a:extLst>
          </p:cNvPr>
          <p:cNvSpPr txBox="1"/>
          <p:nvPr/>
        </p:nvSpPr>
        <p:spPr>
          <a:xfrm>
            <a:off x="1006040" y="3391954"/>
            <a:ext cx="4912968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7938"/>
            <a:r>
              <a:rPr lang="pt-BR" sz="2000" b="1" dirty="0">
                <a:solidFill>
                  <a:srgbClr val="000000"/>
                </a:solidFill>
                <a:highlight>
                  <a:srgbClr val="C98B31"/>
                </a:highlight>
                <a:latin typeface="AMX" pitchFamily="2" charset="77"/>
                <a:cs typeface="Arial" panose="020B0604020202020204" pitchFamily="34" charset="0"/>
              </a:rPr>
              <a:t>Minha Claro:</a:t>
            </a:r>
            <a:r>
              <a:rPr lang="pt-BR" sz="2000" b="1" dirty="0">
                <a:solidFill>
                  <a:srgbClr val="000000"/>
                </a:solidFill>
                <a:latin typeface="AMX" pitchFamily="2" charset="77"/>
                <a:cs typeface="Arial" panose="020B0604020202020204" pitchFamily="34" charset="0"/>
              </a:rPr>
              <a:t> </a:t>
            </a:r>
            <a:r>
              <a:rPr lang="pt-BR" sz="2000" dirty="0">
                <a:solidFill>
                  <a:srgbClr val="000000"/>
                </a:solidFill>
                <a:latin typeface="AMX" pitchFamily="2" charset="77"/>
                <a:cs typeface="Arial" panose="020B0604020202020204" pitchFamily="34" charset="0"/>
              </a:rPr>
              <a:t>Todos os passaportes.</a:t>
            </a:r>
            <a:endParaRPr lang="pt-BR" sz="2000" dirty="0">
              <a:solidFill>
                <a:srgbClr val="000000"/>
              </a:solidFill>
              <a:latin typeface="AMX" pitchFamily="2" charset="77"/>
            </a:endParaRP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2393F51D-5AC5-0102-B457-EE559EF775CD}"/>
              </a:ext>
            </a:extLst>
          </p:cNvPr>
          <p:cNvCxnSpPr>
            <a:cxnSpLocks/>
          </p:cNvCxnSpPr>
          <p:nvPr/>
        </p:nvCxnSpPr>
        <p:spPr>
          <a:xfrm>
            <a:off x="592599" y="4101963"/>
            <a:ext cx="413442" cy="0"/>
          </a:xfrm>
          <a:prstGeom prst="straightConnector1">
            <a:avLst/>
          </a:prstGeom>
          <a:noFill/>
          <a:ln w="9525">
            <a:solidFill>
              <a:srgbClr val="CA332F"/>
            </a:solidFill>
            <a:headEnd type="none"/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94F7A56E-C59F-F866-352B-362E78ED2575}"/>
              </a:ext>
            </a:extLst>
          </p:cNvPr>
          <p:cNvSpPr txBox="1"/>
          <p:nvPr/>
        </p:nvSpPr>
        <p:spPr>
          <a:xfrm>
            <a:off x="1006040" y="3901908"/>
            <a:ext cx="4912968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7938"/>
            <a:r>
              <a:rPr lang="pt-BR" sz="2000" b="1" dirty="0">
                <a:solidFill>
                  <a:srgbClr val="000000"/>
                </a:solidFill>
                <a:highlight>
                  <a:srgbClr val="C98B31"/>
                </a:highlight>
                <a:latin typeface="AMX" pitchFamily="2" charset="77"/>
                <a:cs typeface="Arial" panose="020B0604020202020204" pitchFamily="34" charset="0"/>
              </a:rPr>
              <a:t>Lojas Claro:</a:t>
            </a:r>
            <a:r>
              <a:rPr lang="pt-BR" sz="2000" b="1" dirty="0">
                <a:solidFill>
                  <a:srgbClr val="000000"/>
                </a:solidFill>
                <a:latin typeface="AMX" pitchFamily="2" charset="77"/>
                <a:cs typeface="Arial" panose="020B0604020202020204" pitchFamily="34" charset="0"/>
              </a:rPr>
              <a:t> </a:t>
            </a:r>
            <a:r>
              <a:rPr lang="pt-BR" sz="2000" dirty="0">
                <a:solidFill>
                  <a:srgbClr val="000000"/>
                </a:solidFill>
                <a:latin typeface="AMX" pitchFamily="2" charset="77"/>
                <a:cs typeface="Arial" panose="020B0604020202020204" pitchFamily="34" charset="0"/>
              </a:rPr>
              <a:t>Somente Américas e Europa.</a:t>
            </a:r>
            <a:endParaRPr lang="pt-BR" sz="2000" dirty="0">
              <a:solidFill>
                <a:srgbClr val="000000"/>
              </a:solidFill>
              <a:latin typeface="AMX" pitchFamily="2" charset="77"/>
            </a:endParaRPr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15A49368-8D8C-7835-573C-55570379BD7E}"/>
              </a:ext>
            </a:extLst>
          </p:cNvPr>
          <p:cNvCxnSpPr>
            <a:cxnSpLocks/>
          </p:cNvCxnSpPr>
          <p:nvPr/>
        </p:nvCxnSpPr>
        <p:spPr>
          <a:xfrm>
            <a:off x="592599" y="4611916"/>
            <a:ext cx="413442" cy="0"/>
          </a:xfrm>
          <a:prstGeom prst="straightConnector1">
            <a:avLst/>
          </a:prstGeom>
          <a:noFill/>
          <a:ln w="9525">
            <a:solidFill>
              <a:srgbClr val="CA332F"/>
            </a:solidFill>
            <a:headEnd type="none"/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3628796A-B2E7-A9FF-09D3-89AAFEE6BEC0}"/>
              </a:ext>
            </a:extLst>
          </p:cNvPr>
          <p:cNvSpPr txBox="1"/>
          <p:nvPr/>
        </p:nvSpPr>
        <p:spPr>
          <a:xfrm>
            <a:off x="1006040" y="4411861"/>
            <a:ext cx="545516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7938"/>
            <a:r>
              <a:rPr lang="pt-BR" sz="2000" b="1" dirty="0">
                <a:solidFill>
                  <a:srgbClr val="000000"/>
                </a:solidFill>
                <a:latin typeface="AMX" pitchFamily="2" charset="77"/>
                <a:cs typeface="Arial" panose="020B0604020202020204" pitchFamily="34" charset="0"/>
              </a:rPr>
              <a:t>Ou </a:t>
            </a:r>
            <a:r>
              <a:rPr lang="pt-BR" sz="2000" b="1" dirty="0">
                <a:solidFill>
                  <a:srgbClr val="000000"/>
                </a:solidFill>
                <a:highlight>
                  <a:srgbClr val="C98B31"/>
                </a:highlight>
                <a:latin typeface="AMX" pitchFamily="2" charset="77"/>
                <a:cs typeface="Arial" panose="020B0604020202020204" pitchFamily="34" charset="0"/>
              </a:rPr>
              <a:t>*468:</a:t>
            </a:r>
            <a:r>
              <a:rPr lang="pt-BR" sz="2000" b="1" dirty="0">
                <a:solidFill>
                  <a:srgbClr val="000000"/>
                </a:solidFill>
                <a:latin typeface="AMX" pitchFamily="2" charset="77"/>
                <a:cs typeface="Arial" panose="020B0604020202020204" pitchFamily="34" charset="0"/>
              </a:rPr>
              <a:t> </a:t>
            </a:r>
            <a:r>
              <a:rPr lang="pt-BR" sz="2000" dirty="0">
                <a:solidFill>
                  <a:srgbClr val="000000"/>
                </a:solidFill>
                <a:latin typeface="AMX" pitchFamily="2" charset="77"/>
                <a:cs typeface="Arial" panose="020B0604020202020204" pitchFamily="34" charset="0"/>
              </a:rPr>
              <a:t>Atendimento roaming internacional.</a:t>
            </a:r>
            <a:endParaRPr lang="pt-BR" sz="2000" dirty="0">
              <a:solidFill>
                <a:srgbClr val="000000"/>
              </a:solidFill>
              <a:latin typeface="AMX" pitchFamily="2" charset="77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E60AE6C-AD66-5689-550A-65E1170E74F4}"/>
              </a:ext>
            </a:extLst>
          </p:cNvPr>
          <p:cNvSpPr txBox="1"/>
          <p:nvPr/>
        </p:nvSpPr>
        <p:spPr>
          <a:xfrm>
            <a:off x="1006041" y="5047488"/>
            <a:ext cx="442494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rgbClr val="000000"/>
                </a:solidFill>
                <a:latin typeface="AMX" pitchFamily="2" charset="77"/>
              </a:rPr>
              <a:t>A </a:t>
            </a:r>
            <a:r>
              <a:rPr lang="en-US" sz="2400" dirty="0" err="1">
                <a:solidFill>
                  <a:srgbClr val="000000"/>
                </a:solidFill>
                <a:latin typeface="AMX" pitchFamily="2" charset="77"/>
              </a:rPr>
              <a:t>contratação</a:t>
            </a:r>
            <a:r>
              <a:rPr lang="en-US" sz="2400" dirty="0">
                <a:solidFill>
                  <a:srgbClr val="000000"/>
                </a:solidFill>
                <a:latin typeface="AMX" pitchFamily="2" charset="77"/>
              </a:rPr>
              <a:t> do </a:t>
            </a:r>
            <a:r>
              <a:rPr lang="en-US" sz="2400" dirty="0" err="1">
                <a:solidFill>
                  <a:srgbClr val="000000"/>
                </a:solidFill>
                <a:latin typeface="AMX" pitchFamily="2" charset="77"/>
              </a:rPr>
              <a:t>Passaporte</a:t>
            </a:r>
            <a:r>
              <a:rPr lang="en-US" sz="2400" dirty="0">
                <a:solidFill>
                  <a:srgbClr val="000000"/>
                </a:solidFill>
                <a:latin typeface="AMX" pitchFamily="2" charset="77"/>
              </a:rPr>
              <a:t> é individual (</a:t>
            </a:r>
            <a:r>
              <a:rPr lang="en-US" sz="2400" dirty="0" err="1">
                <a:solidFill>
                  <a:srgbClr val="000000"/>
                </a:solidFill>
                <a:latin typeface="AMX" pitchFamily="2" charset="77"/>
              </a:rPr>
              <a:t>só</a:t>
            </a:r>
            <a:r>
              <a:rPr lang="en-US" sz="2400" dirty="0">
                <a:solidFill>
                  <a:srgbClr val="000000"/>
                </a:solidFill>
                <a:latin typeface="AMX" pitchFamily="2" charset="77"/>
              </a:rPr>
              <a:t> vale para a </a:t>
            </a:r>
            <a:r>
              <a:rPr lang="en-US" sz="2400" dirty="0" err="1">
                <a:solidFill>
                  <a:srgbClr val="000000"/>
                </a:solidFill>
                <a:latin typeface="AMX" pitchFamily="2" charset="77"/>
              </a:rPr>
              <a:t>linha</a:t>
            </a:r>
            <a:r>
              <a:rPr lang="en-US" sz="2400" dirty="0">
                <a:solidFill>
                  <a:srgbClr val="000000"/>
                </a:solidFill>
                <a:latin typeface="AMX" pitchFamily="2" charset="77"/>
              </a:rPr>
              <a:t> que </a:t>
            </a:r>
            <a:r>
              <a:rPr lang="en-US" sz="2400" dirty="0" err="1">
                <a:solidFill>
                  <a:srgbClr val="000000"/>
                </a:solidFill>
                <a:latin typeface="AMX" pitchFamily="2" charset="77"/>
              </a:rPr>
              <a:t>contratou</a:t>
            </a:r>
            <a:r>
              <a:rPr lang="en-US" sz="2400" dirty="0">
                <a:solidFill>
                  <a:srgbClr val="000000"/>
                </a:solidFill>
                <a:latin typeface="AMX" pitchFamily="2" charset="77"/>
              </a:rPr>
              <a:t>, </a:t>
            </a:r>
            <a:r>
              <a:rPr lang="en-US" sz="2400" dirty="0" err="1">
                <a:solidFill>
                  <a:srgbClr val="000000"/>
                </a:solidFill>
                <a:latin typeface="AMX" pitchFamily="2" charset="77"/>
              </a:rPr>
              <a:t>seja</a:t>
            </a:r>
            <a:r>
              <a:rPr lang="en-US" sz="2400" dirty="0">
                <a:solidFill>
                  <a:srgbClr val="000000"/>
                </a:solidFill>
                <a:latin typeface="AMX" pitchFamily="2" charset="77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AMX" pitchFamily="2" charset="77"/>
              </a:rPr>
              <a:t>linha</a:t>
            </a:r>
            <a:r>
              <a:rPr lang="en-US" sz="2400" dirty="0">
                <a:solidFill>
                  <a:srgbClr val="000000"/>
                </a:solidFill>
                <a:latin typeface="AMX" pitchFamily="2" charset="77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AMX" pitchFamily="2" charset="77"/>
              </a:rPr>
              <a:t>adicional</a:t>
            </a:r>
            <a:r>
              <a:rPr lang="en-US" sz="2400" dirty="0">
                <a:solidFill>
                  <a:srgbClr val="000000"/>
                </a:solidFill>
                <a:latin typeface="AMX" pitchFamily="2" charset="77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AMX" pitchFamily="2" charset="77"/>
              </a:rPr>
              <a:t>ou</a:t>
            </a:r>
            <a:r>
              <a:rPr lang="en-US" sz="2400" dirty="0">
                <a:solidFill>
                  <a:srgbClr val="000000"/>
                </a:solidFill>
                <a:latin typeface="AMX" pitchFamily="2" charset="77"/>
              </a:rPr>
              <a:t> titular).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29BD386-9E6D-1852-E2CF-D2D5C5FC5EF0}"/>
              </a:ext>
            </a:extLst>
          </p:cNvPr>
          <p:cNvSpPr txBox="1"/>
          <p:nvPr/>
        </p:nvSpPr>
        <p:spPr>
          <a:xfrm>
            <a:off x="7601560" y="2195869"/>
            <a:ext cx="3783408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000" b="1" dirty="0">
                <a:ln>
                  <a:solidFill>
                    <a:schemeClr val="bg1"/>
                  </a:solidFill>
                </a:ln>
                <a:noFill/>
                <a:latin typeface="AMX" pitchFamily="2" charset="77"/>
              </a:rPr>
              <a:t>ATENÇÃO!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AE2AB9F-8793-CEAC-A9A7-614589E60E61}"/>
              </a:ext>
            </a:extLst>
          </p:cNvPr>
          <p:cNvSpPr txBox="1"/>
          <p:nvPr/>
        </p:nvSpPr>
        <p:spPr>
          <a:xfrm>
            <a:off x="7601560" y="3211532"/>
            <a:ext cx="290681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1200"/>
              </a:spcBef>
            </a:pPr>
            <a:r>
              <a:rPr lang="en-US" sz="2400" dirty="0" err="1">
                <a:solidFill>
                  <a:schemeClr val="bg1"/>
                </a:solidFill>
                <a:latin typeface="AMX" pitchFamily="2" charset="77"/>
              </a:rPr>
              <a:t>Lembre</a:t>
            </a:r>
            <a:r>
              <a:rPr lang="en-US" sz="2400" dirty="0">
                <a:solidFill>
                  <a:schemeClr val="bg1"/>
                </a:solidFill>
                <a:latin typeface="AMX" pitchFamily="2" charset="77"/>
              </a:rPr>
              <a:t>-se de </a:t>
            </a:r>
            <a:r>
              <a:rPr lang="en-US" sz="2400" b="1" dirty="0" err="1">
                <a:solidFill>
                  <a:schemeClr val="bg1"/>
                </a:solidFill>
                <a:highlight>
                  <a:srgbClr val="C98B31"/>
                </a:highlight>
                <a:latin typeface="AMX" pitchFamily="2" charset="77"/>
              </a:rPr>
              <a:t>ativar</a:t>
            </a:r>
            <a:r>
              <a:rPr lang="en-US" sz="2400" dirty="0">
                <a:solidFill>
                  <a:schemeClr val="bg1"/>
                </a:solidFill>
                <a:latin typeface="AMX" pitchFamily="2" charset="77"/>
              </a:rPr>
              <a:t> o roaming de dados no </a:t>
            </a:r>
            <a:r>
              <a:rPr lang="en-US" sz="2400" dirty="0" err="1">
                <a:solidFill>
                  <a:schemeClr val="bg1"/>
                </a:solidFill>
                <a:latin typeface="AMX" pitchFamily="2" charset="77"/>
              </a:rPr>
              <a:t>seu</a:t>
            </a:r>
            <a:r>
              <a:rPr lang="en-US" sz="2400" dirty="0">
                <a:solidFill>
                  <a:schemeClr val="bg1"/>
                </a:solidFill>
                <a:latin typeface="AMX" pitchFamily="2" charset="77"/>
              </a:rPr>
              <a:t> </a:t>
            </a:r>
            <a:r>
              <a:rPr lang="en-US" sz="2400" dirty="0" err="1">
                <a:solidFill>
                  <a:schemeClr val="bg1"/>
                </a:solidFill>
                <a:latin typeface="AMX" pitchFamily="2" charset="77"/>
              </a:rPr>
              <a:t>aparelho</a:t>
            </a:r>
            <a:r>
              <a:rPr lang="en-US" sz="2400" dirty="0">
                <a:solidFill>
                  <a:schemeClr val="bg1"/>
                </a:solidFill>
                <a:latin typeface="AMX" pitchFamily="2" charset="77"/>
              </a:rPr>
              <a:t>!</a:t>
            </a:r>
          </a:p>
        </p:txBody>
      </p:sp>
      <p:sp>
        <p:nvSpPr>
          <p:cNvPr id="14" name="Arc 13">
            <a:extLst>
              <a:ext uri="{FF2B5EF4-FFF2-40B4-BE49-F238E27FC236}">
                <a16:creationId xmlns:a16="http://schemas.microsoft.com/office/drawing/2014/main" id="{DCB2B949-A926-176C-FFB4-E2CC4D72153E}"/>
              </a:ext>
            </a:extLst>
          </p:cNvPr>
          <p:cNvSpPr/>
          <p:nvPr/>
        </p:nvSpPr>
        <p:spPr>
          <a:xfrm flipH="1">
            <a:off x="9977495" y="2897023"/>
            <a:ext cx="1061761" cy="1061761"/>
          </a:xfrm>
          <a:prstGeom prst="arc">
            <a:avLst>
              <a:gd name="adj1" fmla="val 5092689"/>
              <a:gd name="adj2" fmla="val 12845216"/>
            </a:avLst>
          </a:prstGeom>
          <a:noFill/>
          <a:ln w="9525">
            <a:solidFill>
              <a:srgbClr val="CA332F"/>
            </a:solidFill>
            <a:headEnd type="arrow"/>
            <a:tailEnd type="non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>
              <a:latin typeface="AMX" pitchFamily="2" charset="77"/>
            </a:endParaRPr>
          </a:p>
        </p:txBody>
      </p:sp>
      <p:pic>
        <p:nvPicPr>
          <p:cNvPr id="16" name="Graphic 12">
            <a:extLst>
              <a:ext uri="{FF2B5EF4-FFF2-40B4-BE49-F238E27FC236}">
                <a16:creationId xmlns:a16="http://schemas.microsoft.com/office/drawing/2014/main" id="{AF0A7E17-B1FF-9881-58EF-C27DA7276D8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11370039" y="187685"/>
            <a:ext cx="581209" cy="2192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7040227"/>
      </p:ext>
    </p:extLst>
  </p:cSld>
  <p:clrMapOvr>
    <a:masterClrMapping/>
  </p:clrMapOvr>
  <p:transition spd="slow">
    <p:push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4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224 2.96296E-6 L -4.16667E-7 2.96296E-6 " pathEditMode="relative" rAng="0" ptsTypes="AA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120" y="0"/>
                                    </p:animMotion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8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8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16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8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21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000"/>
                            </p:stCondLst>
                            <p:childTnLst>
                              <p:par>
                                <p:cTn id="3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63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23567 0 L 4.375E-6 0 " pathEditMode="relative" rAng="0" ptsTypes="AA">
                                      <p:cBhvr>
                                        <p:cTn id="39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784" y="0"/>
                                    </p:animMotion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63" presetClass="path" presetSubtype="0" accel="50000" decel="50000" fill="hold" grpId="1" nodeType="withEffect">
                                  <p:stCondLst>
                                    <p:cond delay="250"/>
                                  </p:stCondLst>
                                  <p:childTnLst>
                                    <p:animMotion origin="layout" path="M 0.23567 -2.96296E-6 L 4.16667E-6 -2.96296E-6 " pathEditMode="relative" rAng="0" ptsTypes="AA">
                                      <p:cBhvr>
                                        <p:cTn id="44" dur="1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784" y="0"/>
                                    </p:animMotion>
                                  </p:childTnLst>
                                </p:cTn>
                              </p:par>
                              <p:par>
                                <p:cTn id="45" presetID="22" presetClass="entr" presetSubtype="1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grpId="0" nodeType="with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2" grpId="1" animBg="1"/>
      <p:bldP spid="4" grpId="0"/>
      <p:bldP spid="5" grpId="0"/>
      <p:bldP spid="5" grpId="1"/>
      <p:bldP spid="3" grpId="0"/>
      <p:bldP spid="7" grpId="0"/>
      <p:bldP spid="9" grpId="0"/>
      <p:bldP spid="10" grpId="0"/>
      <p:bldP spid="11" grpId="0"/>
      <p:bldP spid="11" grpId="1"/>
      <p:bldP spid="13" grpId="0"/>
      <p:bldP spid="14" grpId="0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erson smiling while holding a phone&#10;&#10;Description automatically generated">
            <a:extLst>
              <a:ext uri="{FF2B5EF4-FFF2-40B4-BE49-F238E27FC236}">
                <a16:creationId xmlns:a16="http://schemas.microsoft.com/office/drawing/2014/main" id="{D5FE8A9F-5B85-B989-908C-B79BE49F6F8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4762" r="10473"/>
          <a:stretch/>
        </p:blipFill>
        <p:spPr>
          <a:xfrm flipH="1">
            <a:off x="0" y="0"/>
            <a:ext cx="9670182" cy="6858000"/>
          </a:xfrm>
          <a:prstGeom prst="rect">
            <a:avLst/>
          </a:prstGeom>
        </p:spPr>
      </p:pic>
      <p:sp>
        <p:nvSpPr>
          <p:cNvPr id="12" name="Arc 11">
            <a:extLst>
              <a:ext uri="{FF2B5EF4-FFF2-40B4-BE49-F238E27FC236}">
                <a16:creationId xmlns:a16="http://schemas.microsoft.com/office/drawing/2014/main" id="{778ECA41-EE27-E494-A982-233082896394}"/>
              </a:ext>
            </a:extLst>
          </p:cNvPr>
          <p:cNvSpPr/>
          <p:nvPr/>
        </p:nvSpPr>
        <p:spPr>
          <a:xfrm>
            <a:off x="398790" y="1253902"/>
            <a:ext cx="4811919" cy="4811919"/>
          </a:xfrm>
          <a:prstGeom prst="arc">
            <a:avLst>
              <a:gd name="adj1" fmla="val 18245525"/>
              <a:gd name="adj2" fmla="val 8505988"/>
            </a:avLst>
          </a:prstGeom>
          <a:noFill/>
          <a:ln w="9525">
            <a:solidFill>
              <a:srgbClr val="0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lt1"/>
              </a:solidFill>
              <a:latin typeface="AMX" pitchFamily="2" charset="77"/>
            </a:endParaRPr>
          </a:p>
        </p:txBody>
      </p:sp>
      <p:sp>
        <p:nvSpPr>
          <p:cNvPr id="13" name="Arc 12">
            <a:extLst>
              <a:ext uri="{FF2B5EF4-FFF2-40B4-BE49-F238E27FC236}">
                <a16:creationId xmlns:a16="http://schemas.microsoft.com/office/drawing/2014/main" id="{217D2052-268F-9C7D-59C5-7CAD864D3D5F}"/>
              </a:ext>
            </a:extLst>
          </p:cNvPr>
          <p:cNvSpPr/>
          <p:nvPr/>
        </p:nvSpPr>
        <p:spPr>
          <a:xfrm>
            <a:off x="582650" y="1437763"/>
            <a:ext cx="4444198" cy="4444196"/>
          </a:xfrm>
          <a:prstGeom prst="arc">
            <a:avLst>
              <a:gd name="adj1" fmla="val 18340061"/>
              <a:gd name="adj2" fmla="val 8681035"/>
            </a:avLst>
          </a:prstGeom>
          <a:noFill/>
          <a:ln w="9525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lt1"/>
              </a:solidFill>
              <a:latin typeface="AMX" pitchFamily="2" charset="77"/>
            </a:endParaRPr>
          </a:p>
        </p:txBody>
      </p:sp>
      <p:sp>
        <p:nvSpPr>
          <p:cNvPr id="6" name="Round Same-side Corner of Rectangle 5">
            <a:extLst>
              <a:ext uri="{FF2B5EF4-FFF2-40B4-BE49-F238E27FC236}">
                <a16:creationId xmlns:a16="http://schemas.microsoft.com/office/drawing/2014/main" id="{3948E11E-5489-B5ED-3E22-68559DBC5EDC}"/>
              </a:ext>
            </a:extLst>
          </p:cNvPr>
          <p:cNvSpPr/>
          <p:nvPr/>
        </p:nvSpPr>
        <p:spPr>
          <a:xfrm rot="16200000">
            <a:off x="5160816" y="-173185"/>
            <a:ext cx="6858005" cy="7204364"/>
          </a:xfrm>
          <a:prstGeom prst="round2SameRect">
            <a:avLst>
              <a:gd name="adj1" fmla="val 11849"/>
              <a:gd name="adj2" fmla="val 0"/>
            </a:avLst>
          </a:prstGeom>
          <a:solidFill>
            <a:srgbClr val="961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AMX" pitchFamily="2" charset="77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97B321D-F697-5F7D-BAFC-289342C420AF}"/>
              </a:ext>
            </a:extLst>
          </p:cNvPr>
          <p:cNvSpPr txBox="1"/>
          <p:nvPr/>
        </p:nvSpPr>
        <p:spPr>
          <a:xfrm>
            <a:off x="5619936" y="907394"/>
            <a:ext cx="5354351" cy="21236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600" b="1" dirty="0" err="1">
                <a:ln w="12700">
                  <a:solidFill>
                    <a:schemeClr val="bg1"/>
                  </a:solidFill>
                </a:ln>
                <a:noFill/>
                <a:latin typeface="AMX" pitchFamily="2" charset="77"/>
              </a:rPr>
              <a:t>Descontos</a:t>
            </a:r>
            <a:endParaRPr lang="en-US" sz="6600" b="1" dirty="0">
              <a:ln w="12700">
                <a:solidFill>
                  <a:schemeClr val="bg1"/>
                </a:solidFill>
              </a:ln>
              <a:noFill/>
              <a:latin typeface="AMX" pitchFamily="2" charset="77"/>
            </a:endParaRPr>
          </a:p>
          <a:p>
            <a:r>
              <a:rPr lang="en-US" sz="6600" b="1" dirty="0" err="1">
                <a:ln w="12700">
                  <a:solidFill>
                    <a:schemeClr val="bg1"/>
                  </a:solidFill>
                </a:ln>
                <a:noFill/>
                <a:latin typeface="AMX" pitchFamily="2" charset="77"/>
              </a:rPr>
              <a:t>em</a:t>
            </a:r>
            <a:r>
              <a:rPr lang="en-US" sz="6600" b="1" dirty="0">
                <a:ln w="12700">
                  <a:solidFill>
                    <a:schemeClr val="bg1"/>
                  </a:solidFill>
                </a:ln>
                <a:noFill/>
                <a:latin typeface="AMX" pitchFamily="2" charset="77"/>
              </a:rPr>
              <a:t> </a:t>
            </a:r>
            <a:r>
              <a:rPr lang="en-US" sz="6600" b="1" dirty="0" err="1">
                <a:ln w="12700">
                  <a:solidFill>
                    <a:schemeClr val="bg1"/>
                  </a:solidFill>
                </a:ln>
                <a:noFill/>
                <a:latin typeface="AMX" pitchFamily="2" charset="77"/>
              </a:rPr>
              <a:t>aparelhos</a:t>
            </a:r>
            <a:endParaRPr lang="en-US" sz="6600" b="1" dirty="0">
              <a:ln w="12700">
                <a:solidFill>
                  <a:schemeClr val="bg1"/>
                </a:solidFill>
              </a:ln>
              <a:noFill/>
              <a:latin typeface="AMX" pitchFamily="2" charset="77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3D6F68F-1F76-F0A3-0647-A417A32077EE}"/>
              </a:ext>
            </a:extLst>
          </p:cNvPr>
          <p:cNvSpPr txBox="1"/>
          <p:nvPr/>
        </p:nvSpPr>
        <p:spPr>
          <a:xfrm>
            <a:off x="6957197" y="3156180"/>
            <a:ext cx="4223779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 err="1">
                <a:solidFill>
                  <a:schemeClr val="bg1"/>
                </a:solidFill>
                <a:highlight>
                  <a:srgbClr val="CA332F"/>
                </a:highlight>
                <a:latin typeface="AMX" pitchFamily="2" charset="77"/>
              </a:rPr>
              <a:t>Desconto</a:t>
            </a:r>
            <a:r>
              <a:rPr lang="en-US" sz="3200" b="1" dirty="0">
                <a:solidFill>
                  <a:schemeClr val="bg1"/>
                </a:solidFill>
                <a:highlight>
                  <a:srgbClr val="CA332F"/>
                </a:highlight>
                <a:latin typeface="AMX" pitchFamily="2" charset="77"/>
              </a:rPr>
              <a:t> especial</a:t>
            </a:r>
            <a:r>
              <a:rPr lang="en-US" sz="3200" b="1" dirty="0">
                <a:solidFill>
                  <a:schemeClr val="bg1"/>
                </a:solidFill>
                <a:latin typeface="AMX" pitchFamily="2" charset="77"/>
              </a:rPr>
              <a:t> </a:t>
            </a:r>
            <a:r>
              <a:rPr lang="en-US" sz="3200" dirty="0" err="1">
                <a:solidFill>
                  <a:schemeClr val="bg1"/>
                </a:solidFill>
                <a:latin typeface="AMX" pitchFamily="2" charset="77"/>
              </a:rPr>
              <a:t>nos</a:t>
            </a:r>
            <a:r>
              <a:rPr lang="en-US" sz="3200" dirty="0">
                <a:solidFill>
                  <a:schemeClr val="bg1"/>
                </a:solidFill>
                <a:latin typeface="AMX" pitchFamily="2" charset="77"/>
              </a:rPr>
              <a:t> smartphones 5G </a:t>
            </a:r>
            <a:r>
              <a:rPr lang="en-US" sz="3200" dirty="0" err="1">
                <a:solidFill>
                  <a:schemeClr val="bg1"/>
                </a:solidFill>
                <a:latin typeface="AMX" pitchFamily="2" charset="77"/>
              </a:rPr>
              <a:t>mais</a:t>
            </a:r>
            <a:r>
              <a:rPr lang="en-US" sz="3200" dirty="0">
                <a:solidFill>
                  <a:schemeClr val="bg1"/>
                </a:solidFill>
                <a:latin typeface="AMX" pitchFamily="2" charset="77"/>
              </a:rPr>
              <a:t> </a:t>
            </a:r>
            <a:r>
              <a:rPr lang="en-US" sz="3200" dirty="0" err="1">
                <a:solidFill>
                  <a:schemeClr val="bg1"/>
                </a:solidFill>
                <a:latin typeface="AMX" pitchFamily="2" charset="77"/>
              </a:rPr>
              <a:t>desejados</a:t>
            </a:r>
            <a:r>
              <a:rPr lang="en-US" sz="3200" dirty="0">
                <a:solidFill>
                  <a:schemeClr val="bg1"/>
                </a:solidFill>
                <a:latin typeface="AMX" pitchFamily="2" charset="77"/>
              </a:rPr>
              <a:t> do mercado e </a:t>
            </a:r>
            <a:r>
              <a:rPr lang="en-US" sz="3200" dirty="0" err="1">
                <a:solidFill>
                  <a:schemeClr val="bg1"/>
                </a:solidFill>
                <a:latin typeface="AMX" pitchFamily="2" charset="77"/>
              </a:rPr>
              <a:t>seguro</a:t>
            </a:r>
            <a:r>
              <a:rPr lang="en-US" sz="3200" dirty="0">
                <a:solidFill>
                  <a:schemeClr val="bg1"/>
                </a:solidFill>
                <a:latin typeface="AMX" pitchFamily="2" charset="77"/>
              </a:rPr>
              <a:t> com </a:t>
            </a:r>
            <a:r>
              <a:rPr lang="en-US" sz="3200" b="1" dirty="0" err="1">
                <a:solidFill>
                  <a:schemeClr val="bg1"/>
                </a:solidFill>
                <a:highlight>
                  <a:srgbClr val="CA332F"/>
                </a:highlight>
                <a:latin typeface="AMX" pitchFamily="2" charset="77"/>
              </a:rPr>
              <a:t>melhor</a:t>
            </a:r>
            <a:r>
              <a:rPr lang="en-US" sz="3200" b="1" dirty="0">
                <a:solidFill>
                  <a:schemeClr val="bg1"/>
                </a:solidFill>
                <a:highlight>
                  <a:srgbClr val="CA332F"/>
                </a:highlight>
                <a:latin typeface="AMX" pitchFamily="2" charset="77"/>
              </a:rPr>
              <a:t> </a:t>
            </a:r>
            <a:r>
              <a:rPr lang="en-US" sz="3200" b="1" dirty="0" err="1">
                <a:solidFill>
                  <a:schemeClr val="bg1"/>
                </a:solidFill>
                <a:highlight>
                  <a:srgbClr val="CA332F"/>
                </a:highlight>
                <a:latin typeface="AMX" pitchFamily="2" charset="77"/>
              </a:rPr>
              <a:t>custo-benefício</a:t>
            </a:r>
            <a:r>
              <a:rPr lang="en-US" sz="3200" dirty="0">
                <a:solidFill>
                  <a:schemeClr val="bg1"/>
                </a:solidFill>
                <a:latin typeface="AMX" pitchFamily="2" charset="77"/>
              </a:rPr>
              <a:t>.</a:t>
            </a:r>
          </a:p>
        </p:txBody>
      </p:sp>
      <p:sp>
        <p:nvSpPr>
          <p:cNvPr id="14" name="Arc 13">
            <a:extLst>
              <a:ext uri="{FF2B5EF4-FFF2-40B4-BE49-F238E27FC236}">
                <a16:creationId xmlns:a16="http://schemas.microsoft.com/office/drawing/2014/main" id="{7F07BBB3-227C-D38A-77CD-0306AB1453C2}"/>
              </a:ext>
            </a:extLst>
          </p:cNvPr>
          <p:cNvSpPr/>
          <p:nvPr/>
        </p:nvSpPr>
        <p:spPr>
          <a:xfrm>
            <a:off x="10974287" y="3952103"/>
            <a:ext cx="2483141" cy="2483141"/>
          </a:xfrm>
          <a:prstGeom prst="arc">
            <a:avLst>
              <a:gd name="adj1" fmla="val 1896854"/>
              <a:gd name="adj2" fmla="val 9793902"/>
            </a:avLst>
          </a:prstGeom>
          <a:noFill/>
          <a:ln w="9525">
            <a:solidFill>
              <a:srgbClr val="000000"/>
            </a:solidFill>
            <a:headEnd type="arrow"/>
            <a:tailEnd type="non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>
              <a:latin typeface="AMX" pitchFamily="2" charset="77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C885B78F-C81C-6AAC-EBCD-4C6A1CEEC8BC}"/>
              </a:ext>
            </a:extLst>
          </p:cNvPr>
          <p:cNvGrpSpPr/>
          <p:nvPr/>
        </p:nvGrpSpPr>
        <p:grpSpPr>
          <a:xfrm>
            <a:off x="222204" y="187685"/>
            <a:ext cx="11729044" cy="219217"/>
            <a:chOff x="222204" y="187685"/>
            <a:chExt cx="11729044" cy="219217"/>
          </a:xfrm>
        </p:grpSpPr>
        <p:pic>
          <p:nvPicPr>
            <p:cNvPr id="4" name="Graphic 12">
              <a:extLst>
                <a:ext uri="{FF2B5EF4-FFF2-40B4-BE49-F238E27FC236}">
                  <a16:creationId xmlns:a16="http://schemas.microsoft.com/office/drawing/2014/main" id="{6B885DE0-6D5A-5D32-159A-4406BB848D68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rcRect/>
            <a:stretch/>
          </p:blipFill>
          <p:spPr>
            <a:xfrm>
              <a:off x="11370039" y="187685"/>
              <a:ext cx="581209" cy="219217"/>
            </a:xfrm>
            <a:prstGeom prst="rect">
              <a:avLst/>
            </a:prstGeom>
          </p:spPr>
        </p:pic>
        <p:pic>
          <p:nvPicPr>
            <p:cNvPr id="5" name="Graphic 4">
              <a:extLst>
                <a:ext uri="{FF2B5EF4-FFF2-40B4-BE49-F238E27FC236}">
                  <a16:creationId xmlns:a16="http://schemas.microsoft.com/office/drawing/2014/main" id="{2CCD6150-DBFA-59A8-8C7B-67CE2D96B2D7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222204" y="189282"/>
              <a:ext cx="589478" cy="212867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42947494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3" presetClass="path" presetSubtype="0" accel="50000" decel="50000" fill="hold" nodeType="withEffect">
                                  <p:stCondLst>
                                    <p:cond delay="150"/>
                                  </p:stCondLst>
                                  <p:childTnLst>
                                    <p:animMotion origin="layout" path="M -0.05234 0 L -4.375E-6 0 " pathEditMode="relative" rAng="0" ptsTypes="AA">
                                      <p:cBhvr>
                                        <p:cTn id="9" dur="1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617" y="0"/>
                                    </p:animMotion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grpId="0" nodeType="with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3" presetClass="path" presetSubtype="0" accel="50000" decel="50000" fill="hold" grpId="1" nodeType="withEffect">
                                  <p:stCondLst>
                                    <p:cond delay="150"/>
                                  </p:stCondLst>
                                  <p:childTnLst>
                                    <p:animMotion origin="layout" path="M 0.11432 0 L 2.70833E-6 0 " pathEditMode="relative" rAng="0" ptsTypes="AA">
                                      <p:cBhvr>
                                        <p:cTn id="14" dur="1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716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400"/>
                            </p:stCondLst>
                            <p:childTnLst>
                              <p:par>
                                <p:cTn id="16" presetID="10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050"/>
                            </p:stCondLst>
                            <p:childTnLst>
                              <p:par>
                                <p:cTn id="20" presetID="10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700"/>
                            </p:stCondLst>
                            <p:childTnLst>
                              <p:par>
                                <p:cTn id="24" presetID="21" presetClass="entr" presetSubtype="1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6" dur="7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1" presetClass="entr" presetSubtype="1" fill="hold" grpId="0" nodeType="with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9" dur="7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3750"/>
                            </p:stCondLst>
                            <p:childTnLst>
                              <p:par>
                                <p:cTn id="31" presetID="22" presetClass="entr" presetSubtype="8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6" grpId="0" animBg="1"/>
      <p:bldP spid="6" grpId="1" animBg="1"/>
      <p:bldP spid="10" grpId="0"/>
      <p:bldP spid="11" grpId="0"/>
      <p:bldP spid="14" grpId="0" animBg="1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erson laughing while holding a phone&#10;&#10;Description automatically generated">
            <a:extLst>
              <a:ext uri="{FF2B5EF4-FFF2-40B4-BE49-F238E27FC236}">
                <a16:creationId xmlns:a16="http://schemas.microsoft.com/office/drawing/2014/main" id="{A6358DC3-B18C-D85E-0E79-1C8A4E1FBF7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6801"/>
          <a:stretch/>
        </p:blipFill>
        <p:spPr>
          <a:xfrm flipH="1">
            <a:off x="3633385" y="0"/>
            <a:ext cx="8558614" cy="6857998"/>
          </a:xfrm>
          <a:prstGeom prst="rect">
            <a:avLst/>
          </a:prstGeom>
        </p:spPr>
      </p:pic>
      <p:sp>
        <p:nvSpPr>
          <p:cNvPr id="4" name="Round Same-side Corner of Rectangle 3">
            <a:extLst>
              <a:ext uri="{FF2B5EF4-FFF2-40B4-BE49-F238E27FC236}">
                <a16:creationId xmlns:a16="http://schemas.microsoft.com/office/drawing/2014/main" id="{64A20537-B8FA-8225-F050-14969C676E25}"/>
              </a:ext>
            </a:extLst>
          </p:cNvPr>
          <p:cNvSpPr/>
          <p:nvPr/>
        </p:nvSpPr>
        <p:spPr>
          <a:xfrm rot="5400000" flipH="1">
            <a:off x="-217029" y="217021"/>
            <a:ext cx="6858005" cy="6423949"/>
          </a:xfrm>
          <a:prstGeom prst="round2SameRect">
            <a:avLst>
              <a:gd name="adj1" fmla="val 11849"/>
              <a:gd name="adj2" fmla="val 0"/>
            </a:avLst>
          </a:prstGeom>
          <a:solidFill>
            <a:srgbClr val="961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AMX" pitchFamily="2" charset="77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57874F0-578B-1583-6EC9-7FCD00D7D6CA}"/>
              </a:ext>
            </a:extLst>
          </p:cNvPr>
          <p:cNvSpPr txBox="1"/>
          <p:nvPr/>
        </p:nvSpPr>
        <p:spPr>
          <a:xfrm>
            <a:off x="1060088" y="1544190"/>
            <a:ext cx="4358935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err="1">
                <a:solidFill>
                  <a:schemeClr val="bg1"/>
                </a:solidFill>
                <a:latin typeface="AMX" pitchFamily="2" charset="77"/>
              </a:rPr>
              <a:t>Verifique</a:t>
            </a:r>
            <a:r>
              <a:rPr lang="en-US" sz="2400" dirty="0">
                <a:solidFill>
                  <a:schemeClr val="bg1"/>
                </a:solidFill>
                <a:latin typeface="AMX" pitchFamily="2" charset="77"/>
              </a:rPr>
              <a:t> a </a:t>
            </a:r>
            <a:r>
              <a:rPr lang="en-US" sz="2400" dirty="0" err="1">
                <a:solidFill>
                  <a:schemeClr val="bg1"/>
                </a:solidFill>
                <a:latin typeface="AMX" pitchFamily="2" charset="77"/>
              </a:rPr>
              <a:t>tabela</a:t>
            </a:r>
            <a:r>
              <a:rPr lang="en-US" sz="2400" dirty="0">
                <a:solidFill>
                  <a:schemeClr val="bg1"/>
                </a:solidFill>
                <a:latin typeface="AMX" pitchFamily="2" charset="77"/>
              </a:rPr>
              <a:t> </a:t>
            </a:r>
            <a:r>
              <a:rPr lang="en-US" sz="2400" dirty="0" err="1">
                <a:solidFill>
                  <a:schemeClr val="bg1"/>
                </a:solidFill>
                <a:latin typeface="AMX" pitchFamily="2" charset="77"/>
              </a:rPr>
              <a:t>vigente</a:t>
            </a:r>
            <a:br>
              <a:rPr lang="en-US" sz="2400" dirty="0">
                <a:solidFill>
                  <a:schemeClr val="bg1"/>
                </a:solidFill>
                <a:latin typeface="AMX" pitchFamily="2" charset="77"/>
              </a:rPr>
            </a:br>
            <a:r>
              <a:rPr lang="en-US" sz="2400" dirty="0">
                <a:solidFill>
                  <a:schemeClr val="bg1"/>
                </a:solidFill>
                <a:latin typeface="AMX" pitchFamily="2" charset="77"/>
              </a:rPr>
              <a:t>para </a:t>
            </a:r>
            <a:r>
              <a:rPr lang="en-US" sz="2400" dirty="0" err="1">
                <a:solidFill>
                  <a:schemeClr val="bg1"/>
                </a:solidFill>
                <a:latin typeface="AMX" pitchFamily="2" charset="77"/>
              </a:rPr>
              <a:t>conferir</a:t>
            </a:r>
            <a:r>
              <a:rPr lang="en-US" sz="2400" dirty="0">
                <a:solidFill>
                  <a:schemeClr val="bg1"/>
                </a:solidFill>
                <a:latin typeface="AMX" pitchFamily="2" charset="77"/>
              </a:rPr>
              <a:t> </a:t>
            </a:r>
            <a:r>
              <a:rPr lang="en-US" sz="2400" dirty="0" err="1">
                <a:solidFill>
                  <a:schemeClr val="bg1"/>
                </a:solidFill>
                <a:latin typeface="AMX" pitchFamily="2" charset="77"/>
              </a:rPr>
              <a:t>os</a:t>
            </a:r>
            <a:r>
              <a:rPr lang="en-US" sz="2400" dirty="0">
                <a:solidFill>
                  <a:schemeClr val="bg1"/>
                </a:solidFill>
                <a:latin typeface="AMX" pitchFamily="2" charset="77"/>
              </a:rPr>
              <a:t> </a:t>
            </a:r>
            <a:r>
              <a:rPr lang="en-US" sz="2400" dirty="0" err="1">
                <a:solidFill>
                  <a:schemeClr val="bg1"/>
                </a:solidFill>
                <a:latin typeface="AMX" pitchFamily="2" charset="77"/>
              </a:rPr>
              <a:t>descontos</a:t>
            </a:r>
            <a:br>
              <a:rPr lang="en-US" sz="2400" dirty="0">
                <a:solidFill>
                  <a:schemeClr val="bg1"/>
                </a:solidFill>
                <a:latin typeface="AMX" pitchFamily="2" charset="77"/>
              </a:rPr>
            </a:br>
            <a:r>
              <a:rPr lang="en-US" sz="2400" dirty="0" err="1">
                <a:solidFill>
                  <a:schemeClr val="bg1"/>
                </a:solidFill>
                <a:latin typeface="AMX" pitchFamily="2" charset="77"/>
              </a:rPr>
              <a:t>nos</a:t>
            </a:r>
            <a:r>
              <a:rPr lang="en-US" sz="2400" dirty="0">
                <a:solidFill>
                  <a:schemeClr val="bg1"/>
                </a:solidFill>
                <a:latin typeface="AMX" pitchFamily="2" charset="77"/>
              </a:rPr>
              <a:t> </a:t>
            </a:r>
            <a:r>
              <a:rPr lang="en-US" sz="2400" dirty="0" err="1">
                <a:solidFill>
                  <a:schemeClr val="bg1"/>
                </a:solidFill>
                <a:latin typeface="AMX" pitchFamily="2" charset="77"/>
              </a:rPr>
              <a:t>aparelhos</a:t>
            </a:r>
            <a:r>
              <a:rPr lang="en-US" sz="2400" dirty="0">
                <a:solidFill>
                  <a:schemeClr val="bg1"/>
                </a:solidFill>
                <a:latin typeface="AMX" pitchFamily="2" charset="77"/>
              </a:rPr>
              <a:t> para o Pós.</a:t>
            </a:r>
          </a:p>
          <a:p>
            <a:endParaRPr lang="en-US" sz="2400" dirty="0">
              <a:solidFill>
                <a:schemeClr val="bg1"/>
              </a:solidFill>
              <a:latin typeface="AMX" pitchFamily="2" charset="77"/>
            </a:endParaRPr>
          </a:p>
          <a:p>
            <a:r>
              <a:rPr lang="en-US" sz="2400" dirty="0">
                <a:solidFill>
                  <a:schemeClr val="bg1"/>
                </a:solidFill>
                <a:latin typeface="AMX" pitchFamily="2" charset="77"/>
              </a:rPr>
              <a:t>No Multi, o </a:t>
            </a:r>
            <a:r>
              <a:rPr lang="en-US" sz="2400" dirty="0" err="1">
                <a:solidFill>
                  <a:schemeClr val="bg1"/>
                </a:solidFill>
                <a:latin typeface="AMX" pitchFamily="2" charset="77"/>
              </a:rPr>
              <a:t>benefício</a:t>
            </a:r>
            <a:r>
              <a:rPr lang="en-US" sz="2400" dirty="0">
                <a:solidFill>
                  <a:schemeClr val="bg1"/>
                </a:solidFill>
                <a:latin typeface="AMX" pitchFamily="2" charset="77"/>
              </a:rPr>
              <a:t> </a:t>
            </a:r>
            <a:r>
              <a:rPr lang="en-US" sz="2400" dirty="0" err="1">
                <a:solidFill>
                  <a:schemeClr val="bg1"/>
                </a:solidFill>
                <a:latin typeface="AMX" pitchFamily="2" charset="77"/>
              </a:rPr>
              <a:t>é</a:t>
            </a:r>
            <a:br>
              <a:rPr lang="en-US" sz="2400" dirty="0">
                <a:solidFill>
                  <a:schemeClr val="bg1"/>
                </a:solidFill>
                <a:latin typeface="AMX" pitchFamily="2" charset="77"/>
              </a:rPr>
            </a:br>
            <a:r>
              <a:rPr lang="en-US" sz="2400" dirty="0" err="1">
                <a:solidFill>
                  <a:schemeClr val="bg1"/>
                </a:solidFill>
                <a:latin typeface="AMX" pitchFamily="2" charset="77"/>
              </a:rPr>
              <a:t>maior</a:t>
            </a:r>
            <a:r>
              <a:rPr lang="en-US" sz="2400" dirty="0">
                <a:solidFill>
                  <a:schemeClr val="bg1"/>
                </a:solidFill>
                <a:latin typeface="AMX" pitchFamily="2" charset="77"/>
              </a:rPr>
              <a:t> e </a:t>
            </a:r>
            <a:r>
              <a:rPr lang="en-US" sz="2400" dirty="0" err="1">
                <a:solidFill>
                  <a:schemeClr val="bg1"/>
                </a:solidFill>
                <a:latin typeface="AMX" pitchFamily="2" charset="77"/>
              </a:rPr>
              <a:t>torna</a:t>
            </a:r>
            <a:r>
              <a:rPr lang="en-US" sz="2400" dirty="0">
                <a:solidFill>
                  <a:schemeClr val="bg1"/>
                </a:solidFill>
                <a:latin typeface="AMX" pitchFamily="2" charset="77"/>
              </a:rPr>
              <a:t> o </a:t>
            </a:r>
            <a:r>
              <a:rPr lang="en-US" sz="2400" dirty="0" err="1">
                <a:solidFill>
                  <a:schemeClr val="bg1"/>
                </a:solidFill>
                <a:latin typeface="AMX" pitchFamily="2" charset="77"/>
              </a:rPr>
              <a:t>desconto</a:t>
            </a:r>
            <a:r>
              <a:rPr lang="en-US" sz="2400" dirty="0">
                <a:solidFill>
                  <a:schemeClr val="bg1"/>
                </a:solidFill>
                <a:latin typeface="AMX" pitchFamily="2" charset="77"/>
              </a:rPr>
              <a:t> de</a:t>
            </a:r>
            <a:br>
              <a:rPr lang="en-US" sz="2400" dirty="0">
                <a:solidFill>
                  <a:schemeClr val="bg1"/>
                </a:solidFill>
                <a:latin typeface="AMX" pitchFamily="2" charset="77"/>
              </a:rPr>
            </a:br>
            <a:r>
              <a:rPr lang="en-US" sz="2400" dirty="0" err="1">
                <a:solidFill>
                  <a:schemeClr val="bg1"/>
                </a:solidFill>
                <a:latin typeface="AMX" pitchFamily="2" charset="77"/>
              </a:rPr>
              <a:t>aparelho</a:t>
            </a:r>
            <a:r>
              <a:rPr lang="en-US" sz="2400" dirty="0">
                <a:solidFill>
                  <a:schemeClr val="bg1"/>
                </a:solidFill>
                <a:latin typeface="AMX" pitchFamily="2" charset="77"/>
              </a:rPr>
              <a:t> </a:t>
            </a:r>
            <a:r>
              <a:rPr lang="en-US" sz="2400" dirty="0" err="1">
                <a:solidFill>
                  <a:schemeClr val="bg1"/>
                </a:solidFill>
                <a:latin typeface="AMX" pitchFamily="2" charset="77"/>
              </a:rPr>
              <a:t>mais</a:t>
            </a:r>
            <a:r>
              <a:rPr lang="en-US" sz="2400" dirty="0">
                <a:solidFill>
                  <a:schemeClr val="bg1"/>
                </a:solidFill>
                <a:latin typeface="AMX" pitchFamily="2" charset="77"/>
              </a:rPr>
              <a:t> </a:t>
            </a:r>
            <a:r>
              <a:rPr lang="en-US" sz="2400" dirty="0" err="1">
                <a:solidFill>
                  <a:schemeClr val="bg1"/>
                </a:solidFill>
                <a:latin typeface="AMX" pitchFamily="2" charset="77"/>
              </a:rPr>
              <a:t>interessante</a:t>
            </a:r>
            <a:r>
              <a:rPr lang="en-US" sz="2400" dirty="0">
                <a:solidFill>
                  <a:schemeClr val="bg1"/>
                </a:solidFill>
                <a:latin typeface="AMX" pitchFamily="2" charset="77"/>
              </a:rPr>
              <a:t>.</a:t>
            </a:r>
          </a:p>
          <a:p>
            <a:r>
              <a:rPr lang="en-US" sz="2400" b="1" dirty="0">
                <a:solidFill>
                  <a:schemeClr val="bg1"/>
                </a:solidFill>
                <a:highlight>
                  <a:srgbClr val="C98B31"/>
                </a:highlight>
                <a:latin typeface="AMX" pitchFamily="2" charset="77"/>
              </a:rPr>
              <a:t>Quanto + </a:t>
            </a:r>
            <a:r>
              <a:rPr lang="en-US" sz="2400" b="1" dirty="0" err="1">
                <a:solidFill>
                  <a:schemeClr val="bg1"/>
                </a:solidFill>
                <a:highlight>
                  <a:srgbClr val="C98B31"/>
                </a:highlight>
                <a:latin typeface="AMX" pitchFamily="2" charset="77"/>
              </a:rPr>
              <a:t>serviço</a:t>
            </a:r>
            <a:r>
              <a:rPr lang="en-US" sz="2400" b="1" dirty="0">
                <a:solidFill>
                  <a:schemeClr val="bg1"/>
                </a:solidFill>
                <a:highlight>
                  <a:srgbClr val="C98B31"/>
                </a:highlight>
                <a:latin typeface="AMX" pitchFamily="2" charset="77"/>
              </a:rPr>
              <a:t>, + </a:t>
            </a:r>
            <a:r>
              <a:rPr lang="en-US" sz="2400" b="1" dirty="0" err="1">
                <a:solidFill>
                  <a:schemeClr val="bg1"/>
                </a:solidFill>
                <a:highlight>
                  <a:srgbClr val="C98B31"/>
                </a:highlight>
                <a:latin typeface="AMX" pitchFamily="2" charset="77"/>
              </a:rPr>
              <a:t>desconto</a:t>
            </a:r>
            <a:r>
              <a:rPr lang="en-US" sz="2400" b="1" dirty="0">
                <a:solidFill>
                  <a:schemeClr val="bg1"/>
                </a:solidFill>
                <a:highlight>
                  <a:srgbClr val="C98B31"/>
                </a:highlight>
                <a:latin typeface="AMX" pitchFamily="2" charset="77"/>
              </a:rPr>
              <a:t>!</a:t>
            </a:r>
          </a:p>
          <a:p>
            <a:endParaRPr lang="en-US" sz="2400" dirty="0">
              <a:solidFill>
                <a:schemeClr val="bg1"/>
              </a:solidFill>
              <a:latin typeface="AMX" pitchFamily="2" charset="77"/>
            </a:endParaRPr>
          </a:p>
          <a:p>
            <a:r>
              <a:rPr lang="en-US" i="1" dirty="0">
                <a:solidFill>
                  <a:schemeClr val="bg1"/>
                </a:solidFill>
                <a:latin typeface="AMX" pitchFamily="2" charset="77"/>
              </a:rPr>
              <a:t>*</a:t>
            </a:r>
            <a:r>
              <a:rPr lang="en-US" i="1" dirty="0" err="1">
                <a:solidFill>
                  <a:schemeClr val="bg1"/>
                </a:solidFill>
                <a:latin typeface="AMX" pitchFamily="2" charset="77"/>
              </a:rPr>
              <a:t>Confira</a:t>
            </a:r>
            <a:r>
              <a:rPr lang="en-US" i="1" dirty="0">
                <a:solidFill>
                  <a:schemeClr val="bg1"/>
                </a:solidFill>
                <a:latin typeface="AMX" pitchFamily="2" charset="77"/>
              </a:rPr>
              <a:t> o </a:t>
            </a:r>
            <a:r>
              <a:rPr lang="en-US" i="1" dirty="0" err="1">
                <a:solidFill>
                  <a:schemeClr val="bg1"/>
                </a:solidFill>
                <a:latin typeface="AMX" pitchFamily="2" charset="77"/>
              </a:rPr>
              <a:t>simulador</a:t>
            </a:r>
            <a:r>
              <a:rPr lang="en-US" i="1" dirty="0">
                <a:solidFill>
                  <a:schemeClr val="bg1"/>
                </a:solidFill>
                <a:latin typeface="AMX" pitchFamily="2" charset="77"/>
              </a:rPr>
              <a:t> de </a:t>
            </a:r>
            <a:r>
              <a:rPr lang="en-US" i="1" dirty="0" err="1">
                <a:solidFill>
                  <a:schemeClr val="bg1"/>
                </a:solidFill>
                <a:latin typeface="AMX" pitchFamily="2" charset="77"/>
              </a:rPr>
              <a:t>aparelhos</a:t>
            </a:r>
            <a:r>
              <a:rPr lang="en-US" i="1" dirty="0">
                <a:solidFill>
                  <a:schemeClr val="bg1"/>
                </a:solidFill>
                <a:latin typeface="AMX" pitchFamily="2" charset="77"/>
              </a:rPr>
              <a:t> e </a:t>
            </a:r>
            <a:r>
              <a:rPr lang="en-US" i="1" dirty="0" err="1">
                <a:solidFill>
                  <a:schemeClr val="bg1"/>
                </a:solidFill>
                <a:latin typeface="AMX" pitchFamily="2" charset="77"/>
              </a:rPr>
              <a:t>encontre</a:t>
            </a:r>
            <a:r>
              <a:rPr lang="en-US" i="1" dirty="0">
                <a:solidFill>
                  <a:schemeClr val="bg1"/>
                </a:solidFill>
                <a:latin typeface="AMX" pitchFamily="2" charset="77"/>
              </a:rPr>
              <a:t> o smartphone ideal para </a:t>
            </a:r>
            <a:r>
              <a:rPr lang="en-US" i="1" dirty="0" err="1">
                <a:solidFill>
                  <a:schemeClr val="bg1"/>
                </a:solidFill>
                <a:latin typeface="AMX" pitchFamily="2" charset="77"/>
              </a:rPr>
              <a:t>seu</a:t>
            </a:r>
            <a:r>
              <a:rPr lang="en-US" i="1" dirty="0">
                <a:solidFill>
                  <a:schemeClr val="bg1"/>
                </a:solidFill>
                <a:latin typeface="AMX" pitchFamily="2" charset="77"/>
              </a:rPr>
              <a:t> </a:t>
            </a:r>
            <a:r>
              <a:rPr lang="en-US" i="1" dirty="0" err="1">
                <a:solidFill>
                  <a:schemeClr val="bg1"/>
                </a:solidFill>
                <a:latin typeface="AMX" pitchFamily="2" charset="77"/>
              </a:rPr>
              <a:t>cliente</a:t>
            </a:r>
            <a:r>
              <a:rPr lang="en-US" i="1" dirty="0">
                <a:solidFill>
                  <a:schemeClr val="bg1"/>
                </a:solidFill>
                <a:latin typeface="AMX" pitchFamily="2" charset="77"/>
              </a:rPr>
              <a:t>.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7F29156E-9905-443B-EAFA-E4824CD27542}"/>
              </a:ext>
            </a:extLst>
          </p:cNvPr>
          <p:cNvSpPr/>
          <p:nvPr/>
        </p:nvSpPr>
        <p:spPr>
          <a:xfrm>
            <a:off x="7359388" y="649787"/>
            <a:ext cx="3772524" cy="3772524"/>
          </a:xfrm>
          <a:prstGeom prst="arc">
            <a:avLst>
              <a:gd name="adj1" fmla="val 16644311"/>
              <a:gd name="adj2" fmla="val 14529587"/>
            </a:avLst>
          </a:prstGeom>
          <a:noFill/>
          <a:ln w="9525">
            <a:solidFill>
              <a:srgbClr val="0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lt1"/>
              </a:solidFill>
              <a:latin typeface="AMX" pitchFamily="2" charset="77"/>
            </a:endParaRPr>
          </a:p>
        </p:txBody>
      </p:sp>
      <p:sp>
        <p:nvSpPr>
          <p:cNvPr id="13" name="Arc 12">
            <a:extLst>
              <a:ext uri="{FF2B5EF4-FFF2-40B4-BE49-F238E27FC236}">
                <a16:creationId xmlns:a16="http://schemas.microsoft.com/office/drawing/2014/main" id="{18ECEE33-0249-AAD1-F80C-D2F92E1F9DBA}"/>
              </a:ext>
            </a:extLst>
          </p:cNvPr>
          <p:cNvSpPr/>
          <p:nvPr/>
        </p:nvSpPr>
        <p:spPr>
          <a:xfrm>
            <a:off x="7503534" y="793934"/>
            <a:ext cx="3484233" cy="3484231"/>
          </a:xfrm>
          <a:prstGeom prst="arc">
            <a:avLst>
              <a:gd name="adj1" fmla="val 17076477"/>
              <a:gd name="adj2" fmla="val 14160547"/>
            </a:avLst>
          </a:prstGeom>
          <a:noFill/>
          <a:ln w="9525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lt1"/>
              </a:solidFill>
              <a:latin typeface="AMX" pitchFamily="2" charset="77"/>
            </a:endParaRPr>
          </a:p>
        </p:txBody>
      </p:sp>
      <p:sp>
        <p:nvSpPr>
          <p:cNvPr id="14" name="Arc 13">
            <a:extLst>
              <a:ext uri="{FF2B5EF4-FFF2-40B4-BE49-F238E27FC236}">
                <a16:creationId xmlns:a16="http://schemas.microsoft.com/office/drawing/2014/main" id="{0829DCF6-CBC7-B65B-72DE-195BDB5D758B}"/>
              </a:ext>
            </a:extLst>
          </p:cNvPr>
          <p:cNvSpPr/>
          <p:nvPr/>
        </p:nvSpPr>
        <p:spPr>
          <a:xfrm>
            <a:off x="-1236362" y="3952103"/>
            <a:ext cx="2483141" cy="2483141"/>
          </a:xfrm>
          <a:prstGeom prst="arc">
            <a:avLst>
              <a:gd name="adj1" fmla="val 1896854"/>
              <a:gd name="adj2" fmla="val 9793902"/>
            </a:avLst>
          </a:prstGeom>
          <a:noFill/>
          <a:ln w="9525">
            <a:solidFill>
              <a:srgbClr val="000000"/>
            </a:solidFill>
            <a:headEnd type="arrow"/>
            <a:tailEnd type="non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>
              <a:latin typeface="AMX" pitchFamily="2" charset="77"/>
            </a:endParaRP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5B03F37C-196D-D99C-6A71-4CE212C45A66}"/>
              </a:ext>
            </a:extLst>
          </p:cNvPr>
          <p:cNvGrpSpPr/>
          <p:nvPr/>
        </p:nvGrpSpPr>
        <p:grpSpPr>
          <a:xfrm>
            <a:off x="222204" y="185873"/>
            <a:ext cx="11729664" cy="219685"/>
            <a:chOff x="222204" y="185873"/>
            <a:chExt cx="11729664" cy="219685"/>
          </a:xfrm>
        </p:grpSpPr>
        <p:pic>
          <p:nvPicPr>
            <p:cNvPr id="6" name="Graphic 5">
              <a:extLst>
                <a:ext uri="{FF2B5EF4-FFF2-40B4-BE49-F238E27FC236}">
                  <a16:creationId xmlns:a16="http://schemas.microsoft.com/office/drawing/2014/main" id="{02C6B07C-4F9B-CA97-FABC-AED93CBB5F3C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222204" y="189282"/>
              <a:ext cx="589478" cy="212867"/>
            </a:xfrm>
            <a:prstGeom prst="rect">
              <a:avLst/>
            </a:prstGeom>
          </p:spPr>
        </p:pic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BAB4A4DF-A8E8-E57A-43FD-C084721CAFB2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rcRect/>
            <a:stretch/>
          </p:blipFill>
          <p:spPr>
            <a:xfrm>
              <a:off x="11369418" y="185873"/>
              <a:ext cx="582450" cy="219685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4693743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3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716 0 L 1.66667E-6 0 " pathEditMode="relative" rAng="0" ptsTypes="AA">
                                      <p:cBhvr>
                                        <p:cTn id="9" dur="1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865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250"/>
                            </p:stCondLst>
                            <p:childTnLst>
                              <p:par>
                                <p:cTn id="11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7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1" presetClass="entr" presetSubtype="1" fill="hold" grpId="0" nodeType="with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6" dur="7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7F8A682-FEFC-0BC4-9DC9-7E5AA76F94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val 6">
            <a:extLst>
              <a:ext uri="{FF2B5EF4-FFF2-40B4-BE49-F238E27FC236}">
                <a16:creationId xmlns:a16="http://schemas.microsoft.com/office/drawing/2014/main" id="{1673F8B0-2392-31E5-C9E6-0797791C8A52}"/>
              </a:ext>
            </a:extLst>
          </p:cNvPr>
          <p:cNvSpPr/>
          <p:nvPr/>
        </p:nvSpPr>
        <p:spPr>
          <a:xfrm>
            <a:off x="7392236" y="1165796"/>
            <a:ext cx="4321138" cy="4321136"/>
          </a:xfrm>
          <a:prstGeom prst="ellipse">
            <a:avLst/>
          </a:prstGeom>
          <a:noFill/>
          <a:ln w="9525">
            <a:solidFill>
              <a:srgbClr val="0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AMX" pitchFamily="2" charset="77"/>
            </a:endParaRP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D3C91C6F-42D7-77E8-FB7F-B680742557B5}"/>
              </a:ext>
            </a:extLst>
          </p:cNvPr>
          <p:cNvSpPr/>
          <p:nvPr/>
        </p:nvSpPr>
        <p:spPr>
          <a:xfrm>
            <a:off x="7517179" y="1290740"/>
            <a:ext cx="4071251" cy="4071248"/>
          </a:xfrm>
          <a:prstGeom prst="ellipse">
            <a:avLst/>
          </a:prstGeom>
          <a:noFill/>
          <a:ln w="9525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AMX" pitchFamily="2" charset="77"/>
            </a:endParaRPr>
          </a:p>
        </p:txBody>
      </p:sp>
      <p:pic>
        <p:nvPicPr>
          <p:cNvPr id="4" name="Picture 3" descr="A person with curly hair and arms crossed&#10;&#10;Description automatically generated">
            <a:extLst>
              <a:ext uri="{FF2B5EF4-FFF2-40B4-BE49-F238E27FC236}">
                <a16:creationId xmlns:a16="http://schemas.microsoft.com/office/drawing/2014/main" id="{D5565576-5F51-F2A1-68AB-6E773F79F71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37715" y="388878"/>
            <a:ext cx="3637777" cy="6469122"/>
          </a:xfrm>
          <a:prstGeom prst="rect">
            <a:avLst/>
          </a:prstGeom>
        </p:spPr>
      </p:pic>
      <p:sp>
        <p:nvSpPr>
          <p:cNvPr id="5" name="Round Same-side Corner of Rectangle 4">
            <a:extLst>
              <a:ext uri="{FF2B5EF4-FFF2-40B4-BE49-F238E27FC236}">
                <a16:creationId xmlns:a16="http://schemas.microsoft.com/office/drawing/2014/main" id="{60F1B15F-DCD7-6401-4CED-8F7E86E83527}"/>
              </a:ext>
            </a:extLst>
          </p:cNvPr>
          <p:cNvSpPr/>
          <p:nvPr/>
        </p:nvSpPr>
        <p:spPr>
          <a:xfrm rot="5400000" flipH="1">
            <a:off x="69978" y="-69986"/>
            <a:ext cx="6857999" cy="6997962"/>
          </a:xfrm>
          <a:prstGeom prst="round2SameRect">
            <a:avLst>
              <a:gd name="adj1" fmla="val 11849"/>
              <a:gd name="adj2" fmla="val 0"/>
            </a:avLst>
          </a:prstGeom>
          <a:solidFill>
            <a:srgbClr val="961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AMX" pitchFamily="2" charset="77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977DE38-7A12-DA15-0969-EC996166B8E3}"/>
              </a:ext>
            </a:extLst>
          </p:cNvPr>
          <p:cNvSpPr txBox="1"/>
          <p:nvPr/>
        </p:nvSpPr>
        <p:spPr>
          <a:xfrm>
            <a:off x="603571" y="897785"/>
            <a:ext cx="52560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 err="1">
                <a:solidFill>
                  <a:schemeClr val="bg1"/>
                </a:solidFill>
                <a:latin typeface="AMX" pitchFamily="2" charset="77"/>
              </a:rPr>
              <a:t>Hoje</a:t>
            </a:r>
            <a:r>
              <a:rPr lang="en-US" sz="3600" b="1" dirty="0">
                <a:solidFill>
                  <a:schemeClr val="bg1"/>
                </a:solidFill>
                <a:latin typeface="AMX" pitchFamily="2" charset="77"/>
              </a:rPr>
              <a:t> </a:t>
            </a:r>
            <a:r>
              <a:rPr lang="en-US" sz="3600" b="1" dirty="0" err="1">
                <a:solidFill>
                  <a:schemeClr val="bg1"/>
                </a:solidFill>
                <a:latin typeface="AMX" pitchFamily="2" charset="77"/>
              </a:rPr>
              <a:t>vamos</a:t>
            </a:r>
            <a:r>
              <a:rPr lang="en-US" sz="3600" b="1" dirty="0">
                <a:solidFill>
                  <a:schemeClr val="bg1"/>
                </a:solidFill>
                <a:latin typeface="AMX" pitchFamily="2" charset="77"/>
              </a:rPr>
              <a:t> </a:t>
            </a:r>
            <a:r>
              <a:rPr lang="en-US" sz="3600" b="1" dirty="0" err="1">
                <a:solidFill>
                  <a:schemeClr val="bg1"/>
                </a:solidFill>
                <a:latin typeface="AMX" pitchFamily="2" charset="77"/>
              </a:rPr>
              <a:t>conhecer</a:t>
            </a:r>
            <a:r>
              <a:rPr lang="en-US" sz="3600" b="1" dirty="0">
                <a:solidFill>
                  <a:schemeClr val="bg1"/>
                </a:solidFill>
                <a:latin typeface="AMX" pitchFamily="2" charset="77"/>
              </a:rPr>
              <a:t>: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975DB7F-6E14-1E94-F087-47530F7FA68E}"/>
              </a:ext>
            </a:extLst>
          </p:cNvPr>
          <p:cNvSpPr txBox="1"/>
          <p:nvPr/>
        </p:nvSpPr>
        <p:spPr>
          <a:xfrm>
            <a:off x="1289259" y="1562410"/>
            <a:ext cx="663964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US" sz="8800" b="1" dirty="0">
                <a:ln w="12700">
                  <a:solidFill>
                    <a:srgbClr val="C98B31"/>
                  </a:solidFill>
                </a:ln>
                <a:noFill/>
                <a:latin typeface="AMX" pitchFamily="2" charset="77"/>
              </a:rPr>
              <a:t>1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71BF430-DE7E-15BF-3EFB-C0244D6B024A}"/>
              </a:ext>
            </a:extLst>
          </p:cNvPr>
          <p:cNvSpPr txBox="1"/>
          <p:nvPr/>
        </p:nvSpPr>
        <p:spPr>
          <a:xfrm>
            <a:off x="1156210" y="2705720"/>
            <a:ext cx="797013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US" sz="8800" b="1" dirty="0">
                <a:ln w="12700">
                  <a:solidFill>
                    <a:srgbClr val="C98B31"/>
                  </a:solidFill>
                </a:ln>
                <a:noFill/>
                <a:latin typeface="AMX" pitchFamily="2" charset="77"/>
              </a:rPr>
              <a:t>2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DFEB3B3-7316-0CF1-752F-8FF2BEA3D15F}"/>
              </a:ext>
            </a:extLst>
          </p:cNvPr>
          <p:cNvSpPr txBox="1"/>
          <p:nvPr/>
        </p:nvSpPr>
        <p:spPr>
          <a:xfrm>
            <a:off x="1156210" y="3808993"/>
            <a:ext cx="797013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US" sz="8800" b="1" dirty="0">
                <a:ln w="12700">
                  <a:solidFill>
                    <a:srgbClr val="C98B31"/>
                  </a:solidFill>
                </a:ln>
                <a:noFill/>
                <a:latin typeface="AMX" pitchFamily="2" charset="77"/>
              </a:rPr>
              <a:t>3</a:t>
            </a:r>
          </a:p>
        </p:txBody>
      </p:sp>
      <p:pic>
        <p:nvPicPr>
          <p:cNvPr id="15" name="Graphic 14">
            <a:extLst>
              <a:ext uri="{FF2B5EF4-FFF2-40B4-BE49-F238E27FC236}">
                <a16:creationId xmlns:a16="http://schemas.microsoft.com/office/drawing/2014/main" id="{B9CC8C94-56AE-6539-7F6A-4A61B566AD2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22204" y="184296"/>
            <a:ext cx="589478" cy="212867"/>
          </a:xfrm>
          <a:prstGeom prst="rect">
            <a:avLst/>
          </a:prstGeom>
        </p:spPr>
      </p:pic>
      <p:sp>
        <p:nvSpPr>
          <p:cNvPr id="16" name="Arc 15">
            <a:extLst>
              <a:ext uri="{FF2B5EF4-FFF2-40B4-BE49-F238E27FC236}">
                <a16:creationId xmlns:a16="http://schemas.microsoft.com/office/drawing/2014/main" id="{1CE4C25A-9EB6-F7A8-4C17-B2B32DBE52A1}"/>
              </a:ext>
            </a:extLst>
          </p:cNvPr>
          <p:cNvSpPr/>
          <p:nvPr/>
        </p:nvSpPr>
        <p:spPr>
          <a:xfrm>
            <a:off x="516943" y="3195571"/>
            <a:ext cx="1277459" cy="1277459"/>
          </a:xfrm>
          <a:prstGeom prst="arc">
            <a:avLst>
              <a:gd name="adj1" fmla="val 5517527"/>
              <a:gd name="adj2" fmla="val 12219453"/>
            </a:avLst>
          </a:prstGeom>
          <a:noFill/>
          <a:ln w="9525">
            <a:solidFill>
              <a:srgbClr val="000000"/>
            </a:solidFill>
            <a:headEnd type="arrow"/>
            <a:tailEnd type="non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>
              <a:latin typeface="AMX" pitchFamily="2" charset="77"/>
            </a:endParaRPr>
          </a:p>
        </p:txBody>
      </p:sp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AEA71151-9DF0-CAA1-955B-3BC68C0C5EB1}"/>
              </a:ext>
            </a:extLst>
          </p:cNvPr>
          <p:cNvSpPr/>
          <p:nvPr/>
        </p:nvSpPr>
        <p:spPr>
          <a:xfrm>
            <a:off x="1982346" y="1781823"/>
            <a:ext cx="4243924" cy="893166"/>
          </a:xfrm>
          <a:prstGeom prst="roundRect">
            <a:avLst/>
          </a:prstGeom>
          <a:solidFill>
            <a:srgbClr val="CA332F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184150"/>
            <a:r>
              <a:rPr lang="en-US" sz="3200" b="1" dirty="0" err="1">
                <a:solidFill>
                  <a:schemeClr val="bg1"/>
                </a:solidFill>
                <a:latin typeface="AMX" pitchFamily="2" charset="77"/>
              </a:rPr>
              <a:t>Planos</a:t>
            </a:r>
            <a:endParaRPr lang="en-US" sz="3200" b="1" dirty="0">
              <a:solidFill>
                <a:schemeClr val="bg1"/>
              </a:solidFill>
              <a:latin typeface="AMX" pitchFamily="2" charset="77"/>
            </a:endParaRPr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BFACAD24-F779-58CE-8867-CED055AFC262}"/>
              </a:ext>
            </a:extLst>
          </p:cNvPr>
          <p:cNvSpPr/>
          <p:nvPr/>
        </p:nvSpPr>
        <p:spPr>
          <a:xfrm>
            <a:off x="1982346" y="2904135"/>
            <a:ext cx="4243924" cy="893166"/>
          </a:xfrm>
          <a:prstGeom prst="roundRect">
            <a:avLst/>
          </a:prstGeom>
          <a:solidFill>
            <a:srgbClr val="CA332F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184150"/>
            <a:r>
              <a:rPr lang="en-US" sz="3200" b="1" dirty="0" err="1">
                <a:solidFill>
                  <a:schemeClr val="bg1"/>
                </a:solidFill>
                <a:latin typeface="AMX" pitchFamily="2" charset="77"/>
              </a:rPr>
              <a:t>Benefícios</a:t>
            </a:r>
            <a:endParaRPr lang="en-US" sz="3200" b="1" dirty="0">
              <a:solidFill>
                <a:schemeClr val="bg1"/>
              </a:solidFill>
              <a:latin typeface="AMX" pitchFamily="2" charset="77"/>
            </a:endParaRPr>
          </a:p>
        </p:txBody>
      </p:sp>
      <p:sp>
        <p:nvSpPr>
          <p:cNvPr id="17" name="Rounded Rectangle 16">
            <a:extLst>
              <a:ext uri="{FF2B5EF4-FFF2-40B4-BE49-F238E27FC236}">
                <a16:creationId xmlns:a16="http://schemas.microsoft.com/office/drawing/2014/main" id="{A5CDB675-DE35-9117-96BB-C04F9566F47C}"/>
              </a:ext>
            </a:extLst>
          </p:cNvPr>
          <p:cNvSpPr/>
          <p:nvPr/>
        </p:nvSpPr>
        <p:spPr>
          <a:xfrm>
            <a:off x="1982346" y="4026447"/>
            <a:ext cx="4243924" cy="893166"/>
          </a:xfrm>
          <a:prstGeom prst="roundRect">
            <a:avLst/>
          </a:prstGeom>
          <a:solidFill>
            <a:srgbClr val="CA332F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184150"/>
            <a:r>
              <a:rPr lang="en-US" sz="3200" b="1" dirty="0" err="1">
                <a:solidFill>
                  <a:schemeClr val="bg1"/>
                </a:solidFill>
                <a:latin typeface="AMX" pitchFamily="2" charset="77"/>
              </a:rPr>
              <a:t>Linhas</a:t>
            </a:r>
            <a:r>
              <a:rPr lang="en-US" sz="3200" b="1" dirty="0">
                <a:solidFill>
                  <a:schemeClr val="bg1"/>
                </a:solidFill>
                <a:latin typeface="AMX" pitchFamily="2" charset="77"/>
              </a:rPr>
              <a:t> </a:t>
            </a:r>
            <a:r>
              <a:rPr lang="en-US" sz="3200" b="1" dirty="0" err="1">
                <a:solidFill>
                  <a:schemeClr val="bg1"/>
                </a:solidFill>
                <a:latin typeface="AMX" pitchFamily="2" charset="77"/>
              </a:rPr>
              <a:t>adicionais</a:t>
            </a:r>
            <a:endParaRPr lang="en-US" sz="3200" b="1" dirty="0">
              <a:solidFill>
                <a:schemeClr val="bg1"/>
              </a:solidFill>
              <a:latin typeface="AMX" pitchFamily="2" charset="77"/>
            </a:endParaRPr>
          </a:p>
        </p:txBody>
      </p:sp>
      <p:sp>
        <p:nvSpPr>
          <p:cNvPr id="18" name="Rounded Rectangle 17">
            <a:extLst>
              <a:ext uri="{FF2B5EF4-FFF2-40B4-BE49-F238E27FC236}">
                <a16:creationId xmlns:a16="http://schemas.microsoft.com/office/drawing/2014/main" id="{F5D7E480-3D58-5B74-467F-8938E7EBD56B}"/>
              </a:ext>
            </a:extLst>
          </p:cNvPr>
          <p:cNvSpPr/>
          <p:nvPr/>
        </p:nvSpPr>
        <p:spPr>
          <a:xfrm>
            <a:off x="1982346" y="5148759"/>
            <a:ext cx="4243924" cy="893166"/>
          </a:xfrm>
          <a:prstGeom prst="roundRect">
            <a:avLst/>
          </a:prstGeom>
          <a:solidFill>
            <a:srgbClr val="CA332F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184150"/>
            <a:r>
              <a:rPr lang="en-US" sz="3200" b="1" dirty="0" err="1">
                <a:solidFill>
                  <a:schemeClr val="bg1"/>
                </a:solidFill>
                <a:latin typeface="AMX" pitchFamily="2" charset="77"/>
              </a:rPr>
              <a:t>Pacotes</a:t>
            </a:r>
            <a:r>
              <a:rPr lang="en-US" sz="3200" b="1" dirty="0">
                <a:solidFill>
                  <a:schemeClr val="bg1"/>
                </a:solidFill>
                <a:latin typeface="AMX" pitchFamily="2" charset="77"/>
              </a:rPr>
              <a:t> </a:t>
            </a:r>
            <a:r>
              <a:rPr lang="en-US" sz="3200" b="1" dirty="0" err="1">
                <a:solidFill>
                  <a:schemeClr val="bg1"/>
                </a:solidFill>
                <a:latin typeface="AMX" pitchFamily="2" charset="77"/>
              </a:rPr>
              <a:t>Adicionais</a:t>
            </a:r>
            <a:endParaRPr lang="en-US" sz="3200" b="1" dirty="0">
              <a:solidFill>
                <a:schemeClr val="bg1"/>
              </a:solidFill>
              <a:latin typeface="AMX" pitchFamily="2" charset="77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D6DCB909-A139-9533-44FF-68FBB898E111}"/>
              </a:ext>
            </a:extLst>
          </p:cNvPr>
          <p:cNvSpPr txBox="1"/>
          <p:nvPr/>
        </p:nvSpPr>
        <p:spPr>
          <a:xfrm>
            <a:off x="1119340" y="4952303"/>
            <a:ext cx="833883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US" sz="8800" b="1" dirty="0">
                <a:ln w="12700">
                  <a:solidFill>
                    <a:srgbClr val="C98B31"/>
                  </a:solidFill>
                </a:ln>
                <a:noFill/>
                <a:latin typeface="AMX" pitchFamily="2" charset="77"/>
              </a:rPr>
              <a:t>4</a:t>
            </a:r>
          </a:p>
        </p:txBody>
      </p:sp>
    </p:spTree>
    <p:extLst>
      <p:ext uri="{BB962C8B-B14F-4D97-AF65-F5344CB8AC3E}">
        <p14:creationId xmlns:p14="http://schemas.microsoft.com/office/powerpoint/2010/main" val="14283176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3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23268 0 L 8.33333E-7 0 " pathEditMode="relative" rAng="0" ptsTypes="AA">
                                      <p:cBhvr>
                                        <p:cTn id="9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628" y="0"/>
                                    </p:animMotion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grpId="0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4" presetClass="path" presetSubtype="0" accel="50000" decel="50000" fill="hold" grpId="1" nodeType="withEffect">
                                  <p:stCondLst>
                                    <p:cond delay="1100"/>
                                  </p:stCondLst>
                                  <p:childTnLst>
                                    <p:animMotion origin="layout" path="M -0.12239 7.40741E-7 L -3.95833E-6 7.40741E-7 " pathEditMode="relative" rAng="0" ptsTypes="AA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120" y="0"/>
                                    </p:animMotion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nodeType="with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63" presetClass="path" presetSubtype="0" accel="50000" decel="50000" fill="hold" nodeType="withEffect">
                                  <p:stCondLst>
                                    <p:cond delay="150"/>
                                  </p:stCondLst>
                                  <p:childTnLst>
                                    <p:animMotion origin="layout" path="M 0.23568 -1.48148E-6 L -3.95833E-6 -1.48148E-6 " pathEditMode="relative" rAng="0" ptsTypes="AA">
                                      <p:cBhvr>
                                        <p:cTn id="19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784" y="0"/>
                                    </p:animMotion>
                                  </p:childTnLst>
                                </p:cTn>
                              </p:par>
                              <p:par>
                                <p:cTn id="20" presetID="49" presetClass="entr" presetSubtype="0" decel="10000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49" presetClass="entr" presetSubtype="0" decel="100000" fill="hold" grpId="0" nodeType="withEffect">
                                  <p:stCondLst>
                                    <p:cond delay="115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1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63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989 1.48148E-6 L 1.45833E-6 1.48148E-6 " pathEditMode="relative" rAng="0" ptsTypes="AA">
                                      <p:cBhvr>
                                        <p:cTn id="40" dur="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95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2850"/>
                            </p:stCondLst>
                            <p:childTnLst>
                              <p:par>
                                <p:cTn id="4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63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989 1.48148E-6 L 1.45833E-6 1.48148E-6 " pathEditMode="relative" rAng="0" ptsTypes="AA">
                                      <p:cBhvr>
                                        <p:cTn id="49" dur="7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95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3600"/>
                            </p:stCondLst>
                            <p:childTnLst>
                              <p:par>
                                <p:cTn id="5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63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989 1.48148E-6 L 1.45833E-6 1.48148E-6 " pathEditMode="relative" rAng="0" ptsTypes="AA">
                                      <p:cBhvr>
                                        <p:cTn id="58" dur="75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95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4350"/>
                            </p:stCondLst>
                            <p:childTnLst>
                              <p:par>
                                <p:cTn id="6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63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989 1.48148E-6 L 1.45833E-6 1.48148E-6 " pathEditMode="relative" rAng="0" ptsTypes="AA">
                                      <p:cBhvr>
                                        <p:cTn id="67" dur="75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95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5100"/>
                            </p:stCondLst>
                            <p:childTnLst>
                              <p:par>
                                <p:cTn id="6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3" dur="75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74" dur="75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5" dur="75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6" presetID="3" presetClass="emph" presetSubtype="2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7" dur="75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A332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5" grpId="0" animBg="1"/>
      <p:bldP spid="5" grpId="1" animBg="1"/>
      <p:bldP spid="6" grpId="0"/>
      <p:bldP spid="6" grpId="1"/>
      <p:bldP spid="9" grpId="0"/>
      <p:bldP spid="11" grpId="0"/>
      <p:bldP spid="13" grpId="0"/>
      <p:bldP spid="16" grpId="0" animBg="1"/>
      <p:bldP spid="2" grpId="0" animBg="1"/>
      <p:bldP spid="2" grpId="1" animBg="1"/>
      <p:bldP spid="3" grpId="0" animBg="1"/>
      <p:bldP spid="3" grpId="1" animBg="1"/>
      <p:bldP spid="17" grpId="0" animBg="1"/>
      <p:bldP spid="17" grpId="1" animBg="1"/>
      <p:bldP spid="17" grpId="2" animBg="1"/>
      <p:bldP spid="18" grpId="0" animBg="1"/>
      <p:bldP spid="18" grpId="1" animBg="1"/>
      <p:bldP spid="19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A99CE1C-4B7A-2CB4-3ECD-4E2D4F02C741}"/>
              </a:ext>
            </a:extLst>
          </p:cNvPr>
          <p:cNvSpPr txBox="1"/>
          <p:nvPr/>
        </p:nvSpPr>
        <p:spPr>
          <a:xfrm>
            <a:off x="3430864" y="814240"/>
            <a:ext cx="533030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ts val="24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1" i="0" u="none" strike="noStrike" kern="1200" cap="none" spc="0" normalizeH="0" baseline="0" noProof="0" dirty="0">
                <a:ln>
                  <a:solidFill>
                    <a:srgbClr val="000000"/>
                  </a:solidFill>
                </a:ln>
                <a:noFill/>
                <a:effectLst/>
                <a:uLnTx/>
                <a:uFillTx/>
                <a:latin typeface="AMX" pitchFamily="2" charset="77"/>
                <a:ea typeface="+mn-ea"/>
                <a:cs typeface="+mn-cs"/>
              </a:rPr>
              <a:t>LINHAS ADICIONAIS</a:t>
            </a:r>
          </a:p>
          <a:p>
            <a:pPr marL="0" marR="0" lvl="0" indent="0" algn="ctr" defTabSz="914400" rtl="0" eaLnBrk="1" fontAlgn="auto" latinLnBrk="0" hangingPunct="1">
              <a:lnSpc>
                <a:spcPts val="24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solidFill>
                    <a:srgbClr val="000000"/>
                  </a:solidFill>
                </a:ln>
                <a:noFill/>
                <a:effectLst/>
                <a:uLnTx/>
                <a:uFillTx/>
                <a:latin typeface="AMX" pitchFamily="2" charset="77"/>
                <a:ea typeface="+mn-ea"/>
                <a:cs typeface="+mn-cs"/>
              </a:rPr>
              <a:t>(</a:t>
            </a:r>
            <a:r>
              <a:rPr kumimoji="0" lang="en-US" sz="2000" b="1" i="0" u="none" strike="noStrike" kern="1200" cap="none" spc="0" normalizeH="0" baseline="0" noProof="0" dirty="0" err="1">
                <a:ln>
                  <a:solidFill>
                    <a:srgbClr val="000000"/>
                  </a:solidFill>
                </a:ln>
                <a:noFill/>
                <a:effectLst/>
                <a:uLnTx/>
                <a:uFillTx/>
                <a:latin typeface="AMX" pitchFamily="2" charset="77"/>
                <a:ea typeface="+mn-ea"/>
                <a:cs typeface="+mn-cs"/>
              </a:rPr>
              <a:t>válidas</a:t>
            </a:r>
            <a:r>
              <a:rPr kumimoji="0" lang="en-US" sz="2000" b="1" i="0" u="none" strike="noStrike" kern="1200" cap="none" spc="0" normalizeH="0" baseline="0" noProof="0" dirty="0">
                <a:ln>
                  <a:solidFill>
                    <a:srgbClr val="000000"/>
                  </a:solidFill>
                </a:ln>
                <a:noFill/>
                <a:effectLst/>
                <a:uLnTx/>
                <a:uFillTx/>
                <a:latin typeface="AMX" pitchFamily="2" charset="77"/>
                <a:ea typeface="+mn-ea"/>
                <a:cs typeface="+mn-cs"/>
              </a:rPr>
              <a:t> para </a:t>
            </a:r>
            <a:r>
              <a:rPr kumimoji="0" lang="en-US" sz="2000" b="1" i="0" u="none" strike="noStrike" kern="1200" cap="none" spc="0" normalizeH="0" baseline="0" noProof="0" dirty="0" err="1">
                <a:ln>
                  <a:solidFill>
                    <a:srgbClr val="000000"/>
                  </a:solidFill>
                </a:ln>
                <a:noFill/>
                <a:effectLst/>
                <a:uLnTx/>
                <a:uFillTx/>
                <a:latin typeface="AMX" pitchFamily="2" charset="77"/>
                <a:ea typeface="+mn-ea"/>
                <a:cs typeface="+mn-cs"/>
              </a:rPr>
              <a:t>contratação</a:t>
            </a:r>
            <a:r>
              <a:rPr kumimoji="0" lang="en-US" sz="2000" b="1" i="0" u="none" strike="noStrike" kern="1200" cap="none" spc="0" normalizeH="0" baseline="0" noProof="0" dirty="0">
                <a:ln>
                  <a:solidFill>
                    <a:srgbClr val="000000"/>
                  </a:solidFill>
                </a:ln>
                <a:noFill/>
                <a:effectLst/>
                <a:uLnTx/>
                <a:uFillTx/>
                <a:latin typeface="AMX" pitchFamily="2" charset="77"/>
                <a:ea typeface="+mn-ea"/>
                <a:cs typeface="+mn-cs"/>
              </a:rPr>
              <a:t>)</a:t>
            </a:r>
          </a:p>
        </p:txBody>
      </p:sp>
      <p:sp>
        <p:nvSpPr>
          <p:cNvPr id="3" name="Round Same-side Corner of Rectangle 2">
            <a:extLst>
              <a:ext uri="{FF2B5EF4-FFF2-40B4-BE49-F238E27FC236}">
                <a16:creationId xmlns:a16="http://schemas.microsoft.com/office/drawing/2014/main" id="{B2656E98-B30A-3CF9-3A8B-A4B8BEF345EE}"/>
              </a:ext>
            </a:extLst>
          </p:cNvPr>
          <p:cNvSpPr/>
          <p:nvPr/>
        </p:nvSpPr>
        <p:spPr>
          <a:xfrm>
            <a:off x="0" y="1938527"/>
            <a:ext cx="12191999" cy="4937171"/>
          </a:xfrm>
          <a:prstGeom prst="round2SameRect">
            <a:avLst>
              <a:gd name="adj1" fmla="val 11849"/>
              <a:gd name="adj2" fmla="val 0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MX" pitchFamily="2" charset="77"/>
              <a:ea typeface="+mn-ea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68B5A2F-E73F-19DF-99D0-B2BC6D425337}"/>
              </a:ext>
            </a:extLst>
          </p:cNvPr>
          <p:cNvSpPr txBox="1"/>
          <p:nvPr/>
        </p:nvSpPr>
        <p:spPr>
          <a:xfrm>
            <a:off x="2605236" y="2598003"/>
            <a:ext cx="698152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77"/>
                <a:ea typeface="+mn-ea"/>
                <a:cs typeface="+mn-cs"/>
              </a:rPr>
              <a:t>Existem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77"/>
                <a:ea typeface="+mn-ea"/>
                <a:cs typeface="+mn-cs"/>
              </a:rPr>
              <a:t>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77"/>
                <a:ea typeface="+mn-ea"/>
                <a:cs typeface="+mn-cs"/>
              </a:rPr>
              <a:t>essas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77"/>
                <a:ea typeface="+mn-ea"/>
                <a:cs typeface="+mn-cs"/>
              </a:rPr>
              <a:t>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77"/>
                <a:ea typeface="+mn-ea"/>
                <a:cs typeface="+mn-cs"/>
              </a:rPr>
              <a:t>modalidades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77"/>
                <a:ea typeface="+mn-ea"/>
                <a:cs typeface="+mn-cs"/>
              </a:rPr>
              <a:t> de</a:t>
            </a:r>
            <a:b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77"/>
                <a:ea typeface="+mn-ea"/>
                <a:cs typeface="+mn-cs"/>
              </a:rPr>
            </a:b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highlight>
                  <a:srgbClr val="C98B31"/>
                </a:highlight>
                <a:uLnTx/>
                <a:uFillTx/>
                <a:latin typeface="AMX" pitchFamily="2" charset="77"/>
                <a:ea typeface="+mn-ea"/>
                <a:cs typeface="+mn-cs"/>
              </a:rPr>
              <a:t>compartilhamento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highlight>
                  <a:srgbClr val="C98B31"/>
                </a:highlight>
                <a:uLnTx/>
                <a:uFillTx/>
                <a:latin typeface="AMX" pitchFamily="2" charset="77"/>
                <a:ea typeface="+mn-ea"/>
                <a:cs typeface="+mn-cs"/>
              </a:rPr>
              <a:t> com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highlight>
                  <a:srgbClr val="C98B31"/>
                </a:highlight>
                <a:uLnTx/>
                <a:uFillTx/>
                <a:latin typeface="AMX" pitchFamily="2" charset="77"/>
                <a:ea typeface="+mn-ea"/>
                <a:cs typeface="+mn-cs"/>
              </a:rPr>
              <a:t>linhas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highlight>
                  <a:srgbClr val="C98B31"/>
                </a:highlight>
                <a:uLnTx/>
                <a:uFillTx/>
                <a:latin typeface="AMX" pitchFamily="2" charset="77"/>
                <a:ea typeface="+mn-ea"/>
                <a:cs typeface="+mn-cs"/>
              </a:rPr>
              <a:t>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highlight>
                  <a:srgbClr val="C98B31"/>
                </a:highlight>
                <a:uLnTx/>
                <a:uFillTx/>
                <a:latin typeface="AMX" pitchFamily="2" charset="77"/>
                <a:ea typeface="+mn-ea"/>
                <a:cs typeface="+mn-cs"/>
              </a:rPr>
              <a:t>adicionais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77"/>
                <a:ea typeface="+mn-ea"/>
                <a:cs typeface="+mn-cs"/>
              </a:rPr>
              <a:t>.</a:t>
            </a:r>
          </a:p>
        </p:txBody>
      </p:sp>
      <p:graphicFrame>
        <p:nvGraphicFramePr>
          <p:cNvPr id="7" name="Tabela 6">
            <a:extLst>
              <a:ext uri="{FF2B5EF4-FFF2-40B4-BE49-F238E27FC236}">
                <a16:creationId xmlns:a16="http://schemas.microsoft.com/office/drawing/2014/main" id="{F22A35C9-C679-1E26-9B03-1AF7188D92AA}"/>
              </a:ext>
            </a:extLst>
          </p:cNvPr>
          <p:cNvGraphicFramePr>
            <a:graphicFrameLocks noGrp="1"/>
          </p:cNvGraphicFramePr>
          <p:nvPr/>
        </p:nvGraphicFramePr>
        <p:xfrm>
          <a:off x="1175238" y="3984047"/>
          <a:ext cx="9841525" cy="199654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80508">
                  <a:extLst>
                    <a:ext uri="{9D8B030D-6E8A-4147-A177-3AD203B41FA5}">
                      <a16:colId xmlns:a16="http://schemas.microsoft.com/office/drawing/2014/main" val="2447985470"/>
                    </a:ext>
                  </a:extLst>
                </a:gridCol>
                <a:gridCol w="3280508">
                  <a:extLst>
                    <a:ext uri="{9D8B030D-6E8A-4147-A177-3AD203B41FA5}">
                      <a16:colId xmlns:a16="http://schemas.microsoft.com/office/drawing/2014/main" val="4108486404"/>
                    </a:ext>
                  </a:extLst>
                </a:gridCol>
                <a:gridCol w="3280509">
                  <a:extLst>
                    <a:ext uri="{9D8B030D-6E8A-4147-A177-3AD203B41FA5}">
                      <a16:colId xmlns:a16="http://schemas.microsoft.com/office/drawing/2014/main" val="426449838"/>
                    </a:ext>
                  </a:extLst>
                </a:gridCol>
              </a:tblGrid>
              <a:tr h="1026752">
                <a:tc rowSpan="2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sz="1600" b="1" dirty="0">
                          <a:solidFill>
                            <a:schemeClr val="bg1"/>
                          </a:solidFill>
                          <a:latin typeface="AMX" pitchFamily="2" charset="77"/>
                        </a:rPr>
                        <a:t>COMPARTILHAMENTO TOTAL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sz="1600" b="0" dirty="0">
                          <a:solidFill>
                            <a:schemeClr val="bg1"/>
                          </a:solidFill>
                          <a:latin typeface="AMX" pitchFamily="2" charset="77"/>
                        </a:rPr>
                        <a:t>(internet + minutos + SMS)</a:t>
                      </a: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pt-BR" sz="1600" b="1" dirty="0">
                          <a:solidFill>
                            <a:schemeClr val="bg1"/>
                          </a:solidFill>
                          <a:latin typeface="AMX" pitchFamily="2" charset="77"/>
                        </a:rPr>
                        <a:t>COMPARTILHAMENTO</a:t>
                      </a:r>
                      <a:br>
                        <a:rPr lang="pt-BR" sz="1600" b="1" dirty="0">
                          <a:solidFill>
                            <a:schemeClr val="bg1"/>
                          </a:solidFill>
                          <a:latin typeface="AMX" pitchFamily="2" charset="77"/>
                        </a:rPr>
                      </a:br>
                      <a:r>
                        <a:rPr lang="pt-BR" sz="1600" b="1" dirty="0">
                          <a:solidFill>
                            <a:schemeClr val="bg1"/>
                          </a:solidFill>
                          <a:latin typeface="AMX" pitchFamily="2" charset="77"/>
                        </a:rPr>
                        <a:t>DE INTERNET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sz="1600" b="1" dirty="0">
                          <a:solidFill>
                            <a:schemeClr val="bg1"/>
                          </a:solidFill>
                          <a:latin typeface="AMX" pitchFamily="2" charset="77"/>
                        </a:rPr>
                        <a:t>CLARO INTERNET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sz="1600" b="0" dirty="0">
                          <a:solidFill>
                            <a:schemeClr val="bg1"/>
                          </a:solidFill>
                          <a:latin typeface="AMX" pitchFamily="2" charset="77"/>
                        </a:rPr>
                        <a:t>Não compartilha internet, utiliza</a:t>
                      </a:r>
                      <a:br>
                        <a:rPr lang="pt-BR" sz="1600" b="0" dirty="0">
                          <a:solidFill>
                            <a:schemeClr val="bg1"/>
                          </a:solidFill>
                          <a:latin typeface="AMX" pitchFamily="2" charset="77"/>
                        </a:rPr>
                      </a:br>
                      <a:r>
                        <a:rPr lang="pt-BR" sz="1600" b="0" dirty="0">
                          <a:solidFill>
                            <a:schemeClr val="bg1"/>
                          </a:solidFill>
                          <a:latin typeface="AMX" pitchFamily="2" charset="77"/>
                        </a:rPr>
                        <a:t>os benefícios do Claro internet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99005641"/>
                  </a:ext>
                </a:extLst>
              </a:tr>
              <a:tr h="329482">
                <a:tc vMerge="1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pt-BR" sz="1600" b="0" dirty="0">
                        <a:solidFill>
                          <a:schemeClr val="bg1"/>
                        </a:solidFill>
                        <a:latin typeface="AMX" pitchFamily="2" charset="77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332F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pt-BR" sz="1600" b="1" dirty="0">
                        <a:solidFill>
                          <a:schemeClr val="bg1"/>
                        </a:solidFill>
                        <a:latin typeface="AMX" pitchFamily="2" charset="77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332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16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AMX" pitchFamily="2" charset="77"/>
                          <a:ea typeface="+mn-ea"/>
                          <a:cs typeface="+mn-cs"/>
                        </a:rPr>
                        <a:t>120GB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332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55741390"/>
                  </a:ext>
                </a:extLst>
              </a:tr>
              <a:tr h="634512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sz="1600" b="0" dirty="0">
                          <a:solidFill>
                            <a:srgbClr val="000000"/>
                          </a:solidFill>
                          <a:latin typeface="AMX" pitchFamily="2" charset="77"/>
                        </a:rPr>
                        <a:t>R$ 55,00</a:t>
                      </a: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8D8D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sz="1600" b="0" dirty="0" err="1">
                          <a:solidFill>
                            <a:srgbClr val="000000"/>
                          </a:solidFill>
                          <a:latin typeface="AMX" pitchFamily="2" charset="77"/>
                        </a:rPr>
                        <a:t>R</a:t>
                      </a:r>
                      <a:r>
                        <a:rPr lang="pt-BR" sz="1600" b="0" dirty="0">
                          <a:solidFill>
                            <a:srgbClr val="000000"/>
                          </a:solidFill>
                          <a:latin typeface="AMX" pitchFamily="2" charset="77"/>
                        </a:rPr>
                        <a:t>$ 29,99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8D8D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1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MX" pitchFamily="2" charset="77"/>
                          <a:ea typeface="+mn-ea"/>
                          <a:cs typeface="+mn-cs"/>
                        </a:rPr>
                        <a:t>R</a:t>
                      </a:r>
                      <a:r>
                        <a:rPr kumimoji="0" lang="pt-BR" sz="1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MX" pitchFamily="2" charset="77"/>
                          <a:ea typeface="+mn-ea"/>
                          <a:cs typeface="+mn-cs"/>
                        </a:rPr>
                        <a:t>$ 109,90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8D8D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80580185"/>
                  </a:ext>
                </a:extLst>
              </a:tr>
            </a:tbl>
          </a:graphicData>
        </a:graphic>
      </p:graphicFrame>
      <p:sp>
        <p:nvSpPr>
          <p:cNvPr id="9" name="Rounded Rectangle 8">
            <a:extLst>
              <a:ext uri="{FF2B5EF4-FFF2-40B4-BE49-F238E27FC236}">
                <a16:creationId xmlns:a16="http://schemas.microsoft.com/office/drawing/2014/main" id="{4C4D9541-C134-7BE5-8544-45EA76A7F7F5}"/>
              </a:ext>
            </a:extLst>
          </p:cNvPr>
          <p:cNvSpPr/>
          <p:nvPr/>
        </p:nvSpPr>
        <p:spPr>
          <a:xfrm>
            <a:off x="1025769" y="3868071"/>
            <a:ext cx="10140462" cy="2228496"/>
          </a:xfrm>
          <a:prstGeom prst="roundRect">
            <a:avLst>
              <a:gd name="adj" fmla="val 6566"/>
            </a:avLst>
          </a:prstGeom>
          <a:noFill/>
          <a:ln>
            <a:solidFill>
              <a:srgbClr val="0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MX" pitchFamily="2" charset="77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622217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4" presetClass="path" presetSubtype="0" accel="50000" decel="50000" fill="hold" grpId="1" nodeType="withEffect">
                                  <p:stCondLst>
                                    <p:cond delay="250"/>
                                  </p:stCondLst>
                                  <p:childTnLst>
                                    <p:animMotion origin="layout" path="M 0 0.10347 L 0 -2.59259E-6 " pathEditMode="relative" rAng="0" ptsTypes="AA">
                                      <p:cBhvr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51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25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750"/>
                            </p:stCondLst>
                            <p:childTnLst>
                              <p:par>
                                <p:cTn id="1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1" presetClass="entr" presetSubtype="1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3" grpId="1" animBg="1"/>
      <p:bldP spid="4" grpId="0"/>
      <p:bldP spid="9" grpId="0" animBg="1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9DAC19F-BC9B-BE14-B327-7E5D9733BA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val 6">
            <a:extLst>
              <a:ext uri="{FF2B5EF4-FFF2-40B4-BE49-F238E27FC236}">
                <a16:creationId xmlns:a16="http://schemas.microsoft.com/office/drawing/2014/main" id="{D40DE0A9-067C-D92A-3E88-3A75643D78DA}"/>
              </a:ext>
            </a:extLst>
          </p:cNvPr>
          <p:cNvSpPr/>
          <p:nvPr/>
        </p:nvSpPr>
        <p:spPr>
          <a:xfrm>
            <a:off x="7392236" y="1165796"/>
            <a:ext cx="4321138" cy="4321136"/>
          </a:xfrm>
          <a:prstGeom prst="ellipse">
            <a:avLst/>
          </a:prstGeom>
          <a:noFill/>
          <a:ln w="9525">
            <a:solidFill>
              <a:srgbClr val="0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AMX" pitchFamily="2" charset="77"/>
            </a:endParaRP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C4589FEE-BAAC-3E29-4E5A-73A94AF8D89C}"/>
              </a:ext>
            </a:extLst>
          </p:cNvPr>
          <p:cNvSpPr/>
          <p:nvPr/>
        </p:nvSpPr>
        <p:spPr>
          <a:xfrm>
            <a:off x="7517179" y="1290740"/>
            <a:ext cx="4071251" cy="4071248"/>
          </a:xfrm>
          <a:prstGeom prst="ellipse">
            <a:avLst/>
          </a:prstGeom>
          <a:noFill/>
          <a:ln w="9525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AMX" pitchFamily="2" charset="77"/>
            </a:endParaRPr>
          </a:p>
        </p:txBody>
      </p:sp>
      <p:pic>
        <p:nvPicPr>
          <p:cNvPr id="4" name="Picture 3" descr="A person with curly hair and arms crossed&#10;&#10;Description automatically generated">
            <a:extLst>
              <a:ext uri="{FF2B5EF4-FFF2-40B4-BE49-F238E27FC236}">
                <a16:creationId xmlns:a16="http://schemas.microsoft.com/office/drawing/2014/main" id="{D6B6C784-3216-936F-F7D3-AE369C0AC86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37715" y="388878"/>
            <a:ext cx="3637777" cy="6469122"/>
          </a:xfrm>
          <a:prstGeom prst="rect">
            <a:avLst/>
          </a:prstGeom>
        </p:spPr>
      </p:pic>
      <p:sp>
        <p:nvSpPr>
          <p:cNvPr id="5" name="Round Same-side Corner of Rectangle 4">
            <a:extLst>
              <a:ext uri="{FF2B5EF4-FFF2-40B4-BE49-F238E27FC236}">
                <a16:creationId xmlns:a16="http://schemas.microsoft.com/office/drawing/2014/main" id="{7FFCF2D0-0670-CFFD-8ABA-CC9E845A9E09}"/>
              </a:ext>
            </a:extLst>
          </p:cNvPr>
          <p:cNvSpPr/>
          <p:nvPr/>
        </p:nvSpPr>
        <p:spPr>
          <a:xfrm rot="5400000" flipH="1">
            <a:off x="69978" y="-69986"/>
            <a:ext cx="6857999" cy="6997962"/>
          </a:xfrm>
          <a:prstGeom prst="round2SameRect">
            <a:avLst>
              <a:gd name="adj1" fmla="val 11849"/>
              <a:gd name="adj2" fmla="val 0"/>
            </a:avLst>
          </a:prstGeom>
          <a:solidFill>
            <a:srgbClr val="961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AMX" pitchFamily="2" charset="77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4E0F214-8F6C-CE93-99F7-D2FA71A78CAD}"/>
              </a:ext>
            </a:extLst>
          </p:cNvPr>
          <p:cNvSpPr txBox="1"/>
          <p:nvPr/>
        </p:nvSpPr>
        <p:spPr>
          <a:xfrm>
            <a:off x="603571" y="897785"/>
            <a:ext cx="52560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 err="1">
                <a:solidFill>
                  <a:schemeClr val="bg1"/>
                </a:solidFill>
                <a:latin typeface="AMX" pitchFamily="2" charset="77"/>
              </a:rPr>
              <a:t>Hoje</a:t>
            </a:r>
            <a:r>
              <a:rPr lang="en-US" sz="3600" b="1" dirty="0">
                <a:solidFill>
                  <a:schemeClr val="bg1"/>
                </a:solidFill>
                <a:latin typeface="AMX" pitchFamily="2" charset="77"/>
              </a:rPr>
              <a:t> </a:t>
            </a:r>
            <a:r>
              <a:rPr lang="en-US" sz="3600" b="1" dirty="0" err="1">
                <a:solidFill>
                  <a:schemeClr val="bg1"/>
                </a:solidFill>
                <a:latin typeface="AMX" pitchFamily="2" charset="77"/>
              </a:rPr>
              <a:t>vamos</a:t>
            </a:r>
            <a:r>
              <a:rPr lang="en-US" sz="3600" b="1" dirty="0">
                <a:solidFill>
                  <a:schemeClr val="bg1"/>
                </a:solidFill>
                <a:latin typeface="AMX" pitchFamily="2" charset="77"/>
              </a:rPr>
              <a:t> </a:t>
            </a:r>
            <a:r>
              <a:rPr lang="en-US" sz="3600" b="1" dirty="0" err="1">
                <a:solidFill>
                  <a:schemeClr val="bg1"/>
                </a:solidFill>
                <a:latin typeface="AMX" pitchFamily="2" charset="77"/>
              </a:rPr>
              <a:t>conhecer</a:t>
            </a:r>
            <a:r>
              <a:rPr lang="en-US" sz="3600" b="1" dirty="0">
                <a:solidFill>
                  <a:schemeClr val="bg1"/>
                </a:solidFill>
                <a:latin typeface="AMX" pitchFamily="2" charset="77"/>
              </a:rPr>
              <a:t>: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D85385F-4C3D-D40E-F33F-5E26C06D3B87}"/>
              </a:ext>
            </a:extLst>
          </p:cNvPr>
          <p:cNvSpPr txBox="1"/>
          <p:nvPr/>
        </p:nvSpPr>
        <p:spPr>
          <a:xfrm>
            <a:off x="1289259" y="1562410"/>
            <a:ext cx="663964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US" sz="8800" b="1" dirty="0">
                <a:ln w="12700">
                  <a:solidFill>
                    <a:srgbClr val="C98B31"/>
                  </a:solidFill>
                </a:ln>
                <a:noFill/>
                <a:latin typeface="AMX" pitchFamily="2" charset="77"/>
              </a:rPr>
              <a:t>1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836F171-3111-C2A8-BE2C-7B0639E2822D}"/>
              </a:ext>
            </a:extLst>
          </p:cNvPr>
          <p:cNvSpPr txBox="1"/>
          <p:nvPr/>
        </p:nvSpPr>
        <p:spPr>
          <a:xfrm>
            <a:off x="1156210" y="2705720"/>
            <a:ext cx="797013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US" sz="8800" b="1" dirty="0">
                <a:ln w="12700">
                  <a:solidFill>
                    <a:srgbClr val="C98B31"/>
                  </a:solidFill>
                </a:ln>
                <a:noFill/>
                <a:latin typeface="AMX" pitchFamily="2" charset="77"/>
              </a:rPr>
              <a:t>2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5491EE4-59FD-75A9-2B9C-BCC3309AE314}"/>
              </a:ext>
            </a:extLst>
          </p:cNvPr>
          <p:cNvSpPr txBox="1"/>
          <p:nvPr/>
        </p:nvSpPr>
        <p:spPr>
          <a:xfrm>
            <a:off x="1156210" y="3808993"/>
            <a:ext cx="797013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US" sz="8800" b="1" dirty="0">
                <a:ln w="12700">
                  <a:solidFill>
                    <a:srgbClr val="C98B31"/>
                  </a:solidFill>
                </a:ln>
                <a:noFill/>
                <a:latin typeface="AMX" pitchFamily="2" charset="77"/>
              </a:rPr>
              <a:t>3</a:t>
            </a:r>
          </a:p>
        </p:txBody>
      </p:sp>
      <p:pic>
        <p:nvPicPr>
          <p:cNvPr id="15" name="Graphic 14">
            <a:extLst>
              <a:ext uri="{FF2B5EF4-FFF2-40B4-BE49-F238E27FC236}">
                <a16:creationId xmlns:a16="http://schemas.microsoft.com/office/drawing/2014/main" id="{64054ED9-CBCE-E503-1D13-3A572C446EA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22204" y="184296"/>
            <a:ext cx="589478" cy="212867"/>
          </a:xfrm>
          <a:prstGeom prst="rect">
            <a:avLst/>
          </a:prstGeom>
        </p:spPr>
      </p:pic>
      <p:sp>
        <p:nvSpPr>
          <p:cNvPr id="16" name="Arc 15">
            <a:extLst>
              <a:ext uri="{FF2B5EF4-FFF2-40B4-BE49-F238E27FC236}">
                <a16:creationId xmlns:a16="http://schemas.microsoft.com/office/drawing/2014/main" id="{25DE5DB3-4D83-4BB3-6EC6-DABD9D4277BD}"/>
              </a:ext>
            </a:extLst>
          </p:cNvPr>
          <p:cNvSpPr/>
          <p:nvPr/>
        </p:nvSpPr>
        <p:spPr>
          <a:xfrm>
            <a:off x="516943" y="4398119"/>
            <a:ext cx="1277459" cy="1277459"/>
          </a:xfrm>
          <a:prstGeom prst="arc">
            <a:avLst>
              <a:gd name="adj1" fmla="val 5856920"/>
              <a:gd name="adj2" fmla="val 12219453"/>
            </a:avLst>
          </a:prstGeom>
          <a:noFill/>
          <a:ln w="9525">
            <a:solidFill>
              <a:srgbClr val="000000"/>
            </a:solidFill>
            <a:headEnd type="arrow"/>
            <a:tailEnd type="non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>
              <a:latin typeface="AMX" pitchFamily="2" charset="77"/>
            </a:endParaRPr>
          </a:p>
        </p:txBody>
      </p:sp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B97D0A6E-39CD-D1D5-F519-8045156FEA84}"/>
              </a:ext>
            </a:extLst>
          </p:cNvPr>
          <p:cNvSpPr/>
          <p:nvPr/>
        </p:nvSpPr>
        <p:spPr>
          <a:xfrm>
            <a:off x="1982346" y="1781823"/>
            <a:ext cx="4243924" cy="893166"/>
          </a:xfrm>
          <a:prstGeom prst="roundRect">
            <a:avLst/>
          </a:prstGeom>
          <a:solidFill>
            <a:srgbClr val="CA332F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184150"/>
            <a:r>
              <a:rPr lang="en-US" sz="3200" b="1" dirty="0" err="1">
                <a:solidFill>
                  <a:schemeClr val="bg1"/>
                </a:solidFill>
                <a:latin typeface="AMX" pitchFamily="2" charset="77"/>
              </a:rPr>
              <a:t>Planos</a:t>
            </a:r>
            <a:endParaRPr lang="en-US" sz="3200" b="1" dirty="0">
              <a:solidFill>
                <a:schemeClr val="bg1"/>
              </a:solidFill>
              <a:latin typeface="AMX" pitchFamily="2" charset="77"/>
            </a:endParaRPr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F93EB321-C931-191B-50A0-668619B16E3B}"/>
              </a:ext>
            </a:extLst>
          </p:cNvPr>
          <p:cNvSpPr/>
          <p:nvPr/>
        </p:nvSpPr>
        <p:spPr>
          <a:xfrm>
            <a:off x="1982346" y="2904135"/>
            <a:ext cx="4243924" cy="893166"/>
          </a:xfrm>
          <a:prstGeom prst="roundRect">
            <a:avLst/>
          </a:prstGeom>
          <a:solidFill>
            <a:srgbClr val="CA332F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184150"/>
            <a:r>
              <a:rPr lang="en-US" sz="3200" b="1" dirty="0" err="1">
                <a:solidFill>
                  <a:schemeClr val="bg1"/>
                </a:solidFill>
                <a:latin typeface="AMX" pitchFamily="2" charset="77"/>
              </a:rPr>
              <a:t>Benefícios</a:t>
            </a:r>
            <a:endParaRPr lang="en-US" sz="3200" b="1" dirty="0">
              <a:solidFill>
                <a:schemeClr val="bg1"/>
              </a:solidFill>
              <a:latin typeface="AMX" pitchFamily="2" charset="77"/>
            </a:endParaRPr>
          </a:p>
        </p:txBody>
      </p:sp>
      <p:sp>
        <p:nvSpPr>
          <p:cNvPr id="17" name="Rounded Rectangle 16">
            <a:extLst>
              <a:ext uri="{FF2B5EF4-FFF2-40B4-BE49-F238E27FC236}">
                <a16:creationId xmlns:a16="http://schemas.microsoft.com/office/drawing/2014/main" id="{2EC19894-FF64-3B46-47CB-FDBBCCB7F88E}"/>
              </a:ext>
            </a:extLst>
          </p:cNvPr>
          <p:cNvSpPr/>
          <p:nvPr/>
        </p:nvSpPr>
        <p:spPr>
          <a:xfrm>
            <a:off x="1982346" y="4026447"/>
            <a:ext cx="4243924" cy="893166"/>
          </a:xfrm>
          <a:prstGeom prst="roundRect">
            <a:avLst/>
          </a:prstGeom>
          <a:solidFill>
            <a:srgbClr val="CA332F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184150"/>
            <a:r>
              <a:rPr lang="en-US" sz="3200" b="1" dirty="0" err="1">
                <a:solidFill>
                  <a:schemeClr val="bg1"/>
                </a:solidFill>
                <a:latin typeface="AMX" pitchFamily="2" charset="77"/>
              </a:rPr>
              <a:t>Linhas</a:t>
            </a:r>
            <a:r>
              <a:rPr lang="en-US" sz="3200" b="1" dirty="0">
                <a:solidFill>
                  <a:schemeClr val="bg1"/>
                </a:solidFill>
                <a:latin typeface="AMX" pitchFamily="2" charset="77"/>
              </a:rPr>
              <a:t> </a:t>
            </a:r>
            <a:r>
              <a:rPr lang="en-US" sz="3200" b="1" dirty="0" err="1">
                <a:solidFill>
                  <a:schemeClr val="bg1"/>
                </a:solidFill>
                <a:latin typeface="AMX" pitchFamily="2" charset="77"/>
              </a:rPr>
              <a:t>adicionais</a:t>
            </a:r>
            <a:endParaRPr lang="en-US" sz="3200" b="1" dirty="0">
              <a:solidFill>
                <a:schemeClr val="bg1"/>
              </a:solidFill>
              <a:latin typeface="AMX" pitchFamily="2" charset="77"/>
            </a:endParaRPr>
          </a:p>
        </p:txBody>
      </p:sp>
      <p:sp>
        <p:nvSpPr>
          <p:cNvPr id="18" name="Rounded Rectangle 17">
            <a:extLst>
              <a:ext uri="{FF2B5EF4-FFF2-40B4-BE49-F238E27FC236}">
                <a16:creationId xmlns:a16="http://schemas.microsoft.com/office/drawing/2014/main" id="{E683A870-5810-84DC-9345-ADBA7648FA76}"/>
              </a:ext>
            </a:extLst>
          </p:cNvPr>
          <p:cNvSpPr/>
          <p:nvPr/>
        </p:nvSpPr>
        <p:spPr>
          <a:xfrm>
            <a:off x="1982346" y="5148759"/>
            <a:ext cx="4243924" cy="893166"/>
          </a:xfrm>
          <a:prstGeom prst="roundRect">
            <a:avLst/>
          </a:prstGeom>
          <a:solidFill>
            <a:srgbClr val="CA332F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184150"/>
            <a:r>
              <a:rPr lang="en-US" sz="3200" b="1" dirty="0" err="1">
                <a:solidFill>
                  <a:schemeClr val="bg1"/>
                </a:solidFill>
                <a:latin typeface="AMX" pitchFamily="2" charset="77"/>
              </a:rPr>
              <a:t>Pacotes</a:t>
            </a:r>
            <a:r>
              <a:rPr lang="en-US" sz="3200" b="1" dirty="0">
                <a:solidFill>
                  <a:schemeClr val="bg1"/>
                </a:solidFill>
                <a:latin typeface="AMX" pitchFamily="2" charset="77"/>
              </a:rPr>
              <a:t> </a:t>
            </a:r>
            <a:r>
              <a:rPr lang="en-US" sz="3200" b="1" dirty="0" err="1">
                <a:solidFill>
                  <a:schemeClr val="bg1"/>
                </a:solidFill>
                <a:latin typeface="AMX" pitchFamily="2" charset="77"/>
              </a:rPr>
              <a:t>Adicionais</a:t>
            </a:r>
            <a:endParaRPr lang="en-US" sz="3200" b="1" dirty="0">
              <a:solidFill>
                <a:schemeClr val="bg1"/>
              </a:solidFill>
              <a:latin typeface="AMX" pitchFamily="2" charset="77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BE955EDC-CB32-AA73-C38D-410FDBD6B7AD}"/>
              </a:ext>
            </a:extLst>
          </p:cNvPr>
          <p:cNvSpPr txBox="1"/>
          <p:nvPr/>
        </p:nvSpPr>
        <p:spPr>
          <a:xfrm>
            <a:off x="1119340" y="4952303"/>
            <a:ext cx="833883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US" sz="8800" b="1" dirty="0">
                <a:ln w="12700">
                  <a:solidFill>
                    <a:srgbClr val="C98B31"/>
                  </a:solidFill>
                </a:ln>
                <a:noFill/>
                <a:latin typeface="AMX" pitchFamily="2" charset="77"/>
              </a:rPr>
              <a:t>4</a:t>
            </a:r>
          </a:p>
        </p:txBody>
      </p:sp>
    </p:spTree>
    <p:extLst>
      <p:ext uri="{BB962C8B-B14F-4D97-AF65-F5344CB8AC3E}">
        <p14:creationId xmlns:p14="http://schemas.microsoft.com/office/powerpoint/2010/main" val="10565370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3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23268 0 L 8.33333E-7 0 " pathEditMode="relative" rAng="0" ptsTypes="AA">
                                      <p:cBhvr>
                                        <p:cTn id="9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628" y="0"/>
                                    </p:animMotion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grpId="0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4" presetClass="path" presetSubtype="0" accel="50000" decel="50000" fill="hold" grpId="1" nodeType="withEffect">
                                  <p:stCondLst>
                                    <p:cond delay="1100"/>
                                  </p:stCondLst>
                                  <p:childTnLst>
                                    <p:animMotion origin="layout" path="M -0.12239 7.40741E-7 L -3.95833E-6 7.40741E-7 " pathEditMode="relative" rAng="0" ptsTypes="AA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120" y="0"/>
                                    </p:animMotion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nodeType="with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63" presetClass="path" presetSubtype="0" accel="50000" decel="50000" fill="hold" nodeType="withEffect">
                                  <p:stCondLst>
                                    <p:cond delay="150"/>
                                  </p:stCondLst>
                                  <p:childTnLst>
                                    <p:animMotion origin="layout" path="M 0.23568 -1.48148E-6 L -3.95833E-6 -1.48148E-6 " pathEditMode="relative" rAng="0" ptsTypes="AA">
                                      <p:cBhvr>
                                        <p:cTn id="19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784" y="0"/>
                                    </p:animMotion>
                                  </p:childTnLst>
                                </p:cTn>
                              </p:par>
                              <p:par>
                                <p:cTn id="20" presetID="49" presetClass="entr" presetSubtype="0" decel="10000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49" presetClass="entr" presetSubtype="0" decel="100000" fill="hold" grpId="0" nodeType="withEffect">
                                  <p:stCondLst>
                                    <p:cond delay="115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1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63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989 1.48148E-6 L 1.45833E-6 1.48148E-6 " pathEditMode="relative" rAng="0" ptsTypes="AA">
                                      <p:cBhvr>
                                        <p:cTn id="40" dur="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95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2850"/>
                            </p:stCondLst>
                            <p:childTnLst>
                              <p:par>
                                <p:cTn id="4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63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989 1.48148E-6 L 1.45833E-6 1.48148E-6 " pathEditMode="relative" rAng="0" ptsTypes="AA">
                                      <p:cBhvr>
                                        <p:cTn id="49" dur="7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95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3600"/>
                            </p:stCondLst>
                            <p:childTnLst>
                              <p:par>
                                <p:cTn id="5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63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989 1.48148E-6 L 1.45833E-6 1.48148E-6 " pathEditMode="relative" rAng="0" ptsTypes="AA">
                                      <p:cBhvr>
                                        <p:cTn id="58" dur="75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95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4350"/>
                            </p:stCondLst>
                            <p:childTnLst>
                              <p:par>
                                <p:cTn id="6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63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989 1.48148E-6 L 1.45833E-6 1.48148E-6 " pathEditMode="relative" rAng="0" ptsTypes="AA">
                                      <p:cBhvr>
                                        <p:cTn id="67" dur="75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95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5100"/>
                            </p:stCondLst>
                            <p:childTnLst>
                              <p:par>
                                <p:cTn id="6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3" dur="75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74" dur="75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5" dur="75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6" presetID="3" presetClass="emph" presetSubtype="2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7" dur="75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A332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5" grpId="0" animBg="1"/>
      <p:bldP spid="5" grpId="1" animBg="1"/>
      <p:bldP spid="6" grpId="0"/>
      <p:bldP spid="6" grpId="1"/>
      <p:bldP spid="9" grpId="0"/>
      <p:bldP spid="11" grpId="0"/>
      <p:bldP spid="13" grpId="0"/>
      <p:bldP spid="16" grpId="0" animBg="1"/>
      <p:bldP spid="2" grpId="0" animBg="1"/>
      <p:bldP spid="2" grpId="1" animBg="1"/>
      <p:bldP spid="3" grpId="0" animBg="1"/>
      <p:bldP spid="3" grpId="1" animBg="1"/>
      <p:bldP spid="17" grpId="0" animBg="1"/>
      <p:bldP spid="17" grpId="1" animBg="1"/>
      <p:bldP spid="18" grpId="0" animBg="1"/>
      <p:bldP spid="18" grpId="1" animBg="1"/>
      <p:bldP spid="18" grpId="2" animBg="1"/>
      <p:bldP spid="19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A99CE1C-4B7A-2CB4-3ECD-4E2D4F02C741}"/>
              </a:ext>
            </a:extLst>
          </p:cNvPr>
          <p:cNvSpPr txBox="1"/>
          <p:nvPr/>
        </p:nvSpPr>
        <p:spPr>
          <a:xfrm>
            <a:off x="3230486" y="370923"/>
            <a:ext cx="573105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400" b="1" dirty="0">
                <a:ln>
                  <a:solidFill>
                    <a:srgbClr val="000000"/>
                  </a:solidFill>
                </a:ln>
                <a:noFill/>
                <a:latin typeface="AMX" pitchFamily="2" charset="77"/>
              </a:rPr>
              <a:t>PACOTES ADICIONAIS</a:t>
            </a:r>
          </a:p>
        </p:txBody>
      </p:sp>
      <p:sp>
        <p:nvSpPr>
          <p:cNvPr id="3" name="Round Same-side Corner of Rectangle 2">
            <a:extLst>
              <a:ext uri="{FF2B5EF4-FFF2-40B4-BE49-F238E27FC236}">
                <a16:creationId xmlns:a16="http://schemas.microsoft.com/office/drawing/2014/main" id="{B2656E98-B30A-3CF9-3A8B-A4B8BEF345EE}"/>
              </a:ext>
            </a:extLst>
          </p:cNvPr>
          <p:cNvSpPr/>
          <p:nvPr/>
        </p:nvSpPr>
        <p:spPr>
          <a:xfrm>
            <a:off x="0" y="1301555"/>
            <a:ext cx="12191999" cy="5574144"/>
          </a:xfrm>
          <a:prstGeom prst="round2SameRect">
            <a:avLst>
              <a:gd name="adj1" fmla="val 11849"/>
              <a:gd name="adj2" fmla="val 0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AMX" pitchFamily="2" charset="77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68B5A2F-E73F-19DF-99D0-B2BC6D425337}"/>
              </a:ext>
            </a:extLst>
          </p:cNvPr>
          <p:cNvSpPr txBox="1"/>
          <p:nvPr/>
        </p:nvSpPr>
        <p:spPr>
          <a:xfrm>
            <a:off x="1237488" y="2227362"/>
            <a:ext cx="97170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>
                <a:solidFill>
                  <a:srgbClr val="000000"/>
                </a:solidFill>
                <a:latin typeface="AMX" pitchFamily="2" charset="77"/>
              </a:rPr>
              <a:t>Caso a </a:t>
            </a:r>
            <a:r>
              <a:rPr lang="en-US" sz="2400" dirty="0" err="1">
                <a:solidFill>
                  <a:srgbClr val="000000"/>
                </a:solidFill>
                <a:latin typeface="AMX" pitchFamily="2" charset="77"/>
              </a:rPr>
              <a:t>franquia</a:t>
            </a:r>
            <a:r>
              <a:rPr lang="en-US" sz="2400" dirty="0">
                <a:solidFill>
                  <a:srgbClr val="000000"/>
                </a:solidFill>
                <a:latin typeface="AMX" pitchFamily="2" charset="77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AMX" pitchFamily="2" charset="77"/>
              </a:rPr>
              <a:t>acabe</a:t>
            </a:r>
            <a:r>
              <a:rPr lang="en-US" sz="2400" dirty="0">
                <a:solidFill>
                  <a:srgbClr val="000000"/>
                </a:solidFill>
                <a:latin typeface="AMX" pitchFamily="2" charset="77"/>
              </a:rPr>
              <a:t>, </a:t>
            </a:r>
            <a:r>
              <a:rPr lang="en-US" sz="2400" dirty="0" err="1">
                <a:solidFill>
                  <a:srgbClr val="000000"/>
                </a:solidFill>
                <a:latin typeface="AMX" pitchFamily="2" charset="77"/>
              </a:rPr>
              <a:t>ainda</a:t>
            </a:r>
            <a:r>
              <a:rPr lang="en-US" sz="2400" dirty="0">
                <a:solidFill>
                  <a:srgbClr val="000000"/>
                </a:solidFill>
                <a:latin typeface="AMX" pitchFamily="2" charset="77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AMX" pitchFamily="2" charset="77"/>
              </a:rPr>
              <a:t>temos</a:t>
            </a:r>
            <a:r>
              <a:rPr lang="en-US" sz="2400" dirty="0">
                <a:solidFill>
                  <a:srgbClr val="000000"/>
                </a:solidFill>
                <a:latin typeface="AMX" pitchFamily="2" charset="77"/>
              </a:rPr>
              <a:t> </a:t>
            </a:r>
            <a:r>
              <a:rPr lang="en-US" sz="2400" b="1" dirty="0" err="1">
                <a:solidFill>
                  <a:srgbClr val="000000"/>
                </a:solidFill>
                <a:highlight>
                  <a:srgbClr val="C98B31"/>
                </a:highlight>
                <a:latin typeface="AMX" pitchFamily="2" charset="77"/>
              </a:rPr>
              <a:t>pacotes</a:t>
            </a:r>
            <a:r>
              <a:rPr lang="en-US" sz="2400" b="1" dirty="0">
                <a:solidFill>
                  <a:srgbClr val="000000"/>
                </a:solidFill>
                <a:highlight>
                  <a:srgbClr val="C98B31"/>
                </a:highlight>
                <a:latin typeface="AMX" pitchFamily="2" charset="77"/>
              </a:rPr>
              <a:t> </a:t>
            </a:r>
            <a:r>
              <a:rPr lang="en-US" sz="2400" b="1" dirty="0" err="1">
                <a:solidFill>
                  <a:srgbClr val="000000"/>
                </a:solidFill>
                <a:highlight>
                  <a:srgbClr val="C98B31"/>
                </a:highlight>
                <a:latin typeface="AMX" pitchFamily="2" charset="77"/>
              </a:rPr>
              <a:t>adicionais</a:t>
            </a:r>
            <a:r>
              <a:rPr lang="en-US" sz="2400" b="1" dirty="0">
                <a:solidFill>
                  <a:srgbClr val="000000"/>
                </a:solidFill>
                <a:highlight>
                  <a:srgbClr val="C98B31"/>
                </a:highlight>
                <a:latin typeface="AMX" pitchFamily="2" charset="77"/>
              </a:rPr>
              <a:t> para </a:t>
            </a:r>
            <a:r>
              <a:rPr lang="en-US" sz="2400" b="1" dirty="0" err="1">
                <a:solidFill>
                  <a:srgbClr val="000000"/>
                </a:solidFill>
                <a:highlight>
                  <a:srgbClr val="C98B31"/>
                </a:highlight>
                <a:latin typeface="AMX" pitchFamily="2" charset="77"/>
              </a:rPr>
              <a:t>contratar</a:t>
            </a:r>
            <a:r>
              <a:rPr lang="en-US" sz="2400" dirty="0">
                <a:solidFill>
                  <a:srgbClr val="000000"/>
                </a:solidFill>
                <a:latin typeface="AMX" pitchFamily="2" charset="77"/>
              </a:rPr>
              <a:t>!</a:t>
            </a:r>
          </a:p>
        </p:txBody>
      </p:sp>
      <p:graphicFrame>
        <p:nvGraphicFramePr>
          <p:cNvPr id="7" name="Tabela 6">
            <a:extLst>
              <a:ext uri="{FF2B5EF4-FFF2-40B4-BE49-F238E27FC236}">
                <a16:creationId xmlns:a16="http://schemas.microsoft.com/office/drawing/2014/main" id="{8D9A220A-BD9B-2F05-AB01-9006C2D5694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54631439"/>
              </p:ext>
            </p:extLst>
          </p:nvPr>
        </p:nvGraphicFramePr>
        <p:xfrm>
          <a:off x="4255008" y="3707437"/>
          <a:ext cx="3681984" cy="135619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40992">
                  <a:extLst>
                    <a:ext uri="{9D8B030D-6E8A-4147-A177-3AD203B41FA5}">
                      <a16:colId xmlns:a16="http://schemas.microsoft.com/office/drawing/2014/main" val="3986983901"/>
                    </a:ext>
                  </a:extLst>
                </a:gridCol>
                <a:gridCol w="1840992">
                  <a:extLst>
                    <a:ext uri="{9D8B030D-6E8A-4147-A177-3AD203B41FA5}">
                      <a16:colId xmlns:a16="http://schemas.microsoft.com/office/drawing/2014/main" val="2553325711"/>
                    </a:ext>
                  </a:extLst>
                </a:gridCol>
              </a:tblGrid>
              <a:tr h="452064">
                <a:tc>
                  <a:txBody>
                    <a:bodyPr/>
                    <a:lstStyle/>
                    <a:p>
                      <a:pPr algn="ctr"/>
                      <a:r>
                        <a:rPr lang="pt-BR" sz="1800" dirty="0">
                          <a:solidFill>
                            <a:schemeClr val="bg1"/>
                          </a:solidFill>
                          <a:latin typeface="AMX" pitchFamily="2" charset="77"/>
                        </a:rPr>
                        <a:t>PACOTE</a:t>
                      </a: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sz="1800" dirty="0">
                          <a:solidFill>
                            <a:schemeClr val="bg1"/>
                          </a:solidFill>
                          <a:latin typeface="AMX" pitchFamily="2" charset="77"/>
                        </a:rPr>
                        <a:t>PREÇO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81337666"/>
                  </a:ext>
                </a:extLst>
              </a:tr>
              <a:tr h="452064">
                <a:tc>
                  <a:txBody>
                    <a:bodyPr/>
                    <a:lstStyle/>
                    <a:p>
                      <a:pPr algn="ctr"/>
                      <a:r>
                        <a:rPr lang="pt-BR" sz="1800" b="1" dirty="0">
                          <a:latin typeface="AMX" pitchFamily="2" charset="77"/>
                        </a:rPr>
                        <a:t>5 GB</a:t>
                      </a: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8D8D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sz="1800" b="0" dirty="0" err="1">
                          <a:latin typeface="AMX" pitchFamily="2" charset="77"/>
                        </a:rPr>
                        <a:t>R</a:t>
                      </a:r>
                      <a:r>
                        <a:rPr lang="pt-BR" sz="1800" b="0" dirty="0">
                          <a:latin typeface="AMX" pitchFamily="2" charset="77"/>
                        </a:rPr>
                        <a:t>$ 20,00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8D8D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64367482"/>
                  </a:ext>
                </a:extLst>
              </a:tr>
              <a:tr h="452064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18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MX" pitchFamily="2" charset="77"/>
                          <a:ea typeface="+mn-ea"/>
                          <a:cs typeface="+mn-cs"/>
                        </a:rPr>
                        <a:t>10 GB</a:t>
                      </a: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8D8D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sz="1800" b="0" dirty="0" err="1">
                          <a:latin typeface="AMX" pitchFamily="2" charset="77"/>
                        </a:rPr>
                        <a:t>R</a:t>
                      </a:r>
                      <a:r>
                        <a:rPr lang="pt-BR" sz="1800" b="0" dirty="0">
                          <a:latin typeface="AMX" pitchFamily="2" charset="77"/>
                        </a:rPr>
                        <a:t>$ 30,00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8D8D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48073669"/>
                  </a:ext>
                </a:extLst>
              </a:tr>
            </a:tbl>
          </a:graphicData>
        </a:graphic>
      </p:graphicFrame>
      <p:sp>
        <p:nvSpPr>
          <p:cNvPr id="9" name="Rounded Rectangle 8">
            <a:extLst>
              <a:ext uri="{FF2B5EF4-FFF2-40B4-BE49-F238E27FC236}">
                <a16:creationId xmlns:a16="http://schemas.microsoft.com/office/drawing/2014/main" id="{DCFFF8F6-7E08-3AF8-F2AE-11D13708D1A5}"/>
              </a:ext>
            </a:extLst>
          </p:cNvPr>
          <p:cNvSpPr/>
          <p:nvPr/>
        </p:nvSpPr>
        <p:spPr>
          <a:xfrm>
            <a:off x="4117847" y="3530066"/>
            <a:ext cx="3956306" cy="1637679"/>
          </a:xfrm>
          <a:prstGeom prst="roundRect">
            <a:avLst>
              <a:gd name="adj" fmla="val 6566"/>
            </a:avLst>
          </a:prstGeom>
          <a:noFill/>
          <a:ln>
            <a:solidFill>
              <a:srgbClr val="0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AMX" pitchFamily="2" charset="77"/>
            </a:endParaRPr>
          </a:p>
        </p:txBody>
      </p:sp>
      <p:sp>
        <p:nvSpPr>
          <p:cNvPr id="10" name="Arc 9">
            <a:extLst>
              <a:ext uri="{FF2B5EF4-FFF2-40B4-BE49-F238E27FC236}">
                <a16:creationId xmlns:a16="http://schemas.microsoft.com/office/drawing/2014/main" id="{7AF73F60-43C4-1FC5-532C-81B6A21ACE06}"/>
              </a:ext>
            </a:extLst>
          </p:cNvPr>
          <p:cNvSpPr/>
          <p:nvPr/>
        </p:nvSpPr>
        <p:spPr>
          <a:xfrm flipH="1">
            <a:off x="7572584" y="2473871"/>
            <a:ext cx="1277459" cy="1332748"/>
          </a:xfrm>
          <a:prstGeom prst="arc">
            <a:avLst>
              <a:gd name="adj1" fmla="val 5683200"/>
              <a:gd name="adj2" fmla="val 13025064"/>
            </a:avLst>
          </a:prstGeom>
          <a:noFill/>
          <a:ln w="9525">
            <a:solidFill>
              <a:srgbClr val="000000"/>
            </a:solidFill>
            <a:headEnd type="arrow"/>
            <a:tailEnd type="non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>
              <a:latin typeface="AMX" pitchFamily="2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4186472554"/>
      </p:ext>
    </p:extLst>
  </p:cSld>
  <p:clrMapOvr>
    <a:masterClrMapping/>
  </p:clrMapOvr>
  <p:transition spd="slow">
    <p:pu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4" presetClass="path" presetSubtype="0" accel="50000" decel="50000" fill="hold" grpId="1" nodeType="withEffect">
                                  <p:stCondLst>
                                    <p:cond delay="250"/>
                                  </p:stCondLst>
                                  <p:childTnLst>
                                    <p:animMotion origin="layout" path="M 0 0.10348 L 0 -4.81481E-6 " pathEditMode="relative" rAng="0" ptsTypes="AA">
                                      <p:cBhvr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51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25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75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1" presetClass="entr" presetSubtype="1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3" grpId="1" animBg="1"/>
      <p:bldP spid="4" grpId="0"/>
      <p:bldP spid="9" grpId="0" animBg="1"/>
      <p:bldP spid="10" grpId="0" animBg="1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val 5">
            <a:extLst>
              <a:ext uri="{FF2B5EF4-FFF2-40B4-BE49-F238E27FC236}">
                <a16:creationId xmlns:a16="http://schemas.microsoft.com/office/drawing/2014/main" id="{B5976785-8B91-EF71-6274-A60F24951A97}"/>
              </a:ext>
            </a:extLst>
          </p:cNvPr>
          <p:cNvSpPr/>
          <p:nvPr/>
        </p:nvSpPr>
        <p:spPr>
          <a:xfrm>
            <a:off x="289075" y="1398864"/>
            <a:ext cx="4714613" cy="4714613"/>
          </a:xfrm>
          <a:prstGeom prst="ellipse">
            <a:avLst/>
          </a:prstGeom>
          <a:noFill/>
          <a:ln w="9525">
            <a:solidFill>
              <a:srgbClr val="0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AMX" pitchFamily="2" charset="77"/>
            </a:endParaRP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E2EBEE2E-9BB9-886D-1874-C55E10E20E5A}"/>
              </a:ext>
            </a:extLst>
          </p:cNvPr>
          <p:cNvSpPr/>
          <p:nvPr/>
        </p:nvSpPr>
        <p:spPr>
          <a:xfrm>
            <a:off x="425395" y="1535185"/>
            <a:ext cx="4441972" cy="4441970"/>
          </a:xfrm>
          <a:prstGeom prst="ellipse">
            <a:avLst/>
          </a:prstGeom>
          <a:noFill/>
          <a:ln w="9525">
            <a:solidFill>
              <a:srgbClr val="CA332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AMX" pitchFamily="2" charset="77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55FBC9F5-1A5E-F7D7-08C6-6994A810805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727250" y="423863"/>
            <a:ext cx="3665299" cy="6434636"/>
          </a:xfrm>
          <a:prstGeom prst="rect">
            <a:avLst/>
          </a:prstGeom>
        </p:spPr>
      </p:pic>
      <p:sp>
        <p:nvSpPr>
          <p:cNvPr id="12" name="Round Same-side Corner of Rectangle 11">
            <a:extLst>
              <a:ext uri="{FF2B5EF4-FFF2-40B4-BE49-F238E27FC236}">
                <a16:creationId xmlns:a16="http://schemas.microsoft.com/office/drawing/2014/main" id="{D705C008-8785-704D-DEDB-480C2AEB09CA}"/>
              </a:ext>
            </a:extLst>
          </p:cNvPr>
          <p:cNvSpPr/>
          <p:nvPr/>
        </p:nvSpPr>
        <p:spPr>
          <a:xfrm rot="16200000">
            <a:off x="5241759" y="-92246"/>
            <a:ext cx="6857999" cy="7042484"/>
          </a:xfrm>
          <a:prstGeom prst="round2SameRect">
            <a:avLst>
              <a:gd name="adj1" fmla="val 11849"/>
              <a:gd name="adj2" fmla="val 0"/>
            </a:avLst>
          </a:prstGeom>
          <a:solidFill>
            <a:srgbClr val="D8D8D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AMX" pitchFamily="2" charset="77"/>
            </a:endParaRPr>
          </a:p>
        </p:txBody>
      </p:sp>
      <p:sp>
        <p:nvSpPr>
          <p:cNvPr id="5" name="Arc 4">
            <a:extLst>
              <a:ext uri="{FF2B5EF4-FFF2-40B4-BE49-F238E27FC236}">
                <a16:creationId xmlns:a16="http://schemas.microsoft.com/office/drawing/2014/main" id="{9800D1E1-8AFB-72A0-E9CC-BC9F77F69667}"/>
              </a:ext>
            </a:extLst>
          </p:cNvPr>
          <p:cNvSpPr/>
          <p:nvPr/>
        </p:nvSpPr>
        <p:spPr>
          <a:xfrm flipH="1">
            <a:off x="9267621" y="2221992"/>
            <a:ext cx="1277459" cy="1160493"/>
          </a:xfrm>
          <a:prstGeom prst="arc">
            <a:avLst>
              <a:gd name="adj1" fmla="val 10479717"/>
              <a:gd name="adj2" fmla="val 15357513"/>
            </a:avLst>
          </a:prstGeom>
          <a:noFill/>
          <a:ln w="9525">
            <a:solidFill>
              <a:srgbClr val="000000"/>
            </a:solidFill>
            <a:headEnd type="arrow"/>
            <a:tailEnd type="non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>
              <a:latin typeface="AMX" pitchFamily="2" charset="77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D169192-77C5-2CE3-75F1-80136BFB39DC}"/>
              </a:ext>
            </a:extLst>
          </p:cNvPr>
          <p:cNvSpPr txBox="1"/>
          <p:nvPr/>
        </p:nvSpPr>
        <p:spPr>
          <a:xfrm>
            <a:off x="5624334" y="864044"/>
            <a:ext cx="599839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b="1" dirty="0" err="1">
                <a:ln>
                  <a:solidFill>
                    <a:srgbClr val="000000"/>
                  </a:solidFill>
                </a:ln>
                <a:noFill/>
                <a:latin typeface="AMX" pitchFamily="2" charset="77"/>
              </a:rPr>
              <a:t>Recapitulando</a:t>
            </a:r>
            <a:r>
              <a:rPr lang="en-US" sz="6000" b="1" dirty="0">
                <a:ln>
                  <a:solidFill>
                    <a:srgbClr val="000000"/>
                  </a:solidFill>
                </a:ln>
                <a:noFill/>
                <a:latin typeface="AMX" pitchFamily="2" charset="77"/>
              </a:rPr>
              <a:t>…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26EDCD1-F746-77B7-9D7E-7245D6640B3E}"/>
              </a:ext>
            </a:extLst>
          </p:cNvPr>
          <p:cNvSpPr txBox="1"/>
          <p:nvPr/>
        </p:nvSpPr>
        <p:spPr>
          <a:xfrm>
            <a:off x="5641499" y="1897462"/>
            <a:ext cx="460360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rgbClr val="000000"/>
                </a:solidFill>
                <a:highlight>
                  <a:srgbClr val="C98B31"/>
                </a:highlight>
                <a:latin typeface="AMX" pitchFamily="2" charset="77"/>
              </a:rPr>
              <a:t>Agora, </a:t>
            </a:r>
            <a:r>
              <a:rPr lang="en-US" sz="2400" b="1" dirty="0" err="1">
                <a:solidFill>
                  <a:srgbClr val="000000"/>
                </a:solidFill>
                <a:highlight>
                  <a:srgbClr val="C98B31"/>
                </a:highlight>
                <a:latin typeface="AMX" pitchFamily="2" charset="77"/>
              </a:rPr>
              <a:t>vamos</a:t>
            </a:r>
            <a:r>
              <a:rPr lang="en-US" sz="2400" b="1" dirty="0">
                <a:solidFill>
                  <a:srgbClr val="000000"/>
                </a:solidFill>
                <a:highlight>
                  <a:srgbClr val="C98B31"/>
                </a:highlight>
                <a:latin typeface="AMX" pitchFamily="2" charset="77"/>
              </a:rPr>
              <a:t> </a:t>
            </a:r>
            <a:r>
              <a:rPr lang="en-US" sz="2400" b="1" dirty="0" err="1">
                <a:solidFill>
                  <a:srgbClr val="000000"/>
                </a:solidFill>
                <a:highlight>
                  <a:srgbClr val="C98B31"/>
                </a:highlight>
                <a:latin typeface="AMX" pitchFamily="2" charset="77"/>
              </a:rPr>
              <a:t>relembrar</a:t>
            </a:r>
            <a:r>
              <a:rPr lang="en-US" sz="2400" b="1" dirty="0">
                <a:solidFill>
                  <a:srgbClr val="000000"/>
                </a:solidFill>
                <a:highlight>
                  <a:srgbClr val="C98B31"/>
                </a:highlight>
                <a:latin typeface="AMX" pitchFamily="2" charset="77"/>
              </a:rPr>
              <a:t> o que </a:t>
            </a:r>
            <a:r>
              <a:rPr lang="en-US" sz="2400" b="1" dirty="0" err="1">
                <a:solidFill>
                  <a:srgbClr val="000000"/>
                </a:solidFill>
                <a:highlight>
                  <a:srgbClr val="C98B31"/>
                </a:highlight>
                <a:latin typeface="AMX" pitchFamily="2" charset="77"/>
              </a:rPr>
              <a:t>vimos</a:t>
            </a:r>
            <a:r>
              <a:rPr lang="en-US" sz="2400" b="1" dirty="0">
                <a:solidFill>
                  <a:srgbClr val="000000"/>
                </a:solidFill>
                <a:highlight>
                  <a:srgbClr val="C98B31"/>
                </a:highlight>
                <a:latin typeface="AMX" pitchFamily="2" charset="77"/>
              </a:rPr>
              <a:t> </a:t>
            </a:r>
            <a:r>
              <a:rPr lang="en-US" sz="2400" b="1" dirty="0" err="1">
                <a:solidFill>
                  <a:srgbClr val="000000"/>
                </a:solidFill>
                <a:highlight>
                  <a:srgbClr val="C98B31"/>
                </a:highlight>
                <a:latin typeface="AMX" pitchFamily="2" charset="77"/>
              </a:rPr>
              <a:t>durante</a:t>
            </a:r>
            <a:r>
              <a:rPr lang="en-US" sz="2400" b="1" dirty="0">
                <a:solidFill>
                  <a:srgbClr val="000000"/>
                </a:solidFill>
                <a:highlight>
                  <a:srgbClr val="C98B31"/>
                </a:highlight>
                <a:latin typeface="AMX" pitchFamily="2" charset="77"/>
              </a:rPr>
              <a:t> o </a:t>
            </a:r>
            <a:r>
              <a:rPr lang="en-US" sz="2400" b="1" dirty="0" err="1">
                <a:solidFill>
                  <a:srgbClr val="000000"/>
                </a:solidFill>
                <a:highlight>
                  <a:srgbClr val="C98B31"/>
                </a:highlight>
                <a:latin typeface="AMX" pitchFamily="2" charset="77"/>
              </a:rPr>
              <a:t>treinamento</a:t>
            </a:r>
            <a:r>
              <a:rPr lang="en-US" sz="2400" b="1" dirty="0">
                <a:solidFill>
                  <a:srgbClr val="000000"/>
                </a:solidFill>
                <a:highlight>
                  <a:srgbClr val="C98B31"/>
                </a:highlight>
                <a:latin typeface="AMX" pitchFamily="2" charset="77"/>
              </a:rPr>
              <a:t>!</a:t>
            </a:r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DEF3D1A7-50AF-460E-97A8-8F6505030DBE}"/>
              </a:ext>
            </a:extLst>
          </p:cNvPr>
          <p:cNvCxnSpPr>
            <a:cxnSpLocks/>
          </p:cNvCxnSpPr>
          <p:nvPr/>
        </p:nvCxnSpPr>
        <p:spPr>
          <a:xfrm>
            <a:off x="5717155" y="3490206"/>
            <a:ext cx="413442" cy="0"/>
          </a:xfrm>
          <a:prstGeom prst="straightConnector1">
            <a:avLst/>
          </a:prstGeom>
          <a:noFill/>
          <a:ln w="9525">
            <a:solidFill>
              <a:srgbClr val="CA332F"/>
            </a:solidFill>
            <a:headEnd type="none"/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3" name="TextBox 12">
            <a:extLst>
              <a:ext uri="{FF2B5EF4-FFF2-40B4-BE49-F238E27FC236}">
                <a16:creationId xmlns:a16="http://schemas.microsoft.com/office/drawing/2014/main" id="{D1833A60-DE7D-B9EC-D81D-624B187B367D}"/>
              </a:ext>
            </a:extLst>
          </p:cNvPr>
          <p:cNvSpPr txBox="1"/>
          <p:nvPr/>
        </p:nvSpPr>
        <p:spPr>
          <a:xfrm>
            <a:off x="6130596" y="2982375"/>
            <a:ext cx="5492136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7938"/>
            <a:r>
              <a:rPr lang="pt-BR" sz="2000" dirty="0">
                <a:solidFill>
                  <a:srgbClr val="000000"/>
                </a:solidFill>
                <a:latin typeface="AMX" pitchFamily="2" charset="77"/>
                <a:cs typeface="Arial" panose="020B0604020202020204" pitchFamily="34" charset="0"/>
              </a:rPr>
              <a:t>Hoje nós conhecemos o plano Pós e vimos todos os planos disponíveis e descobrimos o quanto o Pós é versátil, se adaptando a todos os clientes;</a:t>
            </a:r>
            <a:endParaRPr lang="pt-BR" sz="2000" dirty="0">
              <a:solidFill>
                <a:srgbClr val="000000"/>
              </a:solidFill>
              <a:latin typeface="AMX" pitchFamily="2" charset="77"/>
            </a:endParaRPr>
          </a:p>
        </p:txBody>
      </p: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E49D282B-6A04-070D-2A63-5A250014D5C8}"/>
              </a:ext>
            </a:extLst>
          </p:cNvPr>
          <p:cNvCxnSpPr>
            <a:cxnSpLocks/>
          </p:cNvCxnSpPr>
          <p:nvPr/>
        </p:nvCxnSpPr>
        <p:spPr>
          <a:xfrm>
            <a:off x="5717155" y="4503510"/>
            <a:ext cx="413442" cy="0"/>
          </a:xfrm>
          <a:prstGeom prst="straightConnector1">
            <a:avLst/>
          </a:prstGeom>
          <a:noFill/>
          <a:ln w="9525">
            <a:solidFill>
              <a:srgbClr val="CA332F"/>
            </a:solidFill>
            <a:headEnd type="none"/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5" name="TextBox 14">
            <a:extLst>
              <a:ext uri="{FF2B5EF4-FFF2-40B4-BE49-F238E27FC236}">
                <a16:creationId xmlns:a16="http://schemas.microsoft.com/office/drawing/2014/main" id="{D6D6EE99-66EB-FAAE-AA20-D95CC86D2627}"/>
              </a:ext>
            </a:extLst>
          </p:cNvPr>
          <p:cNvSpPr txBox="1"/>
          <p:nvPr/>
        </p:nvSpPr>
        <p:spPr>
          <a:xfrm>
            <a:off x="6130596" y="4149567"/>
            <a:ext cx="4414485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7938"/>
            <a:r>
              <a:rPr lang="pt-BR" sz="2000" dirty="0">
                <a:solidFill>
                  <a:srgbClr val="000000"/>
                </a:solidFill>
                <a:latin typeface="AMX" pitchFamily="2" charset="77"/>
                <a:cs typeface="Arial" panose="020B0604020202020204" pitchFamily="34" charset="0"/>
              </a:rPr>
              <a:t>Conferimos também os benefícios incríveis que fazem parte dele;</a:t>
            </a:r>
            <a:endParaRPr lang="pt-BR" sz="2000" dirty="0">
              <a:solidFill>
                <a:srgbClr val="000000"/>
              </a:solidFill>
              <a:latin typeface="AMX" pitchFamily="2" charset="77"/>
            </a:endParaRPr>
          </a:p>
        </p:txBody>
      </p: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F86CAB41-FFE5-DABA-F687-1C711A550080}"/>
              </a:ext>
            </a:extLst>
          </p:cNvPr>
          <p:cNvCxnSpPr>
            <a:cxnSpLocks/>
          </p:cNvCxnSpPr>
          <p:nvPr/>
        </p:nvCxnSpPr>
        <p:spPr>
          <a:xfrm>
            <a:off x="5717155" y="5516813"/>
            <a:ext cx="413442" cy="0"/>
          </a:xfrm>
          <a:prstGeom prst="straightConnector1">
            <a:avLst/>
          </a:prstGeom>
          <a:noFill/>
          <a:ln w="9525">
            <a:solidFill>
              <a:srgbClr val="CA332F"/>
            </a:solidFill>
            <a:headEnd type="none"/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7" name="TextBox 16">
            <a:extLst>
              <a:ext uri="{FF2B5EF4-FFF2-40B4-BE49-F238E27FC236}">
                <a16:creationId xmlns:a16="http://schemas.microsoft.com/office/drawing/2014/main" id="{B8102F52-13C7-D4C9-A335-5CB2C60F3439}"/>
              </a:ext>
            </a:extLst>
          </p:cNvPr>
          <p:cNvSpPr txBox="1"/>
          <p:nvPr/>
        </p:nvSpPr>
        <p:spPr>
          <a:xfrm>
            <a:off x="6130596" y="5008982"/>
            <a:ext cx="5879392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7938"/>
            <a:r>
              <a:rPr lang="pt-BR" sz="2000" dirty="0">
                <a:solidFill>
                  <a:srgbClr val="000000"/>
                </a:solidFill>
                <a:latin typeface="AMX" pitchFamily="2" charset="77"/>
                <a:cs typeface="Arial" panose="020B0604020202020204" pitchFamily="34" charset="0"/>
              </a:rPr>
              <a:t>Conhecemos ainda mais opções como o Passaporte, Gestor Online, Claro tv+ e o Compartilhamento total que vão turbinar os planos dos nossos clientes!</a:t>
            </a:r>
            <a:endParaRPr lang="pt-BR" sz="2000" dirty="0">
              <a:solidFill>
                <a:srgbClr val="000000"/>
              </a:solidFill>
              <a:latin typeface="AMX" pitchFamily="2" charset="77"/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3750D13B-9C38-6BB2-2C37-BCDC6667F1E9}"/>
              </a:ext>
            </a:extLst>
          </p:cNvPr>
          <p:cNvGrpSpPr/>
          <p:nvPr/>
        </p:nvGrpSpPr>
        <p:grpSpPr>
          <a:xfrm>
            <a:off x="222204" y="185873"/>
            <a:ext cx="11729664" cy="219685"/>
            <a:chOff x="222204" y="185873"/>
            <a:chExt cx="11729664" cy="219685"/>
          </a:xfrm>
        </p:grpSpPr>
        <p:pic>
          <p:nvPicPr>
            <p:cNvPr id="19" name="Graphic 18">
              <a:extLst>
                <a:ext uri="{FF2B5EF4-FFF2-40B4-BE49-F238E27FC236}">
                  <a16:creationId xmlns:a16="http://schemas.microsoft.com/office/drawing/2014/main" id="{4BE9FDEC-B6A2-5F6C-0D92-ADDA343F11D9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222204" y="189282"/>
              <a:ext cx="589478" cy="212867"/>
            </a:xfrm>
            <a:prstGeom prst="rect">
              <a:avLst/>
            </a:prstGeom>
          </p:spPr>
        </p:pic>
        <p:pic>
          <p:nvPicPr>
            <p:cNvPr id="20" name="Picture 19">
              <a:extLst>
                <a:ext uri="{FF2B5EF4-FFF2-40B4-BE49-F238E27FC236}">
                  <a16:creationId xmlns:a16="http://schemas.microsoft.com/office/drawing/2014/main" id="{21A214B4-8954-7E91-0F1A-76A043CAAA46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rcRect/>
            <a:stretch/>
          </p:blipFill>
          <p:spPr>
            <a:xfrm>
              <a:off x="11369418" y="185873"/>
              <a:ext cx="582450" cy="219685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6443980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3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23568 0 L 2.08333E-6 0 " pathEditMode="relative" rAng="0" ptsTypes="AA">
                                      <p:cBhvr>
                                        <p:cTn id="9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784" y="0"/>
                                    </p:animMotion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nodeType="with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3" presetClass="path" presetSubtype="0" accel="50000" decel="50000" fill="hold" nodeType="withEffect">
                                  <p:stCondLst>
                                    <p:cond delay="150"/>
                                  </p:stCondLst>
                                  <p:childTnLst>
                                    <p:animMotion origin="layout" path="M -0.20013 2.96296E-6 L 4.16667E-6 2.96296E-6 " pathEditMode="relative" rAng="0" ptsTypes="AA">
                                      <p:cBhvr>
                                        <p:cTn id="14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000" y="0"/>
                                    </p:animMotion>
                                  </p:childTnLst>
                                </p:cTn>
                              </p:par>
                              <p:par>
                                <p:cTn id="15" presetID="49" presetClass="entr" presetSubtype="0" decel="10000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7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7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7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7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49" presetClass="entr" presetSubtype="0" decel="100000" fill="hold" grpId="0" nodeType="withEffect">
                                  <p:stCondLst>
                                    <p:cond delay="11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7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7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7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7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63" presetClass="path" presetSubtype="0" accel="50000" decel="50000" fill="hold" grpId="1" nodeType="withEffect">
                                  <p:stCondLst>
                                    <p:cond delay="500"/>
                                  </p:stCondLst>
                                  <p:childTnLst>
                                    <p:animMotion origin="layout" path="M 0.13307 0 L -1.66667E-6 0 " pathEditMode="relative" rAng="0" ptsTypes="AA">
                                      <p:cBhvr>
                                        <p:cTn id="31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654" y="0"/>
                                    </p:animMotion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1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8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grpId="0" nodeType="withEffect">
                                  <p:stCondLst>
                                    <p:cond delay="21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22" presetClass="entr" presetSubtype="8" fill="hold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grpId="0" nodeType="withEffect">
                                  <p:stCondLst>
                                    <p:cond delay="26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22" presetClass="entr" presetSubtype="8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31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12" grpId="0" animBg="1"/>
      <p:bldP spid="12" grpId="1" animBg="1"/>
      <p:bldP spid="5" grpId="0" animBg="1"/>
      <p:bldP spid="8" grpId="0"/>
      <p:bldP spid="8" grpId="1"/>
      <p:bldP spid="10" grpId="0"/>
      <p:bldP spid="13" grpId="0"/>
      <p:bldP spid="15" grpId="0"/>
      <p:bldP spid="17" grpId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val 5">
            <a:extLst>
              <a:ext uri="{FF2B5EF4-FFF2-40B4-BE49-F238E27FC236}">
                <a16:creationId xmlns:a16="http://schemas.microsoft.com/office/drawing/2014/main" id="{B5976785-8B91-EF71-6274-A60F24951A97}"/>
              </a:ext>
            </a:extLst>
          </p:cNvPr>
          <p:cNvSpPr/>
          <p:nvPr/>
        </p:nvSpPr>
        <p:spPr>
          <a:xfrm>
            <a:off x="477318" y="1398864"/>
            <a:ext cx="4714613" cy="4714613"/>
          </a:xfrm>
          <a:prstGeom prst="ellipse">
            <a:avLst/>
          </a:prstGeom>
          <a:noFill/>
          <a:ln w="9525">
            <a:solidFill>
              <a:srgbClr val="0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AMX" pitchFamily="2" charset="77"/>
            </a:endParaRP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E2EBEE2E-9BB9-886D-1874-C55E10E20E5A}"/>
              </a:ext>
            </a:extLst>
          </p:cNvPr>
          <p:cNvSpPr/>
          <p:nvPr/>
        </p:nvSpPr>
        <p:spPr>
          <a:xfrm>
            <a:off x="613638" y="1535185"/>
            <a:ext cx="4441972" cy="4441970"/>
          </a:xfrm>
          <a:prstGeom prst="ellipse">
            <a:avLst/>
          </a:prstGeom>
          <a:noFill/>
          <a:ln w="9525">
            <a:solidFill>
              <a:srgbClr val="CA332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AMX" pitchFamily="2" charset="77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55FBC9F5-1A5E-F7D7-08C6-6994A810805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814186" y="417567"/>
            <a:ext cx="3937380" cy="6440429"/>
          </a:xfrm>
          <a:prstGeom prst="rect">
            <a:avLst/>
          </a:prstGeom>
        </p:spPr>
      </p:pic>
      <p:sp>
        <p:nvSpPr>
          <p:cNvPr id="12" name="Round Same-side Corner of Rectangle 11">
            <a:extLst>
              <a:ext uri="{FF2B5EF4-FFF2-40B4-BE49-F238E27FC236}">
                <a16:creationId xmlns:a16="http://schemas.microsoft.com/office/drawing/2014/main" id="{D705C008-8785-704D-DEDB-480C2AEB09CA}"/>
              </a:ext>
            </a:extLst>
          </p:cNvPr>
          <p:cNvSpPr/>
          <p:nvPr/>
        </p:nvSpPr>
        <p:spPr>
          <a:xfrm rot="16200000">
            <a:off x="5437496" y="103492"/>
            <a:ext cx="6857999" cy="6651009"/>
          </a:xfrm>
          <a:prstGeom prst="round2SameRect">
            <a:avLst>
              <a:gd name="adj1" fmla="val 11849"/>
              <a:gd name="adj2" fmla="val 0"/>
            </a:avLst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AMX" pitchFamily="2" charset="77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32FB7B6-834B-367C-CC61-BE8A313DFB18}"/>
              </a:ext>
            </a:extLst>
          </p:cNvPr>
          <p:cNvSpPr txBox="1"/>
          <p:nvPr/>
        </p:nvSpPr>
        <p:spPr>
          <a:xfrm>
            <a:off x="6288196" y="3928931"/>
            <a:ext cx="261321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200" b="1" dirty="0">
                <a:ln w="12700">
                  <a:solidFill>
                    <a:schemeClr val="bg1"/>
                  </a:solidFill>
                </a:ln>
                <a:noFill/>
                <a:latin typeface="AMX" pitchFamily="2" charset="77"/>
              </a:rPr>
              <a:t>QUIZ!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4902C9D-4F64-CBE6-8F32-52AFD7A16D69}"/>
              </a:ext>
            </a:extLst>
          </p:cNvPr>
          <p:cNvSpPr txBox="1"/>
          <p:nvPr/>
        </p:nvSpPr>
        <p:spPr>
          <a:xfrm>
            <a:off x="6288196" y="1535185"/>
            <a:ext cx="483801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US" sz="3600" dirty="0">
                <a:solidFill>
                  <a:schemeClr val="bg1"/>
                </a:solidFill>
                <a:latin typeface="AMX" pitchFamily="2" charset="77"/>
              </a:rPr>
              <a:t>Agora, para </a:t>
            </a:r>
            <a:r>
              <a:rPr lang="en-US" sz="3600" dirty="0" err="1">
                <a:solidFill>
                  <a:schemeClr val="bg1"/>
                </a:solidFill>
                <a:latin typeface="AMX" pitchFamily="2" charset="77"/>
              </a:rPr>
              <a:t>testar</a:t>
            </a:r>
            <a:br>
              <a:rPr lang="en-US" sz="3600" dirty="0">
                <a:solidFill>
                  <a:schemeClr val="bg1"/>
                </a:solidFill>
                <a:latin typeface="AMX" pitchFamily="2" charset="77"/>
              </a:rPr>
            </a:br>
            <a:r>
              <a:rPr lang="en-US" sz="3600" dirty="0">
                <a:solidFill>
                  <a:schemeClr val="bg1"/>
                </a:solidFill>
                <a:latin typeface="AMX" pitchFamily="2" charset="77"/>
              </a:rPr>
              <a:t>o que </a:t>
            </a:r>
            <a:r>
              <a:rPr lang="en-US" sz="3600" dirty="0" err="1">
                <a:solidFill>
                  <a:schemeClr val="bg1"/>
                </a:solidFill>
                <a:latin typeface="AMX" pitchFamily="2" charset="77"/>
              </a:rPr>
              <a:t>aprendemos</a:t>
            </a:r>
            <a:r>
              <a:rPr lang="en-US" sz="3600" dirty="0">
                <a:solidFill>
                  <a:schemeClr val="bg1"/>
                </a:solidFill>
                <a:latin typeface="AMX" pitchFamily="2" charset="77"/>
              </a:rPr>
              <a:t> </a:t>
            </a:r>
            <a:r>
              <a:rPr lang="en-US" sz="3600" dirty="0" err="1">
                <a:solidFill>
                  <a:schemeClr val="bg1"/>
                </a:solidFill>
                <a:latin typeface="AMX" pitchFamily="2" charset="77"/>
              </a:rPr>
              <a:t>durante</a:t>
            </a:r>
            <a:r>
              <a:rPr lang="en-US" sz="3600" dirty="0">
                <a:solidFill>
                  <a:schemeClr val="bg1"/>
                </a:solidFill>
                <a:latin typeface="AMX" pitchFamily="2" charset="77"/>
              </a:rPr>
              <a:t> o </a:t>
            </a:r>
            <a:r>
              <a:rPr lang="en-US" sz="3600" dirty="0" err="1">
                <a:solidFill>
                  <a:schemeClr val="bg1"/>
                </a:solidFill>
                <a:latin typeface="AMX" pitchFamily="2" charset="77"/>
              </a:rPr>
              <a:t>treinamento</a:t>
            </a:r>
            <a:r>
              <a:rPr lang="en-US" sz="3600" dirty="0">
                <a:solidFill>
                  <a:schemeClr val="bg1"/>
                </a:solidFill>
                <a:latin typeface="AMX" pitchFamily="2" charset="77"/>
              </a:rPr>
              <a:t>, </a:t>
            </a:r>
            <a:r>
              <a:rPr lang="en-US" sz="3600" dirty="0" err="1">
                <a:solidFill>
                  <a:schemeClr val="bg1"/>
                </a:solidFill>
                <a:latin typeface="AMX" pitchFamily="2" charset="77"/>
              </a:rPr>
              <a:t>vamos</a:t>
            </a:r>
            <a:r>
              <a:rPr lang="en-US" sz="3600" dirty="0">
                <a:solidFill>
                  <a:schemeClr val="bg1"/>
                </a:solidFill>
                <a:latin typeface="AMX" pitchFamily="2" charset="77"/>
              </a:rPr>
              <a:t> </a:t>
            </a:r>
            <a:r>
              <a:rPr lang="en-US" sz="3600" dirty="0" err="1">
                <a:solidFill>
                  <a:schemeClr val="bg1"/>
                </a:solidFill>
                <a:latin typeface="AMX" pitchFamily="2" charset="77"/>
              </a:rPr>
              <a:t>realizar</a:t>
            </a:r>
            <a:r>
              <a:rPr lang="en-US" sz="3600" dirty="0">
                <a:solidFill>
                  <a:schemeClr val="bg1"/>
                </a:solidFill>
                <a:latin typeface="AMX" pitchFamily="2" charset="77"/>
              </a:rPr>
              <a:t> um</a:t>
            </a:r>
          </a:p>
        </p:txBody>
      </p:sp>
      <p:sp>
        <p:nvSpPr>
          <p:cNvPr id="14" name="Arc 13">
            <a:extLst>
              <a:ext uri="{FF2B5EF4-FFF2-40B4-BE49-F238E27FC236}">
                <a16:creationId xmlns:a16="http://schemas.microsoft.com/office/drawing/2014/main" id="{CB1CAE48-7B7D-0E35-6B2B-65A28B22C2AA}"/>
              </a:ext>
            </a:extLst>
          </p:cNvPr>
          <p:cNvSpPr/>
          <p:nvPr/>
        </p:nvSpPr>
        <p:spPr>
          <a:xfrm flipH="1">
            <a:off x="8037093" y="3410173"/>
            <a:ext cx="2509611" cy="1200329"/>
          </a:xfrm>
          <a:prstGeom prst="arc">
            <a:avLst>
              <a:gd name="adj1" fmla="val 3940087"/>
              <a:gd name="adj2" fmla="val 12579097"/>
            </a:avLst>
          </a:prstGeom>
          <a:noFill/>
          <a:ln w="9525">
            <a:solidFill>
              <a:srgbClr val="C98B31"/>
            </a:solidFill>
            <a:headEnd type="arrow"/>
            <a:tailEnd type="non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>
              <a:latin typeface="AMX" pitchFamily="2" charset="77"/>
            </a:endParaRPr>
          </a:p>
        </p:txBody>
      </p:sp>
      <p:pic>
        <p:nvPicPr>
          <p:cNvPr id="3" name="Graphic 12">
            <a:extLst>
              <a:ext uri="{FF2B5EF4-FFF2-40B4-BE49-F238E27FC236}">
                <a16:creationId xmlns:a16="http://schemas.microsoft.com/office/drawing/2014/main" id="{5E7E4677-3469-81C6-1E10-85682832E300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11370039" y="187685"/>
            <a:ext cx="581209" cy="2192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02117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3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23568 0 L -3.54167E-6 0 " pathEditMode="relative" rAng="0" ptsTypes="AA">
                                      <p:cBhvr>
                                        <p:cTn id="9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784" y="0"/>
                                    </p:animMotion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nodeType="with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3" presetClass="path" presetSubtype="0" accel="50000" decel="50000" fill="hold" nodeType="withEffect">
                                  <p:stCondLst>
                                    <p:cond delay="150"/>
                                  </p:stCondLst>
                                  <p:childTnLst>
                                    <p:animMotion origin="layout" path="M -0.20013 -1.48148E-6 L -2.29167E-6 -1.48148E-6 " pathEditMode="relative" rAng="0" ptsTypes="AA">
                                      <p:cBhvr>
                                        <p:cTn id="14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000" y="0"/>
                                    </p:animMotion>
                                  </p:childTnLst>
                                </p:cTn>
                              </p:par>
                              <p:par>
                                <p:cTn id="15" presetID="49" presetClass="entr" presetSubtype="0" decel="10000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7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7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7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7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49" presetClass="entr" presetSubtype="0" decel="100000" fill="hold" grpId="0" nodeType="withEffect">
                                  <p:stCondLst>
                                    <p:cond delay="11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7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7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7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7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900"/>
                            </p:stCondLst>
                            <p:childTnLst>
                              <p:par>
                                <p:cTn id="2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400"/>
                            </p:stCondLst>
                            <p:childTnLst>
                              <p:par>
                                <p:cTn id="3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1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12" grpId="0" animBg="1"/>
      <p:bldP spid="12" grpId="1" animBg="1"/>
      <p:bldP spid="4" grpId="0"/>
      <p:bldP spid="5" grpId="0"/>
      <p:bldP spid="14" grpId="0" animBg="1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Oval 13">
            <a:extLst>
              <a:ext uri="{FF2B5EF4-FFF2-40B4-BE49-F238E27FC236}">
                <a16:creationId xmlns:a16="http://schemas.microsoft.com/office/drawing/2014/main" id="{119EB815-8DEC-F34E-E726-7403885A6AFF}"/>
              </a:ext>
            </a:extLst>
          </p:cNvPr>
          <p:cNvSpPr/>
          <p:nvPr/>
        </p:nvSpPr>
        <p:spPr>
          <a:xfrm>
            <a:off x="6738218" y="3904906"/>
            <a:ext cx="509624" cy="509624"/>
          </a:xfrm>
          <a:prstGeom prst="ellipse">
            <a:avLst/>
          </a:prstGeom>
          <a:solidFill>
            <a:schemeClr val="bg1"/>
          </a:solidFill>
          <a:ln w="9525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00" b="1" dirty="0">
              <a:solidFill>
                <a:srgbClr val="000000"/>
              </a:solidFill>
              <a:latin typeface="AMX Black" pitchFamily="2" charset="77"/>
            </a:endParaRPr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5DCB8EED-6EA1-4E93-FB6E-964CCF5244DB}"/>
              </a:ext>
            </a:extLst>
          </p:cNvPr>
          <p:cNvSpPr/>
          <p:nvPr/>
        </p:nvSpPr>
        <p:spPr>
          <a:xfrm>
            <a:off x="6669640" y="3836328"/>
            <a:ext cx="646780" cy="646780"/>
          </a:xfrm>
          <a:prstGeom prst="ellipse">
            <a:avLst/>
          </a:prstGeom>
          <a:noFill/>
          <a:ln w="9525">
            <a:solidFill>
              <a:srgbClr val="961A1A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00" b="1" dirty="0">
              <a:solidFill>
                <a:srgbClr val="000000"/>
              </a:solidFill>
              <a:latin typeface="AMX Black" pitchFamily="2" charset="77"/>
            </a:endParaRPr>
          </a:p>
        </p:txBody>
      </p:sp>
      <p:sp>
        <p:nvSpPr>
          <p:cNvPr id="4" name="Round Same-side Corner of Rectangle 3">
            <a:extLst>
              <a:ext uri="{FF2B5EF4-FFF2-40B4-BE49-F238E27FC236}">
                <a16:creationId xmlns:a16="http://schemas.microsoft.com/office/drawing/2014/main" id="{64A20537-B8FA-8225-F050-14969C676E25}"/>
              </a:ext>
            </a:extLst>
          </p:cNvPr>
          <p:cNvSpPr/>
          <p:nvPr/>
        </p:nvSpPr>
        <p:spPr>
          <a:xfrm rot="5400000" flipH="1">
            <a:off x="-381004" y="380994"/>
            <a:ext cx="6858005" cy="6096001"/>
          </a:xfrm>
          <a:prstGeom prst="round2SameRect">
            <a:avLst>
              <a:gd name="adj1" fmla="val 11849"/>
              <a:gd name="adj2" fmla="val 0"/>
            </a:avLst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AMX" pitchFamily="2" charset="77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0F5A9C9-C91A-4BA3-18F2-34FE62FC2DFA}"/>
              </a:ext>
            </a:extLst>
          </p:cNvPr>
          <p:cNvSpPr txBox="1"/>
          <p:nvPr/>
        </p:nvSpPr>
        <p:spPr>
          <a:xfrm>
            <a:off x="811682" y="2413337"/>
            <a:ext cx="101502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000" b="1" dirty="0">
                <a:ln>
                  <a:solidFill>
                    <a:srgbClr val="C98B31"/>
                  </a:solidFill>
                </a:ln>
                <a:noFill/>
                <a:latin typeface="AMX" pitchFamily="2" charset="77"/>
              </a:rPr>
              <a:t>01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57874F0-578B-1583-6EC9-7FCD00D7D6CA}"/>
              </a:ext>
            </a:extLst>
          </p:cNvPr>
          <p:cNvSpPr txBox="1"/>
          <p:nvPr/>
        </p:nvSpPr>
        <p:spPr>
          <a:xfrm>
            <a:off x="1643582" y="3429000"/>
            <a:ext cx="359806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1200"/>
              </a:spcBef>
            </a:pPr>
            <a:r>
              <a:rPr lang="en-US" sz="2400" dirty="0" err="1">
                <a:solidFill>
                  <a:schemeClr val="bg1"/>
                </a:solidFill>
                <a:latin typeface="AMX" pitchFamily="2" charset="77"/>
              </a:rPr>
              <a:t>Sobre</a:t>
            </a:r>
            <a:r>
              <a:rPr lang="en-US" sz="2400" dirty="0">
                <a:solidFill>
                  <a:schemeClr val="bg1"/>
                </a:solidFill>
                <a:latin typeface="AMX" pitchFamily="2" charset="77"/>
              </a:rPr>
              <a:t> o Claro </a:t>
            </a:r>
            <a:r>
              <a:rPr lang="en-US" sz="2400" dirty="0" err="1">
                <a:solidFill>
                  <a:schemeClr val="bg1"/>
                </a:solidFill>
                <a:latin typeface="AMX" pitchFamily="2" charset="77"/>
              </a:rPr>
              <a:t>pós</a:t>
            </a:r>
            <a:r>
              <a:rPr lang="en-US" sz="2400" dirty="0">
                <a:solidFill>
                  <a:schemeClr val="bg1"/>
                </a:solidFill>
                <a:latin typeface="AMX" pitchFamily="2" charset="77"/>
              </a:rPr>
              <a:t>, </a:t>
            </a:r>
            <a:r>
              <a:rPr lang="en-US" sz="2400" dirty="0" err="1">
                <a:solidFill>
                  <a:schemeClr val="bg1"/>
                </a:solidFill>
                <a:latin typeface="AMX" pitchFamily="2" charset="77"/>
              </a:rPr>
              <a:t>indique</a:t>
            </a:r>
            <a:r>
              <a:rPr lang="en-US" sz="2400" dirty="0">
                <a:solidFill>
                  <a:schemeClr val="bg1"/>
                </a:solidFill>
                <a:latin typeface="AMX" pitchFamily="2" charset="77"/>
              </a:rPr>
              <a:t> a </a:t>
            </a:r>
            <a:r>
              <a:rPr lang="en-US" sz="2400" dirty="0" err="1">
                <a:solidFill>
                  <a:schemeClr val="bg1"/>
                </a:solidFill>
                <a:latin typeface="AMX" pitchFamily="2" charset="77"/>
              </a:rPr>
              <a:t>alternativa</a:t>
            </a:r>
            <a:r>
              <a:rPr lang="en-US" sz="2400" dirty="0">
                <a:solidFill>
                  <a:schemeClr val="bg1"/>
                </a:solidFill>
                <a:latin typeface="AMX" pitchFamily="2" charset="77"/>
              </a:rPr>
              <a:t> </a:t>
            </a:r>
            <a:r>
              <a:rPr lang="en-US" sz="2400" dirty="0" err="1">
                <a:solidFill>
                  <a:schemeClr val="bg1"/>
                </a:solidFill>
                <a:latin typeface="AMX" pitchFamily="2" charset="77"/>
              </a:rPr>
              <a:t>correta</a:t>
            </a:r>
            <a:r>
              <a:rPr lang="en-US" sz="2400" dirty="0">
                <a:solidFill>
                  <a:schemeClr val="bg1"/>
                </a:solidFill>
                <a:latin typeface="AMX" pitchFamily="2" charset="77"/>
              </a:rPr>
              <a:t>:</a:t>
            </a:r>
          </a:p>
        </p:txBody>
      </p:sp>
      <p:pic>
        <p:nvPicPr>
          <p:cNvPr id="17" name="Graphic 16">
            <a:extLst>
              <a:ext uri="{FF2B5EF4-FFF2-40B4-BE49-F238E27FC236}">
                <a16:creationId xmlns:a16="http://schemas.microsoft.com/office/drawing/2014/main" id="{D10FB7E4-669F-F654-1481-1239A975AB8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222204" y="189282"/>
            <a:ext cx="589478" cy="212867"/>
          </a:xfrm>
          <a:prstGeom prst="rect">
            <a:avLst/>
          </a:prstGeom>
        </p:spPr>
      </p:pic>
      <p:sp>
        <p:nvSpPr>
          <p:cNvPr id="2" name="Oval 1">
            <a:extLst>
              <a:ext uri="{FF2B5EF4-FFF2-40B4-BE49-F238E27FC236}">
                <a16:creationId xmlns:a16="http://schemas.microsoft.com/office/drawing/2014/main" id="{3B2EB393-5641-D1A7-A7F0-2346C4A25AC5}"/>
              </a:ext>
            </a:extLst>
          </p:cNvPr>
          <p:cNvSpPr/>
          <p:nvPr/>
        </p:nvSpPr>
        <p:spPr>
          <a:xfrm>
            <a:off x="6738218" y="1492328"/>
            <a:ext cx="509624" cy="509624"/>
          </a:xfrm>
          <a:prstGeom prst="ellipse">
            <a:avLst/>
          </a:prstGeom>
          <a:noFill/>
          <a:ln w="9525">
            <a:solidFill>
              <a:srgbClr val="0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>
                <a:solidFill>
                  <a:srgbClr val="000000"/>
                </a:solidFill>
                <a:latin typeface="AMX Black" pitchFamily="2" charset="77"/>
              </a:rPr>
              <a:t>A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80FCF85-A9BB-CF70-28B0-BB207C774E94}"/>
              </a:ext>
            </a:extLst>
          </p:cNvPr>
          <p:cNvSpPr txBox="1"/>
          <p:nvPr/>
        </p:nvSpPr>
        <p:spPr>
          <a:xfrm>
            <a:off x="7410582" y="1421571"/>
            <a:ext cx="4046849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7938"/>
            <a:r>
              <a:rPr lang="pt-BR" dirty="0">
                <a:solidFill>
                  <a:srgbClr val="000000"/>
                </a:solidFill>
                <a:latin typeface="AMX" pitchFamily="2" charset="77"/>
                <a:cs typeface="Arial" panose="020B0604020202020204" pitchFamily="34" charset="0"/>
              </a:rPr>
              <a:t>Todos os planos têm como serviço agregado o Passaporte Mundo.</a:t>
            </a:r>
            <a:endParaRPr lang="pt-BR" dirty="0">
              <a:solidFill>
                <a:srgbClr val="000000"/>
              </a:solidFill>
              <a:latin typeface="AMX" pitchFamily="2" charset="77"/>
            </a:endParaRP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8923C541-3CF4-4E51-C8B5-1B4FCBB7A824}"/>
              </a:ext>
            </a:extLst>
          </p:cNvPr>
          <p:cNvSpPr/>
          <p:nvPr/>
        </p:nvSpPr>
        <p:spPr>
          <a:xfrm>
            <a:off x="6738218" y="2698505"/>
            <a:ext cx="509624" cy="509624"/>
          </a:xfrm>
          <a:prstGeom prst="ellipse">
            <a:avLst/>
          </a:prstGeom>
          <a:noFill/>
          <a:ln w="9525">
            <a:solidFill>
              <a:srgbClr val="0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>
                <a:solidFill>
                  <a:srgbClr val="000000"/>
                </a:solidFill>
                <a:latin typeface="AMX Black" pitchFamily="2" charset="77"/>
              </a:rPr>
              <a:t>B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8B2C0F5-63B1-4C56-9CF9-5D8C38E8FE8A}"/>
              </a:ext>
            </a:extLst>
          </p:cNvPr>
          <p:cNvSpPr txBox="1"/>
          <p:nvPr/>
        </p:nvSpPr>
        <p:spPr>
          <a:xfrm>
            <a:off x="7410582" y="2630151"/>
            <a:ext cx="4046849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7938"/>
            <a:r>
              <a:rPr lang="pt-BR" dirty="0">
                <a:solidFill>
                  <a:srgbClr val="000000"/>
                </a:solidFill>
                <a:latin typeface="AMX" pitchFamily="2" charset="77"/>
                <a:cs typeface="Arial" panose="020B0604020202020204" pitchFamily="34" charset="0"/>
              </a:rPr>
              <a:t>Os planos a partir de 50GB têm a opção de contratar a franquia para vídeos.</a:t>
            </a:r>
            <a:endParaRPr lang="pt-BR" dirty="0">
              <a:solidFill>
                <a:srgbClr val="000000"/>
              </a:solidFill>
              <a:latin typeface="AMX" pitchFamily="2" charset="77"/>
            </a:endParaRP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6E805A6D-96F3-50F1-7EE1-8AB8AAAE2C85}"/>
              </a:ext>
            </a:extLst>
          </p:cNvPr>
          <p:cNvSpPr/>
          <p:nvPr/>
        </p:nvSpPr>
        <p:spPr>
          <a:xfrm>
            <a:off x="6738218" y="3904906"/>
            <a:ext cx="509624" cy="509624"/>
          </a:xfrm>
          <a:prstGeom prst="ellipse">
            <a:avLst/>
          </a:prstGeom>
          <a:noFill/>
          <a:ln w="9525">
            <a:solidFill>
              <a:srgbClr val="0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>
                <a:solidFill>
                  <a:srgbClr val="000000"/>
                </a:solidFill>
                <a:latin typeface="AMX Black" pitchFamily="2" charset="77"/>
              </a:rPr>
              <a:t>C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AC4815F-312E-BD1E-5222-0AE8D684DCC0}"/>
              </a:ext>
            </a:extLst>
          </p:cNvPr>
          <p:cNvSpPr txBox="1"/>
          <p:nvPr/>
        </p:nvSpPr>
        <p:spPr>
          <a:xfrm>
            <a:off x="7410582" y="3836553"/>
            <a:ext cx="4046849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7938"/>
            <a:r>
              <a:rPr lang="pt-BR" dirty="0">
                <a:solidFill>
                  <a:srgbClr val="000000"/>
                </a:solidFill>
                <a:latin typeface="AMX" pitchFamily="2" charset="77"/>
                <a:cs typeface="Arial" panose="020B0604020202020204" pitchFamily="34" charset="0"/>
              </a:rPr>
              <a:t>Todos os planos têm ligações ilimitadas para todo Brasil.</a:t>
            </a:r>
            <a:endParaRPr lang="pt-BR" dirty="0">
              <a:solidFill>
                <a:srgbClr val="000000"/>
              </a:solidFill>
              <a:latin typeface="AMX" pitchFamily="2" charset="77"/>
            </a:endParaRP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3AF9A056-3C5B-1329-3C6C-34850D4376BF}"/>
              </a:ext>
            </a:extLst>
          </p:cNvPr>
          <p:cNvSpPr/>
          <p:nvPr/>
        </p:nvSpPr>
        <p:spPr>
          <a:xfrm>
            <a:off x="6738218" y="5110860"/>
            <a:ext cx="509624" cy="509624"/>
          </a:xfrm>
          <a:prstGeom prst="ellipse">
            <a:avLst/>
          </a:prstGeom>
          <a:noFill/>
          <a:ln w="9525">
            <a:solidFill>
              <a:srgbClr val="0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>
                <a:solidFill>
                  <a:srgbClr val="000000"/>
                </a:solidFill>
                <a:latin typeface="AMX Black" pitchFamily="2" charset="77"/>
              </a:rPr>
              <a:t>D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22A6991-C586-9D57-5F40-F2805F913175}"/>
              </a:ext>
            </a:extLst>
          </p:cNvPr>
          <p:cNvSpPr txBox="1"/>
          <p:nvPr/>
        </p:nvSpPr>
        <p:spPr>
          <a:xfrm>
            <a:off x="7410582" y="5042506"/>
            <a:ext cx="4046849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7938"/>
            <a:r>
              <a:rPr lang="pt-BR" dirty="0">
                <a:solidFill>
                  <a:srgbClr val="000000"/>
                </a:solidFill>
                <a:latin typeface="AMX" pitchFamily="2" charset="77"/>
                <a:cs typeface="Arial" panose="020B0604020202020204" pitchFamily="34" charset="0"/>
              </a:rPr>
              <a:t>Os planos a partir de 50GB</a:t>
            </a:r>
            <a:br>
              <a:rPr lang="pt-BR" dirty="0">
                <a:solidFill>
                  <a:srgbClr val="000000"/>
                </a:solidFill>
                <a:latin typeface="AMX" pitchFamily="2" charset="77"/>
                <a:cs typeface="Arial" panose="020B0604020202020204" pitchFamily="34" charset="0"/>
              </a:rPr>
            </a:br>
            <a:r>
              <a:rPr lang="pt-BR" dirty="0">
                <a:solidFill>
                  <a:srgbClr val="000000"/>
                </a:solidFill>
                <a:latin typeface="AMX" pitchFamily="2" charset="77"/>
                <a:cs typeface="Arial" panose="020B0604020202020204" pitchFamily="34" charset="0"/>
              </a:rPr>
              <a:t>têm SMS ilimitados.</a:t>
            </a:r>
            <a:endParaRPr lang="pt-BR" dirty="0">
              <a:solidFill>
                <a:srgbClr val="000000"/>
              </a:solidFill>
              <a:latin typeface="AMX" pitchFamily="2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9523696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3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23529 0 L 0 0 " pathEditMode="relative" rAng="0" ptsTypes="AA">
                                      <p:cBhvr>
                                        <p:cTn id="9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758" y="0"/>
                                    </p:animMotion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grpId="0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3" presetClass="path" presetSubtype="0" accel="50000" decel="50000" fill="hold" grpId="1" nodeType="withEffect">
                                  <p:stCondLst>
                                    <p:cond delay="100"/>
                                  </p:stCondLst>
                                  <p:childTnLst>
                                    <p:animMotion origin="layout" path="M -0.23528 4.07407E-6 L -3.125E-6 4.07407E-6 " pathEditMode="relative" rAng="0" ptsTypes="AA">
                                      <p:cBhvr>
                                        <p:cTn id="14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771" y="0"/>
                                    </p:animMotion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600"/>
                            </p:stCondLst>
                            <p:childTnLst>
                              <p:par>
                                <p:cTn id="19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49" presetClass="entr" presetSubtype="0" decel="10000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7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7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7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7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49" presetClass="entr" presetSubtype="0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7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7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7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7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0" presetClass="entr" presetSubtype="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49" presetClass="entr" presetSubtype="0" decel="10000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7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7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7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7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7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7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7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75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49" presetClass="entr" presetSubtype="0" decel="100000" fill="hold" grpId="0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75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75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75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75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6" grpId="0" animBg="1"/>
      <p:bldP spid="4" grpId="0" animBg="1"/>
      <p:bldP spid="4" grpId="1" animBg="1"/>
      <p:bldP spid="10" grpId="0"/>
      <p:bldP spid="10" grpId="1"/>
      <p:bldP spid="11" grpId="0"/>
      <p:bldP spid="2" grpId="0" animBg="1"/>
      <p:bldP spid="3" grpId="0"/>
      <p:bldP spid="6" grpId="0" animBg="1"/>
      <p:bldP spid="7" grpId="0"/>
      <p:bldP spid="8" grpId="0" animBg="1"/>
      <p:bldP spid="9" grpId="0"/>
      <p:bldP spid="12" grpId="0" animBg="1"/>
      <p:bldP spid="13" grpId="0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Oval 13">
            <a:extLst>
              <a:ext uri="{FF2B5EF4-FFF2-40B4-BE49-F238E27FC236}">
                <a16:creationId xmlns:a16="http://schemas.microsoft.com/office/drawing/2014/main" id="{119EB815-8DEC-F34E-E726-7403885A6AFF}"/>
              </a:ext>
            </a:extLst>
          </p:cNvPr>
          <p:cNvSpPr/>
          <p:nvPr/>
        </p:nvSpPr>
        <p:spPr>
          <a:xfrm>
            <a:off x="6738218" y="5144865"/>
            <a:ext cx="509624" cy="509624"/>
          </a:xfrm>
          <a:prstGeom prst="ellipse">
            <a:avLst/>
          </a:prstGeom>
          <a:solidFill>
            <a:schemeClr val="bg1"/>
          </a:solidFill>
          <a:ln w="9525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00" b="1" dirty="0">
              <a:solidFill>
                <a:srgbClr val="000000"/>
              </a:solidFill>
              <a:latin typeface="AMX Black" pitchFamily="2" charset="77"/>
            </a:endParaRPr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5DCB8EED-6EA1-4E93-FB6E-964CCF5244DB}"/>
              </a:ext>
            </a:extLst>
          </p:cNvPr>
          <p:cNvSpPr/>
          <p:nvPr/>
        </p:nvSpPr>
        <p:spPr>
          <a:xfrm>
            <a:off x="6669640" y="5076287"/>
            <a:ext cx="646780" cy="646780"/>
          </a:xfrm>
          <a:prstGeom prst="ellipse">
            <a:avLst/>
          </a:prstGeom>
          <a:noFill/>
          <a:ln w="9525">
            <a:solidFill>
              <a:srgbClr val="961A1A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00" b="1" dirty="0">
              <a:solidFill>
                <a:srgbClr val="000000"/>
              </a:solidFill>
              <a:latin typeface="AMX Black" pitchFamily="2" charset="77"/>
            </a:endParaRPr>
          </a:p>
        </p:txBody>
      </p:sp>
      <p:sp>
        <p:nvSpPr>
          <p:cNvPr id="4" name="Round Same-side Corner of Rectangle 3">
            <a:extLst>
              <a:ext uri="{FF2B5EF4-FFF2-40B4-BE49-F238E27FC236}">
                <a16:creationId xmlns:a16="http://schemas.microsoft.com/office/drawing/2014/main" id="{64A20537-B8FA-8225-F050-14969C676E25}"/>
              </a:ext>
            </a:extLst>
          </p:cNvPr>
          <p:cNvSpPr/>
          <p:nvPr/>
        </p:nvSpPr>
        <p:spPr>
          <a:xfrm rot="5400000" flipH="1">
            <a:off x="-381004" y="380994"/>
            <a:ext cx="6858005" cy="6096001"/>
          </a:xfrm>
          <a:prstGeom prst="round2SameRect">
            <a:avLst>
              <a:gd name="adj1" fmla="val 11849"/>
              <a:gd name="adj2" fmla="val 0"/>
            </a:avLst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AMX" pitchFamily="2" charset="77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0F5A9C9-C91A-4BA3-18F2-34FE62FC2DFA}"/>
              </a:ext>
            </a:extLst>
          </p:cNvPr>
          <p:cNvSpPr txBox="1"/>
          <p:nvPr/>
        </p:nvSpPr>
        <p:spPr>
          <a:xfrm>
            <a:off x="811682" y="2413337"/>
            <a:ext cx="1106393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000" b="1" dirty="0">
                <a:ln>
                  <a:solidFill>
                    <a:srgbClr val="C98B31"/>
                  </a:solidFill>
                </a:ln>
                <a:noFill/>
                <a:latin typeface="AMX" pitchFamily="2" charset="77"/>
              </a:rPr>
              <a:t>02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57874F0-578B-1583-6EC9-7FCD00D7D6CA}"/>
              </a:ext>
            </a:extLst>
          </p:cNvPr>
          <p:cNvSpPr txBox="1"/>
          <p:nvPr/>
        </p:nvSpPr>
        <p:spPr>
          <a:xfrm>
            <a:off x="1643582" y="3429000"/>
            <a:ext cx="37711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1200"/>
              </a:spcBef>
            </a:pPr>
            <a:r>
              <a:rPr lang="en-US" sz="2400" dirty="0" err="1">
                <a:solidFill>
                  <a:schemeClr val="bg1"/>
                </a:solidFill>
                <a:latin typeface="AMX" pitchFamily="2" charset="77"/>
              </a:rPr>
              <a:t>Indique</a:t>
            </a:r>
            <a:r>
              <a:rPr lang="en-US" sz="2400" dirty="0">
                <a:solidFill>
                  <a:schemeClr val="bg1"/>
                </a:solidFill>
                <a:latin typeface="AMX" pitchFamily="2" charset="77"/>
              </a:rPr>
              <a:t> a </a:t>
            </a:r>
            <a:r>
              <a:rPr lang="en-US" sz="2400" dirty="0" err="1">
                <a:solidFill>
                  <a:schemeClr val="bg1"/>
                </a:solidFill>
                <a:latin typeface="AMX" pitchFamily="2" charset="77"/>
              </a:rPr>
              <a:t>alternativa</a:t>
            </a:r>
            <a:r>
              <a:rPr lang="en-US" sz="2400" dirty="0">
                <a:solidFill>
                  <a:schemeClr val="bg1"/>
                </a:solidFill>
                <a:latin typeface="AMX" pitchFamily="2" charset="77"/>
              </a:rPr>
              <a:t> </a:t>
            </a:r>
            <a:r>
              <a:rPr lang="en-US" sz="2400" dirty="0" err="1">
                <a:solidFill>
                  <a:schemeClr val="bg1"/>
                </a:solidFill>
                <a:latin typeface="AMX" pitchFamily="2" charset="77"/>
              </a:rPr>
              <a:t>incorreta</a:t>
            </a:r>
            <a:r>
              <a:rPr lang="en-US" sz="2400" dirty="0">
                <a:solidFill>
                  <a:schemeClr val="bg1"/>
                </a:solidFill>
                <a:latin typeface="AMX" pitchFamily="2" charset="77"/>
              </a:rPr>
              <a:t> </a:t>
            </a:r>
            <a:r>
              <a:rPr lang="en-US" sz="2400" dirty="0" err="1">
                <a:solidFill>
                  <a:schemeClr val="bg1"/>
                </a:solidFill>
                <a:latin typeface="AMX" pitchFamily="2" charset="77"/>
              </a:rPr>
              <a:t>sobre</a:t>
            </a:r>
            <a:r>
              <a:rPr lang="en-US" sz="2400" dirty="0">
                <a:solidFill>
                  <a:schemeClr val="bg1"/>
                </a:solidFill>
                <a:latin typeface="AMX" pitchFamily="2" charset="77"/>
              </a:rPr>
              <a:t> o </a:t>
            </a:r>
            <a:r>
              <a:rPr lang="en-US" sz="2400" dirty="0" err="1">
                <a:solidFill>
                  <a:schemeClr val="bg1"/>
                </a:solidFill>
                <a:latin typeface="AMX" pitchFamily="2" charset="77"/>
              </a:rPr>
              <a:t>armazenamento</a:t>
            </a:r>
            <a:r>
              <a:rPr lang="en-US" sz="2400" dirty="0">
                <a:solidFill>
                  <a:schemeClr val="bg1"/>
                </a:solidFill>
                <a:latin typeface="AMX" pitchFamily="2" charset="77"/>
              </a:rPr>
              <a:t> </a:t>
            </a:r>
            <a:r>
              <a:rPr lang="en-US" sz="2400" dirty="0" err="1">
                <a:solidFill>
                  <a:schemeClr val="bg1"/>
                </a:solidFill>
                <a:latin typeface="AMX" pitchFamily="2" charset="77"/>
              </a:rPr>
              <a:t>em</a:t>
            </a:r>
            <a:r>
              <a:rPr lang="en-US" sz="2400" dirty="0">
                <a:solidFill>
                  <a:schemeClr val="bg1"/>
                </a:solidFill>
                <a:latin typeface="AMX" pitchFamily="2" charset="77"/>
              </a:rPr>
              <a:t> </a:t>
            </a:r>
            <a:r>
              <a:rPr lang="en-US" sz="2400" dirty="0" err="1">
                <a:solidFill>
                  <a:schemeClr val="bg1"/>
                </a:solidFill>
                <a:latin typeface="AMX" pitchFamily="2" charset="77"/>
              </a:rPr>
              <a:t>nuvem</a:t>
            </a:r>
            <a:r>
              <a:rPr lang="en-US" sz="2400" dirty="0">
                <a:solidFill>
                  <a:schemeClr val="bg1"/>
                </a:solidFill>
                <a:latin typeface="AMX" pitchFamily="2" charset="77"/>
              </a:rPr>
              <a:t>:</a:t>
            </a:r>
          </a:p>
        </p:txBody>
      </p:sp>
      <p:pic>
        <p:nvPicPr>
          <p:cNvPr id="17" name="Graphic 16">
            <a:extLst>
              <a:ext uri="{FF2B5EF4-FFF2-40B4-BE49-F238E27FC236}">
                <a16:creationId xmlns:a16="http://schemas.microsoft.com/office/drawing/2014/main" id="{D10FB7E4-669F-F654-1481-1239A975AB8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222204" y="189282"/>
            <a:ext cx="589478" cy="212867"/>
          </a:xfrm>
          <a:prstGeom prst="rect">
            <a:avLst/>
          </a:prstGeom>
        </p:spPr>
      </p:pic>
      <p:sp>
        <p:nvSpPr>
          <p:cNvPr id="2" name="Oval 1">
            <a:extLst>
              <a:ext uri="{FF2B5EF4-FFF2-40B4-BE49-F238E27FC236}">
                <a16:creationId xmlns:a16="http://schemas.microsoft.com/office/drawing/2014/main" id="{3B2EB393-5641-D1A7-A7F0-2346C4A25AC5}"/>
              </a:ext>
            </a:extLst>
          </p:cNvPr>
          <p:cNvSpPr/>
          <p:nvPr/>
        </p:nvSpPr>
        <p:spPr>
          <a:xfrm>
            <a:off x="6738218" y="1517595"/>
            <a:ext cx="509624" cy="509624"/>
          </a:xfrm>
          <a:prstGeom prst="ellipse">
            <a:avLst/>
          </a:prstGeom>
          <a:noFill/>
          <a:ln w="9525">
            <a:solidFill>
              <a:srgbClr val="0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>
                <a:solidFill>
                  <a:srgbClr val="000000"/>
                </a:solidFill>
                <a:latin typeface="AMX Black" pitchFamily="2" charset="77"/>
              </a:rPr>
              <a:t>A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80FCF85-A9BB-CF70-28B0-BB207C774E94}"/>
              </a:ext>
            </a:extLst>
          </p:cNvPr>
          <p:cNvSpPr txBox="1"/>
          <p:nvPr/>
        </p:nvSpPr>
        <p:spPr>
          <a:xfrm>
            <a:off x="7410582" y="1446838"/>
            <a:ext cx="4046849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7938"/>
            <a:r>
              <a:rPr lang="pt-BR" dirty="0">
                <a:solidFill>
                  <a:srgbClr val="000000"/>
                </a:solidFill>
                <a:latin typeface="AMX" pitchFamily="2" charset="77"/>
                <a:cs typeface="Arial" panose="020B0604020202020204" pitchFamily="34" charset="0"/>
              </a:rPr>
              <a:t>O cliente pode escolher entre Google </a:t>
            </a:r>
            <a:r>
              <a:rPr lang="pt-BR" dirty="0" err="1">
                <a:solidFill>
                  <a:srgbClr val="000000"/>
                </a:solidFill>
                <a:latin typeface="AMX" pitchFamily="2" charset="77"/>
                <a:cs typeface="Arial" panose="020B0604020202020204" pitchFamily="34" charset="0"/>
              </a:rPr>
              <a:t>One</a:t>
            </a:r>
            <a:r>
              <a:rPr lang="pt-BR" dirty="0">
                <a:solidFill>
                  <a:srgbClr val="000000"/>
                </a:solidFill>
                <a:latin typeface="AMX" pitchFamily="2" charset="77"/>
                <a:cs typeface="Arial" panose="020B0604020202020204" pitchFamily="34" charset="0"/>
              </a:rPr>
              <a:t> e iCloud.</a:t>
            </a:r>
            <a:endParaRPr lang="pt-BR" dirty="0">
              <a:solidFill>
                <a:srgbClr val="000000"/>
              </a:solidFill>
              <a:latin typeface="AMX" pitchFamily="2" charset="77"/>
            </a:endParaRP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8923C541-3CF4-4E51-C8B5-1B4FCBB7A824}"/>
              </a:ext>
            </a:extLst>
          </p:cNvPr>
          <p:cNvSpPr/>
          <p:nvPr/>
        </p:nvSpPr>
        <p:spPr>
          <a:xfrm>
            <a:off x="6738218" y="2723772"/>
            <a:ext cx="509624" cy="509624"/>
          </a:xfrm>
          <a:prstGeom prst="ellipse">
            <a:avLst/>
          </a:prstGeom>
          <a:noFill/>
          <a:ln w="9525">
            <a:solidFill>
              <a:srgbClr val="0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>
                <a:solidFill>
                  <a:srgbClr val="000000"/>
                </a:solidFill>
                <a:latin typeface="AMX Black" pitchFamily="2" charset="77"/>
              </a:rPr>
              <a:t>B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8B2C0F5-63B1-4C56-9CF9-5D8C38E8FE8A}"/>
              </a:ext>
            </a:extLst>
          </p:cNvPr>
          <p:cNvSpPr txBox="1"/>
          <p:nvPr/>
        </p:nvSpPr>
        <p:spPr>
          <a:xfrm>
            <a:off x="7410582" y="2655418"/>
            <a:ext cx="4046849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7938"/>
            <a:r>
              <a:rPr lang="pt-BR" dirty="0">
                <a:solidFill>
                  <a:srgbClr val="000000"/>
                </a:solidFill>
                <a:latin typeface="AMX" pitchFamily="2" charset="77"/>
                <a:cs typeface="Arial" panose="020B0604020202020204" pitchFamily="34" charset="0"/>
              </a:rPr>
              <a:t>O cliente realiza a escolha e a jornada de ativação no Claro store.</a:t>
            </a:r>
            <a:endParaRPr lang="pt-BR" dirty="0">
              <a:solidFill>
                <a:srgbClr val="000000"/>
              </a:solidFill>
              <a:latin typeface="AMX" pitchFamily="2" charset="77"/>
            </a:endParaRP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6E805A6D-96F3-50F1-7EE1-8AB8AAAE2C85}"/>
              </a:ext>
            </a:extLst>
          </p:cNvPr>
          <p:cNvSpPr/>
          <p:nvPr/>
        </p:nvSpPr>
        <p:spPr>
          <a:xfrm>
            <a:off x="6738218" y="3930173"/>
            <a:ext cx="509624" cy="509624"/>
          </a:xfrm>
          <a:prstGeom prst="ellipse">
            <a:avLst/>
          </a:prstGeom>
          <a:noFill/>
          <a:ln w="9525">
            <a:solidFill>
              <a:srgbClr val="0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>
                <a:solidFill>
                  <a:srgbClr val="000000"/>
                </a:solidFill>
                <a:latin typeface="AMX Black" pitchFamily="2" charset="77"/>
              </a:rPr>
              <a:t>C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AC4815F-312E-BD1E-5222-0AE8D684DCC0}"/>
              </a:ext>
            </a:extLst>
          </p:cNvPr>
          <p:cNvSpPr txBox="1"/>
          <p:nvPr/>
        </p:nvSpPr>
        <p:spPr>
          <a:xfrm>
            <a:off x="7410582" y="3861820"/>
            <a:ext cx="4046849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7938"/>
            <a:r>
              <a:rPr lang="pt-BR" dirty="0">
                <a:solidFill>
                  <a:srgbClr val="000000"/>
                </a:solidFill>
                <a:latin typeface="AMX" pitchFamily="2" charset="77"/>
                <a:cs typeface="Arial" panose="020B0604020202020204" pitchFamily="34" charset="0"/>
              </a:rPr>
              <a:t>O plano 100GB tem iCloud com 200GB ou Google </a:t>
            </a:r>
            <a:r>
              <a:rPr lang="pt-BR" dirty="0" err="1">
                <a:solidFill>
                  <a:srgbClr val="000000"/>
                </a:solidFill>
                <a:latin typeface="AMX" pitchFamily="2" charset="77"/>
                <a:cs typeface="Arial" panose="020B0604020202020204" pitchFamily="34" charset="0"/>
              </a:rPr>
              <a:t>One</a:t>
            </a:r>
            <a:r>
              <a:rPr lang="pt-BR" dirty="0">
                <a:solidFill>
                  <a:srgbClr val="000000"/>
                </a:solidFill>
                <a:latin typeface="AMX" pitchFamily="2" charset="77"/>
                <a:cs typeface="Arial" panose="020B0604020202020204" pitchFamily="34" charset="0"/>
              </a:rPr>
              <a:t> com 200GB.</a:t>
            </a:r>
            <a:endParaRPr lang="pt-BR" dirty="0">
              <a:solidFill>
                <a:srgbClr val="000000"/>
              </a:solidFill>
              <a:latin typeface="AMX" pitchFamily="2" charset="77"/>
            </a:endParaRP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3AF9A056-3C5B-1329-3C6C-34850D4376BF}"/>
              </a:ext>
            </a:extLst>
          </p:cNvPr>
          <p:cNvSpPr/>
          <p:nvPr/>
        </p:nvSpPr>
        <p:spPr>
          <a:xfrm>
            <a:off x="6738218" y="5144865"/>
            <a:ext cx="509624" cy="509624"/>
          </a:xfrm>
          <a:prstGeom prst="ellipse">
            <a:avLst/>
          </a:prstGeom>
          <a:noFill/>
          <a:ln w="9525">
            <a:solidFill>
              <a:srgbClr val="0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>
                <a:solidFill>
                  <a:srgbClr val="000000"/>
                </a:solidFill>
                <a:latin typeface="AMX Black" pitchFamily="2" charset="77"/>
              </a:rPr>
              <a:t>D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22A6991-C586-9D57-5F40-F2805F913175}"/>
              </a:ext>
            </a:extLst>
          </p:cNvPr>
          <p:cNvSpPr txBox="1"/>
          <p:nvPr/>
        </p:nvSpPr>
        <p:spPr>
          <a:xfrm>
            <a:off x="7410583" y="5048216"/>
            <a:ext cx="397459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7938"/>
            <a:r>
              <a:rPr lang="pt-BR" dirty="0">
                <a:solidFill>
                  <a:srgbClr val="000000"/>
                </a:solidFill>
                <a:latin typeface="AMX" pitchFamily="2" charset="77"/>
                <a:cs typeface="Arial" panose="020B0604020202020204" pitchFamily="34" charset="0"/>
              </a:rPr>
              <a:t>Todos os planos possuem iCloud com 2TB ou Google </a:t>
            </a:r>
            <a:r>
              <a:rPr lang="pt-BR" dirty="0" err="1">
                <a:solidFill>
                  <a:srgbClr val="000000"/>
                </a:solidFill>
                <a:latin typeface="AMX" pitchFamily="2" charset="77"/>
                <a:cs typeface="Arial" panose="020B0604020202020204" pitchFamily="34" charset="0"/>
              </a:rPr>
              <a:t>One</a:t>
            </a:r>
            <a:r>
              <a:rPr lang="pt-BR" dirty="0">
                <a:solidFill>
                  <a:srgbClr val="000000"/>
                </a:solidFill>
                <a:latin typeface="AMX" pitchFamily="2" charset="77"/>
                <a:cs typeface="Arial" panose="020B0604020202020204" pitchFamily="34" charset="0"/>
              </a:rPr>
              <a:t> com 2TB.</a:t>
            </a:r>
            <a:endParaRPr lang="pt-BR" dirty="0">
              <a:solidFill>
                <a:srgbClr val="000000"/>
              </a:solidFill>
              <a:latin typeface="AMX" pitchFamily="2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2317579722"/>
      </p:ext>
    </p:extLst>
  </p:cSld>
  <p:clrMapOvr>
    <a:masterClrMapping/>
  </p:clrMapOvr>
  <p:transition spd="slow">
    <p:pu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3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23529 0 L 0 0 " pathEditMode="relative" rAng="0" ptsTypes="AA">
                                      <p:cBhvr>
                                        <p:cTn id="9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758" y="0"/>
                                    </p:animMotion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grpId="0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3" presetClass="path" presetSubtype="0" accel="50000" decel="50000" fill="hold" grpId="1" nodeType="withEffect">
                                  <p:stCondLst>
                                    <p:cond delay="100"/>
                                  </p:stCondLst>
                                  <p:childTnLst>
                                    <p:animMotion origin="layout" path="M -0.23529 4.07407E-6 L 1.04167E-6 4.07407E-6 " pathEditMode="relative" rAng="0" ptsTypes="AA">
                                      <p:cBhvr>
                                        <p:cTn id="14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771" y="0"/>
                                    </p:animMotion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600"/>
                            </p:stCondLst>
                            <p:childTnLst>
                              <p:par>
                                <p:cTn id="19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49" presetClass="entr" presetSubtype="0" decel="10000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7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7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7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7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49" presetClass="entr" presetSubtype="0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7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7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7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7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0" presetClass="entr" presetSubtype="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49" presetClass="entr" presetSubtype="0" decel="10000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7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7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7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7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7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7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7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75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49" presetClass="entr" presetSubtype="0" decel="100000" fill="hold" grpId="0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75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75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75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75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6" grpId="0" animBg="1"/>
      <p:bldP spid="4" grpId="0" animBg="1"/>
      <p:bldP spid="4" grpId="1" animBg="1"/>
      <p:bldP spid="10" grpId="0"/>
      <p:bldP spid="10" grpId="1"/>
      <p:bldP spid="11" grpId="0"/>
      <p:bldP spid="2" grpId="0" animBg="1"/>
      <p:bldP spid="3" grpId="0"/>
      <p:bldP spid="6" grpId="0" animBg="1"/>
      <p:bldP spid="7" grpId="0"/>
      <p:bldP spid="8" grpId="0" animBg="1"/>
      <p:bldP spid="9" grpId="0"/>
      <p:bldP spid="12" grpId="0" animBg="1"/>
      <p:bldP spid="13" grpId="0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Oval 13">
            <a:extLst>
              <a:ext uri="{FF2B5EF4-FFF2-40B4-BE49-F238E27FC236}">
                <a16:creationId xmlns:a16="http://schemas.microsoft.com/office/drawing/2014/main" id="{119EB815-8DEC-F34E-E726-7403885A6AFF}"/>
              </a:ext>
            </a:extLst>
          </p:cNvPr>
          <p:cNvSpPr/>
          <p:nvPr/>
        </p:nvSpPr>
        <p:spPr>
          <a:xfrm>
            <a:off x="6765112" y="2543578"/>
            <a:ext cx="509624" cy="509624"/>
          </a:xfrm>
          <a:prstGeom prst="ellipse">
            <a:avLst/>
          </a:prstGeom>
          <a:solidFill>
            <a:schemeClr val="bg1"/>
          </a:solidFill>
          <a:ln w="9525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00" b="1" dirty="0">
              <a:solidFill>
                <a:srgbClr val="000000"/>
              </a:solidFill>
              <a:latin typeface="AMX Black" pitchFamily="2" charset="77"/>
            </a:endParaRPr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5DCB8EED-6EA1-4E93-FB6E-964CCF5244DB}"/>
              </a:ext>
            </a:extLst>
          </p:cNvPr>
          <p:cNvSpPr/>
          <p:nvPr/>
        </p:nvSpPr>
        <p:spPr>
          <a:xfrm>
            <a:off x="6696534" y="2475000"/>
            <a:ext cx="646780" cy="646780"/>
          </a:xfrm>
          <a:prstGeom prst="ellipse">
            <a:avLst/>
          </a:prstGeom>
          <a:noFill/>
          <a:ln w="9525">
            <a:solidFill>
              <a:srgbClr val="961A1A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00" b="1" dirty="0">
              <a:solidFill>
                <a:srgbClr val="000000"/>
              </a:solidFill>
              <a:latin typeface="AMX Black" pitchFamily="2" charset="77"/>
            </a:endParaRPr>
          </a:p>
        </p:txBody>
      </p:sp>
      <p:sp>
        <p:nvSpPr>
          <p:cNvPr id="4" name="Round Same-side Corner of Rectangle 3">
            <a:extLst>
              <a:ext uri="{FF2B5EF4-FFF2-40B4-BE49-F238E27FC236}">
                <a16:creationId xmlns:a16="http://schemas.microsoft.com/office/drawing/2014/main" id="{64A20537-B8FA-8225-F050-14969C676E25}"/>
              </a:ext>
            </a:extLst>
          </p:cNvPr>
          <p:cNvSpPr/>
          <p:nvPr/>
        </p:nvSpPr>
        <p:spPr>
          <a:xfrm rot="5400000" flipH="1">
            <a:off x="-381004" y="380994"/>
            <a:ext cx="6858005" cy="6096001"/>
          </a:xfrm>
          <a:prstGeom prst="round2SameRect">
            <a:avLst>
              <a:gd name="adj1" fmla="val 11849"/>
              <a:gd name="adj2" fmla="val 0"/>
            </a:avLst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AMX" pitchFamily="2" charset="77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0F5A9C9-C91A-4BA3-18F2-34FE62FC2DFA}"/>
              </a:ext>
            </a:extLst>
          </p:cNvPr>
          <p:cNvSpPr txBox="1"/>
          <p:nvPr/>
        </p:nvSpPr>
        <p:spPr>
          <a:xfrm>
            <a:off x="811682" y="1773913"/>
            <a:ext cx="1093569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000" b="1" dirty="0">
                <a:ln>
                  <a:solidFill>
                    <a:srgbClr val="C98B31"/>
                  </a:solidFill>
                </a:ln>
                <a:noFill/>
                <a:latin typeface="AMX" pitchFamily="2" charset="77"/>
              </a:rPr>
              <a:t>03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57874F0-578B-1583-6EC9-7FCD00D7D6CA}"/>
              </a:ext>
            </a:extLst>
          </p:cNvPr>
          <p:cNvSpPr txBox="1"/>
          <p:nvPr/>
        </p:nvSpPr>
        <p:spPr>
          <a:xfrm>
            <a:off x="1643582" y="2789576"/>
            <a:ext cx="3676563" cy="28315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1200"/>
              </a:spcBef>
            </a:pPr>
            <a:r>
              <a:rPr lang="en-US" sz="2400" dirty="0">
                <a:solidFill>
                  <a:schemeClr val="bg1"/>
                </a:solidFill>
                <a:latin typeface="AMX" pitchFamily="2" charset="77"/>
              </a:rPr>
              <a:t>“A </a:t>
            </a:r>
            <a:r>
              <a:rPr lang="en-US" sz="2400" dirty="0" err="1">
                <a:solidFill>
                  <a:schemeClr val="bg1"/>
                </a:solidFill>
                <a:latin typeface="AMX" pitchFamily="2" charset="77"/>
              </a:rPr>
              <a:t>contratação</a:t>
            </a:r>
            <a:r>
              <a:rPr lang="en-US" sz="2400" dirty="0">
                <a:solidFill>
                  <a:schemeClr val="bg1"/>
                </a:solidFill>
                <a:latin typeface="AMX" pitchFamily="2" charset="77"/>
              </a:rPr>
              <a:t> do </a:t>
            </a:r>
            <a:r>
              <a:rPr lang="en-US" sz="2400" dirty="0" err="1">
                <a:solidFill>
                  <a:schemeClr val="bg1"/>
                </a:solidFill>
                <a:latin typeface="AMX" pitchFamily="2" charset="77"/>
              </a:rPr>
              <a:t>Passaporte</a:t>
            </a:r>
            <a:r>
              <a:rPr lang="en-US" sz="2400" dirty="0">
                <a:solidFill>
                  <a:schemeClr val="bg1"/>
                </a:solidFill>
                <a:latin typeface="AMX" pitchFamily="2" charset="77"/>
              </a:rPr>
              <a:t> é individual, </a:t>
            </a:r>
            <a:r>
              <a:rPr lang="en-US" sz="2400" dirty="0" err="1">
                <a:solidFill>
                  <a:schemeClr val="bg1"/>
                </a:solidFill>
                <a:latin typeface="AMX" pitchFamily="2" charset="77"/>
              </a:rPr>
              <a:t>ou</a:t>
            </a:r>
            <a:r>
              <a:rPr lang="en-US" sz="2400" dirty="0">
                <a:solidFill>
                  <a:schemeClr val="bg1"/>
                </a:solidFill>
                <a:latin typeface="AMX" pitchFamily="2" charset="77"/>
              </a:rPr>
              <a:t> </a:t>
            </a:r>
            <a:r>
              <a:rPr lang="en-US" sz="2400" dirty="0" err="1">
                <a:solidFill>
                  <a:schemeClr val="bg1"/>
                </a:solidFill>
                <a:latin typeface="AMX" pitchFamily="2" charset="77"/>
              </a:rPr>
              <a:t>seja</a:t>
            </a:r>
            <a:r>
              <a:rPr lang="en-US" sz="2400" dirty="0">
                <a:solidFill>
                  <a:schemeClr val="bg1"/>
                </a:solidFill>
                <a:latin typeface="AMX" pitchFamily="2" charset="77"/>
              </a:rPr>
              <a:t>: </a:t>
            </a:r>
            <a:r>
              <a:rPr lang="en-US" sz="2400" dirty="0" err="1">
                <a:solidFill>
                  <a:schemeClr val="bg1"/>
                </a:solidFill>
                <a:latin typeface="AMX" pitchFamily="2" charset="77"/>
              </a:rPr>
              <a:t>só</a:t>
            </a:r>
            <a:r>
              <a:rPr lang="en-US" sz="2400" dirty="0">
                <a:solidFill>
                  <a:schemeClr val="bg1"/>
                </a:solidFill>
                <a:latin typeface="AMX" pitchFamily="2" charset="77"/>
              </a:rPr>
              <a:t> vale para a </a:t>
            </a:r>
            <a:r>
              <a:rPr lang="en-US" sz="2400" dirty="0" err="1">
                <a:solidFill>
                  <a:schemeClr val="bg1"/>
                </a:solidFill>
                <a:latin typeface="AMX" pitchFamily="2" charset="77"/>
              </a:rPr>
              <a:t>linha</a:t>
            </a:r>
            <a:r>
              <a:rPr lang="en-US" sz="2400" dirty="0">
                <a:solidFill>
                  <a:schemeClr val="bg1"/>
                </a:solidFill>
                <a:latin typeface="AMX" pitchFamily="2" charset="77"/>
              </a:rPr>
              <a:t> que </a:t>
            </a:r>
            <a:r>
              <a:rPr lang="en-US" sz="2400" dirty="0" err="1">
                <a:solidFill>
                  <a:schemeClr val="bg1"/>
                </a:solidFill>
                <a:latin typeface="AMX" pitchFamily="2" charset="77"/>
              </a:rPr>
              <a:t>contratou</a:t>
            </a:r>
            <a:r>
              <a:rPr lang="en-US" sz="2400" dirty="0">
                <a:solidFill>
                  <a:schemeClr val="bg1"/>
                </a:solidFill>
                <a:latin typeface="AMX" pitchFamily="2" charset="77"/>
              </a:rPr>
              <a:t>, </a:t>
            </a:r>
            <a:r>
              <a:rPr lang="en-US" sz="2400" dirty="0" err="1">
                <a:solidFill>
                  <a:schemeClr val="bg1"/>
                </a:solidFill>
                <a:latin typeface="AMX" pitchFamily="2" charset="77"/>
              </a:rPr>
              <a:t>seja</a:t>
            </a:r>
            <a:r>
              <a:rPr lang="en-US" sz="2400" dirty="0">
                <a:solidFill>
                  <a:schemeClr val="bg1"/>
                </a:solidFill>
                <a:latin typeface="AMX" pitchFamily="2" charset="77"/>
              </a:rPr>
              <a:t> </a:t>
            </a:r>
            <a:r>
              <a:rPr lang="en-US" sz="2400" dirty="0" err="1">
                <a:solidFill>
                  <a:schemeClr val="bg1"/>
                </a:solidFill>
                <a:latin typeface="AMX" pitchFamily="2" charset="77"/>
              </a:rPr>
              <a:t>linha</a:t>
            </a:r>
            <a:r>
              <a:rPr lang="en-US" sz="2400" dirty="0">
                <a:solidFill>
                  <a:schemeClr val="bg1"/>
                </a:solidFill>
                <a:latin typeface="AMX" pitchFamily="2" charset="77"/>
              </a:rPr>
              <a:t> </a:t>
            </a:r>
            <a:r>
              <a:rPr lang="en-US" sz="2400" dirty="0" err="1">
                <a:solidFill>
                  <a:schemeClr val="bg1"/>
                </a:solidFill>
                <a:latin typeface="AMX" pitchFamily="2" charset="77"/>
              </a:rPr>
              <a:t>adicional</a:t>
            </a:r>
            <a:r>
              <a:rPr lang="en-US" sz="2400" dirty="0">
                <a:solidFill>
                  <a:schemeClr val="bg1"/>
                </a:solidFill>
                <a:latin typeface="AMX" pitchFamily="2" charset="77"/>
              </a:rPr>
              <a:t> </a:t>
            </a:r>
            <a:r>
              <a:rPr lang="en-US" sz="2400" dirty="0" err="1">
                <a:solidFill>
                  <a:schemeClr val="bg1"/>
                </a:solidFill>
                <a:latin typeface="AMX" pitchFamily="2" charset="77"/>
              </a:rPr>
              <a:t>ou</a:t>
            </a:r>
            <a:r>
              <a:rPr lang="en-US" sz="2400" dirty="0">
                <a:solidFill>
                  <a:schemeClr val="bg1"/>
                </a:solidFill>
                <a:latin typeface="AMX" pitchFamily="2" charset="77"/>
              </a:rPr>
              <a:t> titular”.</a:t>
            </a:r>
          </a:p>
          <a:p>
            <a:pPr>
              <a:spcBef>
                <a:spcPts val="1200"/>
              </a:spcBef>
            </a:pPr>
            <a:r>
              <a:rPr lang="en-US" sz="2400" dirty="0">
                <a:solidFill>
                  <a:schemeClr val="bg1"/>
                </a:solidFill>
                <a:latin typeface="AMX" pitchFamily="2" charset="77"/>
              </a:rPr>
              <a:t>A </a:t>
            </a:r>
            <a:r>
              <a:rPr lang="en-US" sz="2400" dirty="0" err="1">
                <a:solidFill>
                  <a:schemeClr val="bg1"/>
                </a:solidFill>
                <a:latin typeface="AMX" pitchFamily="2" charset="77"/>
              </a:rPr>
              <a:t>afirmação</a:t>
            </a:r>
            <a:r>
              <a:rPr lang="en-US" sz="2400" dirty="0">
                <a:solidFill>
                  <a:schemeClr val="bg1"/>
                </a:solidFill>
                <a:latin typeface="AMX" pitchFamily="2" charset="77"/>
              </a:rPr>
              <a:t> </a:t>
            </a:r>
            <a:r>
              <a:rPr lang="en-US" sz="2400" dirty="0" err="1">
                <a:solidFill>
                  <a:schemeClr val="bg1"/>
                </a:solidFill>
                <a:latin typeface="AMX" pitchFamily="2" charset="77"/>
              </a:rPr>
              <a:t>é</a:t>
            </a:r>
            <a:r>
              <a:rPr lang="en-US" sz="2400" dirty="0">
                <a:solidFill>
                  <a:schemeClr val="bg1"/>
                </a:solidFill>
                <a:latin typeface="AMX" pitchFamily="2" charset="77"/>
              </a:rPr>
              <a:t> </a:t>
            </a:r>
            <a:r>
              <a:rPr lang="en-US" sz="2400" dirty="0" err="1">
                <a:solidFill>
                  <a:schemeClr val="bg1"/>
                </a:solidFill>
                <a:latin typeface="AMX" pitchFamily="2" charset="77"/>
              </a:rPr>
              <a:t>verdadeira</a:t>
            </a:r>
            <a:r>
              <a:rPr lang="en-US" sz="2400" dirty="0">
                <a:solidFill>
                  <a:schemeClr val="bg1"/>
                </a:solidFill>
                <a:latin typeface="AMX" pitchFamily="2" charset="77"/>
              </a:rPr>
              <a:t> </a:t>
            </a:r>
            <a:r>
              <a:rPr lang="en-US" sz="2400" dirty="0" err="1">
                <a:solidFill>
                  <a:schemeClr val="bg1"/>
                </a:solidFill>
                <a:latin typeface="AMX" pitchFamily="2" charset="77"/>
              </a:rPr>
              <a:t>ou</a:t>
            </a:r>
            <a:r>
              <a:rPr lang="en-US" sz="2400" dirty="0">
                <a:solidFill>
                  <a:schemeClr val="bg1"/>
                </a:solidFill>
                <a:latin typeface="AMX" pitchFamily="2" charset="77"/>
              </a:rPr>
              <a:t> falsa? </a:t>
            </a:r>
          </a:p>
        </p:txBody>
      </p:sp>
      <p:pic>
        <p:nvPicPr>
          <p:cNvPr id="17" name="Graphic 16">
            <a:extLst>
              <a:ext uri="{FF2B5EF4-FFF2-40B4-BE49-F238E27FC236}">
                <a16:creationId xmlns:a16="http://schemas.microsoft.com/office/drawing/2014/main" id="{D10FB7E4-669F-F654-1481-1239A975AB8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222204" y="189282"/>
            <a:ext cx="589478" cy="212867"/>
          </a:xfrm>
          <a:prstGeom prst="rect">
            <a:avLst/>
          </a:prstGeom>
        </p:spPr>
      </p:pic>
      <p:sp>
        <p:nvSpPr>
          <p:cNvPr id="2" name="Oval 1">
            <a:extLst>
              <a:ext uri="{FF2B5EF4-FFF2-40B4-BE49-F238E27FC236}">
                <a16:creationId xmlns:a16="http://schemas.microsoft.com/office/drawing/2014/main" id="{3B2EB393-5641-D1A7-A7F0-2346C4A25AC5}"/>
              </a:ext>
            </a:extLst>
          </p:cNvPr>
          <p:cNvSpPr/>
          <p:nvPr/>
        </p:nvSpPr>
        <p:spPr>
          <a:xfrm>
            <a:off x="6765112" y="2543578"/>
            <a:ext cx="509624" cy="509624"/>
          </a:xfrm>
          <a:prstGeom prst="ellipse">
            <a:avLst/>
          </a:prstGeom>
          <a:noFill/>
          <a:ln w="9525">
            <a:solidFill>
              <a:srgbClr val="0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>
                <a:solidFill>
                  <a:srgbClr val="000000"/>
                </a:solidFill>
                <a:latin typeface="AMX Black" pitchFamily="2" charset="77"/>
              </a:rPr>
              <a:t>A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80FCF85-A9BB-CF70-28B0-BB207C774E94}"/>
              </a:ext>
            </a:extLst>
          </p:cNvPr>
          <p:cNvSpPr txBox="1"/>
          <p:nvPr/>
        </p:nvSpPr>
        <p:spPr>
          <a:xfrm>
            <a:off x="7437476" y="2604910"/>
            <a:ext cx="450351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7938"/>
            <a:r>
              <a:rPr lang="pt-BR" dirty="0">
                <a:solidFill>
                  <a:srgbClr val="000000"/>
                </a:solidFill>
                <a:latin typeface="AMX" pitchFamily="2" charset="77"/>
                <a:cs typeface="Arial" panose="020B0604020202020204" pitchFamily="34" charset="0"/>
              </a:rPr>
              <a:t>Verdadeira.</a:t>
            </a:r>
            <a:endParaRPr lang="pt-BR" dirty="0">
              <a:solidFill>
                <a:srgbClr val="000000"/>
              </a:solidFill>
              <a:latin typeface="AMX" pitchFamily="2" charset="77"/>
            </a:endParaRP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8923C541-3CF4-4E51-C8B5-1B4FCBB7A824}"/>
              </a:ext>
            </a:extLst>
          </p:cNvPr>
          <p:cNvSpPr/>
          <p:nvPr/>
        </p:nvSpPr>
        <p:spPr>
          <a:xfrm>
            <a:off x="6765112" y="3793646"/>
            <a:ext cx="509624" cy="509624"/>
          </a:xfrm>
          <a:prstGeom prst="ellipse">
            <a:avLst/>
          </a:prstGeom>
          <a:noFill/>
          <a:ln w="9525">
            <a:solidFill>
              <a:srgbClr val="0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>
                <a:solidFill>
                  <a:srgbClr val="000000"/>
                </a:solidFill>
                <a:latin typeface="AMX Black" pitchFamily="2" charset="77"/>
              </a:rPr>
              <a:t>B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8B2C0F5-63B1-4C56-9CF9-5D8C38E8FE8A}"/>
              </a:ext>
            </a:extLst>
          </p:cNvPr>
          <p:cNvSpPr txBox="1"/>
          <p:nvPr/>
        </p:nvSpPr>
        <p:spPr>
          <a:xfrm>
            <a:off x="7437476" y="3836016"/>
            <a:ext cx="420767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7938"/>
            <a:r>
              <a:rPr lang="pt-BR" dirty="0">
                <a:solidFill>
                  <a:srgbClr val="000000"/>
                </a:solidFill>
                <a:latin typeface="AMX" pitchFamily="2" charset="77"/>
                <a:cs typeface="Arial" panose="020B0604020202020204" pitchFamily="34" charset="0"/>
              </a:rPr>
              <a:t>Falsa.</a:t>
            </a:r>
            <a:endParaRPr lang="pt-BR" dirty="0">
              <a:solidFill>
                <a:srgbClr val="000000"/>
              </a:solidFill>
              <a:latin typeface="AMX" pitchFamily="2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2792792414"/>
      </p:ext>
    </p:extLst>
  </p:cSld>
  <p:clrMapOvr>
    <a:masterClrMapping/>
  </p:clrMapOvr>
  <p:transition spd="slow">
    <p:pu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3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23529 0 L 0 0 " pathEditMode="relative" rAng="0" ptsTypes="AA">
                                      <p:cBhvr>
                                        <p:cTn id="9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758" y="0"/>
                                    </p:animMotion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grpId="0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3" presetClass="path" presetSubtype="0" accel="50000" decel="50000" fill="hold" grpId="1" nodeType="withEffect">
                                  <p:stCondLst>
                                    <p:cond delay="100"/>
                                  </p:stCondLst>
                                  <p:childTnLst>
                                    <p:animMotion origin="layout" path="M -0.23529 1.11111E-6 L 1.875E-6 1.11111E-6 " pathEditMode="relative" rAng="0" ptsTypes="AA">
                                      <p:cBhvr>
                                        <p:cTn id="14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771" y="0"/>
                                    </p:animMotion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600"/>
                            </p:stCondLst>
                            <p:childTnLst>
                              <p:par>
                                <p:cTn id="19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49" presetClass="entr" presetSubtype="0" decel="10000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7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7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7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7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7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7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7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75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49" presetClass="entr" presetSubtype="0" decel="100000" fill="hold" grpId="0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75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75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75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75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6" grpId="0" animBg="1"/>
      <p:bldP spid="4" grpId="0" animBg="1"/>
      <p:bldP spid="4" grpId="1" animBg="1"/>
      <p:bldP spid="10" grpId="0"/>
      <p:bldP spid="10" grpId="1"/>
      <p:bldP spid="11" grpId="0"/>
      <p:bldP spid="2" grpId="0" animBg="1"/>
      <p:bldP spid="3" grpId="0"/>
      <p:bldP spid="6" grpId="0" animBg="1"/>
      <p:bldP spid="7" grpId="0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Oval 13">
            <a:extLst>
              <a:ext uri="{FF2B5EF4-FFF2-40B4-BE49-F238E27FC236}">
                <a16:creationId xmlns:a16="http://schemas.microsoft.com/office/drawing/2014/main" id="{119EB815-8DEC-F34E-E726-7403885A6AFF}"/>
              </a:ext>
            </a:extLst>
          </p:cNvPr>
          <p:cNvSpPr/>
          <p:nvPr/>
        </p:nvSpPr>
        <p:spPr>
          <a:xfrm>
            <a:off x="6645485" y="2623301"/>
            <a:ext cx="509624" cy="509624"/>
          </a:xfrm>
          <a:prstGeom prst="ellipse">
            <a:avLst/>
          </a:prstGeom>
          <a:solidFill>
            <a:schemeClr val="bg1"/>
          </a:solidFill>
          <a:ln w="9525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00" b="1" dirty="0">
              <a:solidFill>
                <a:srgbClr val="000000"/>
              </a:solidFill>
              <a:latin typeface="AMX Black" pitchFamily="2" charset="77"/>
            </a:endParaRPr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5DCB8EED-6EA1-4E93-FB6E-964CCF5244DB}"/>
              </a:ext>
            </a:extLst>
          </p:cNvPr>
          <p:cNvSpPr/>
          <p:nvPr/>
        </p:nvSpPr>
        <p:spPr>
          <a:xfrm>
            <a:off x="6576907" y="2554723"/>
            <a:ext cx="646780" cy="646780"/>
          </a:xfrm>
          <a:prstGeom prst="ellipse">
            <a:avLst/>
          </a:prstGeom>
          <a:noFill/>
          <a:ln w="9525">
            <a:solidFill>
              <a:srgbClr val="961A1A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00" b="1" dirty="0">
              <a:solidFill>
                <a:srgbClr val="000000"/>
              </a:solidFill>
              <a:latin typeface="AMX Black" pitchFamily="2" charset="77"/>
            </a:endParaRPr>
          </a:p>
        </p:txBody>
      </p:sp>
      <p:sp>
        <p:nvSpPr>
          <p:cNvPr id="4" name="Round Same-side Corner of Rectangle 3">
            <a:extLst>
              <a:ext uri="{FF2B5EF4-FFF2-40B4-BE49-F238E27FC236}">
                <a16:creationId xmlns:a16="http://schemas.microsoft.com/office/drawing/2014/main" id="{64A20537-B8FA-8225-F050-14969C676E25}"/>
              </a:ext>
            </a:extLst>
          </p:cNvPr>
          <p:cNvSpPr/>
          <p:nvPr/>
        </p:nvSpPr>
        <p:spPr>
          <a:xfrm rot="5400000" flipH="1">
            <a:off x="-381004" y="380994"/>
            <a:ext cx="6858005" cy="6096001"/>
          </a:xfrm>
          <a:prstGeom prst="round2SameRect">
            <a:avLst>
              <a:gd name="adj1" fmla="val 11849"/>
              <a:gd name="adj2" fmla="val 0"/>
            </a:avLst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AMX" pitchFamily="2" charset="77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0F5A9C9-C91A-4BA3-18F2-34FE62FC2DFA}"/>
              </a:ext>
            </a:extLst>
          </p:cNvPr>
          <p:cNvSpPr txBox="1"/>
          <p:nvPr/>
        </p:nvSpPr>
        <p:spPr>
          <a:xfrm>
            <a:off x="811682" y="2413337"/>
            <a:ext cx="1130438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000" b="1" dirty="0">
                <a:ln>
                  <a:solidFill>
                    <a:srgbClr val="C98B31"/>
                  </a:solidFill>
                </a:ln>
                <a:noFill/>
                <a:latin typeface="AMX" pitchFamily="2" charset="77"/>
              </a:rPr>
              <a:t>04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57874F0-578B-1583-6EC9-7FCD00D7D6CA}"/>
              </a:ext>
            </a:extLst>
          </p:cNvPr>
          <p:cNvSpPr txBox="1"/>
          <p:nvPr/>
        </p:nvSpPr>
        <p:spPr>
          <a:xfrm>
            <a:off x="1643582" y="3429000"/>
            <a:ext cx="37711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1200"/>
              </a:spcBef>
            </a:pPr>
            <a:r>
              <a:rPr lang="en-US" sz="2400" dirty="0" err="1">
                <a:solidFill>
                  <a:schemeClr val="bg1"/>
                </a:solidFill>
                <a:latin typeface="AMX" pitchFamily="2" charset="77"/>
              </a:rPr>
              <a:t>Selecione</a:t>
            </a:r>
            <a:r>
              <a:rPr lang="en-US" sz="2400" dirty="0">
                <a:solidFill>
                  <a:schemeClr val="bg1"/>
                </a:solidFill>
                <a:latin typeface="AMX" pitchFamily="2" charset="77"/>
              </a:rPr>
              <a:t> a </a:t>
            </a:r>
            <a:r>
              <a:rPr lang="en-US" sz="2400" dirty="0" err="1">
                <a:solidFill>
                  <a:schemeClr val="bg1"/>
                </a:solidFill>
                <a:latin typeface="AMX" pitchFamily="2" charset="77"/>
              </a:rPr>
              <a:t>alternativa</a:t>
            </a:r>
            <a:r>
              <a:rPr lang="en-US" sz="2400" dirty="0">
                <a:solidFill>
                  <a:schemeClr val="bg1"/>
                </a:solidFill>
                <a:latin typeface="AMX" pitchFamily="2" charset="77"/>
              </a:rPr>
              <a:t> que </a:t>
            </a:r>
            <a:r>
              <a:rPr lang="en-US" sz="2400" dirty="0" err="1">
                <a:solidFill>
                  <a:schemeClr val="bg1"/>
                </a:solidFill>
                <a:latin typeface="AMX" pitchFamily="2" charset="77"/>
              </a:rPr>
              <a:t>mostra</a:t>
            </a:r>
            <a:r>
              <a:rPr lang="en-US" sz="2400" dirty="0">
                <a:solidFill>
                  <a:schemeClr val="bg1"/>
                </a:solidFill>
                <a:latin typeface="AMX" pitchFamily="2" charset="77"/>
              </a:rPr>
              <a:t> </a:t>
            </a:r>
            <a:r>
              <a:rPr lang="en-US" sz="2400" dirty="0" err="1">
                <a:solidFill>
                  <a:schemeClr val="bg1"/>
                </a:solidFill>
                <a:latin typeface="AMX" pitchFamily="2" charset="77"/>
              </a:rPr>
              <a:t>uma</a:t>
            </a:r>
            <a:r>
              <a:rPr lang="en-US" sz="2400" dirty="0">
                <a:solidFill>
                  <a:schemeClr val="bg1"/>
                </a:solidFill>
                <a:latin typeface="AMX" pitchFamily="2" charset="77"/>
              </a:rPr>
              <a:t> </a:t>
            </a:r>
            <a:r>
              <a:rPr lang="en-US" sz="2400" dirty="0" err="1">
                <a:solidFill>
                  <a:schemeClr val="bg1"/>
                </a:solidFill>
                <a:latin typeface="AMX" pitchFamily="2" charset="77"/>
              </a:rPr>
              <a:t>vantagem</a:t>
            </a:r>
            <a:r>
              <a:rPr lang="en-US" sz="2400" dirty="0">
                <a:solidFill>
                  <a:schemeClr val="bg1"/>
                </a:solidFill>
                <a:latin typeface="AMX" pitchFamily="2" charset="77"/>
              </a:rPr>
              <a:t> do </a:t>
            </a:r>
            <a:r>
              <a:rPr lang="en-US" sz="2400" dirty="0" err="1">
                <a:solidFill>
                  <a:schemeClr val="bg1"/>
                </a:solidFill>
                <a:latin typeface="AMX" pitchFamily="2" charset="77"/>
              </a:rPr>
              <a:t>Débito</a:t>
            </a:r>
            <a:r>
              <a:rPr lang="en-US" sz="2400" dirty="0">
                <a:solidFill>
                  <a:schemeClr val="bg1"/>
                </a:solidFill>
                <a:latin typeface="AMX" pitchFamily="2" charset="77"/>
              </a:rPr>
              <a:t> </a:t>
            </a:r>
            <a:r>
              <a:rPr lang="en-US" sz="2400" dirty="0" err="1">
                <a:solidFill>
                  <a:schemeClr val="bg1"/>
                </a:solidFill>
                <a:latin typeface="AMX" pitchFamily="2" charset="77"/>
              </a:rPr>
              <a:t>em</a:t>
            </a:r>
            <a:r>
              <a:rPr lang="en-US" sz="2400" dirty="0">
                <a:solidFill>
                  <a:schemeClr val="bg1"/>
                </a:solidFill>
                <a:latin typeface="AMX" pitchFamily="2" charset="77"/>
              </a:rPr>
              <a:t> </a:t>
            </a:r>
            <a:r>
              <a:rPr lang="en-US" sz="2400" dirty="0" err="1">
                <a:solidFill>
                  <a:schemeClr val="bg1"/>
                </a:solidFill>
                <a:latin typeface="AMX" pitchFamily="2" charset="77"/>
              </a:rPr>
              <a:t>conta</a:t>
            </a:r>
            <a:r>
              <a:rPr lang="en-US" sz="2400" dirty="0">
                <a:solidFill>
                  <a:schemeClr val="bg1"/>
                </a:solidFill>
                <a:latin typeface="AMX" pitchFamily="2" charset="77"/>
              </a:rPr>
              <a:t> </a:t>
            </a:r>
            <a:r>
              <a:rPr lang="en-US" sz="2400" dirty="0" err="1">
                <a:solidFill>
                  <a:schemeClr val="bg1"/>
                </a:solidFill>
                <a:latin typeface="AMX" pitchFamily="2" charset="77"/>
              </a:rPr>
              <a:t>corrente</a:t>
            </a:r>
            <a:r>
              <a:rPr lang="en-US" sz="2400" dirty="0">
                <a:solidFill>
                  <a:schemeClr val="bg1"/>
                </a:solidFill>
                <a:latin typeface="AMX" pitchFamily="2" charset="77"/>
              </a:rPr>
              <a:t>:</a:t>
            </a:r>
          </a:p>
        </p:txBody>
      </p:sp>
      <p:pic>
        <p:nvPicPr>
          <p:cNvPr id="17" name="Graphic 16">
            <a:extLst>
              <a:ext uri="{FF2B5EF4-FFF2-40B4-BE49-F238E27FC236}">
                <a16:creationId xmlns:a16="http://schemas.microsoft.com/office/drawing/2014/main" id="{D10FB7E4-669F-F654-1481-1239A975AB8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222204" y="189282"/>
            <a:ext cx="589478" cy="212867"/>
          </a:xfrm>
          <a:prstGeom prst="rect">
            <a:avLst/>
          </a:prstGeom>
        </p:spPr>
      </p:pic>
      <p:sp>
        <p:nvSpPr>
          <p:cNvPr id="2" name="Oval 1">
            <a:extLst>
              <a:ext uri="{FF2B5EF4-FFF2-40B4-BE49-F238E27FC236}">
                <a16:creationId xmlns:a16="http://schemas.microsoft.com/office/drawing/2014/main" id="{3B2EB393-5641-D1A7-A7F0-2346C4A25AC5}"/>
              </a:ext>
            </a:extLst>
          </p:cNvPr>
          <p:cNvSpPr/>
          <p:nvPr/>
        </p:nvSpPr>
        <p:spPr>
          <a:xfrm>
            <a:off x="6645485" y="1366822"/>
            <a:ext cx="509624" cy="509624"/>
          </a:xfrm>
          <a:prstGeom prst="ellipse">
            <a:avLst/>
          </a:prstGeom>
          <a:noFill/>
          <a:ln w="9525">
            <a:solidFill>
              <a:srgbClr val="0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>
                <a:solidFill>
                  <a:srgbClr val="000000"/>
                </a:solidFill>
                <a:latin typeface="AMX Black" pitchFamily="2" charset="77"/>
              </a:rPr>
              <a:t>A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80FCF85-A9BB-CF70-28B0-BB207C774E94}"/>
              </a:ext>
            </a:extLst>
          </p:cNvPr>
          <p:cNvSpPr txBox="1"/>
          <p:nvPr/>
        </p:nvSpPr>
        <p:spPr>
          <a:xfrm>
            <a:off x="7317849" y="1296065"/>
            <a:ext cx="450351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7938"/>
            <a:r>
              <a:rPr lang="pt-BR" dirty="0">
                <a:solidFill>
                  <a:srgbClr val="000000"/>
                </a:solidFill>
                <a:latin typeface="AMX" pitchFamily="2" charset="77"/>
                <a:cs typeface="Arial" panose="020B0604020202020204" pitchFamily="34" charset="0"/>
              </a:rPr>
              <a:t>O cliente tem que ficar sempre de olho para não perder a data de vencimento da conta.</a:t>
            </a:r>
            <a:endParaRPr lang="pt-BR" dirty="0">
              <a:solidFill>
                <a:srgbClr val="000000"/>
              </a:solidFill>
              <a:latin typeface="AMX" pitchFamily="2" charset="77"/>
            </a:endParaRP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8923C541-3CF4-4E51-C8B5-1B4FCBB7A824}"/>
              </a:ext>
            </a:extLst>
          </p:cNvPr>
          <p:cNvSpPr/>
          <p:nvPr/>
        </p:nvSpPr>
        <p:spPr>
          <a:xfrm>
            <a:off x="6645485" y="2623301"/>
            <a:ext cx="509624" cy="509624"/>
          </a:xfrm>
          <a:prstGeom prst="ellipse">
            <a:avLst/>
          </a:prstGeom>
          <a:noFill/>
          <a:ln w="9525">
            <a:solidFill>
              <a:srgbClr val="0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>
                <a:solidFill>
                  <a:srgbClr val="000000"/>
                </a:solidFill>
                <a:latin typeface="AMX Black" pitchFamily="2" charset="77"/>
              </a:rPr>
              <a:t>B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8B2C0F5-63B1-4C56-9CF9-5D8C38E8FE8A}"/>
              </a:ext>
            </a:extLst>
          </p:cNvPr>
          <p:cNvSpPr txBox="1"/>
          <p:nvPr/>
        </p:nvSpPr>
        <p:spPr>
          <a:xfrm>
            <a:off x="7317849" y="2416448"/>
            <a:ext cx="4207677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7938"/>
            <a:r>
              <a:rPr lang="pt-BR" dirty="0">
                <a:solidFill>
                  <a:srgbClr val="000000"/>
                </a:solidFill>
                <a:latin typeface="AMX" pitchFamily="2" charset="77"/>
                <a:cs typeface="Arial" panose="020B0604020202020204" pitchFamily="34" charset="0"/>
              </a:rPr>
              <a:t>Além de muito mais segurança, o cliente mantém sua conta em dia e ainda tem desconto em todas as franquias.</a:t>
            </a:r>
            <a:endParaRPr lang="pt-BR" dirty="0">
              <a:solidFill>
                <a:srgbClr val="000000"/>
              </a:solidFill>
              <a:latin typeface="AMX" pitchFamily="2" charset="77"/>
            </a:endParaRP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6E805A6D-96F3-50F1-7EE1-8AB8AAAE2C85}"/>
              </a:ext>
            </a:extLst>
          </p:cNvPr>
          <p:cNvSpPr/>
          <p:nvPr/>
        </p:nvSpPr>
        <p:spPr>
          <a:xfrm>
            <a:off x="6645485" y="4020683"/>
            <a:ext cx="509624" cy="509624"/>
          </a:xfrm>
          <a:prstGeom prst="ellipse">
            <a:avLst/>
          </a:prstGeom>
          <a:noFill/>
          <a:ln w="9525">
            <a:solidFill>
              <a:srgbClr val="0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>
                <a:solidFill>
                  <a:srgbClr val="000000"/>
                </a:solidFill>
                <a:latin typeface="AMX Black" pitchFamily="2" charset="77"/>
              </a:rPr>
              <a:t>C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AC4815F-312E-BD1E-5222-0AE8D684DCC0}"/>
              </a:ext>
            </a:extLst>
          </p:cNvPr>
          <p:cNvSpPr txBox="1"/>
          <p:nvPr/>
        </p:nvSpPr>
        <p:spPr>
          <a:xfrm>
            <a:off x="7317849" y="3813830"/>
            <a:ext cx="4046849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7938"/>
            <a:r>
              <a:rPr lang="pt-BR" dirty="0">
                <a:solidFill>
                  <a:srgbClr val="000000"/>
                </a:solidFill>
                <a:latin typeface="AMX" pitchFamily="2" charset="77"/>
                <a:cs typeface="Arial" panose="020B0604020202020204" pitchFamily="34" charset="0"/>
              </a:rPr>
              <a:t>Além de muito mais segurança, o cliente mantém sua conta em dia, mas ele perde o desconto nas franquias.</a:t>
            </a:r>
            <a:endParaRPr lang="pt-BR" dirty="0">
              <a:solidFill>
                <a:srgbClr val="000000"/>
              </a:solidFill>
              <a:latin typeface="AMX" pitchFamily="2" charset="77"/>
            </a:endParaRP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3AF9A056-3C5B-1329-3C6C-34850D4376BF}"/>
              </a:ext>
            </a:extLst>
          </p:cNvPr>
          <p:cNvSpPr/>
          <p:nvPr/>
        </p:nvSpPr>
        <p:spPr>
          <a:xfrm>
            <a:off x="6645485" y="5141065"/>
            <a:ext cx="509624" cy="509624"/>
          </a:xfrm>
          <a:prstGeom prst="ellipse">
            <a:avLst/>
          </a:prstGeom>
          <a:noFill/>
          <a:ln w="9525">
            <a:solidFill>
              <a:srgbClr val="0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>
                <a:solidFill>
                  <a:srgbClr val="000000"/>
                </a:solidFill>
                <a:latin typeface="AMX Black" pitchFamily="2" charset="77"/>
              </a:rPr>
              <a:t>D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22A6991-C586-9D57-5F40-F2805F913175}"/>
              </a:ext>
            </a:extLst>
          </p:cNvPr>
          <p:cNvSpPr txBox="1"/>
          <p:nvPr/>
        </p:nvSpPr>
        <p:spPr>
          <a:xfrm>
            <a:off x="7317850" y="5211211"/>
            <a:ext cx="397459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7938"/>
            <a:r>
              <a:rPr lang="pt-BR" dirty="0">
                <a:solidFill>
                  <a:srgbClr val="000000"/>
                </a:solidFill>
                <a:latin typeface="AMX" pitchFamily="2" charset="77"/>
                <a:cs typeface="Arial" panose="020B0604020202020204" pitchFamily="34" charset="0"/>
              </a:rPr>
              <a:t>Nenhuma das alternativas anteriores.</a:t>
            </a:r>
            <a:endParaRPr lang="pt-BR" dirty="0">
              <a:solidFill>
                <a:srgbClr val="000000"/>
              </a:solidFill>
              <a:latin typeface="AMX" pitchFamily="2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4280023810"/>
      </p:ext>
    </p:extLst>
  </p:cSld>
  <p:clrMapOvr>
    <a:masterClrMapping/>
  </p:clrMapOvr>
  <p:transition spd="slow">
    <p:pu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3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23529 0 L 0 0 " pathEditMode="relative" rAng="0" ptsTypes="AA">
                                      <p:cBhvr>
                                        <p:cTn id="9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758" y="0"/>
                                    </p:animMotion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grpId="0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3" presetClass="path" presetSubtype="0" accel="50000" decel="50000" fill="hold" grpId="1" nodeType="withEffect">
                                  <p:stCondLst>
                                    <p:cond delay="100"/>
                                  </p:stCondLst>
                                  <p:childTnLst>
                                    <p:animMotion origin="layout" path="M -0.23529 4.07407E-6 L -6.25E-7 4.07407E-6 " pathEditMode="relative" rAng="0" ptsTypes="AA">
                                      <p:cBhvr>
                                        <p:cTn id="14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771" y="0"/>
                                    </p:animMotion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600"/>
                            </p:stCondLst>
                            <p:childTnLst>
                              <p:par>
                                <p:cTn id="19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49" presetClass="entr" presetSubtype="0" decel="10000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7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7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7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7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49" presetClass="entr" presetSubtype="0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7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7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7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7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0" presetClass="entr" presetSubtype="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49" presetClass="entr" presetSubtype="0" decel="10000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7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7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7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7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7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7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7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75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49" presetClass="entr" presetSubtype="0" decel="100000" fill="hold" grpId="0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75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75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75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75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6" grpId="0" animBg="1"/>
      <p:bldP spid="4" grpId="0" animBg="1"/>
      <p:bldP spid="4" grpId="1" animBg="1"/>
      <p:bldP spid="10" grpId="0"/>
      <p:bldP spid="10" grpId="1"/>
      <p:bldP spid="11" grpId="0"/>
      <p:bldP spid="2" grpId="0" animBg="1"/>
      <p:bldP spid="3" grpId="0"/>
      <p:bldP spid="6" grpId="0" animBg="1"/>
      <p:bldP spid="7" grpId="0"/>
      <p:bldP spid="8" grpId="0" animBg="1"/>
      <p:bldP spid="9" grpId="0"/>
      <p:bldP spid="12" grpId="0" animBg="1"/>
      <p:bldP spid="13" grpId="0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D3CBC72-0117-4E83-EA87-2074E5EBDB9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Oval 13">
            <a:extLst>
              <a:ext uri="{FF2B5EF4-FFF2-40B4-BE49-F238E27FC236}">
                <a16:creationId xmlns:a16="http://schemas.microsoft.com/office/drawing/2014/main" id="{E62B3733-765A-E14D-ED09-D7E0415C9E5B}"/>
              </a:ext>
            </a:extLst>
          </p:cNvPr>
          <p:cNvSpPr/>
          <p:nvPr/>
        </p:nvSpPr>
        <p:spPr>
          <a:xfrm>
            <a:off x="6765112" y="2543578"/>
            <a:ext cx="509624" cy="509624"/>
          </a:xfrm>
          <a:prstGeom prst="ellipse">
            <a:avLst/>
          </a:prstGeom>
          <a:solidFill>
            <a:schemeClr val="bg1"/>
          </a:solidFill>
          <a:ln w="9525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00" b="1" dirty="0">
              <a:solidFill>
                <a:srgbClr val="000000"/>
              </a:solidFill>
              <a:latin typeface="AMX Black" pitchFamily="2" charset="77"/>
            </a:endParaRPr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DFDA1510-946F-FCE8-E7C3-501D0821DDB5}"/>
              </a:ext>
            </a:extLst>
          </p:cNvPr>
          <p:cNvSpPr/>
          <p:nvPr/>
        </p:nvSpPr>
        <p:spPr>
          <a:xfrm>
            <a:off x="6696534" y="2475000"/>
            <a:ext cx="646780" cy="646780"/>
          </a:xfrm>
          <a:prstGeom prst="ellipse">
            <a:avLst/>
          </a:prstGeom>
          <a:noFill/>
          <a:ln w="9525">
            <a:solidFill>
              <a:srgbClr val="961A1A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00" b="1" dirty="0">
              <a:solidFill>
                <a:srgbClr val="000000"/>
              </a:solidFill>
              <a:latin typeface="AMX Black" pitchFamily="2" charset="77"/>
            </a:endParaRPr>
          </a:p>
        </p:txBody>
      </p:sp>
      <p:sp>
        <p:nvSpPr>
          <p:cNvPr id="4" name="Round Same-side Corner of Rectangle 3">
            <a:extLst>
              <a:ext uri="{FF2B5EF4-FFF2-40B4-BE49-F238E27FC236}">
                <a16:creationId xmlns:a16="http://schemas.microsoft.com/office/drawing/2014/main" id="{8205648D-AE1B-7681-7804-7490583C5068}"/>
              </a:ext>
            </a:extLst>
          </p:cNvPr>
          <p:cNvSpPr/>
          <p:nvPr/>
        </p:nvSpPr>
        <p:spPr>
          <a:xfrm rot="5400000" flipH="1">
            <a:off x="-381004" y="380994"/>
            <a:ext cx="6858005" cy="6096001"/>
          </a:xfrm>
          <a:prstGeom prst="round2SameRect">
            <a:avLst>
              <a:gd name="adj1" fmla="val 11849"/>
              <a:gd name="adj2" fmla="val 0"/>
            </a:avLst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AMX" pitchFamily="2" charset="77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525B5F3-0F5C-00DB-377A-0346ADFC0CFB}"/>
              </a:ext>
            </a:extLst>
          </p:cNvPr>
          <p:cNvSpPr txBox="1"/>
          <p:nvPr/>
        </p:nvSpPr>
        <p:spPr>
          <a:xfrm>
            <a:off x="811682" y="1773913"/>
            <a:ext cx="1093569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000" b="1" dirty="0">
                <a:ln>
                  <a:solidFill>
                    <a:srgbClr val="C98B31"/>
                  </a:solidFill>
                </a:ln>
                <a:noFill/>
                <a:latin typeface="AMX" pitchFamily="2" charset="77"/>
              </a:rPr>
              <a:t>05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DC42A61-AF26-8875-ABC0-238B1F560956}"/>
              </a:ext>
            </a:extLst>
          </p:cNvPr>
          <p:cNvSpPr txBox="1"/>
          <p:nvPr/>
        </p:nvSpPr>
        <p:spPr>
          <a:xfrm>
            <a:off x="1643582" y="2789576"/>
            <a:ext cx="3688814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1200"/>
              </a:spcBef>
            </a:pPr>
            <a:r>
              <a:rPr lang="en-US" sz="2400" dirty="0">
                <a:solidFill>
                  <a:schemeClr val="bg1"/>
                </a:solidFill>
                <a:latin typeface="AMX" pitchFamily="2" charset="77"/>
              </a:rPr>
              <a:t>“Caso a </a:t>
            </a:r>
            <a:r>
              <a:rPr lang="en-US" sz="2400" dirty="0" err="1">
                <a:solidFill>
                  <a:schemeClr val="bg1"/>
                </a:solidFill>
                <a:latin typeface="AMX" pitchFamily="2" charset="77"/>
              </a:rPr>
              <a:t>franquia</a:t>
            </a:r>
            <a:r>
              <a:rPr lang="en-US" sz="2400" dirty="0">
                <a:solidFill>
                  <a:schemeClr val="bg1"/>
                </a:solidFill>
                <a:latin typeface="AMX" pitchFamily="2" charset="77"/>
              </a:rPr>
              <a:t> principal </a:t>
            </a:r>
            <a:r>
              <a:rPr lang="en-US" sz="2400" dirty="0" err="1">
                <a:solidFill>
                  <a:schemeClr val="bg1"/>
                </a:solidFill>
                <a:latin typeface="AMX" pitchFamily="2" charset="77"/>
              </a:rPr>
              <a:t>acabe</a:t>
            </a:r>
            <a:r>
              <a:rPr lang="en-US" sz="2400" dirty="0">
                <a:solidFill>
                  <a:schemeClr val="bg1"/>
                </a:solidFill>
                <a:latin typeface="AMX" pitchFamily="2" charset="77"/>
              </a:rPr>
              <a:t>, é </a:t>
            </a:r>
            <a:r>
              <a:rPr lang="en-US" sz="2400" dirty="0" err="1">
                <a:solidFill>
                  <a:schemeClr val="bg1"/>
                </a:solidFill>
                <a:latin typeface="AMX" pitchFamily="2" charset="77"/>
              </a:rPr>
              <a:t>possível</a:t>
            </a:r>
            <a:r>
              <a:rPr lang="en-US" sz="2400" dirty="0">
                <a:solidFill>
                  <a:schemeClr val="bg1"/>
                </a:solidFill>
                <a:latin typeface="AMX" pitchFamily="2" charset="77"/>
              </a:rPr>
              <a:t> </a:t>
            </a:r>
            <a:r>
              <a:rPr lang="en-US" sz="2400" dirty="0" err="1">
                <a:solidFill>
                  <a:schemeClr val="bg1"/>
                </a:solidFill>
                <a:latin typeface="AMX" pitchFamily="2" charset="77"/>
              </a:rPr>
              <a:t>contratar</a:t>
            </a:r>
            <a:r>
              <a:rPr lang="en-US" sz="2400" dirty="0">
                <a:solidFill>
                  <a:schemeClr val="bg1"/>
                </a:solidFill>
                <a:latin typeface="AMX" pitchFamily="2" charset="77"/>
              </a:rPr>
              <a:t> </a:t>
            </a:r>
            <a:r>
              <a:rPr lang="en-US" sz="2400" dirty="0" err="1">
                <a:solidFill>
                  <a:schemeClr val="bg1"/>
                </a:solidFill>
                <a:latin typeface="AMX" pitchFamily="2" charset="77"/>
              </a:rPr>
              <a:t>pacotes</a:t>
            </a:r>
            <a:r>
              <a:rPr lang="en-US" sz="2400" dirty="0">
                <a:solidFill>
                  <a:schemeClr val="bg1"/>
                </a:solidFill>
                <a:latin typeface="AMX" pitchFamily="2" charset="77"/>
              </a:rPr>
              <a:t> </a:t>
            </a:r>
            <a:r>
              <a:rPr lang="en-US" sz="2400" dirty="0" err="1">
                <a:solidFill>
                  <a:schemeClr val="bg1"/>
                </a:solidFill>
                <a:latin typeface="AMX" pitchFamily="2" charset="77"/>
              </a:rPr>
              <a:t>adicionais</a:t>
            </a:r>
            <a:r>
              <a:rPr lang="en-US" sz="2400" dirty="0">
                <a:solidFill>
                  <a:schemeClr val="bg1"/>
                </a:solidFill>
                <a:latin typeface="AMX" pitchFamily="2" charset="77"/>
              </a:rPr>
              <a:t> a </a:t>
            </a:r>
            <a:r>
              <a:rPr lang="en-US" sz="2400" dirty="0" err="1">
                <a:solidFill>
                  <a:schemeClr val="bg1"/>
                </a:solidFill>
                <a:latin typeface="AMX" pitchFamily="2" charset="77"/>
              </a:rPr>
              <a:t>partir</a:t>
            </a:r>
            <a:r>
              <a:rPr lang="en-US" sz="2400" dirty="0">
                <a:solidFill>
                  <a:schemeClr val="bg1"/>
                </a:solidFill>
                <a:latin typeface="AMX" pitchFamily="2" charset="77"/>
              </a:rPr>
              <a:t> de R$20,00”.</a:t>
            </a:r>
          </a:p>
          <a:p>
            <a:pPr>
              <a:spcBef>
                <a:spcPts val="1200"/>
              </a:spcBef>
            </a:pPr>
            <a:r>
              <a:rPr lang="en-US" sz="2400" dirty="0">
                <a:solidFill>
                  <a:schemeClr val="bg1"/>
                </a:solidFill>
                <a:latin typeface="AMX" pitchFamily="2" charset="77"/>
              </a:rPr>
              <a:t>A </a:t>
            </a:r>
            <a:r>
              <a:rPr lang="en-US" sz="2400" dirty="0" err="1">
                <a:solidFill>
                  <a:schemeClr val="bg1"/>
                </a:solidFill>
                <a:latin typeface="AMX" pitchFamily="2" charset="77"/>
              </a:rPr>
              <a:t>afirmação</a:t>
            </a:r>
            <a:r>
              <a:rPr lang="en-US" sz="2400" dirty="0">
                <a:solidFill>
                  <a:schemeClr val="bg1"/>
                </a:solidFill>
                <a:latin typeface="AMX" pitchFamily="2" charset="77"/>
              </a:rPr>
              <a:t> </a:t>
            </a:r>
            <a:r>
              <a:rPr lang="en-US" sz="2400" dirty="0" err="1">
                <a:solidFill>
                  <a:schemeClr val="bg1"/>
                </a:solidFill>
                <a:latin typeface="AMX" pitchFamily="2" charset="77"/>
              </a:rPr>
              <a:t>é</a:t>
            </a:r>
            <a:r>
              <a:rPr lang="en-US" sz="2400" dirty="0">
                <a:solidFill>
                  <a:schemeClr val="bg1"/>
                </a:solidFill>
                <a:latin typeface="AMX" pitchFamily="2" charset="77"/>
              </a:rPr>
              <a:t> </a:t>
            </a:r>
            <a:r>
              <a:rPr lang="en-US" sz="2400" dirty="0" err="1">
                <a:solidFill>
                  <a:schemeClr val="bg1"/>
                </a:solidFill>
                <a:latin typeface="AMX" pitchFamily="2" charset="77"/>
              </a:rPr>
              <a:t>verdadeira</a:t>
            </a:r>
            <a:r>
              <a:rPr lang="en-US" sz="2400" dirty="0">
                <a:solidFill>
                  <a:schemeClr val="bg1"/>
                </a:solidFill>
                <a:latin typeface="AMX" pitchFamily="2" charset="77"/>
              </a:rPr>
              <a:t> </a:t>
            </a:r>
            <a:r>
              <a:rPr lang="en-US" sz="2400" dirty="0" err="1">
                <a:solidFill>
                  <a:schemeClr val="bg1"/>
                </a:solidFill>
                <a:latin typeface="AMX" pitchFamily="2" charset="77"/>
              </a:rPr>
              <a:t>ou</a:t>
            </a:r>
            <a:r>
              <a:rPr lang="en-US" sz="2400" dirty="0">
                <a:solidFill>
                  <a:schemeClr val="bg1"/>
                </a:solidFill>
                <a:latin typeface="AMX" pitchFamily="2" charset="77"/>
              </a:rPr>
              <a:t> falsa? </a:t>
            </a:r>
          </a:p>
        </p:txBody>
      </p:sp>
      <p:pic>
        <p:nvPicPr>
          <p:cNvPr id="17" name="Graphic 16">
            <a:extLst>
              <a:ext uri="{FF2B5EF4-FFF2-40B4-BE49-F238E27FC236}">
                <a16:creationId xmlns:a16="http://schemas.microsoft.com/office/drawing/2014/main" id="{E7AE7599-8315-98C1-4A80-ABF7FD8C300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222204" y="189282"/>
            <a:ext cx="589478" cy="212867"/>
          </a:xfrm>
          <a:prstGeom prst="rect">
            <a:avLst/>
          </a:prstGeom>
        </p:spPr>
      </p:pic>
      <p:sp>
        <p:nvSpPr>
          <p:cNvPr id="2" name="Oval 1">
            <a:extLst>
              <a:ext uri="{FF2B5EF4-FFF2-40B4-BE49-F238E27FC236}">
                <a16:creationId xmlns:a16="http://schemas.microsoft.com/office/drawing/2014/main" id="{ECC5D075-B6E8-00B4-2C84-591AC6FA4F05}"/>
              </a:ext>
            </a:extLst>
          </p:cNvPr>
          <p:cNvSpPr/>
          <p:nvPr/>
        </p:nvSpPr>
        <p:spPr>
          <a:xfrm>
            <a:off x="6765112" y="2543578"/>
            <a:ext cx="509624" cy="509624"/>
          </a:xfrm>
          <a:prstGeom prst="ellipse">
            <a:avLst/>
          </a:prstGeom>
          <a:noFill/>
          <a:ln w="9525">
            <a:solidFill>
              <a:srgbClr val="0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>
                <a:solidFill>
                  <a:srgbClr val="000000"/>
                </a:solidFill>
                <a:latin typeface="AMX Black" pitchFamily="2" charset="77"/>
              </a:rPr>
              <a:t>A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EA67E26-B0B9-E43A-903D-AE11465B559A}"/>
              </a:ext>
            </a:extLst>
          </p:cNvPr>
          <p:cNvSpPr txBox="1"/>
          <p:nvPr/>
        </p:nvSpPr>
        <p:spPr>
          <a:xfrm>
            <a:off x="7437476" y="2604910"/>
            <a:ext cx="450351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7938"/>
            <a:r>
              <a:rPr lang="pt-BR" dirty="0">
                <a:solidFill>
                  <a:srgbClr val="000000"/>
                </a:solidFill>
                <a:latin typeface="AMX" pitchFamily="2" charset="77"/>
                <a:cs typeface="Arial" panose="020B0604020202020204" pitchFamily="34" charset="0"/>
              </a:rPr>
              <a:t>Verdadeira.</a:t>
            </a:r>
            <a:endParaRPr lang="pt-BR" dirty="0">
              <a:solidFill>
                <a:srgbClr val="000000"/>
              </a:solidFill>
              <a:latin typeface="AMX" pitchFamily="2" charset="77"/>
            </a:endParaRP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03178FB8-107D-B631-2D2D-5AD149747F00}"/>
              </a:ext>
            </a:extLst>
          </p:cNvPr>
          <p:cNvSpPr/>
          <p:nvPr/>
        </p:nvSpPr>
        <p:spPr>
          <a:xfrm>
            <a:off x="6765112" y="3793646"/>
            <a:ext cx="509624" cy="509624"/>
          </a:xfrm>
          <a:prstGeom prst="ellipse">
            <a:avLst/>
          </a:prstGeom>
          <a:noFill/>
          <a:ln w="9525">
            <a:solidFill>
              <a:srgbClr val="0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>
                <a:solidFill>
                  <a:srgbClr val="000000"/>
                </a:solidFill>
                <a:latin typeface="AMX Black" pitchFamily="2" charset="77"/>
              </a:rPr>
              <a:t>B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E86F2A4-2DCD-49B6-B429-AFD74824DC94}"/>
              </a:ext>
            </a:extLst>
          </p:cNvPr>
          <p:cNvSpPr txBox="1"/>
          <p:nvPr/>
        </p:nvSpPr>
        <p:spPr>
          <a:xfrm>
            <a:off x="7437476" y="3836016"/>
            <a:ext cx="420767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7938"/>
            <a:r>
              <a:rPr lang="pt-BR" dirty="0">
                <a:solidFill>
                  <a:srgbClr val="000000"/>
                </a:solidFill>
                <a:latin typeface="AMX" pitchFamily="2" charset="77"/>
                <a:cs typeface="Arial" panose="020B0604020202020204" pitchFamily="34" charset="0"/>
              </a:rPr>
              <a:t>Falsa.</a:t>
            </a:r>
            <a:endParaRPr lang="pt-BR" dirty="0">
              <a:solidFill>
                <a:srgbClr val="000000"/>
              </a:solidFill>
              <a:latin typeface="AMX" pitchFamily="2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3286105727"/>
      </p:ext>
    </p:extLst>
  </p:cSld>
  <p:clrMapOvr>
    <a:masterClrMapping/>
  </p:clrMapOvr>
  <p:transition spd="slow">
    <p:pu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3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23529 0 L 0 0 " pathEditMode="relative" rAng="0" ptsTypes="AA">
                                      <p:cBhvr>
                                        <p:cTn id="9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758" y="0"/>
                                    </p:animMotion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grpId="0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3" presetClass="path" presetSubtype="0" accel="50000" decel="50000" fill="hold" grpId="1" nodeType="withEffect">
                                  <p:stCondLst>
                                    <p:cond delay="100"/>
                                  </p:stCondLst>
                                  <p:childTnLst>
                                    <p:animMotion origin="layout" path="M -0.23529 1.11111E-6 L 1.875E-6 1.11111E-6 " pathEditMode="relative" rAng="0" ptsTypes="AA">
                                      <p:cBhvr>
                                        <p:cTn id="14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771" y="0"/>
                                    </p:animMotion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600"/>
                            </p:stCondLst>
                            <p:childTnLst>
                              <p:par>
                                <p:cTn id="19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49" presetClass="entr" presetSubtype="0" decel="10000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7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7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7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7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7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7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7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75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49" presetClass="entr" presetSubtype="0" decel="100000" fill="hold" grpId="0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75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75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75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75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6" grpId="0" animBg="1"/>
      <p:bldP spid="4" grpId="0" animBg="1"/>
      <p:bldP spid="4" grpId="1" animBg="1"/>
      <p:bldP spid="10" grpId="0"/>
      <p:bldP spid="10" grpId="1"/>
      <p:bldP spid="11" grpId="0"/>
      <p:bldP spid="2" grpId="0" animBg="1"/>
      <p:bldP spid="3" grpId="0"/>
      <p:bldP spid="6" grpId="0" animBg="1"/>
      <p:bldP spid="7" grpId="0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C01FD92-0233-93BE-A660-3A737133FE9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person smiling while holding a phone&#10;&#10;Description automatically generated">
            <a:extLst>
              <a:ext uri="{FF2B5EF4-FFF2-40B4-BE49-F238E27FC236}">
                <a16:creationId xmlns:a16="http://schemas.microsoft.com/office/drawing/2014/main" id="{451818E2-2F67-38DE-C54E-F00586CAF72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93" r="22696"/>
          <a:stretch>
            <a:fillRect/>
          </a:stretch>
        </p:blipFill>
        <p:spPr>
          <a:xfrm flipH="1">
            <a:off x="0" y="0"/>
            <a:ext cx="7935408" cy="6857998"/>
          </a:xfrm>
          <a:prstGeom prst="rect">
            <a:avLst/>
          </a:prstGeom>
        </p:spPr>
      </p:pic>
      <p:sp>
        <p:nvSpPr>
          <p:cNvPr id="4" name="Arc 3">
            <a:extLst>
              <a:ext uri="{FF2B5EF4-FFF2-40B4-BE49-F238E27FC236}">
                <a16:creationId xmlns:a16="http://schemas.microsoft.com/office/drawing/2014/main" id="{24CD2887-7F87-DE5C-D680-341DC73F0271}"/>
              </a:ext>
            </a:extLst>
          </p:cNvPr>
          <p:cNvSpPr/>
          <p:nvPr/>
        </p:nvSpPr>
        <p:spPr>
          <a:xfrm>
            <a:off x="222204" y="746726"/>
            <a:ext cx="5688518" cy="5688518"/>
          </a:xfrm>
          <a:prstGeom prst="arc">
            <a:avLst>
              <a:gd name="adj1" fmla="val 15493442"/>
              <a:gd name="adj2" fmla="val 11248627"/>
            </a:avLst>
          </a:prstGeom>
          <a:noFill/>
          <a:ln w="9525">
            <a:solidFill>
              <a:srgbClr val="0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lt1"/>
              </a:solidFill>
              <a:latin typeface="AMX" pitchFamily="2" charset="77"/>
            </a:endParaRPr>
          </a:p>
        </p:txBody>
      </p:sp>
      <p:sp>
        <p:nvSpPr>
          <p:cNvPr id="5" name="Arc 4">
            <a:extLst>
              <a:ext uri="{FF2B5EF4-FFF2-40B4-BE49-F238E27FC236}">
                <a16:creationId xmlns:a16="http://schemas.microsoft.com/office/drawing/2014/main" id="{2C39C296-23EC-E221-7615-7C1540FF1CFB}"/>
              </a:ext>
            </a:extLst>
          </p:cNvPr>
          <p:cNvSpPr/>
          <p:nvPr/>
        </p:nvSpPr>
        <p:spPr>
          <a:xfrm>
            <a:off x="439559" y="964082"/>
            <a:ext cx="5253809" cy="5253806"/>
          </a:xfrm>
          <a:prstGeom prst="arc">
            <a:avLst>
              <a:gd name="adj1" fmla="val 15803842"/>
              <a:gd name="adj2" fmla="val 10685356"/>
            </a:avLst>
          </a:prstGeom>
          <a:noFill/>
          <a:ln w="9525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lt1"/>
              </a:solidFill>
              <a:latin typeface="AMX" pitchFamily="2" charset="77"/>
            </a:endParaRPr>
          </a:p>
        </p:txBody>
      </p:sp>
      <p:sp>
        <p:nvSpPr>
          <p:cNvPr id="6" name="Round Same-side Corner of Rectangle 5">
            <a:extLst>
              <a:ext uri="{FF2B5EF4-FFF2-40B4-BE49-F238E27FC236}">
                <a16:creationId xmlns:a16="http://schemas.microsoft.com/office/drawing/2014/main" id="{52D1ED60-1525-4301-E120-51F269665DFE}"/>
              </a:ext>
            </a:extLst>
          </p:cNvPr>
          <p:cNvSpPr/>
          <p:nvPr/>
        </p:nvSpPr>
        <p:spPr>
          <a:xfrm rot="16200000">
            <a:off x="5160816" y="-173185"/>
            <a:ext cx="6858005" cy="7204364"/>
          </a:xfrm>
          <a:prstGeom prst="round2SameRect">
            <a:avLst>
              <a:gd name="adj1" fmla="val 11849"/>
              <a:gd name="adj2" fmla="val 0"/>
            </a:avLst>
          </a:prstGeom>
          <a:solidFill>
            <a:srgbClr val="CA332F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AMX" pitchFamily="2" charset="77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1096BB3-8E3D-41FB-408E-A4F2BF044BB9}"/>
              </a:ext>
            </a:extLst>
          </p:cNvPr>
          <p:cNvSpPr txBox="1"/>
          <p:nvPr/>
        </p:nvSpPr>
        <p:spPr>
          <a:xfrm>
            <a:off x="5878646" y="1494183"/>
            <a:ext cx="4727576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600" b="1" dirty="0" err="1">
                <a:ln w="12700">
                  <a:solidFill>
                    <a:schemeClr val="bg1"/>
                  </a:solidFill>
                </a:ln>
                <a:noFill/>
                <a:latin typeface="AMX" pitchFamily="2" charset="77"/>
              </a:rPr>
              <a:t>Muito</a:t>
            </a:r>
            <a:r>
              <a:rPr lang="en-US" sz="6600" b="1" dirty="0">
                <a:ln w="12700">
                  <a:solidFill>
                    <a:schemeClr val="bg1"/>
                  </a:solidFill>
                </a:ln>
                <a:noFill/>
                <a:latin typeface="AMX" pitchFamily="2" charset="77"/>
              </a:rPr>
              <a:t> </a:t>
            </a:r>
            <a:r>
              <a:rPr lang="en-US" sz="6600" b="1" dirty="0" err="1">
                <a:ln w="12700">
                  <a:solidFill>
                    <a:schemeClr val="bg1"/>
                  </a:solidFill>
                </a:ln>
                <a:noFill/>
                <a:latin typeface="AMX" pitchFamily="2" charset="77"/>
              </a:rPr>
              <a:t>bem</a:t>
            </a:r>
            <a:r>
              <a:rPr lang="en-US" sz="6600" b="1" dirty="0">
                <a:ln w="12700">
                  <a:solidFill>
                    <a:schemeClr val="bg1"/>
                  </a:solidFill>
                </a:ln>
                <a:noFill/>
                <a:latin typeface="AMX" pitchFamily="2" charset="77"/>
              </a:rPr>
              <a:t>!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BFEF2F7-5935-88F0-44F5-C25A0BE55912}"/>
              </a:ext>
            </a:extLst>
          </p:cNvPr>
          <p:cNvSpPr txBox="1"/>
          <p:nvPr/>
        </p:nvSpPr>
        <p:spPr>
          <a:xfrm>
            <a:off x="6907027" y="2516017"/>
            <a:ext cx="4727577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err="1">
                <a:solidFill>
                  <a:schemeClr val="bg1"/>
                </a:solidFill>
                <a:latin typeface="AMX" pitchFamily="2" charset="77"/>
              </a:rPr>
              <a:t>Hoje</a:t>
            </a:r>
            <a:r>
              <a:rPr lang="en-US" sz="2800" dirty="0">
                <a:solidFill>
                  <a:schemeClr val="bg1"/>
                </a:solidFill>
                <a:latin typeface="AMX" pitchFamily="2" charset="77"/>
              </a:rPr>
              <a:t>, </a:t>
            </a:r>
            <a:r>
              <a:rPr lang="en-US" sz="2800" dirty="0" err="1">
                <a:solidFill>
                  <a:schemeClr val="bg1"/>
                </a:solidFill>
                <a:latin typeface="AMX" pitchFamily="2" charset="77"/>
              </a:rPr>
              <a:t>nós</a:t>
            </a:r>
            <a:r>
              <a:rPr lang="en-US" sz="2800" dirty="0">
                <a:solidFill>
                  <a:schemeClr val="bg1"/>
                </a:solidFill>
                <a:latin typeface="AMX" pitchFamily="2" charset="77"/>
              </a:rPr>
              <a:t> </a:t>
            </a:r>
            <a:r>
              <a:rPr lang="en-US" sz="2800" dirty="0" err="1">
                <a:solidFill>
                  <a:schemeClr val="bg1"/>
                </a:solidFill>
                <a:latin typeface="AMX" pitchFamily="2" charset="77"/>
              </a:rPr>
              <a:t>conhecemos</a:t>
            </a:r>
            <a:r>
              <a:rPr lang="en-US" sz="2800" dirty="0">
                <a:solidFill>
                  <a:schemeClr val="bg1"/>
                </a:solidFill>
                <a:latin typeface="AMX" pitchFamily="2" charset="77"/>
              </a:rPr>
              <a:t> </a:t>
            </a:r>
            <a:r>
              <a:rPr lang="en-US" sz="2800" dirty="0" err="1">
                <a:solidFill>
                  <a:schemeClr val="bg1"/>
                </a:solidFill>
                <a:latin typeface="AMX" pitchFamily="2" charset="77"/>
              </a:rPr>
              <a:t>os</a:t>
            </a:r>
            <a:r>
              <a:rPr lang="en-US" sz="2800" dirty="0">
                <a:solidFill>
                  <a:schemeClr val="bg1"/>
                </a:solidFill>
                <a:latin typeface="AMX" pitchFamily="2" charset="77"/>
              </a:rPr>
              <a:t> </a:t>
            </a:r>
            <a:r>
              <a:rPr lang="en-US" sz="2800" b="1" dirty="0" err="1">
                <a:solidFill>
                  <a:schemeClr val="bg1"/>
                </a:solidFill>
                <a:highlight>
                  <a:srgbClr val="961A1A"/>
                </a:highlight>
                <a:latin typeface="AMX" pitchFamily="2" charset="77"/>
              </a:rPr>
              <a:t>diferenciais</a:t>
            </a:r>
            <a:r>
              <a:rPr lang="en-US" sz="2800" b="1" dirty="0">
                <a:solidFill>
                  <a:schemeClr val="bg1"/>
                </a:solidFill>
                <a:highlight>
                  <a:srgbClr val="961A1A"/>
                </a:highlight>
                <a:latin typeface="AMX" pitchFamily="2" charset="77"/>
              </a:rPr>
              <a:t> que </a:t>
            </a:r>
            <a:r>
              <a:rPr lang="en-US" sz="2800" b="1" dirty="0" err="1">
                <a:solidFill>
                  <a:schemeClr val="bg1"/>
                </a:solidFill>
                <a:highlight>
                  <a:srgbClr val="961A1A"/>
                </a:highlight>
                <a:latin typeface="AMX" pitchFamily="2" charset="77"/>
              </a:rPr>
              <a:t>tornam</a:t>
            </a:r>
            <a:br>
              <a:rPr lang="en-US" sz="2800" b="1" dirty="0">
                <a:solidFill>
                  <a:schemeClr val="bg1"/>
                </a:solidFill>
                <a:highlight>
                  <a:srgbClr val="961A1A"/>
                </a:highlight>
                <a:latin typeface="AMX" pitchFamily="2" charset="77"/>
              </a:rPr>
            </a:br>
            <a:r>
              <a:rPr lang="en-US" sz="2800" b="1" dirty="0">
                <a:solidFill>
                  <a:schemeClr val="bg1"/>
                </a:solidFill>
                <a:highlight>
                  <a:srgbClr val="961A1A"/>
                </a:highlight>
                <a:latin typeface="AMX" pitchFamily="2" charset="77"/>
              </a:rPr>
              <a:t>o Claro </a:t>
            </a:r>
            <a:r>
              <a:rPr lang="en-US" sz="2800" b="1" dirty="0" err="1">
                <a:solidFill>
                  <a:schemeClr val="bg1"/>
                </a:solidFill>
                <a:highlight>
                  <a:srgbClr val="961A1A"/>
                </a:highlight>
                <a:latin typeface="AMX" pitchFamily="2" charset="77"/>
              </a:rPr>
              <a:t>pós</a:t>
            </a:r>
            <a:r>
              <a:rPr lang="en-US" sz="2800" b="1" dirty="0">
                <a:solidFill>
                  <a:schemeClr val="bg1"/>
                </a:solidFill>
                <a:highlight>
                  <a:srgbClr val="961A1A"/>
                </a:highlight>
                <a:latin typeface="AMX" pitchFamily="2" charset="77"/>
              </a:rPr>
              <a:t> um plano </a:t>
            </a:r>
            <a:r>
              <a:rPr lang="en-US" sz="2800" b="1" dirty="0" err="1">
                <a:solidFill>
                  <a:schemeClr val="bg1"/>
                </a:solidFill>
                <a:highlight>
                  <a:srgbClr val="961A1A"/>
                </a:highlight>
                <a:latin typeface="AMX" pitchFamily="2" charset="77"/>
              </a:rPr>
              <a:t>completo</a:t>
            </a:r>
            <a:r>
              <a:rPr lang="en-US" sz="2800" b="1" dirty="0">
                <a:solidFill>
                  <a:schemeClr val="bg1"/>
                </a:solidFill>
                <a:highlight>
                  <a:srgbClr val="961A1A"/>
                </a:highlight>
                <a:latin typeface="AMX" pitchFamily="2" charset="77"/>
              </a:rPr>
              <a:t>, </a:t>
            </a:r>
            <a:r>
              <a:rPr lang="en-US" sz="2800" b="1" dirty="0" err="1">
                <a:solidFill>
                  <a:schemeClr val="bg1"/>
                </a:solidFill>
                <a:highlight>
                  <a:srgbClr val="961A1A"/>
                </a:highlight>
                <a:latin typeface="AMX" pitchFamily="2" charset="77"/>
              </a:rPr>
              <a:t>flexível</a:t>
            </a:r>
            <a:r>
              <a:rPr lang="en-US" sz="2800" b="1" dirty="0">
                <a:solidFill>
                  <a:schemeClr val="bg1"/>
                </a:solidFill>
                <a:highlight>
                  <a:srgbClr val="961A1A"/>
                </a:highlight>
                <a:latin typeface="AMX" pitchFamily="2" charset="77"/>
              </a:rPr>
              <a:t> e </a:t>
            </a:r>
            <a:r>
              <a:rPr lang="en-US" sz="2800" b="1" dirty="0" err="1">
                <a:solidFill>
                  <a:schemeClr val="bg1"/>
                </a:solidFill>
                <a:highlight>
                  <a:srgbClr val="961A1A"/>
                </a:highlight>
                <a:latin typeface="AMX" pitchFamily="2" charset="77"/>
              </a:rPr>
              <a:t>cheio</a:t>
            </a:r>
            <a:r>
              <a:rPr lang="en-US" sz="2800" b="1" dirty="0">
                <a:solidFill>
                  <a:schemeClr val="bg1"/>
                </a:solidFill>
                <a:highlight>
                  <a:srgbClr val="961A1A"/>
                </a:highlight>
                <a:latin typeface="AMX" pitchFamily="2" charset="77"/>
              </a:rPr>
              <a:t> de </a:t>
            </a:r>
            <a:r>
              <a:rPr lang="en-US" sz="2800" b="1" dirty="0" err="1">
                <a:solidFill>
                  <a:schemeClr val="bg1"/>
                </a:solidFill>
                <a:highlight>
                  <a:srgbClr val="961A1A"/>
                </a:highlight>
                <a:latin typeface="AMX" pitchFamily="2" charset="77"/>
              </a:rPr>
              <a:t>vantagens</a:t>
            </a:r>
            <a:r>
              <a:rPr lang="en-US" sz="2800" b="1" dirty="0">
                <a:solidFill>
                  <a:schemeClr val="bg1"/>
                </a:solidFill>
                <a:highlight>
                  <a:srgbClr val="961A1A"/>
                </a:highlight>
                <a:latin typeface="AMX" pitchFamily="2" charset="77"/>
              </a:rPr>
              <a:t> </a:t>
            </a:r>
            <a:r>
              <a:rPr lang="en-US" sz="2800" dirty="0">
                <a:solidFill>
                  <a:schemeClr val="bg1"/>
                </a:solidFill>
                <a:latin typeface="AMX" pitchFamily="2" charset="77"/>
              </a:rPr>
              <a:t>para </a:t>
            </a:r>
            <a:r>
              <a:rPr lang="en-US" sz="2800" dirty="0" err="1">
                <a:solidFill>
                  <a:schemeClr val="bg1"/>
                </a:solidFill>
                <a:latin typeface="AMX" pitchFamily="2" charset="77"/>
              </a:rPr>
              <a:t>encantar</a:t>
            </a:r>
            <a:r>
              <a:rPr lang="en-US" sz="2800" dirty="0">
                <a:solidFill>
                  <a:schemeClr val="bg1"/>
                </a:solidFill>
                <a:latin typeface="AMX" pitchFamily="2" charset="77"/>
              </a:rPr>
              <a:t> </a:t>
            </a:r>
            <a:r>
              <a:rPr lang="en-US" sz="2800" dirty="0" err="1">
                <a:solidFill>
                  <a:schemeClr val="bg1"/>
                </a:solidFill>
                <a:latin typeface="AMX" pitchFamily="2" charset="77"/>
              </a:rPr>
              <a:t>qualquer</a:t>
            </a:r>
            <a:r>
              <a:rPr lang="en-US" sz="2800" dirty="0">
                <a:solidFill>
                  <a:schemeClr val="bg1"/>
                </a:solidFill>
                <a:latin typeface="AMX" pitchFamily="2" charset="77"/>
              </a:rPr>
              <a:t> </a:t>
            </a:r>
            <a:r>
              <a:rPr lang="en-US" sz="2800" dirty="0" err="1">
                <a:solidFill>
                  <a:schemeClr val="bg1"/>
                </a:solidFill>
                <a:latin typeface="AMX" pitchFamily="2" charset="77"/>
              </a:rPr>
              <a:t>perfil</a:t>
            </a:r>
            <a:r>
              <a:rPr lang="en-US" sz="2800" dirty="0">
                <a:solidFill>
                  <a:schemeClr val="bg1"/>
                </a:solidFill>
                <a:latin typeface="AMX" pitchFamily="2" charset="77"/>
              </a:rPr>
              <a:t> de </a:t>
            </a:r>
            <a:r>
              <a:rPr lang="en-US" sz="2800" dirty="0" err="1">
                <a:solidFill>
                  <a:schemeClr val="bg1"/>
                </a:solidFill>
                <a:latin typeface="AMX" pitchFamily="2" charset="77"/>
              </a:rPr>
              <a:t>cliente</a:t>
            </a:r>
            <a:r>
              <a:rPr lang="en-US" sz="2800" dirty="0">
                <a:solidFill>
                  <a:schemeClr val="bg1"/>
                </a:solidFill>
                <a:latin typeface="AMX" pitchFamily="2" charset="77"/>
              </a:rPr>
              <a:t>.</a:t>
            </a:r>
          </a:p>
        </p:txBody>
      </p:sp>
      <p:sp>
        <p:nvSpPr>
          <p:cNvPr id="14" name="Arc 13">
            <a:extLst>
              <a:ext uri="{FF2B5EF4-FFF2-40B4-BE49-F238E27FC236}">
                <a16:creationId xmlns:a16="http://schemas.microsoft.com/office/drawing/2014/main" id="{4935D44E-61BD-D133-3CDC-43592FBE4FF8}"/>
              </a:ext>
            </a:extLst>
          </p:cNvPr>
          <p:cNvSpPr/>
          <p:nvPr/>
        </p:nvSpPr>
        <p:spPr>
          <a:xfrm>
            <a:off x="10974287" y="3952103"/>
            <a:ext cx="2483141" cy="2483141"/>
          </a:xfrm>
          <a:prstGeom prst="arc">
            <a:avLst>
              <a:gd name="adj1" fmla="val 1896854"/>
              <a:gd name="adj2" fmla="val 9793902"/>
            </a:avLst>
          </a:prstGeom>
          <a:noFill/>
          <a:ln w="9525">
            <a:solidFill>
              <a:srgbClr val="000000"/>
            </a:solidFill>
            <a:headEnd type="arrow"/>
            <a:tailEnd type="non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>
              <a:latin typeface="AMX" pitchFamily="2" charset="77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04B5142F-892A-B112-017A-4AA7631ACE1D}"/>
              </a:ext>
            </a:extLst>
          </p:cNvPr>
          <p:cNvGrpSpPr/>
          <p:nvPr/>
        </p:nvGrpSpPr>
        <p:grpSpPr>
          <a:xfrm>
            <a:off x="222204" y="187685"/>
            <a:ext cx="11729044" cy="219217"/>
            <a:chOff x="222204" y="187685"/>
            <a:chExt cx="11729044" cy="219217"/>
          </a:xfrm>
        </p:grpSpPr>
        <p:pic>
          <p:nvPicPr>
            <p:cNvPr id="16" name="Graphic 12">
              <a:extLst>
                <a:ext uri="{FF2B5EF4-FFF2-40B4-BE49-F238E27FC236}">
                  <a16:creationId xmlns:a16="http://schemas.microsoft.com/office/drawing/2014/main" id="{71DA268A-C585-9F2A-C58D-4305CD15A117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rcRect/>
            <a:stretch/>
          </p:blipFill>
          <p:spPr>
            <a:xfrm>
              <a:off x="11370039" y="187685"/>
              <a:ext cx="581209" cy="219217"/>
            </a:xfrm>
            <a:prstGeom prst="rect">
              <a:avLst/>
            </a:prstGeom>
          </p:spPr>
        </p:pic>
        <p:pic>
          <p:nvPicPr>
            <p:cNvPr id="17" name="Graphic 16">
              <a:extLst>
                <a:ext uri="{FF2B5EF4-FFF2-40B4-BE49-F238E27FC236}">
                  <a16:creationId xmlns:a16="http://schemas.microsoft.com/office/drawing/2014/main" id="{55AE6BDE-423D-D988-954D-5F1967930EF9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222204" y="189282"/>
              <a:ext cx="589478" cy="212867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4837270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3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6406 0 L -6.25E-7 0 " pathEditMode="relative" rAng="0" ptsTypes="AA">
                                      <p:cBhvr>
                                        <p:cTn id="9" dur="1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203" y="0"/>
                                    </p:animMotion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3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1432 0 L 2.70833E-6 0 " pathEditMode="relative" rAng="0" ptsTypes="AA">
                                      <p:cBhvr>
                                        <p:cTn id="14" dur="1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716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250"/>
                            </p:stCondLst>
                            <p:childTnLst>
                              <p:par>
                                <p:cTn id="1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750"/>
                            </p:stCondLst>
                            <p:childTnLst>
                              <p:par>
                                <p:cTn id="2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250"/>
                            </p:stCondLst>
                            <p:childTnLst>
                              <p:par>
                                <p:cTn id="24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6" dur="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1" presetClass="entr" presetSubtype="1" fill="hold" grpId="0" nodeType="with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9" dur="7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3150"/>
                            </p:stCondLst>
                            <p:childTnLst>
                              <p:par>
                                <p:cTn id="3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6" grpId="1" animBg="1"/>
      <p:bldP spid="10" grpId="0"/>
      <p:bldP spid="11" grpId="0"/>
      <p:bldP spid="14" grpId="0" animBg="1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B7E1C27-B02B-4245-0123-52F1D9063A8C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D8D8D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AMX" pitchFamily="2" charset="77"/>
            </a:endParaRP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B5976785-8B91-EF71-6274-A60F24951A97}"/>
              </a:ext>
            </a:extLst>
          </p:cNvPr>
          <p:cNvSpPr/>
          <p:nvPr/>
        </p:nvSpPr>
        <p:spPr>
          <a:xfrm>
            <a:off x="1031846" y="1398864"/>
            <a:ext cx="4714613" cy="4714613"/>
          </a:xfrm>
          <a:prstGeom prst="ellipse">
            <a:avLst/>
          </a:prstGeom>
          <a:noFill/>
          <a:ln w="9525">
            <a:solidFill>
              <a:srgbClr val="0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AMX" pitchFamily="2" charset="77"/>
            </a:endParaRP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E2EBEE2E-9BB9-886D-1874-C55E10E20E5A}"/>
              </a:ext>
            </a:extLst>
          </p:cNvPr>
          <p:cNvSpPr/>
          <p:nvPr/>
        </p:nvSpPr>
        <p:spPr>
          <a:xfrm>
            <a:off x="1168166" y="1535185"/>
            <a:ext cx="4441972" cy="4441970"/>
          </a:xfrm>
          <a:prstGeom prst="ellipse">
            <a:avLst/>
          </a:prstGeom>
          <a:noFill/>
          <a:ln w="9525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AMX" pitchFamily="2" charset="77"/>
            </a:endParaRPr>
          </a:p>
        </p:txBody>
      </p:sp>
      <p:pic>
        <p:nvPicPr>
          <p:cNvPr id="9" name="Picture 8" descr="A person holding a phone and pointing up&#10;&#10;Description automatically generated">
            <a:extLst>
              <a:ext uri="{FF2B5EF4-FFF2-40B4-BE49-F238E27FC236}">
                <a16:creationId xmlns:a16="http://schemas.microsoft.com/office/drawing/2014/main" id="{55FBC9F5-1A5E-F7D7-08C6-6994A810805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5191" y="345684"/>
            <a:ext cx="3620482" cy="6512315"/>
          </a:xfrm>
          <a:prstGeom prst="rect">
            <a:avLst/>
          </a:prstGeom>
        </p:spPr>
      </p:pic>
      <p:sp>
        <p:nvSpPr>
          <p:cNvPr id="12" name="Round Same-side Corner of Rectangle 11">
            <a:extLst>
              <a:ext uri="{FF2B5EF4-FFF2-40B4-BE49-F238E27FC236}">
                <a16:creationId xmlns:a16="http://schemas.microsoft.com/office/drawing/2014/main" id="{D705C008-8785-704D-DEDB-480C2AEB09CA}"/>
              </a:ext>
            </a:extLst>
          </p:cNvPr>
          <p:cNvSpPr/>
          <p:nvPr/>
        </p:nvSpPr>
        <p:spPr>
          <a:xfrm rot="16200000">
            <a:off x="5889773" y="555770"/>
            <a:ext cx="6857999" cy="5746455"/>
          </a:xfrm>
          <a:prstGeom prst="round2SameRect">
            <a:avLst>
              <a:gd name="adj1" fmla="val 11849"/>
              <a:gd name="adj2" fmla="val 0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AMX" pitchFamily="2" charset="77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9EFDEB86-16AD-AAC0-FB72-08FB75311162}"/>
              </a:ext>
            </a:extLst>
          </p:cNvPr>
          <p:cNvGrpSpPr/>
          <p:nvPr/>
        </p:nvGrpSpPr>
        <p:grpSpPr>
          <a:xfrm>
            <a:off x="7560112" y="2170114"/>
            <a:ext cx="3531765" cy="2331871"/>
            <a:chOff x="7560112" y="2170114"/>
            <a:chExt cx="3531765" cy="2331871"/>
          </a:xfrm>
        </p:grpSpPr>
        <p:pic>
          <p:nvPicPr>
            <p:cNvPr id="3" name="Picture 2" descr="A red and black text&#10;&#10;Description automatically generated">
              <a:extLst>
                <a:ext uri="{FF2B5EF4-FFF2-40B4-BE49-F238E27FC236}">
                  <a16:creationId xmlns:a16="http://schemas.microsoft.com/office/drawing/2014/main" id="{3E25B877-B3A8-1D3F-8B8D-64FC3D0B420F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7602057" y="2200605"/>
              <a:ext cx="3421777" cy="1864676"/>
            </a:xfrm>
            <a:prstGeom prst="rect">
              <a:avLst/>
            </a:prstGeom>
          </p:spPr>
        </p:pic>
        <p:sp>
          <p:nvSpPr>
            <p:cNvPr id="4" name="Rectangle 3">
              <a:extLst>
                <a:ext uri="{FF2B5EF4-FFF2-40B4-BE49-F238E27FC236}">
                  <a16:creationId xmlns:a16="http://schemas.microsoft.com/office/drawing/2014/main" id="{F656C341-4A5F-DD77-809E-8BD696EDAC0B}"/>
                </a:ext>
              </a:extLst>
            </p:cNvPr>
            <p:cNvSpPr/>
            <p:nvPr/>
          </p:nvSpPr>
          <p:spPr>
            <a:xfrm>
              <a:off x="7560112" y="4264112"/>
              <a:ext cx="3531765" cy="167780"/>
            </a:xfrm>
            <a:prstGeom prst="rect">
              <a:avLst/>
            </a:prstGeom>
            <a:solidFill>
              <a:srgbClr val="D8D8D2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latin typeface="AMX" pitchFamily="2" charset="77"/>
              </a:endParaRPr>
            </a:p>
          </p:txBody>
        </p:sp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38538A39-52D9-386E-7256-1575E1FD4EE1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rcRect/>
            <a:stretch/>
          </p:blipFill>
          <p:spPr>
            <a:xfrm>
              <a:off x="7560112" y="4260425"/>
              <a:ext cx="3531765" cy="241560"/>
            </a:xfrm>
            <a:prstGeom prst="rect">
              <a:avLst/>
            </a:prstGeom>
          </p:spPr>
        </p:pic>
        <p:pic>
          <p:nvPicPr>
            <p:cNvPr id="8" name="Graphic 7">
              <a:extLst>
                <a:ext uri="{FF2B5EF4-FFF2-40B4-BE49-F238E27FC236}">
                  <a16:creationId xmlns:a16="http://schemas.microsoft.com/office/drawing/2014/main" id="{1CCA807D-1E5C-4626-9C69-161357F3DA96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7602057" y="2170114"/>
              <a:ext cx="1172827" cy="423521"/>
            </a:xfrm>
            <a:prstGeom prst="rect">
              <a:avLst/>
            </a:prstGeom>
          </p:spPr>
        </p:pic>
      </p:grpSp>
      <p:pic>
        <p:nvPicPr>
          <p:cNvPr id="11" name="Picture 10">
            <a:extLst>
              <a:ext uri="{FF2B5EF4-FFF2-40B4-BE49-F238E27FC236}">
                <a16:creationId xmlns:a16="http://schemas.microsoft.com/office/drawing/2014/main" id="{F435B7D5-BF65-012D-FCA9-8C9E09478019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/>
          <a:stretch/>
        </p:blipFill>
        <p:spPr>
          <a:xfrm>
            <a:off x="237563" y="6373091"/>
            <a:ext cx="832870" cy="3141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9284612"/>
      </p:ext>
    </p:extLst>
  </p:cSld>
  <p:clrMapOvr>
    <a:masterClrMapping/>
  </p:clrMapOvr>
  <p:transition spd="slow">
    <p:pu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3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23568 0 L -2.91667E-6 0 " pathEditMode="relative" rAng="0" ptsTypes="AA">
                                      <p:cBhvr>
                                        <p:cTn id="9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784" y="0"/>
                                    </p:animMotion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3" presetClass="path" presetSubtype="0" accel="50000" decel="5000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animMotion origin="layout" path="M 0.23568 0 L -2.91667E-6 0 " pathEditMode="relative" rAng="0" ptsTypes="AA">
                                      <p:cBhvr>
                                        <p:cTn id="14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784" y="0"/>
                                    </p:animMotion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63" presetClass="path" presetSubtype="0" accel="50000" decel="5000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animMotion origin="layout" path="M -0.20014 -1.48148E-6 L 4.79167E-6 -1.48148E-6 " pathEditMode="relative" rAng="0" ptsTypes="AA">
                                      <p:cBhvr>
                                        <p:cTn id="19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013" y="0"/>
                                    </p:animMotion>
                                  </p:childTnLst>
                                </p:cTn>
                              </p:par>
                              <p:par>
                                <p:cTn id="20" presetID="49" presetClass="entr" presetSubtype="0" decel="100000" fill="hold" grpId="0" nodeType="withEffect">
                                  <p:stCondLst>
                                    <p:cond delay="95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7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7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7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7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49" presetClass="entr" presetSubtype="0" decel="100000" fill="hold" grpId="0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7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7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7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7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12" grpId="0" animBg="1"/>
      <p:bldP spid="12" grpId="1" animBg="1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Tema do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o" ma:contentTypeID="0x01010030BAA0BFA4660643A687B2FDCEE2805C" ma:contentTypeVersion="16" ma:contentTypeDescription="Crie um novo documento." ma:contentTypeScope="" ma:versionID="6bb22af931fc60397c74301ec42d8558">
  <xsd:schema xmlns:xsd="http://www.w3.org/2001/XMLSchema" xmlns:xs="http://www.w3.org/2001/XMLSchema" xmlns:p="http://schemas.microsoft.com/office/2006/metadata/properties" xmlns:ns2="05ec3496-d55f-4088-b91d-c078abc80e92" xmlns:ns3="81d509b4-a50c-4eb4-9c41-c741e6a75022" targetNamespace="http://schemas.microsoft.com/office/2006/metadata/properties" ma:root="true" ma:fieldsID="691c8d6bfdcba53aab92b8dfcb9871d2" ns2:_="" ns3:_="">
    <xsd:import namespace="05ec3496-d55f-4088-b91d-c078abc80e92"/>
    <xsd:import namespace="81d509b4-a50c-4eb4-9c41-c741e6a75022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LengthInSecond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3:SharedWithUsers" minOccurs="0"/>
                <xsd:element ref="ns3:SharedWithDetails" minOccurs="0"/>
                <xsd:element ref="ns2:MediaServiceLocation" minOccurs="0"/>
                <xsd:element ref="ns2:MediaServiceObjectDetectorVersions" minOccurs="0"/>
                <xsd:element ref="ns2:MediaServiceSearchPropertie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5ec3496-d55f-4088-b91d-c078abc80e9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LengthInSeconds" ma:index="1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DateTaken" ma:index="11" nillable="true" ma:displayName="MediaServiceDateTaken" ma:hidden="true" ma:internalName="MediaServiceDateTaken" ma:readOnly="true">
      <xsd:simpleType>
        <xsd:restriction base="dms:Text"/>
      </xsd:simpleType>
    </xsd:element>
    <xsd:element name="lcf76f155ced4ddcb4097134ff3c332f" ma:index="13" nillable="true" ma:taxonomy="true" ma:internalName="lcf76f155ced4ddcb4097134ff3c332f" ma:taxonomyFieldName="MediaServiceImageTags" ma:displayName="Marcações de imagem" ma:readOnly="false" ma:fieldId="{5cf76f15-5ced-4ddc-b409-7134ff3c332f}" ma:taxonomyMulti="true" ma:sspId="b62656bb-9f06-4eb9-a633-2fef78b9ad96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20" nillable="true" ma:displayName="Location" ma:description="" ma:indexed="true" ma:internalName="MediaServiceLocation" ma:readOnly="true">
      <xsd:simpleType>
        <xsd:restriction base="dms:Text"/>
      </xsd:simpleType>
    </xsd:element>
    <xsd:element name="MediaServiceObjectDetectorVersions" ma:index="2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2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BillingMetadata" ma:index="23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1d509b4-a50c-4eb4-9c41-c741e6a75022" elementFormDefault="qualified">
    <xsd:import namespace="http://schemas.microsoft.com/office/2006/documentManagement/types"/>
    <xsd:import namespace="http://schemas.microsoft.com/office/infopath/2007/PartnerControls"/>
    <xsd:element name="TaxCatchAll" ma:index="14" nillable="true" ma:displayName="Taxonomy Catch All Column" ma:hidden="true" ma:list="{82c19a5d-29b4-4c37-a0bc-18ab980d9013}" ma:internalName="TaxCatchAll" ma:showField="CatchAllData" ma:web="81d509b4-a50c-4eb4-9c41-c741e6a75022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18" nillable="true" ma:displayName="Compartilhado com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9" nillable="true" ma:displayName="Detalhes de Compartilhado Com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ipo de Conteúdo"/>
        <xsd:element ref="dc:title" minOccurs="0" maxOccurs="1" ma:index="4" ma:displayName="Título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05ec3496-d55f-4088-b91d-c078abc80e92">
      <Terms xmlns="http://schemas.microsoft.com/office/infopath/2007/PartnerControls"/>
    </lcf76f155ced4ddcb4097134ff3c332f>
    <TaxCatchAll xmlns="81d509b4-a50c-4eb4-9c41-c741e6a75022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BD98D0BA-72C5-4FE1-9B32-DAC028692AA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5ec3496-d55f-4088-b91d-c078abc80e92"/>
    <ds:schemaRef ds:uri="81d509b4-a50c-4eb4-9c41-c741e6a7502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FFBD8DF5-0DF2-4AFE-B53F-9FEF2C5C2207}">
  <ds:schemaRefs>
    <ds:schemaRef ds:uri="http://schemas.microsoft.com/office/2006/metadata/properties"/>
    <ds:schemaRef ds:uri="http://schemas.microsoft.com/office/infopath/2007/PartnerControls"/>
    <ds:schemaRef ds:uri="05ec3496-d55f-4088-b91d-c078abc80e92"/>
    <ds:schemaRef ds:uri="81d509b4-a50c-4eb4-9c41-c741e6a75022"/>
  </ds:schemaRefs>
</ds:datastoreItem>
</file>

<file path=customXml/itemProps3.xml><?xml version="1.0" encoding="utf-8"?>
<ds:datastoreItem xmlns:ds="http://schemas.openxmlformats.org/officeDocument/2006/customXml" ds:itemID="{CB5899C9-2CBD-42BD-B83B-0580BACA1B82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3708</TotalTime>
  <Words>3272</Words>
  <Application>Microsoft Office PowerPoint</Application>
  <PresentationFormat>Widescreen</PresentationFormat>
  <Paragraphs>530</Paragraphs>
  <Slides>46</Slides>
  <Notes>35</Notes>
  <HiddenSlides>1</HiddenSlides>
  <MMClips>0</MMClips>
  <ScaleCrop>false</ScaleCrop>
  <HeadingPairs>
    <vt:vector size="6" baseType="variant">
      <vt:variant>
        <vt:lpstr>Fontes usadas</vt:lpstr>
      </vt:variant>
      <vt:variant>
        <vt:i4>7</vt:i4>
      </vt:variant>
      <vt:variant>
        <vt:lpstr>Tema</vt:lpstr>
      </vt:variant>
      <vt:variant>
        <vt:i4>2</vt:i4>
      </vt:variant>
      <vt:variant>
        <vt:lpstr>Títulos de slides</vt:lpstr>
      </vt:variant>
      <vt:variant>
        <vt:i4>46</vt:i4>
      </vt:variant>
    </vt:vector>
  </HeadingPairs>
  <TitlesOfParts>
    <vt:vector size="55" baseType="lpstr">
      <vt:lpstr>Calibri</vt:lpstr>
      <vt:lpstr>Segoe UI</vt:lpstr>
      <vt:lpstr>Arial</vt:lpstr>
      <vt:lpstr>AMX Medium</vt:lpstr>
      <vt:lpstr>Aptos</vt:lpstr>
      <vt:lpstr>AMX</vt:lpstr>
      <vt:lpstr>AMX Black</vt:lpstr>
      <vt:lpstr>Office Theme</vt:lpstr>
      <vt:lpstr>Tema do Office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Flavia Barreto</dc:creator>
  <cp:lastModifiedBy>BRUNA MARIA DE ALMEIDA SANTOS</cp:lastModifiedBy>
  <cp:revision>152</cp:revision>
  <dcterms:created xsi:type="dcterms:W3CDTF">2024-03-11T15:32:52Z</dcterms:created>
  <dcterms:modified xsi:type="dcterms:W3CDTF">2026-05-11T18:53:16Z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0x01010030BAA0BFA4660643A687B2FDCEE2805C</vt:lpwstr>
  </property>
  <property fmtid="{D5CDD505-2E9C-101B-9397-08002B2CF9AE}" pid="3" name="MediaServiceImageTags">
    <vt:lpwstr/>
  </property>
</Properties>
</file>