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7" r:id="rId4"/>
    <p:sldMasterId id="2147483726" r:id="rId5"/>
  </p:sldMasterIdLst>
  <p:notesMasterIdLst>
    <p:notesMasterId r:id="rId48"/>
  </p:notesMasterIdLst>
  <p:handoutMasterIdLst>
    <p:handoutMasterId r:id="rId49"/>
  </p:handoutMasterIdLst>
  <p:sldIdLst>
    <p:sldId id="259" r:id="rId6"/>
    <p:sldId id="630" r:id="rId7"/>
    <p:sldId id="645" r:id="rId8"/>
    <p:sldId id="258" r:id="rId9"/>
    <p:sldId id="257" r:id="rId10"/>
    <p:sldId id="272" r:id="rId11"/>
    <p:sldId id="276" r:id="rId12"/>
    <p:sldId id="384" r:id="rId13"/>
    <p:sldId id="325" r:id="rId14"/>
    <p:sldId id="326" r:id="rId15"/>
    <p:sldId id="387" r:id="rId16"/>
    <p:sldId id="388" r:id="rId17"/>
    <p:sldId id="390" r:id="rId18"/>
    <p:sldId id="329" r:id="rId19"/>
    <p:sldId id="335" r:id="rId20"/>
    <p:sldId id="333" r:id="rId21"/>
    <p:sldId id="339" r:id="rId22"/>
    <p:sldId id="338" r:id="rId23"/>
    <p:sldId id="344" r:id="rId24"/>
    <p:sldId id="346" r:id="rId25"/>
    <p:sldId id="392" r:id="rId26"/>
    <p:sldId id="353" r:id="rId27"/>
    <p:sldId id="342" r:id="rId28"/>
    <p:sldId id="393" r:id="rId29"/>
    <p:sldId id="355" r:id="rId30"/>
    <p:sldId id="394" r:id="rId31"/>
    <p:sldId id="359" r:id="rId32"/>
    <p:sldId id="360" r:id="rId33"/>
    <p:sldId id="396" r:id="rId34"/>
    <p:sldId id="369" r:id="rId35"/>
    <p:sldId id="275" r:id="rId36"/>
    <p:sldId id="374" r:id="rId37"/>
    <p:sldId id="296" r:id="rId38"/>
    <p:sldId id="397" r:id="rId39"/>
    <p:sldId id="398" r:id="rId40"/>
    <p:sldId id="399" r:id="rId41"/>
    <p:sldId id="400" r:id="rId42"/>
    <p:sldId id="401" r:id="rId43"/>
    <p:sldId id="403" r:id="rId44"/>
    <p:sldId id="315" r:id="rId45"/>
    <p:sldId id="382" r:id="rId46"/>
    <p:sldId id="383" r:id="rId47"/>
  </p:sldIdLst>
  <p:sldSz cx="12192000" cy="6858000"/>
  <p:notesSz cx="6858000" cy="9144000"/>
  <p:embeddedFontLst>
    <p:embeddedFont>
      <p:font typeface="AMX" pitchFamily="2" charset="0"/>
      <p:regular r:id="rId50"/>
      <p:bold r:id="rId51"/>
      <p:italic r:id="rId52"/>
      <p:boldItalic r:id="rId53"/>
    </p:embeddedFont>
    <p:embeddedFont>
      <p:font typeface="AMX Black" pitchFamily="2" charset="0"/>
      <p:bold r:id="rId54"/>
      <p:italic r:id="rId55"/>
      <p:boldItalic r:id="rId56"/>
    </p:embeddedFont>
    <p:embeddedFont>
      <p:font typeface="AMX Medium" pitchFamily="2" charset="0"/>
      <p:regular r:id="rId57"/>
      <p:italic r:id="rId58"/>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CA5441"/>
    <a:srgbClr val="221C35"/>
    <a:srgbClr val="E5E5E5"/>
    <a:srgbClr val="262626"/>
    <a:srgbClr val="DB8C7F"/>
    <a:srgbClr val="0A6CFF"/>
    <a:srgbClr val="AEAEAE"/>
    <a:srgbClr val="4C1B00"/>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CC08EC-15B2-46B9-B651-F74B134CD7AD}" v="3" dt="2026-05-11T19:01:33.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5033" autoAdjust="0"/>
  </p:normalViewPr>
  <p:slideViewPr>
    <p:cSldViewPr snapToGrid="0">
      <p:cViewPr varScale="1">
        <p:scale>
          <a:sx n="80" d="100"/>
          <a:sy n="80" d="100"/>
        </p:scale>
        <p:origin x="48" y="48"/>
      </p:cViewPr>
      <p:guideLst>
        <p:guide orient="horz" pos="2137"/>
        <p:guide pos="3840"/>
      </p:guideLst>
    </p:cSldViewPr>
  </p:slideViewPr>
  <p:notesTextViewPr>
    <p:cViewPr>
      <p:scale>
        <a:sx n="3" d="2"/>
        <a:sy n="3" d="2"/>
      </p:scale>
      <p:origin x="0" y="0"/>
    </p:cViewPr>
  </p:notesTextViewPr>
  <p:sorterViewPr>
    <p:cViewPr varScale="1">
      <p:scale>
        <a:sx n="1" d="1"/>
        <a:sy n="1" d="1"/>
      </p:scale>
      <p:origin x="0" y="-132"/>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font" Target="fonts/font1.fntdata"/><Relationship Id="rId55" Type="http://schemas.openxmlformats.org/officeDocument/2006/relationships/font" Target="fonts/font6.fntdata"/><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C9547853-B397-7516-EE9A-689B8D3977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28524481-D470-B4D4-4C89-2B1F76E853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CA577C-507E-4362-B4D4-3337A48EC247}" type="datetimeFigureOut">
              <a:rPr lang="pt-BR" smtClean="0"/>
              <a:t>11/05/2026</a:t>
            </a:fld>
            <a:endParaRPr lang="pt-BR"/>
          </a:p>
        </p:txBody>
      </p:sp>
      <p:sp>
        <p:nvSpPr>
          <p:cNvPr id="4" name="Espaço Reservado para Rodapé 3">
            <a:extLst>
              <a:ext uri="{FF2B5EF4-FFF2-40B4-BE49-F238E27FC236}">
                <a16:creationId xmlns:a16="http://schemas.microsoft.com/office/drawing/2014/main" id="{2003FA80-7F8D-05BF-620B-71E10A32DB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AFAC7ED2-791B-51BA-90D1-231FE3B37C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8C545D-050D-41E8-8FF0-FCBE38D16078}" type="slidenum">
              <a:rPr lang="pt-BR" smtClean="0"/>
              <a:t>‹nº›</a:t>
            </a:fld>
            <a:endParaRPr lang="pt-BR"/>
          </a:p>
        </p:txBody>
      </p:sp>
    </p:spTree>
    <p:extLst>
      <p:ext uri="{BB962C8B-B14F-4D97-AF65-F5344CB8AC3E}">
        <p14:creationId xmlns:p14="http://schemas.microsoft.com/office/powerpoint/2010/main" val="26439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MX" pitchFamily="2" charset="77"/>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MX" pitchFamily="2" charset="77"/>
              </a:defRPr>
            </a:lvl1pPr>
          </a:lstStyle>
          <a:p>
            <a:fld id="{7AD687D3-DBB3-44E0-9A73-4D6D925F9127}" type="datetimeFigureOut">
              <a:rPr lang="pt-BR" smtClean="0"/>
              <a:pPr/>
              <a:t>11/05/2026</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MX" pitchFamily="2" charset="77"/>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MX" pitchFamily="2" charset="77"/>
              </a:defRPr>
            </a:lvl1pPr>
          </a:lstStyle>
          <a:p>
            <a:fld id="{B61B15A7-DC1D-4D3D-96EF-4CF8AB2B75A5}" type="slidenum">
              <a:rPr lang="pt-BR" smtClean="0"/>
              <a:pPr/>
              <a:t>‹nº›</a:t>
            </a:fld>
            <a:endParaRPr lang="pt-BR" dirty="0"/>
          </a:p>
        </p:txBody>
      </p:sp>
    </p:spTree>
    <p:extLst>
      <p:ext uri="{BB962C8B-B14F-4D97-AF65-F5344CB8AC3E}">
        <p14:creationId xmlns:p14="http://schemas.microsoft.com/office/powerpoint/2010/main" val="299323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MX" pitchFamily="2" charset="77"/>
        <a:ea typeface="+mn-ea"/>
        <a:cs typeface="+mn-cs"/>
      </a:defRPr>
    </a:lvl1pPr>
    <a:lvl2pPr marL="457200" algn="l" defTabSz="914400" rtl="0" eaLnBrk="1" latinLnBrk="0" hangingPunct="1">
      <a:defRPr sz="1200" b="0" i="0" kern="1200">
        <a:solidFill>
          <a:schemeClr val="tx1"/>
        </a:solidFill>
        <a:latin typeface="AMX" pitchFamily="2" charset="77"/>
        <a:ea typeface="+mn-ea"/>
        <a:cs typeface="+mn-cs"/>
      </a:defRPr>
    </a:lvl2pPr>
    <a:lvl3pPr marL="914400" algn="l" defTabSz="914400" rtl="0" eaLnBrk="1" latinLnBrk="0" hangingPunct="1">
      <a:defRPr sz="1200" b="0" i="0" kern="1200">
        <a:solidFill>
          <a:schemeClr val="tx1"/>
        </a:solidFill>
        <a:latin typeface="AMX" pitchFamily="2" charset="77"/>
        <a:ea typeface="+mn-ea"/>
        <a:cs typeface="+mn-cs"/>
      </a:defRPr>
    </a:lvl3pPr>
    <a:lvl4pPr marL="1371600" algn="l" defTabSz="914400" rtl="0" eaLnBrk="1" latinLnBrk="0" hangingPunct="1">
      <a:defRPr sz="1200" b="0" i="0" kern="1200">
        <a:solidFill>
          <a:schemeClr val="tx1"/>
        </a:solidFill>
        <a:latin typeface="AMX" pitchFamily="2" charset="77"/>
        <a:ea typeface="+mn-ea"/>
        <a:cs typeface="+mn-cs"/>
      </a:defRPr>
    </a:lvl4pPr>
    <a:lvl5pPr marL="1828800" algn="l" defTabSz="914400" rtl="0" eaLnBrk="1" latinLnBrk="0" hangingPunct="1">
      <a:defRPr sz="1200" b="0" i="0" kern="1200">
        <a:solidFill>
          <a:schemeClr val="tx1"/>
        </a:solidFill>
        <a:latin typeface="AMX"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1</a:t>
            </a:fld>
            <a:endParaRPr lang="pt-BR" dirty="0"/>
          </a:p>
        </p:txBody>
      </p:sp>
    </p:spTree>
    <p:extLst>
      <p:ext uri="{BB962C8B-B14F-4D97-AF65-F5344CB8AC3E}">
        <p14:creationId xmlns:p14="http://schemas.microsoft.com/office/powerpoint/2010/main" val="464245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15D10-9420-2033-7BA9-B2B1282F0C3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D24A7D4-3A45-B955-E190-C791F487C32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4B5FED7-C8B0-330A-499F-00B4CA851B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rgbClr val="262626"/>
                </a:solidFill>
                <a:latin typeface="AMX Medium" pitchFamily="2" charset="77"/>
              </a:rPr>
              <a:t>Saber sobre os </a:t>
            </a:r>
            <a:r>
              <a:rPr lang="pt-BR" sz="1200" dirty="0" err="1">
                <a:solidFill>
                  <a:srgbClr val="262626"/>
                </a:solidFill>
                <a:latin typeface="AMX Medium" pitchFamily="2" charset="77"/>
              </a:rPr>
              <a:t>SVAs</a:t>
            </a:r>
            <a:r>
              <a:rPr lang="pt-BR" sz="1200" dirty="0">
                <a:solidFill>
                  <a:srgbClr val="262626"/>
                </a:solidFill>
                <a:latin typeface="AMX Medium" pitchFamily="2" charset="77"/>
              </a:rPr>
              <a:t> </a:t>
            </a:r>
            <a:r>
              <a:rPr lang="pt-BR" sz="1200" b="1" dirty="0">
                <a:solidFill>
                  <a:srgbClr val="CA5441"/>
                </a:solidFill>
                <a:latin typeface="AMX" pitchFamily="2" charset="77"/>
              </a:rPr>
              <a:t>te ajuda </a:t>
            </a:r>
            <a:r>
              <a:rPr lang="pt-BR" sz="1200" dirty="0">
                <a:solidFill>
                  <a:srgbClr val="262626"/>
                </a:solidFill>
                <a:latin typeface="AMX Medium" pitchFamily="2" charset="77"/>
              </a:rPr>
              <a:t>na hora de mostrar para o cliente todo o </a:t>
            </a:r>
            <a:r>
              <a:rPr lang="pt-BR" sz="1200" b="1" dirty="0">
                <a:solidFill>
                  <a:srgbClr val="CA5441"/>
                </a:solidFill>
                <a:latin typeface="AMX" pitchFamily="2" charset="77"/>
              </a:rPr>
              <a:t>valor</a:t>
            </a:r>
            <a:r>
              <a:rPr lang="pt-BR" sz="1200" dirty="0">
                <a:solidFill>
                  <a:srgbClr val="262626"/>
                </a:solidFill>
                <a:latin typeface="AMX Medium" pitchFamily="2" charset="77"/>
              </a:rPr>
              <a:t> que </a:t>
            </a:r>
            <a:br>
              <a:rPr lang="pt-BR" sz="1200" dirty="0">
                <a:solidFill>
                  <a:srgbClr val="262626"/>
                </a:solidFill>
                <a:latin typeface="AMX Medium" pitchFamily="2" charset="77"/>
              </a:rPr>
            </a:br>
            <a:r>
              <a:rPr lang="pt-BR" sz="1200" dirty="0">
                <a:solidFill>
                  <a:srgbClr val="262626"/>
                </a:solidFill>
                <a:latin typeface="AMX Medium" pitchFamily="2" charset="77"/>
              </a:rPr>
              <a:t>existe em contratar os produtos Claro.</a:t>
            </a:r>
          </a:p>
          <a:p>
            <a:endParaRPr lang="pt-BR" dirty="0"/>
          </a:p>
        </p:txBody>
      </p:sp>
      <p:sp>
        <p:nvSpPr>
          <p:cNvPr id="4" name="Espaço Reservado para Número de Slide 3">
            <a:extLst>
              <a:ext uri="{FF2B5EF4-FFF2-40B4-BE49-F238E27FC236}">
                <a16:creationId xmlns:a16="http://schemas.microsoft.com/office/drawing/2014/main" id="{C231058D-8F47-0260-D343-D670A68D851E}"/>
              </a:ext>
            </a:extLst>
          </p:cNvPr>
          <p:cNvSpPr>
            <a:spLocks noGrp="1"/>
          </p:cNvSpPr>
          <p:nvPr>
            <p:ph type="sldNum" sz="quarter" idx="5"/>
          </p:nvPr>
        </p:nvSpPr>
        <p:spPr/>
        <p:txBody>
          <a:bodyPr/>
          <a:lstStyle/>
          <a:p>
            <a:fld id="{B61B15A7-DC1D-4D3D-96EF-4CF8AB2B75A5}" type="slidenum">
              <a:rPr lang="pt-BR" smtClean="0"/>
              <a:pPr/>
              <a:t>12</a:t>
            </a:fld>
            <a:endParaRPr lang="pt-BR" dirty="0"/>
          </a:p>
        </p:txBody>
      </p:sp>
    </p:spTree>
    <p:extLst>
      <p:ext uri="{BB962C8B-B14F-4D97-AF65-F5344CB8AC3E}">
        <p14:creationId xmlns:p14="http://schemas.microsoft.com/office/powerpoint/2010/main" val="3022511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14</a:t>
            </a:fld>
            <a:endParaRPr lang="pt-BR" dirty="0"/>
          </a:p>
        </p:txBody>
      </p:sp>
    </p:spTree>
    <p:extLst>
      <p:ext uri="{BB962C8B-B14F-4D97-AF65-F5344CB8AC3E}">
        <p14:creationId xmlns:p14="http://schemas.microsoft.com/office/powerpoint/2010/main" val="397522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15</a:t>
            </a:fld>
            <a:endParaRPr lang="pt-BR" dirty="0"/>
          </a:p>
        </p:txBody>
      </p:sp>
    </p:spTree>
    <p:extLst>
      <p:ext uri="{BB962C8B-B14F-4D97-AF65-F5344CB8AC3E}">
        <p14:creationId xmlns:p14="http://schemas.microsoft.com/office/powerpoint/2010/main" val="167420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F01B2-1A2C-B6E9-6586-8B0798D625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CFCDFE3-AFCC-17C4-FF18-C004150A7B4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E612A91-D00C-C2E9-2D66-BB3C83DE524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FEBB679-F2E5-7597-3F84-DAF9D1997B5F}"/>
              </a:ext>
            </a:extLst>
          </p:cNvPr>
          <p:cNvSpPr>
            <a:spLocks noGrp="1"/>
          </p:cNvSpPr>
          <p:nvPr>
            <p:ph type="sldNum" sz="quarter" idx="5"/>
          </p:nvPr>
        </p:nvSpPr>
        <p:spPr/>
        <p:txBody>
          <a:bodyPr/>
          <a:lstStyle/>
          <a:p>
            <a:fld id="{B61B15A7-DC1D-4D3D-96EF-4CF8AB2B75A5}" type="slidenum">
              <a:rPr lang="pt-BR" smtClean="0"/>
              <a:pPr/>
              <a:t>21</a:t>
            </a:fld>
            <a:endParaRPr lang="pt-BR" dirty="0"/>
          </a:p>
        </p:txBody>
      </p:sp>
    </p:spTree>
    <p:extLst>
      <p:ext uri="{BB962C8B-B14F-4D97-AF65-F5344CB8AC3E}">
        <p14:creationId xmlns:p14="http://schemas.microsoft.com/office/powerpoint/2010/main" val="343753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B222E-6B87-0920-E998-D44F5777BA1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9843705-320C-0E96-F8D8-5C7587FD151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0AACCA4-4378-660A-3180-3BE9478D596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144816B8-3A29-0D81-9CDE-1012130BE2CB}"/>
              </a:ext>
            </a:extLst>
          </p:cNvPr>
          <p:cNvSpPr>
            <a:spLocks noGrp="1"/>
          </p:cNvSpPr>
          <p:nvPr>
            <p:ph type="sldNum" sz="quarter" idx="5"/>
          </p:nvPr>
        </p:nvSpPr>
        <p:spPr/>
        <p:txBody>
          <a:bodyPr/>
          <a:lstStyle/>
          <a:p>
            <a:fld id="{B61B15A7-DC1D-4D3D-96EF-4CF8AB2B75A5}" type="slidenum">
              <a:rPr lang="pt-BR" smtClean="0"/>
              <a:pPr/>
              <a:t>22</a:t>
            </a:fld>
            <a:endParaRPr lang="pt-BR" dirty="0"/>
          </a:p>
        </p:txBody>
      </p:sp>
    </p:spTree>
    <p:extLst>
      <p:ext uri="{BB962C8B-B14F-4D97-AF65-F5344CB8AC3E}">
        <p14:creationId xmlns:p14="http://schemas.microsoft.com/office/powerpoint/2010/main" val="2651085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23</a:t>
            </a:fld>
            <a:endParaRPr lang="pt-BR" dirty="0"/>
          </a:p>
        </p:txBody>
      </p:sp>
    </p:spTree>
    <p:extLst>
      <p:ext uri="{BB962C8B-B14F-4D97-AF65-F5344CB8AC3E}">
        <p14:creationId xmlns:p14="http://schemas.microsoft.com/office/powerpoint/2010/main" val="3493525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4B4A4-0C56-B548-1B52-C3CF0C656DF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48D164C-BCD0-BF92-E459-97CB5A44D75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015616F-6A47-0ADC-153C-D098E7672FDE}"/>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95A6498-16ED-B45C-F8F7-B60110C06C95}"/>
              </a:ext>
            </a:extLst>
          </p:cNvPr>
          <p:cNvSpPr>
            <a:spLocks noGrp="1"/>
          </p:cNvSpPr>
          <p:nvPr>
            <p:ph type="sldNum" sz="quarter" idx="5"/>
          </p:nvPr>
        </p:nvSpPr>
        <p:spPr/>
        <p:txBody>
          <a:bodyPr/>
          <a:lstStyle/>
          <a:p>
            <a:fld id="{B61B15A7-DC1D-4D3D-96EF-4CF8AB2B75A5}" type="slidenum">
              <a:rPr lang="pt-BR" smtClean="0"/>
              <a:pPr/>
              <a:t>24</a:t>
            </a:fld>
            <a:endParaRPr lang="pt-BR" dirty="0"/>
          </a:p>
        </p:txBody>
      </p:sp>
    </p:spTree>
    <p:extLst>
      <p:ext uri="{BB962C8B-B14F-4D97-AF65-F5344CB8AC3E}">
        <p14:creationId xmlns:p14="http://schemas.microsoft.com/office/powerpoint/2010/main" val="3751424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53F9-6461-50F8-546E-6A00A14E052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4ECC0AF-481C-8943-7D5A-63FC3152F7B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9F359-502C-43EE-7D15-651522E1909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00DDAEC-62E2-844E-7AA1-4365076575EA}"/>
              </a:ext>
            </a:extLst>
          </p:cNvPr>
          <p:cNvSpPr>
            <a:spLocks noGrp="1"/>
          </p:cNvSpPr>
          <p:nvPr>
            <p:ph type="sldNum" sz="quarter" idx="5"/>
          </p:nvPr>
        </p:nvSpPr>
        <p:spPr/>
        <p:txBody>
          <a:bodyPr/>
          <a:lstStyle/>
          <a:p>
            <a:fld id="{B61B15A7-DC1D-4D3D-96EF-4CF8AB2B75A5}" type="slidenum">
              <a:rPr lang="pt-BR" smtClean="0"/>
              <a:pPr/>
              <a:t>25</a:t>
            </a:fld>
            <a:endParaRPr lang="pt-BR" dirty="0"/>
          </a:p>
        </p:txBody>
      </p:sp>
    </p:spTree>
    <p:extLst>
      <p:ext uri="{BB962C8B-B14F-4D97-AF65-F5344CB8AC3E}">
        <p14:creationId xmlns:p14="http://schemas.microsoft.com/office/powerpoint/2010/main" val="1644001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8775-09FF-16EF-FC49-C0E397DDCBD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94BCE28-EC7D-0804-30A4-C413CB52906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DE1E6CA-FCED-C8CB-48DC-6FB53FE5C275}"/>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0B0CC931-5A38-6AA9-7C42-CAB61F57D694}"/>
              </a:ext>
            </a:extLst>
          </p:cNvPr>
          <p:cNvSpPr>
            <a:spLocks noGrp="1"/>
          </p:cNvSpPr>
          <p:nvPr>
            <p:ph type="sldNum" sz="quarter" idx="5"/>
          </p:nvPr>
        </p:nvSpPr>
        <p:spPr/>
        <p:txBody>
          <a:bodyPr/>
          <a:lstStyle/>
          <a:p>
            <a:fld id="{B61B15A7-DC1D-4D3D-96EF-4CF8AB2B75A5}" type="slidenum">
              <a:rPr lang="pt-BR" smtClean="0"/>
              <a:pPr/>
              <a:t>26</a:t>
            </a:fld>
            <a:endParaRPr lang="pt-BR" dirty="0"/>
          </a:p>
        </p:txBody>
      </p:sp>
    </p:spTree>
    <p:extLst>
      <p:ext uri="{BB962C8B-B14F-4D97-AF65-F5344CB8AC3E}">
        <p14:creationId xmlns:p14="http://schemas.microsoft.com/office/powerpoint/2010/main" val="2908723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174F3-4458-18D0-DBD2-3B08BDB1E0F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1B0B224-A7CC-197A-FB0B-356CF0D5F28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A39A242-2C8E-9B11-8782-2B33A1FC4C32}"/>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B90F6506-F7C3-2223-12DA-D12676182014}"/>
              </a:ext>
            </a:extLst>
          </p:cNvPr>
          <p:cNvSpPr>
            <a:spLocks noGrp="1"/>
          </p:cNvSpPr>
          <p:nvPr>
            <p:ph type="sldNum" sz="quarter" idx="5"/>
          </p:nvPr>
        </p:nvSpPr>
        <p:spPr/>
        <p:txBody>
          <a:bodyPr/>
          <a:lstStyle/>
          <a:p>
            <a:fld id="{B61B15A7-DC1D-4D3D-96EF-4CF8AB2B75A5}" type="slidenum">
              <a:rPr lang="pt-BR" smtClean="0"/>
              <a:pPr/>
              <a:t>27</a:t>
            </a:fld>
            <a:endParaRPr lang="pt-BR" dirty="0"/>
          </a:p>
        </p:txBody>
      </p:sp>
    </p:spTree>
    <p:extLst>
      <p:ext uri="{BB962C8B-B14F-4D97-AF65-F5344CB8AC3E}">
        <p14:creationId xmlns:p14="http://schemas.microsoft.com/office/powerpoint/2010/main" val="67814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F52B-9367-2EEA-950B-D0A4F124B26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654072-6D5F-715A-05F9-96AD49B33DFB}"/>
              </a:ext>
            </a:extLst>
          </p:cNvPr>
          <p:cNvSpPr>
            <a:spLocks noGrp="1" noRot="1" noChangeAspect="1"/>
          </p:cNvSpPr>
          <p:nvPr>
            <p:ph type="sldImg"/>
          </p:nvPr>
        </p:nvSpPr>
        <p:spPr>
          <a:xfrm>
            <a:off x="-171450" y="1143000"/>
            <a:ext cx="5486400" cy="3086100"/>
          </a:xfrm>
          <a:prstGeom prst="rect">
            <a:avLst/>
          </a:prstGeom>
          <a:noFill/>
          <a:ln w="12700">
            <a:solidFill>
              <a:prstClr val="black"/>
            </a:solidFill>
          </a:ln>
        </p:spPr>
      </p:sp>
      <p:sp>
        <p:nvSpPr>
          <p:cNvPr id="3" name="Espaço Reservado para Anotações 2">
            <a:extLst>
              <a:ext uri="{FF2B5EF4-FFF2-40B4-BE49-F238E27FC236}">
                <a16:creationId xmlns:a16="http://schemas.microsoft.com/office/drawing/2014/main" id="{16803D05-141C-7750-DFA8-6120F571A2EF}"/>
              </a:ext>
            </a:extLst>
          </p:cNvPr>
          <p:cNvSpPr>
            <a:spLocks noGrp="1"/>
          </p:cNvSpPr>
          <p:nvPr>
            <p:ph type="body" idx="1"/>
          </p:nvPr>
        </p:nvSpPr>
        <p:spPr>
          <a:xfrm>
            <a:off x="514350" y="4400550"/>
            <a:ext cx="4114800" cy="3600450"/>
          </a:xfrm>
          <a:prstGeom prst="rect">
            <a:avLst/>
          </a:prstGeom>
        </p:spPr>
        <p:txBody>
          <a:bodyPr/>
          <a:lstStyle/>
          <a:p>
            <a:r>
              <a:rPr lang="pt-BR"/>
              <a:t>Adicionar instrução facilitador </a:t>
            </a:r>
          </a:p>
        </p:txBody>
      </p:sp>
    </p:spTree>
    <p:extLst>
      <p:ext uri="{BB962C8B-B14F-4D97-AF65-F5344CB8AC3E}">
        <p14:creationId xmlns:p14="http://schemas.microsoft.com/office/powerpoint/2010/main" val="3624499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68571-7B55-7839-31C6-22E97947BE3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3D033E0-AEC5-A400-4989-E18473D2620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66ADF78-32A7-9E5D-437C-19054D1EAFF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D75BA72-5ABA-DAB5-16A8-D356BFA87BBF}"/>
              </a:ext>
            </a:extLst>
          </p:cNvPr>
          <p:cNvSpPr>
            <a:spLocks noGrp="1"/>
          </p:cNvSpPr>
          <p:nvPr>
            <p:ph type="sldNum" sz="quarter" idx="5"/>
          </p:nvPr>
        </p:nvSpPr>
        <p:spPr/>
        <p:txBody>
          <a:bodyPr/>
          <a:lstStyle/>
          <a:p>
            <a:fld id="{B61B15A7-DC1D-4D3D-96EF-4CF8AB2B75A5}" type="slidenum">
              <a:rPr lang="pt-BR" smtClean="0"/>
              <a:pPr/>
              <a:t>28</a:t>
            </a:fld>
            <a:endParaRPr lang="pt-BR" dirty="0"/>
          </a:p>
        </p:txBody>
      </p:sp>
    </p:spTree>
    <p:extLst>
      <p:ext uri="{BB962C8B-B14F-4D97-AF65-F5344CB8AC3E}">
        <p14:creationId xmlns:p14="http://schemas.microsoft.com/office/powerpoint/2010/main" val="4231338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1AFF4-3A87-99D3-5508-E5675A29B13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8233FD8-E983-D71F-CD30-66D193DC937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148D994-AE64-EB1D-15B3-861C9C40B056}"/>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E5233597-B642-02F2-7694-ADA2741DA13E}"/>
              </a:ext>
            </a:extLst>
          </p:cNvPr>
          <p:cNvSpPr>
            <a:spLocks noGrp="1"/>
          </p:cNvSpPr>
          <p:nvPr>
            <p:ph type="sldNum" sz="quarter" idx="5"/>
          </p:nvPr>
        </p:nvSpPr>
        <p:spPr/>
        <p:txBody>
          <a:bodyPr/>
          <a:lstStyle/>
          <a:p>
            <a:fld id="{B61B15A7-DC1D-4D3D-96EF-4CF8AB2B75A5}" type="slidenum">
              <a:rPr lang="pt-BR" smtClean="0"/>
              <a:pPr/>
              <a:t>29</a:t>
            </a:fld>
            <a:endParaRPr lang="pt-BR" dirty="0"/>
          </a:p>
        </p:txBody>
      </p:sp>
    </p:spTree>
    <p:extLst>
      <p:ext uri="{BB962C8B-B14F-4D97-AF65-F5344CB8AC3E}">
        <p14:creationId xmlns:p14="http://schemas.microsoft.com/office/powerpoint/2010/main" val="2982738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37A9A-F165-F029-2046-E23EA6132D5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39967A1-FC34-5CFA-1313-E002E22C288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3E96E1-7A3C-0F48-1508-49D1236330E8}"/>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779DF60-2665-558A-A87B-F1894BEF00FD}"/>
              </a:ext>
            </a:extLst>
          </p:cNvPr>
          <p:cNvSpPr>
            <a:spLocks noGrp="1"/>
          </p:cNvSpPr>
          <p:nvPr>
            <p:ph type="sldNum" sz="quarter" idx="5"/>
          </p:nvPr>
        </p:nvSpPr>
        <p:spPr/>
        <p:txBody>
          <a:bodyPr/>
          <a:lstStyle/>
          <a:p>
            <a:fld id="{B61B15A7-DC1D-4D3D-96EF-4CF8AB2B75A5}" type="slidenum">
              <a:rPr lang="pt-BR" smtClean="0"/>
              <a:pPr/>
              <a:t>30</a:t>
            </a:fld>
            <a:endParaRPr lang="pt-BR" dirty="0"/>
          </a:p>
        </p:txBody>
      </p:sp>
    </p:spTree>
    <p:extLst>
      <p:ext uri="{BB962C8B-B14F-4D97-AF65-F5344CB8AC3E}">
        <p14:creationId xmlns:p14="http://schemas.microsoft.com/office/powerpoint/2010/main" val="2126948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Reforce a importância de entender as necessidades apresentadas pelos clientes para solucionar com o SVA ideal. </a:t>
            </a:r>
          </a:p>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31</a:t>
            </a:fld>
            <a:endParaRPr lang="pt-BR" dirty="0"/>
          </a:p>
        </p:txBody>
      </p:sp>
    </p:spTree>
    <p:extLst>
      <p:ext uri="{BB962C8B-B14F-4D97-AF65-F5344CB8AC3E}">
        <p14:creationId xmlns:p14="http://schemas.microsoft.com/office/powerpoint/2010/main" val="3761840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0D1A3-F0C7-1463-8C7F-D304D55F95D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0B6A268-6BFE-BFC6-A5D1-6123BF3DA8A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D3FF789-AB90-4D19-A93F-ABF8CA90EB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Reforce a importância de entender as necessidades apresentadas pelos clientes para solucionar com o SVA ideal. </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rgbClr val="262626"/>
                </a:solidFill>
                <a:latin typeface="AMX Medium" pitchFamily="2" charset="77"/>
              </a:rPr>
              <a:t>Os produtos da Claro possuem diversos </a:t>
            </a:r>
            <a:r>
              <a:rPr lang="pt-BR" sz="1200" b="1" dirty="0">
                <a:solidFill>
                  <a:srgbClr val="CA5441"/>
                </a:solidFill>
                <a:latin typeface="AMX Medium" pitchFamily="2" charset="77"/>
              </a:rPr>
              <a:t>serviços agregados </a:t>
            </a:r>
            <a:r>
              <a:rPr lang="pt-BR" sz="1200" dirty="0">
                <a:solidFill>
                  <a:srgbClr val="262626"/>
                </a:solidFill>
                <a:latin typeface="AMX Medium" pitchFamily="2" charset="77"/>
              </a:rPr>
              <a:t>pensados especialmente para </a:t>
            </a:r>
            <a:r>
              <a:rPr lang="pt-BR" sz="1200" b="1" dirty="0">
                <a:solidFill>
                  <a:srgbClr val="CA5441"/>
                </a:solidFill>
                <a:latin typeface="AMX Medium" pitchFamily="2" charset="77"/>
              </a:rPr>
              <a:t>atender às necessidades</a:t>
            </a:r>
            <a:r>
              <a:rPr lang="pt-BR" sz="1200" dirty="0">
                <a:solidFill>
                  <a:srgbClr val="262626"/>
                </a:solidFill>
                <a:latin typeface="AMX Medium" pitchFamily="2" charset="77"/>
              </a:rPr>
              <a:t> dos nossos clientes.</a:t>
            </a:r>
          </a:p>
          <a:p>
            <a:endParaRPr lang="pt-BR" dirty="0"/>
          </a:p>
        </p:txBody>
      </p:sp>
      <p:sp>
        <p:nvSpPr>
          <p:cNvPr id="4" name="Espaço Reservado para Número de Slide 3">
            <a:extLst>
              <a:ext uri="{FF2B5EF4-FFF2-40B4-BE49-F238E27FC236}">
                <a16:creationId xmlns:a16="http://schemas.microsoft.com/office/drawing/2014/main" id="{D346CA7F-8F0E-BDF8-DB18-A81FB3DD3601}"/>
              </a:ext>
            </a:extLst>
          </p:cNvPr>
          <p:cNvSpPr>
            <a:spLocks noGrp="1"/>
          </p:cNvSpPr>
          <p:nvPr>
            <p:ph type="sldNum" sz="quarter" idx="5"/>
          </p:nvPr>
        </p:nvSpPr>
        <p:spPr/>
        <p:txBody>
          <a:bodyPr/>
          <a:lstStyle/>
          <a:p>
            <a:fld id="{B61B15A7-DC1D-4D3D-96EF-4CF8AB2B75A5}" type="slidenum">
              <a:rPr lang="pt-BR" smtClean="0"/>
              <a:pPr/>
              <a:t>32</a:t>
            </a:fld>
            <a:endParaRPr lang="pt-BR" dirty="0"/>
          </a:p>
        </p:txBody>
      </p:sp>
    </p:spTree>
    <p:extLst>
      <p:ext uri="{BB962C8B-B14F-4D97-AF65-F5344CB8AC3E}">
        <p14:creationId xmlns:p14="http://schemas.microsoft.com/office/powerpoint/2010/main" val="466989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Facilitador: </a:t>
            </a:r>
            <a:r>
              <a:rPr lang="pt-BR" b="0" dirty="0"/>
              <a:t>Agora que já conhecemos bem os </a:t>
            </a:r>
            <a:r>
              <a:rPr lang="pt-BR" b="0" dirty="0" err="1"/>
              <a:t>SVAs</a:t>
            </a:r>
            <a:r>
              <a:rPr lang="pt-BR" b="0" dirty="0"/>
              <a:t>, é hora de colocar a teoria em prática. Vamos trabalhar com cenários e entender como esses serviços agregam valor de verdade!</a:t>
            </a:r>
          </a:p>
          <a:p>
            <a:pPr marL="228600" indent="-228600">
              <a:buFont typeface="+mj-lt"/>
              <a:buAutoNum type="arabicPeriod"/>
            </a:pPr>
            <a:r>
              <a:rPr lang="pt-BR">
                <a:latin typeface="AMX"/>
              </a:rPr>
              <a:t>Divida os participantes em até 5 grupos. </a:t>
            </a:r>
          </a:p>
          <a:p>
            <a:pPr marL="228600" indent="-228600">
              <a:buFont typeface="+mj-lt"/>
              <a:buAutoNum type="arabicPeriod"/>
            </a:pPr>
            <a:r>
              <a:rPr lang="pt-BR" dirty="0"/>
              <a:t>Explique que cada grupo vai receber um cenário com uma situação e a missão dos grupos é analisar o perfil e pensar: </a:t>
            </a:r>
            <a:r>
              <a:rPr lang="pt-BR" b="1" dirty="0"/>
              <a:t>quais </a:t>
            </a:r>
            <a:r>
              <a:rPr lang="pt-BR" b="1" dirty="0" err="1"/>
              <a:t>SVAs</a:t>
            </a:r>
            <a:r>
              <a:rPr lang="pt-BR" b="1" dirty="0"/>
              <a:t> mais fazem sentido para esse cliente?</a:t>
            </a:r>
            <a:r>
              <a:rPr lang="pt-BR" dirty="0"/>
              <a:t>”</a:t>
            </a:r>
          </a:p>
          <a:p>
            <a:pPr marL="228600" indent="-228600">
              <a:buFont typeface="+mj-lt"/>
              <a:buAutoNum type="arabicPeriod"/>
            </a:pPr>
            <a:r>
              <a:rPr lang="pt-BR" dirty="0"/>
              <a:t>Peça que anotem as soluções e </a:t>
            </a:r>
            <a:r>
              <a:rPr lang="pt-BR" b="1" dirty="0"/>
              <a:t>se preparem para apresentar para a turma</a:t>
            </a:r>
            <a:r>
              <a:rPr lang="pt-BR" dirty="0"/>
              <a:t> depois,</a:t>
            </a:r>
          </a:p>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33</a:t>
            </a:fld>
            <a:endParaRPr lang="pt-BR" dirty="0"/>
          </a:p>
        </p:txBody>
      </p:sp>
    </p:spTree>
    <p:extLst>
      <p:ext uri="{BB962C8B-B14F-4D97-AF65-F5344CB8AC3E}">
        <p14:creationId xmlns:p14="http://schemas.microsoft.com/office/powerpoint/2010/main" val="2800439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D88F-5246-F0BD-8FD4-F07C587868D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DCDF43A-AC0B-CD43-F5F4-1529F95C6A8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B29880A-19D7-EE26-7C52-2A062ACF2D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Apresente o cenário do grupo 1.</a:t>
            </a:r>
          </a:p>
        </p:txBody>
      </p:sp>
      <p:sp>
        <p:nvSpPr>
          <p:cNvPr id="4" name="Espaço Reservado para Número de Slide 3">
            <a:extLst>
              <a:ext uri="{FF2B5EF4-FFF2-40B4-BE49-F238E27FC236}">
                <a16:creationId xmlns:a16="http://schemas.microsoft.com/office/drawing/2014/main" id="{43FC4A2D-136E-7D58-151F-8E27B6B02124}"/>
              </a:ext>
            </a:extLst>
          </p:cNvPr>
          <p:cNvSpPr>
            <a:spLocks noGrp="1"/>
          </p:cNvSpPr>
          <p:nvPr>
            <p:ph type="sldNum" sz="quarter" idx="5"/>
          </p:nvPr>
        </p:nvSpPr>
        <p:spPr/>
        <p:txBody>
          <a:bodyPr/>
          <a:lstStyle/>
          <a:p>
            <a:fld id="{B61B15A7-DC1D-4D3D-96EF-4CF8AB2B75A5}" type="slidenum">
              <a:rPr lang="pt-BR" smtClean="0"/>
              <a:pPr/>
              <a:t>34</a:t>
            </a:fld>
            <a:endParaRPr lang="pt-BR" dirty="0"/>
          </a:p>
        </p:txBody>
      </p:sp>
    </p:spTree>
    <p:extLst>
      <p:ext uri="{BB962C8B-B14F-4D97-AF65-F5344CB8AC3E}">
        <p14:creationId xmlns:p14="http://schemas.microsoft.com/office/powerpoint/2010/main" val="873927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9E117-1394-3683-06D5-C9F1615E3D1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74FF34D-0D25-5AC3-C53A-843FDEE311A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A5A8771-81FE-CA5E-3350-94485B34B4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Apresente o cenário do grupo 2.</a:t>
            </a:r>
          </a:p>
        </p:txBody>
      </p:sp>
      <p:sp>
        <p:nvSpPr>
          <p:cNvPr id="4" name="Espaço Reservado para Número de Slide 3">
            <a:extLst>
              <a:ext uri="{FF2B5EF4-FFF2-40B4-BE49-F238E27FC236}">
                <a16:creationId xmlns:a16="http://schemas.microsoft.com/office/drawing/2014/main" id="{3C658240-2225-C750-D2A3-6AB500F40ED4}"/>
              </a:ext>
            </a:extLst>
          </p:cNvPr>
          <p:cNvSpPr>
            <a:spLocks noGrp="1"/>
          </p:cNvSpPr>
          <p:nvPr>
            <p:ph type="sldNum" sz="quarter" idx="5"/>
          </p:nvPr>
        </p:nvSpPr>
        <p:spPr/>
        <p:txBody>
          <a:bodyPr/>
          <a:lstStyle/>
          <a:p>
            <a:fld id="{B61B15A7-DC1D-4D3D-96EF-4CF8AB2B75A5}" type="slidenum">
              <a:rPr lang="pt-BR" smtClean="0"/>
              <a:pPr/>
              <a:t>35</a:t>
            </a:fld>
            <a:endParaRPr lang="pt-BR" dirty="0"/>
          </a:p>
        </p:txBody>
      </p:sp>
    </p:spTree>
    <p:extLst>
      <p:ext uri="{BB962C8B-B14F-4D97-AF65-F5344CB8AC3E}">
        <p14:creationId xmlns:p14="http://schemas.microsoft.com/office/powerpoint/2010/main" val="1155768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8FA4-495B-EB67-59CD-94433B05BFE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87820D5-BB18-DC97-67A6-8C3AFDA5C4A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B0435EA-9CA1-7A7D-9B5E-8892E6CABD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Apresente o cenário do grupo 3.</a:t>
            </a:r>
          </a:p>
        </p:txBody>
      </p:sp>
      <p:sp>
        <p:nvSpPr>
          <p:cNvPr id="4" name="Espaço Reservado para Número de Slide 3">
            <a:extLst>
              <a:ext uri="{FF2B5EF4-FFF2-40B4-BE49-F238E27FC236}">
                <a16:creationId xmlns:a16="http://schemas.microsoft.com/office/drawing/2014/main" id="{527387B8-AB7F-C733-7A19-E5DC9AD417BD}"/>
              </a:ext>
            </a:extLst>
          </p:cNvPr>
          <p:cNvSpPr>
            <a:spLocks noGrp="1"/>
          </p:cNvSpPr>
          <p:nvPr>
            <p:ph type="sldNum" sz="quarter" idx="5"/>
          </p:nvPr>
        </p:nvSpPr>
        <p:spPr/>
        <p:txBody>
          <a:bodyPr/>
          <a:lstStyle/>
          <a:p>
            <a:fld id="{B61B15A7-DC1D-4D3D-96EF-4CF8AB2B75A5}" type="slidenum">
              <a:rPr lang="pt-BR" smtClean="0"/>
              <a:pPr/>
              <a:t>36</a:t>
            </a:fld>
            <a:endParaRPr lang="pt-BR" dirty="0"/>
          </a:p>
        </p:txBody>
      </p:sp>
    </p:spTree>
    <p:extLst>
      <p:ext uri="{BB962C8B-B14F-4D97-AF65-F5344CB8AC3E}">
        <p14:creationId xmlns:p14="http://schemas.microsoft.com/office/powerpoint/2010/main" val="1422116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D816A-6894-34DA-2F9F-7E14FDD0321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C9AB716-BD0D-EAE0-D449-4C55F80F596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BCE5167-782F-5B44-AA5B-9B01E63966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Apresente o cenário do grupo 4.</a:t>
            </a:r>
          </a:p>
        </p:txBody>
      </p:sp>
      <p:sp>
        <p:nvSpPr>
          <p:cNvPr id="4" name="Espaço Reservado para Número de Slide 3">
            <a:extLst>
              <a:ext uri="{FF2B5EF4-FFF2-40B4-BE49-F238E27FC236}">
                <a16:creationId xmlns:a16="http://schemas.microsoft.com/office/drawing/2014/main" id="{0BF334BB-E1ED-943A-6AFA-6B6265748FCA}"/>
              </a:ext>
            </a:extLst>
          </p:cNvPr>
          <p:cNvSpPr>
            <a:spLocks noGrp="1"/>
          </p:cNvSpPr>
          <p:nvPr>
            <p:ph type="sldNum" sz="quarter" idx="5"/>
          </p:nvPr>
        </p:nvSpPr>
        <p:spPr/>
        <p:txBody>
          <a:bodyPr/>
          <a:lstStyle/>
          <a:p>
            <a:fld id="{B61B15A7-DC1D-4D3D-96EF-4CF8AB2B75A5}" type="slidenum">
              <a:rPr lang="pt-BR" smtClean="0"/>
              <a:pPr/>
              <a:t>37</a:t>
            </a:fld>
            <a:endParaRPr lang="pt-BR" dirty="0"/>
          </a:p>
        </p:txBody>
      </p:sp>
    </p:spTree>
    <p:extLst>
      <p:ext uri="{BB962C8B-B14F-4D97-AF65-F5344CB8AC3E}">
        <p14:creationId xmlns:p14="http://schemas.microsoft.com/office/powerpoint/2010/main" val="292340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dirty="0"/>
              <a:t>Dê boas-vindas aos participantes e reforce que este encontro tem como objetivo apresentar os Serviços de Valor Agregado (</a:t>
            </a:r>
            <a:r>
              <a:rPr lang="pt-BR" dirty="0" err="1"/>
              <a:t>SVAs</a:t>
            </a:r>
            <a:r>
              <a:rPr lang="pt-BR" dirty="0"/>
              <a:t>) e como usá-los para agregar valor na venda de produtos da Claro.</a:t>
            </a:r>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4</a:t>
            </a:fld>
            <a:endParaRPr lang="pt-BR" dirty="0"/>
          </a:p>
        </p:txBody>
      </p:sp>
    </p:spTree>
    <p:extLst>
      <p:ext uri="{BB962C8B-B14F-4D97-AF65-F5344CB8AC3E}">
        <p14:creationId xmlns:p14="http://schemas.microsoft.com/office/powerpoint/2010/main" val="2442416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1E30-FB22-8FFA-45F2-EE98043035A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2B3CB15-9AE3-ABF1-C91D-C80C557F8C5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4BD6C6D-CA55-C4BB-E324-642055E2F9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Apresente o cenário do grupo 5.</a:t>
            </a:r>
          </a:p>
        </p:txBody>
      </p:sp>
      <p:sp>
        <p:nvSpPr>
          <p:cNvPr id="4" name="Espaço Reservado para Número de Slide 3">
            <a:extLst>
              <a:ext uri="{FF2B5EF4-FFF2-40B4-BE49-F238E27FC236}">
                <a16:creationId xmlns:a16="http://schemas.microsoft.com/office/drawing/2014/main" id="{93FC0A2F-E6F8-3A04-AC03-A10458BCBD20}"/>
              </a:ext>
            </a:extLst>
          </p:cNvPr>
          <p:cNvSpPr>
            <a:spLocks noGrp="1"/>
          </p:cNvSpPr>
          <p:nvPr>
            <p:ph type="sldNum" sz="quarter" idx="5"/>
          </p:nvPr>
        </p:nvSpPr>
        <p:spPr/>
        <p:txBody>
          <a:bodyPr/>
          <a:lstStyle/>
          <a:p>
            <a:fld id="{B61B15A7-DC1D-4D3D-96EF-4CF8AB2B75A5}" type="slidenum">
              <a:rPr lang="pt-BR" smtClean="0"/>
              <a:pPr/>
              <a:t>38</a:t>
            </a:fld>
            <a:endParaRPr lang="pt-BR" dirty="0"/>
          </a:p>
        </p:txBody>
      </p:sp>
    </p:spTree>
    <p:extLst>
      <p:ext uri="{BB962C8B-B14F-4D97-AF65-F5344CB8AC3E}">
        <p14:creationId xmlns:p14="http://schemas.microsoft.com/office/powerpoint/2010/main" val="901159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Divida a sala em </a:t>
            </a:r>
            <a:r>
              <a:rPr lang="pt-BR" sz="1200" b="0" i="0" kern="1200" dirty="0" err="1">
                <a:solidFill>
                  <a:schemeClr val="tx1"/>
                </a:solidFill>
                <a:effectLst/>
                <a:latin typeface="AMX" pitchFamily="2" charset="77"/>
                <a:ea typeface="+mn-ea"/>
                <a:cs typeface="+mn-cs"/>
              </a:rPr>
              <a:t>breakrooms</a:t>
            </a:r>
            <a:r>
              <a:rPr lang="pt-BR" sz="1200" b="0" i="0" kern="1200" dirty="0">
                <a:solidFill>
                  <a:schemeClr val="tx1"/>
                </a:solidFill>
                <a:effectLst/>
                <a:latin typeface="AMX" pitchFamily="2" charset="77"/>
                <a:ea typeface="+mn-ea"/>
                <a:cs typeface="+mn-cs"/>
              </a:rPr>
              <a:t> (salas simultâneas)</a:t>
            </a:r>
            <a:r>
              <a:rPr lang="pt-BR" b="0" dirty="0"/>
              <a:t> e oriente que os participantes escaneiem o </a:t>
            </a:r>
            <a:r>
              <a:rPr lang="pt-BR" b="0" dirty="0" err="1"/>
              <a:t>QRCode</a:t>
            </a:r>
            <a:r>
              <a:rPr lang="pt-BR" b="0" dirty="0"/>
              <a:t> para ter acesso aos cenários durante a atividade. Eles terão 10 minutos para pensar em conjunto. </a:t>
            </a:r>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39</a:t>
            </a:fld>
            <a:endParaRPr lang="pt-BR" dirty="0"/>
          </a:p>
        </p:txBody>
      </p:sp>
    </p:spTree>
    <p:extLst>
      <p:ext uri="{BB962C8B-B14F-4D97-AF65-F5344CB8AC3E}">
        <p14:creationId xmlns:p14="http://schemas.microsoft.com/office/powerpoint/2010/main" val="2847387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b="0" dirty="0"/>
              <a:t>Organize a apresentação dos grupos e forneça feedbacks sobre as soluções encontradas. </a:t>
            </a:r>
          </a:p>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40</a:t>
            </a:fld>
            <a:endParaRPr lang="pt-BR" dirty="0"/>
          </a:p>
        </p:txBody>
      </p:sp>
    </p:spTree>
    <p:extLst>
      <p:ext uri="{BB962C8B-B14F-4D97-AF65-F5344CB8AC3E}">
        <p14:creationId xmlns:p14="http://schemas.microsoft.com/office/powerpoint/2010/main" val="3943687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63C54-90E2-BC13-098C-4557F587D6A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A166768-08EA-0597-8A55-6FE16BA99C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D4C2BBB-AB64-D461-8D69-73F43FBA55C9}"/>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269C8503-9B17-CE70-B508-4133884E5BE8}"/>
              </a:ext>
            </a:extLst>
          </p:cNvPr>
          <p:cNvSpPr>
            <a:spLocks noGrp="1"/>
          </p:cNvSpPr>
          <p:nvPr>
            <p:ph type="sldNum" sz="quarter" idx="5"/>
          </p:nvPr>
        </p:nvSpPr>
        <p:spPr/>
        <p:txBody>
          <a:bodyPr/>
          <a:lstStyle/>
          <a:p>
            <a:fld id="{B61B15A7-DC1D-4D3D-96EF-4CF8AB2B75A5}" type="slidenum">
              <a:rPr lang="pt-BR" smtClean="0"/>
              <a:pPr/>
              <a:t>42</a:t>
            </a:fld>
            <a:endParaRPr lang="pt-BR" dirty="0"/>
          </a:p>
        </p:txBody>
      </p:sp>
    </p:spTree>
    <p:extLst>
      <p:ext uri="{BB962C8B-B14F-4D97-AF65-F5344CB8AC3E}">
        <p14:creationId xmlns:p14="http://schemas.microsoft.com/office/powerpoint/2010/main" val="3922155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5</a:t>
            </a:fld>
            <a:endParaRPr lang="pt-BR" dirty="0"/>
          </a:p>
        </p:txBody>
      </p:sp>
    </p:spTree>
    <p:extLst>
      <p:ext uri="{BB962C8B-B14F-4D97-AF65-F5344CB8AC3E}">
        <p14:creationId xmlns:p14="http://schemas.microsoft.com/office/powerpoint/2010/main" val="2808804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dirty="0"/>
              <a:t>Apresente a analogia das embalagens e conduza uma reflexão em grupo. Estimule os participantes a compartilharem experiências em que o "algo a mais" fez a diferença em uma compra.</a:t>
            </a:r>
          </a:p>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6</a:t>
            </a:fld>
            <a:endParaRPr lang="pt-BR" dirty="0"/>
          </a:p>
        </p:txBody>
      </p:sp>
    </p:spTree>
    <p:extLst>
      <p:ext uri="{BB962C8B-B14F-4D97-AF65-F5344CB8AC3E}">
        <p14:creationId xmlns:p14="http://schemas.microsoft.com/office/powerpoint/2010/main" val="184646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AB6A2-F20E-97C7-B03A-BCDD73FFC80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D771E8A-05E5-42F6-022D-FD8959EFFA8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95E238A-C409-D305-65F1-9E02A114AF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 </a:t>
            </a:r>
            <a:r>
              <a:rPr lang="pt-BR" dirty="0"/>
              <a:t>Apresente a analogia das embalagens e conduza uma reflexão em grupo. Estimule os participantes a compartilharem experiências em que o "algo a mais" fez a diferença em uma compra.</a:t>
            </a:r>
          </a:p>
          <a:p>
            <a:endParaRPr lang="pt-BR" dirty="0"/>
          </a:p>
        </p:txBody>
      </p:sp>
      <p:sp>
        <p:nvSpPr>
          <p:cNvPr id="4" name="Espaço Reservado para Número de Slide 3">
            <a:extLst>
              <a:ext uri="{FF2B5EF4-FFF2-40B4-BE49-F238E27FC236}">
                <a16:creationId xmlns:a16="http://schemas.microsoft.com/office/drawing/2014/main" id="{010EBD55-3A84-A0F3-0B27-4746F49175FD}"/>
              </a:ext>
            </a:extLst>
          </p:cNvPr>
          <p:cNvSpPr>
            <a:spLocks noGrp="1"/>
          </p:cNvSpPr>
          <p:nvPr>
            <p:ph type="sldNum" sz="quarter" idx="5"/>
          </p:nvPr>
        </p:nvSpPr>
        <p:spPr/>
        <p:txBody>
          <a:bodyPr/>
          <a:lstStyle/>
          <a:p>
            <a:fld id="{B61B15A7-DC1D-4D3D-96EF-4CF8AB2B75A5}" type="slidenum">
              <a:rPr lang="pt-BR" smtClean="0"/>
              <a:pPr/>
              <a:t>7</a:t>
            </a:fld>
            <a:endParaRPr lang="pt-BR" dirty="0"/>
          </a:p>
        </p:txBody>
      </p:sp>
    </p:spTree>
    <p:extLst>
      <p:ext uri="{BB962C8B-B14F-4D97-AF65-F5344CB8AC3E}">
        <p14:creationId xmlns:p14="http://schemas.microsoft.com/office/powerpoint/2010/main" val="74860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B627-5B7D-FA0E-810F-885272EDAA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646F2C4-9DE2-7602-1351-AD1527DE677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24E34ED-C34A-7C5F-3900-A3E7CE1DA9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t>Facilitador</a:t>
            </a:r>
            <a:r>
              <a:rPr lang="pt-BR" dirty="0"/>
              <a:t>: Estimule a reflexão do grupo.</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rgbClr val="404040"/>
                </a:solidFill>
                <a:latin typeface="AMX" pitchFamily="2" charset="77"/>
              </a:rPr>
              <a:t>Ao comprar o lanche você não estava comprando a embalagem, porém uma </a:t>
            </a:r>
            <a:r>
              <a:rPr lang="pt-BR" sz="1200" b="1" dirty="0">
                <a:solidFill>
                  <a:srgbClr val="CA5441"/>
                </a:solidFill>
                <a:latin typeface="AMX" pitchFamily="2" charset="77"/>
              </a:rPr>
              <a:t>embalagem diferenciada</a:t>
            </a:r>
            <a:r>
              <a:rPr lang="pt-BR" sz="1200" b="1" dirty="0">
                <a:solidFill>
                  <a:srgbClr val="404040"/>
                </a:solidFill>
                <a:latin typeface="AMX" pitchFamily="2" charset="77"/>
              </a:rPr>
              <a:t> e benefícios agregados trouxeram algo </a:t>
            </a:r>
            <a:r>
              <a:rPr lang="pt-BR" sz="1200" b="1" dirty="0">
                <a:solidFill>
                  <a:srgbClr val="CA5441"/>
                </a:solidFill>
                <a:latin typeface="AMX" pitchFamily="2" charset="77"/>
              </a:rPr>
              <a:t>além</a:t>
            </a:r>
            <a:r>
              <a:rPr lang="pt-BR" sz="1200" b="1" dirty="0">
                <a:solidFill>
                  <a:srgbClr val="404040"/>
                </a:solidFill>
                <a:latin typeface="AMX" pitchFamily="2" charset="77"/>
              </a:rPr>
              <a:t> daquilo que você comprou.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dirty="0">
              <a:solidFill>
                <a:srgbClr val="404040"/>
              </a:solidFill>
              <a:latin typeface="AMX"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rgbClr val="404040"/>
                </a:solidFill>
                <a:latin typeface="AMX" pitchFamily="2" charset="77"/>
              </a:rPr>
              <a:t>Essa é a experiência que o cliente tem com os nossos </a:t>
            </a:r>
            <a:r>
              <a:rPr lang="pt-BR" sz="1200" b="1" dirty="0" err="1">
                <a:solidFill>
                  <a:srgbClr val="404040"/>
                </a:solidFill>
                <a:latin typeface="AMX" pitchFamily="2" charset="77"/>
              </a:rPr>
              <a:t>SVAs</a:t>
            </a:r>
            <a:endParaRPr lang="pt-BR" sz="1200" b="1" dirty="0">
              <a:solidFill>
                <a:srgbClr val="404040"/>
              </a:solidFill>
              <a:latin typeface="AMX" pitchFamily="2" charset="77"/>
            </a:endParaRPr>
          </a:p>
          <a:p>
            <a:endParaRPr lang="pt-BR" dirty="0"/>
          </a:p>
        </p:txBody>
      </p:sp>
      <p:sp>
        <p:nvSpPr>
          <p:cNvPr id="4" name="Espaço Reservado para Número de Slide 3">
            <a:extLst>
              <a:ext uri="{FF2B5EF4-FFF2-40B4-BE49-F238E27FC236}">
                <a16:creationId xmlns:a16="http://schemas.microsoft.com/office/drawing/2014/main" id="{4211FB25-80A9-98BA-0EC8-6586C291C781}"/>
              </a:ext>
            </a:extLst>
          </p:cNvPr>
          <p:cNvSpPr>
            <a:spLocks noGrp="1"/>
          </p:cNvSpPr>
          <p:nvPr>
            <p:ph type="sldNum" sz="quarter" idx="5"/>
          </p:nvPr>
        </p:nvSpPr>
        <p:spPr/>
        <p:txBody>
          <a:bodyPr/>
          <a:lstStyle/>
          <a:p>
            <a:fld id="{B61B15A7-DC1D-4D3D-96EF-4CF8AB2B75A5}" type="slidenum">
              <a:rPr lang="pt-BR" smtClean="0"/>
              <a:pPr/>
              <a:t>8</a:t>
            </a:fld>
            <a:endParaRPr lang="pt-BR" dirty="0"/>
          </a:p>
        </p:txBody>
      </p:sp>
    </p:spTree>
    <p:extLst>
      <p:ext uri="{BB962C8B-B14F-4D97-AF65-F5344CB8AC3E}">
        <p14:creationId xmlns:p14="http://schemas.microsoft.com/office/powerpoint/2010/main" val="2828170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9</a:t>
            </a:fld>
            <a:endParaRPr lang="pt-BR" dirty="0"/>
          </a:p>
        </p:txBody>
      </p:sp>
    </p:spTree>
    <p:extLst>
      <p:ext uri="{BB962C8B-B14F-4D97-AF65-F5344CB8AC3E}">
        <p14:creationId xmlns:p14="http://schemas.microsoft.com/office/powerpoint/2010/main" val="250620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solidFill>
                  <a:schemeClr val="tx1">
                    <a:lumMod val="85000"/>
                    <a:lumOff val="15000"/>
                  </a:schemeClr>
                </a:solidFill>
              </a:rPr>
              <a:t>A </a:t>
            </a:r>
            <a:r>
              <a:rPr lang="pt-BR" b="1">
                <a:solidFill>
                  <a:srgbClr val="CA5441"/>
                </a:solidFill>
              </a:rPr>
              <a:t>Claro</a:t>
            </a:r>
            <a:r>
              <a:rPr lang="pt-BR">
                <a:solidFill>
                  <a:schemeClr val="tx1">
                    <a:lumMod val="85000"/>
                    <a:lumOff val="15000"/>
                  </a:schemeClr>
                </a:solidFill>
              </a:rPr>
              <a:t> oferece </a:t>
            </a:r>
            <a:r>
              <a:rPr lang="pt-BR" b="1">
                <a:solidFill>
                  <a:srgbClr val="CA5441"/>
                </a:solidFill>
              </a:rPr>
              <a:t>valor agregado</a:t>
            </a:r>
            <a:r>
              <a:rPr lang="pt-BR">
                <a:solidFill>
                  <a:schemeClr val="tx1">
                    <a:lumMod val="85000"/>
                    <a:lumOff val="15000"/>
                  </a:schemeClr>
                </a:solidFill>
              </a:rPr>
              <a:t> aos clientes através do </a:t>
            </a:r>
            <a:r>
              <a:rPr lang="pt-BR" b="1">
                <a:solidFill>
                  <a:srgbClr val="CA5441"/>
                </a:solidFill>
              </a:rPr>
              <a:t>atendimento de qualidade</a:t>
            </a:r>
            <a:r>
              <a:rPr lang="pt-BR">
                <a:solidFill>
                  <a:schemeClr val="tx1">
                    <a:lumMod val="85000"/>
                    <a:lumOff val="15000"/>
                  </a:schemeClr>
                </a:solidFill>
              </a:rPr>
              <a:t>, por exemplo.</a:t>
            </a:r>
            <a:endParaRPr lang="en-US"/>
          </a:p>
          <a:p>
            <a:endParaRPr lang="pt-BR" dirty="0"/>
          </a:p>
          <a:p>
            <a:r>
              <a:rPr lang="pt-BR">
                <a:solidFill>
                  <a:schemeClr val="tx1">
                    <a:lumMod val="85000"/>
                    <a:lumOff val="15000"/>
                  </a:schemeClr>
                </a:solidFill>
                <a:latin typeface="AMX"/>
              </a:rPr>
              <a:t>Mas também oferece através de </a:t>
            </a:r>
            <a:r>
              <a:rPr lang="pt-BR" b="1">
                <a:solidFill>
                  <a:srgbClr val="CA5441"/>
                </a:solidFill>
                <a:latin typeface="AMX"/>
              </a:rPr>
              <a:t>serviços</a:t>
            </a:r>
            <a:r>
              <a:rPr lang="pt-BR">
                <a:solidFill>
                  <a:schemeClr val="tx1">
                    <a:lumMod val="85000"/>
                    <a:lumOff val="15000"/>
                  </a:schemeClr>
                </a:solidFill>
                <a:latin typeface="AMX"/>
              </a:rPr>
              <a:t>.</a:t>
            </a:r>
            <a:endParaRPr lang="en-US">
              <a:latin typeface="AMX"/>
            </a:endParaRPr>
          </a:p>
          <a:p>
            <a:endParaRPr lang="en-US" dirty="0">
              <a:latin typeface="Calibri"/>
              <a:ea typeface="Calibri"/>
              <a:cs typeface="Calibri"/>
            </a:endParaRPr>
          </a:p>
        </p:txBody>
      </p:sp>
      <p:sp>
        <p:nvSpPr>
          <p:cNvPr id="4" name="Espaço Reservado para Número de Slide 3"/>
          <p:cNvSpPr>
            <a:spLocks noGrp="1"/>
          </p:cNvSpPr>
          <p:nvPr>
            <p:ph type="sldNum" sz="quarter" idx="5"/>
          </p:nvPr>
        </p:nvSpPr>
        <p:spPr/>
        <p:txBody>
          <a:bodyPr/>
          <a:lstStyle/>
          <a:p>
            <a:fld id="{B61B15A7-DC1D-4D3D-96EF-4CF8AB2B75A5}" type="slidenum">
              <a:rPr lang="pt-BR" smtClean="0"/>
              <a:pPr/>
              <a:t>11</a:t>
            </a:fld>
            <a:endParaRPr lang="pt-BR" dirty="0"/>
          </a:p>
        </p:txBody>
      </p:sp>
    </p:spTree>
    <p:extLst>
      <p:ext uri="{BB962C8B-B14F-4D97-AF65-F5344CB8AC3E}">
        <p14:creationId xmlns:p14="http://schemas.microsoft.com/office/powerpoint/2010/main" val="3006811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grpSp>
        <p:nvGrpSpPr>
          <p:cNvPr id="7" name="Agrupar 6">
            <a:extLst>
              <a:ext uri="{FF2B5EF4-FFF2-40B4-BE49-F238E27FC236}">
                <a16:creationId xmlns:a16="http://schemas.microsoft.com/office/drawing/2014/main" id="{F972F1E7-30B0-FB36-4207-12AC61A79CDE}"/>
              </a:ext>
            </a:extLst>
          </p:cNvPr>
          <p:cNvGrpSpPr/>
          <p:nvPr userDrawn="1"/>
        </p:nvGrpSpPr>
        <p:grpSpPr>
          <a:xfrm>
            <a:off x="576263" y="262116"/>
            <a:ext cx="11039475" cy="337059"/>
            <a:chOff x="587375" y="273299"/>
            <a:chExt cx="11039475" cy="337059"/>
          </a:xfrm>
          <a:solidFill>
            <a:srgbClr val="CA5441"/>
          </a:solidFill>
        </p:grpSpPr>
        <p:pic>
          <p:nvPicPr>
            <p:cNvPr id="8" name="Gráfico 7">
              <a:extLst>
                <a:ext uri="{FF2B5EF4-FFF2-40B4-BE49-F238E27FC236}">
                  <a16:creationId xmlns:a16="http://schemas.microsoft.com/office/drawing/2014/main" id="{8EB3B378-2B2E-EADF-C709-AC05A390C5E8}"/>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87375" y="289487"/>
              <a:ext cx="797786" cy="288561"/>
            </a:xfrm>
            <a:prstGeom prst="rect">
              <a:avLst/>
            </a:prstGeom>
          </p:spPr>
        </p:pic>
        <p:grpSp>
          <p:nvGrpSpPr>
            <p:cNvPr id="9" name="Gráfico 15">
              <a:extLst>
                <a:ext uri="{FF2B5EF4-FFF2-40B4-BE49-F238E27FC236}">
                  <a16:creationId xmlns:a16="http://schemas.microsoft.com/office/drawing/2014/main" id="{1F10C9E3-E5DF-2F71-464E-66D0500008C3}"/>
                </a:ext>
              </a:extLst>
            </p:cNvPr>
            <p:cNvGrpSpPr/>
            <p:nvPr/>
          </p:nvGrpSpPr>
          <p:grpSpPr>
            <a:xfrm>
              <a:off x="10663013" y="273299"/>
              <a:ext cx="963837" cy="337059"/>
              <a:chOff x="10663013" y="352838"/>
              <a:chExt cx="963837" cy="337059"/>
            </a:xfrm>
            <a:grpFill/>
          </p:grpSpPr>
          <p:grpSp>
            <p:nvGrpSpPr>
              <p:cNvPr id="10" name="Gráfico 15">
                <a:extLst>
                  <a:ext uri="{FF2B5EF4-FFF2-40B4-BE49-F238E27FC236}">
                    <a16:creationId xmlns:a16="http://schemas.microsoft.com/office/drawing/2014/main" id="{17CBF26E-3394-880D-05AD-57C7A31D2EB9}"/>
                  </a:ext>
                </a:extLst>
              </p:cNvPr>
              <p:cNvGrpSpPr/>
              <p:nvPr/>
            </p:nvGrpSpPr>
            <p:grpSpPr>
              <a:xfrm>
                <a:off x="10663013" y="352838"/>
                <a:ext cx="248122" cy="337059"/>
                <a:chOff x="10663013" y="352838"/>
                <a:chExt cx="248122" cy="337059"/>
              </a:xfrm>
              <a:grpFill/>
            </p:grpSpPr>
            <p:sp>
              <p:nvSpPr>
                <p:cNvPr id="34" name="Forma Livre 33">
                  <a:extLst>
                    <a:ext uri="{FF2B5EF4-FFF2-40B4-BE49-F238E27FC236}">
                      <a16:creationId xmlns:a16="http://schemas.microsoft.com/office/drawing/2014/main" id="{0079DCDD-22D5-CC3A-3666-23A82D35AD59}"/>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35" name="Forma Livre 34">
                  <a:extLst>
                    <a:ext uri="{FF2B5EF4-FFF2-40B4-BE49-F238E27FC236}">
                      <a16:creationId xmlns:a16="http://schemas.microsoft.com/office/drawing/2014/main" id="{AF574EDD-A328-92A2-174E-33A8FE10B3D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11" name="Gráfico 15">
                <a:extLst>
                  <a:ext uri="{FF2B5EF4-FFF2-40B4-BE49-F238E27FC236}">
                    <a16:creationId xmlns:a16="http://schemas.microsoft.com/office/drawing/2014/main" id="{91F40F03-6CB9-4C10-A582-A4E6C167F803}"/>
                  </a:ext>
                </a:extLst>
              </p:cNvPr>
              <p:cNvGrpSpPr/>
              <p:nvPr/>
            </p:nvGrpSpPr>
            <p:grpSpPr>
              <a:xfrm>
                <a:off x="10983163" y="433517"/>
                <a:ext cx="643686" cy="175957"/>
                <a:chOff x="10983163" y="433517"/>
                <a:chExt cx="643686" cy="175957"/>
              </a:xfrm>
              <a:grpFill/>
            </p:grpSpPr>
            <p:grpSp>
              <p:nvGrpSpPr>
                <p:cNvPr id="12" name="Gráfico 15">
                  <a:extLst>
                    <a:ext uri="{FF2B5EF4-FFF2-40B4-BE49-F238E27FC236}">
                      <a16:creationId xmlns:a16="http://schemas.microsoft.com/office/drawing/2014/main" id="{90D22762-7F0F-D7C2-8344-C72357C3B794}"/>
                    </a:ext>
                  </a:extLst>
                </p:cNvPr>
                <p:cNvGrpSpPr/>
                <p:nvPr/>
              </p:nvGrpSpPr>
              <p:grpSpPr>
                <a:xfrm>
                  <a:off x="10983163" y="433517"/>
                  <a:ext cx="643686" cy="68129"/>
                  <a:chOff x="10983163" y="433517"/>
                  <a:chExt cx="643686" cy="68129"/>
                </a:xfrm>
                <a:grpFill/>
              </p:grpSpPr>
              <p:sp>
                <p:nvSpPr>
                  <p:cNvPr id="23" name="Forma Livre 22">
                    <a:extLst>
                      <a:ext uri="{FF2B5EF4-FFF2-40B4-BE49-F238E27FC236}">
                        <a16:creationId xmlns:a16="http://schemas.microsoft.com/office/drawing/2014/main" id="{B6BB6C25-8D70-74DA-3F6F-AC7DC57FB034}"/>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24" name="Forma Livre 23">
                    <a:extLst>
                      <a:ext uri="{FF2B5EF4-FFF2-40B4-BE49-F238E27FC236}">
                        <a16:creationId xmlns:a16="http://schemas.microsoft.com/office/drawing/2014/main" id="{0BF207CB-5CE8-A3AB-9CAC-C7B6CE692155}"/>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25" name="Forma Livre 24">
                    <a:extLst>
                      <a:ext uri="{FF2B5EF4-FFF2-40B4-BE49-F238E27FC236}">
                        <a16:creationId xmlns:a16="http://schemas.microsoft.com/office/drawing/2014/main" id="{05712F6E-8F0F-BBD8-6347-EB33267AD471}"/>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26" name="Forma Livre 25">
                    <a:extLst>
                      <a:ext uri="{FF2B5EF4-FFF2-40B4-BE49-F238E27FC236}">
                        <a16:creationId xmlns:a16="http://schemas.microsoft.com/office/drawing/2014/main" id="{65E88E2D-A915-7CB1-FDC3-EEE369D6F75B}"/>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27" name="Forma Livre 26">
                    <a:extLst>
                      <a:ext uri="{FF2B5EF4-FFF2-40B4-BE49-F238E27FC236}">
                        <a16:creationId xmlns:a16="http://schemas.microsoft.com/office/drawing/2014/main" id="{FAA2AFEE-F0AB-4D87-4C56-0F3758DE78E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28" name="Forma Livre 27">
                    <a:extLst>
                      <a:ext uri="{FF2B5EF4-FFF2-40B4-BE49-F238E27FC236}">
                        <a16:creationId xmlns:a16="http://schemas.microsoft.com/office/drawing/2014/main" id="{87C2A8DC-F5FF-6914-D39D-C2FB29B965C2}"/>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29" name="Forma Livre 28">
                    <a:extLst>
                      <a:ext uri="{FF2B5EF4-FFF2-40B4-BE49-F238E27FC236}">
                        <a16:creationId xmlns:a16="http://schemas.microsoft.com/office/drawing/2014/main" id="{630387DD-7262-1B8E-5623-B5EAD9AD87E9}"/>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30" name="Forma Livre 29">
                    <a:extLst>
                      <a:ext uri="{FF2B5EF4-FFF2-40B4-BE49-F238E27FC236}">
                        <a16:creationId xmlns:a16="http://schemas.microsoft.com/office/drawing/2014/main" id="{C2932076-03E8-FF02-EBD4-23D0B11A424E}"/>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31" name="Forma Livre 30">
                    <a:extLst>
                      <a:ext uri="{FF2B5EF4-FFF2-40B4-BE49-F238E27FC236}">
                        <a16:creationId xmlns:a16="http://schemas.microsoft.com/office/drawing/2014/main" id="{3F2A5EA4-2691-4C2F-0C82-DA031B08E88E}"/>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32" name="Forma Livre 31">
                    <a:extLst>
                      <a:ext uri="{FF2B5EF4-FFF2-40B4-BE49-F238E27FC236}">
                        <a16:creationId xmlns:a16="http://schemas.microsoft.com/office/drawing/2014/main" id="{F73BD0E9-DDFB-6DAA-16A3-9342E0B1F8F6}"/>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33" name="Forma Livre 32">
                    <a:extLst>
                      <a:ext uri="{FF2B5EF4-FFF2-40B4-BE49-F238E27FC236}">
                        <a16:creationId xmlns:a16="http://schemas.microsoft.com/office/drawing/2014/main" id="{5F444B25-AF15-AAFA-5107-2C3E2B700695}"/>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13" name="Gráfico 15">
                  <a:extLst>
                    <a:ext uri="{FF2B5EF4-FFF2-40B4-BE49-F238E27FC236}">
                      <a16:creationId xmlns:a16="http://schemas.microsoft.com/office/drawing/2014/main" id="{84F0FDBB-81DA-5D1B-48E6-7BB099897EDD}"/>
                    </a:ext>
                  </a:extLst>
                </p:cNvPr>
                <p:cNvGrpSpPr/>
                <p:nvPr/>
              </p:nvGrpSpPr>
              <p:grpSpPr>
                <a:xfrm>
                  <a:off x="10987200" y="524441"/>
                  <a:ext cx="639518" cy="85033"/>
                  <a:chOff x="10987200" y="524441"/>
                  <a:chExt cx="639518" cy="85033"/>
                </a:xfrm>
                <a:grpFill/>
              </p:grpSpPr>
              <p:sp>
                <p:nvSpPr>
                  <p:cNvPr id="14" name="Forma Livre 13">
                    <a:extLst>
                      <a:ext uri="{FF2B5EF4-FFF2-40B4-BE49-F238E27FC236}">
                        <a16:creationId xmlns:a16="http://schemas.microsoft.com/office/drawing/2014/main" id="{010E3C67-DFE3-D119-EB92-C5BE4A50A8AB}"/>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15" name="Forma Livre 14">
                    <a:extLst>
                      <a:ext uri="{FF2B5EF4-FFF2-40B4-BE49-F238E27FC236}">
                        <a16:creationId xmlns:a16="http://schemas.microsoft.com/office/drawing/2014/main" id="{827DC82B-B41B-9D3B-04EF-36426ED02295}"/>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16" name="Forma Livre 15">
                    <a:extLst>
                      <a:ext uri="{FF2B5EF4-FFF2-40B4-BE49-F238E27FC236}">
                        <a16:creationId xmlns:a16="http://schemas.microsoft.com/office/drawing/2014/main" id="{CA541EF6-412A-F214-BB5B-6EDD1F002E18}"/>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17" name="Forma Livre 16">
                    <a:extLst>
                      <a:ext uri="{FF2B5EF4-FFF2-40B4-BE49-F238E27FC236}">
                        <a16:creationId xmlns:a16="http://schemas.microsoft.com/office/drawing/2014/main" id="{2444B27F-AB4C-E69C-8628-AFB5752AA2FE}"/>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18" name="Forma Livre 17">
                    <a:extLst>
                      <a:ext uri="{FF2B5EF4-FFF2-40B4-BE49-F238E27FC236}">
                        <a16:creationId xmlns:a16="http://schemas.microsoft.com/office/drawing/2014/main" id="{13E5F197-32D9-60F7-9E34-61DF804D8D7C}"/>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19" name="Forma Livre 18">
                    <a:extLst>
                      <a:ext uri="{FF2B5EF4-FFF2-40B4-BE49-F238E27FC236}">
                        <a16:creationId xmlns:a16="http://schemas.microsoft.com/office/drawing/2014/main" id="{6ADB249A-B417-7566-A0E4-83C4291A85A1}"/>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20" name="Forma Livre 19">
                    <a:extLst>
                      <a:ext uri="{FF2B5EF4-FFF2-40B4-BE49-F238E27FC236}">
                        <a16:creationId xmlns:a16="http://schemas.microsoft.com/office/drawing/2014/main" id="{7593BB19-9A84-C603-220C-53BA6BEA91AE}"/>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21" name="Forma Livre 20">
                    <a:extLst>
                      <a:ext uri="{FF2B5EF4-FFF2-40B4-BE49-F238E27FC236}">
                        <a16:creationId xmlns:a16="http://schemas.microsoft.com/office/drawing/2014/main" id="{3266A3BB-23BD-2575-E68A-04D7A56F8BD8}"/>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22" name="Forma Livre 21">
                    <a:extLst>
                      <a:ext uri="{FF2B5EF4-FFF2-40B4-BE49-F238E27FC236}">
                        <a16:creationId xmlns:a16="http://schemas.microsoft.com/office/drawing/2014/main" id="{9730AAAD-AAC8-2F73-29F4-1CC191B077CB}"/>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5741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beçalho da Seção" preserve="1">
  <p:cSld name="1_Cabeçalho da Seção">
    <p:spTree>
      <p:nvGrpSpPr>
        <p:cNvPr id="1" name="Shape 26"/>
        <p:cNvGrpSpPr/>
        <p:nvPr/>
      </p:nvGrpSpPr>
      <p:grpSpPr>
        <a:xfrm>
          <a:off x="0" y="0"/>
          <a:ext cx="0" cy="0"/>
          <a:chOff x="0" y="0"/>
          <a:chExt cx="0" cy="0"/>
        </a:xfrm>
      </p:grpSpPr>
      <p:sp>
        <p:nvSpPr>
          <p:cNvPr id="5" name="Retângulo 4">
            <a:extLst>
              <a:ext uri="{FF2B5EF4-FFF2-40B4-BE49-F238E27FC236}">
                <a16:creationId xmlns:a16="http://schemas.microsoft.com/office/drawing/2014/main" id="{E0412453-5479-F522-E7B1-F461B09125CA}"/>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Forma, Seta&#10;&#10;Descrição gerada automaticamente">
            <a:extLst>
              <a:ext uri="{FF2B5EF4-FFF2-40B4-BE49-F238E27FC236}">
                <a16:creationId xmlns:a16="http://schemas.microsoft.com/office/drawing/2014/main" id="{0AF9C09F-436A-EE4F-7B13-DCB674771B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069" b="28623"/>
          <a:stretch/>
        </p:blipFill>
        <p:spPr>
          <a:xfrm flipH="1">
            <a:off x="9243844" y="0"/>
            <a:ext cx="2948152" cy="3120571"/>
          </a:xfrm>
          <a:prstGeom prst="rect">
            <a:avLst/>
          </a:prstGeom>
        </p:spPr>
      </p:pic>
      <p:pic>
        <p:nvPicPr>
          <p:cNvPr id="4" name="Imagem 3" descr="Forma, Seta&#10;&#10;Descrição gerada automaticamente">
            <a:extLst>
              <a:ext uri="{FF2B5EF4-FFF2-40B4-BE49-F238E27FC236}">
                <a16:creationId xmlns:a16="http://schemas.microsoft.com/office/drawing/2014/main" id="{26DCC632-93AE-2CE7-BC95-4F8F5EE160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069" b="28623"/>
          <a:stretch/>
        </p:blipFill>
        <p:spPr>
          <a:xfrm>
            <a:off x="0" y="0"/>
            <a:ext cx="2948152" cy="3120571"/>
          </a:xfrm>
          <a:prstGeom prst="rect">
            <a:avLst/>
          </a:prstGeom>
        </p:spPr>
      </p:pic>
      <p:grpSp>
        <p:nvGrpSpPr>
          <p:cNvPr id="38" name="Agrupar 37">
            <a:extLst>
              <a:ext uri="{FF2B5EF4-FFF2-40B4-BE49-F238E27FC236}">
                <a16:creationId xmlns:a16="http://schemas.microsoft.com/office/drawing/2014/main" id="{CBC88849-651C-D125-01C2-551A91D9E8E4}"/>
              </a:ext>
            </a:extLst>
          </p:cNvPr>
          <p:cNvGrpSpPr/>
          <p:nvPr userDrawn="1"/>
        </p:nvGrpSpPr>
        <p:grpSpPr>
          <a:xfrm>
            <a:off x="576263" y="262116"/>
            <a:ext cx="11039475" cy="337059"/>
            <a:chOff x="587375" y="273299"/>
            <a:chExt cx="11039475" cy="337059"/>
          </a:xfrm>
          <a:solidFill>
            <a:srgbClr val="CA5441"/>
          </a:solidFill>
        </p:grpSpPr>
        <p:pic>
          <p:nvPicPr>
            <p:cNvPr id="39" name="Gráfico 38">
              <a:extLst>
                <a:ext uri="{FF2B5EF4-FFF2-40B4-BE49-F238E27FC236}">
                  <a16:creationId xmlns:a16="http://schemas.microsoft.com/office/drawing/2014/main" id="{110243D1-B968-00F3-A3C1-00E58DAE11D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40" name="Gráfico 15">
              <a:extLst>
                <a:ext uri="{FF2B5EF4-FFF2-40B4-BE49-F238E27FC236}">
                  <a16:creationId xmlns:a16="http://schemas.microsoft.com/office/drawing/2014/main" id="{37165655-961A-5909-7E96-21C3B723DA3D}"/>
                </a:ext>
              </a:extLst>
            </p:cNvPr>
            <p:cNvGrpSpPr/>
            <p:nvPr/>
          </p:nvGrpSpPr>
          <p:grpSpPr>
            <a:xfrm>
              <a:off x="10663013" y="273299"/>
              <a:ext cx="963837" cy="337059"/>
              <a:chOff x="10663013" y="352838"/>
              <a:chExt cx="963837" cy="337059"/>
            </a:xfrm>
            <a:grpFill/>
          </p:grpSpPr>
          <p:grpSp>
            <p:nvGrpSpPr>
              <p:cNvPr id="41" name="Gráfico 15">
                <a:extLst>
                  <a:ext uri="{FF2B5EF4-FFF2-40B4-BE49-F238E27FC236}">
                    <a16:creationId xmlns:a16="http://schemas.microsoft.com/office/drawing/2014/main" id="{B8841A60-C818-1C70-396C-32518E710A4E}"/>
                  </a:ext>
                </a:extLst>
              </p:cNvPr>
              <p:cNvGrpSpPr/>
              <p:nvPr/>
            </p:nvGrpSpPr>
            <p:grpSpPr>
              <a:xfrm>
                <a:off x="10663013" y="352838"/>
                <a:ext cx="248122" cy="337059"/>
                <a:chOff x="10663013" y="352838"/>
                <a:chExt cx="248122" cy="337059"/>
              </a:xfrm>
              <a:grpFill/>
            </p:grpSpPr>
            <p:sp>
              <p:nvSpPr>
                <p:cNvPr id="65" name="Forma Livre 64">
                  <a:extLst>
                    <a:ext uri="{FF2B5EF4-FFF2-40B4-BE49-F238E27FC236}">
                      <a16:creationId xmlns:a16="http://schemas.microsoft.com/office/drawing/2014/main" id="{660B634A-8177-BB2D-C11E-D14721B12CBB}"/>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D17E5F98-C50F-183C-63D6-472779D3262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2" name="Gráfico 15">
                <a:extLst>
                  <a:ext uri="{FF2B5EF4-FFF2-40B4-BE49-F238E27FC236}">
                    <a16:creationId xmlns:a16="http://schemas.microsoft.com/office/drawing/2014/main" id="{E6BA4209-CF96-C6C6-E2F2-D9BE7AE8C3B6}"/>
                  </a:ext>
                </a:extLst>
              </p:cNvPr>
              <p:cNvGrpSpPr/>
              <p:nvPr/>
            </p:nvGrpSpPr>
            <p:grpSpPr>
              <a:xfrm>
                <a:off x="10983163" y="433517"/>
                <a:ext cx="643686" cy="175957"/>
                <a:chOff x="10983163" y="433517"/>
                <a:chExt cx="643686" cy="175957"/>
              </a:xfrm>
              <a:grpFill/>
            </p:grpSpPr>
            <p:grpSp>
              <p:nvGrpSpPr>
                <p:cNvPr id="43" name="Gráfico 15">
                  <a:extLst>
                    <a:ext uri="{FF2B5EF4-FFF2-40B4-BE49-F238E27FC236}">
                      <a16:creationId xmlns:a16="http://schemas.microsoft.com/office/drawing/2014/main" id="{2DF10D70-5576-6EC2-79FD-F87CAFE48ADB}"/>
                    </a:ext>
                  </a:extLst>
                </p:cNvPr>
                <p:cNvGrpSpPr/>
                <p:nvPr/>
              </p:nvGrpSpPr>
              <p:grpSpPr>
                <a:xfrm>
                  <a:off x="10983163" y="433517"/>
                  <a:ext cx="643686" cy="68129"/>
                  <a:chOff x="10983163" y="433517"/>
                  <a:chExt cx="643686" cy="68129"/>
                </a:xfrm>
                <a:grpFill/>
              </p:grpSpPr>
              <p:sp>
                <p:nvSpPr>
                  <p:cNvPr id="54" name="Forma Livre 53">
                    <a:extLst>
                      <a:ext uri="{FF2B5EF4-FFF2-40B4-BE49-F238E27FC236}">
                        <a16:creationId xmlns:a16="http://schemas.microsoft.com/office/drawing/2014/main" id="{4CE00EF2-07FF-375F-E40E-E2A5086C179D}"/>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028C57AD-2FF9-BBDA-05C7-62BF3ACBCD0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7AC407F-10DD-D7CE-8721-2BF529AA965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0490557-5B72-DBCB-FCDA-5BFB484CD6B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7971A46A-9C2F-8889-E75C-FC0E0CC2D6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82330AC0-6A55-1AB4-55E2-7FE6F5F82AF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D0B4AEF4-D8D2-2F86-EF05-C15EEBE94D9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86CB673-1070-9634-BD1B-DD229E6E163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464C9ADD-3DB6-960B-180D-C60F21C53FF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E6EB9F1D-C032-1C1C-5466-EC0F3F17B3A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CDDD7338-6D1B-1204-9009-ADB59452FA2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5D6A8F19-E773-49F8-7698-3CC9D0BAC59F}"/>
                    </a:ext>
                  </a:extLst>
                </p:cNvPr>
                <p:cNvGrpSpPr/>
                <p:nvPr/>
              </p:nvGrpSpPr>
              <p:grpSpPr>
                <a:xfrm>
                  <a:off x="10987200" y="524441"/>
                  <a:ext cx="639518" cy="85033"/>
                  <a:chOff x="10987200" y="524441"/>
                  <a:chExt cx="639518" cy="85033"/>
                </a:xfrm>
                <a:grpFill/>
              </p:grpSpPr>
              <p:sp>
                <p:nvSpPr>
                  <p:cNvPr id="45" name="Forma Livre 44">
                    <a:extLst>
                      <a:ext uri="{FF2B5EF4-FFF2-40B4-BE49-F238E27FC236}">
                        <a16:creationId xmlns:a16="http://schemas.microsoft.com/office/drawing/2014/main" id="{2162C586-92C5-DDB5-0DCC-DF2FE4A6F13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3C4EEC1D-2CEF-E9DC-A986-5A17CABF5F1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714C6483-70A0-E06B-E35E-EA9F3490068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BFE55107-83C7-7332-C75F-C89CB37933A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C63A5718-E086-302B-039B-4C89BEFED1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7560FB7-96F1-534A-0814-27D0F5754909}"/>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C3DFCF9-E9E3-C598-D785-8FA64A5D400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73D2A09E-C488-4BA4-B499-2AAB9593A712}"/>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718F4F8-676A-7A60-F4D8-702AD88880D2}"/>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136275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beçalho da Seção" preserve="1">
  <p:cSld name="1_Cabeçalho da Seção">
    <p:spTree>
      <p:nvGrpSpPr>
        <p:cNvPr id="1" name="Shape 26"/>
        <p:cNvGrpSpPr/>
        <p:nvPr/>
      </p:nvGrpSpPr>
      <p:grpSpPr>
        <a:xfrm>
          <a:off x="0" y="0"/>
          <a:ext cx="0" cy="0"/>
          <a:chOff x="0" y="0"/>
          <a:chExt cx="0" cy="0"/>
        </a:xfrm>
      </p:grpSpPr>
      <p:sp>
        <p:nvSpPr>
          <p:cNvPr id="5" name="Retângulo 4">
            <a:extLst>
              <a:ext uri="{FF2B5EF4-FFF2-40B4-BE49-F238E27FC236}">
                <a16:creationId xmlns:a16="http://schemas.microsoft.com/office/drawing/2014/main" id="{E0412453-5479-F522-E7B1-F461B09125CA}"/>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Forma, Seta&#10;&#10;Descrição gerada automaticamente">
            <a:extLst>
              <a:ext uri="{FF2B5EF4-FFF2-40B4-BE49-F238E27FC236}">
                <a16:creationId xmlns:a16="http://schemas.microsoft.com/office/drawing/2014/main" id="{79BC45F1-E617-28B0-E78D-8F570F1EC7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069" b="28623"/>
          <a:stretch/>
        </p:blipFill>
        <p:spPr>
          <a:xfrm>
            <a:off x="0" y="0"/>
            <a:ext cx="2948152" cy="3120571"/>
          </a:xfrm>
          <a:prstGeom prst="rect">
            <a:avLst/>
          </a:prstGeom>
        </p:spPr>
      </p:pic>
      <p:grpSp>
        <p:nvGrpSpPr>
          <p:cNvPr id="38" name="Agrupar 37">
            <a:extLst>
              <a:ext uri="{FF2B5EF4-FFF2-40B4-BE49-F238E27FC236}">
                <a16:creationId xmlns:a16="http://schemas.microsoft.com/office/drawing/2014/main" id="{CBC88849-651C-D125-01C2-551A91D9E8E4}"/>
              </a:ext>
            </a:extLst>
          </p:cNvPr>
          <p:cNvGrpSpPr/>
          <p:nvPr userDrawn="1"/>
        </p:nvGrpSpPr>
        <p:grpSpPr>
          <a:xfrm>
            <a:off x="576263" y="262116"/>
            <a:ext cx="11039475" cy="337059"/>
            <a:chOff x="587375" y="273299"/>
            <a:chExt cx="11039475" cy="337059"/>
          </a:xfrm>
          <a:solidFill>
            <a:srgbClr val="CA5441"/>
          </a:solidFill>
        </p:grpSpPr>
        <p:pic>
          <p:nvPicPr>
            <p:cNvPr id="39" name="Gráfico 38">
              <a:extLst>
                <a:ext uri="{FF2B5EF4-FFF2-40B4-BE49-F238E27FC236}">
                  <a16:creationId xmlns:a16="http://schemas.microsoft.com/office/drawing/2014/main" id="{110243D1-B968-00F3-A3C1-00E58DAE11D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40" name="Gráfico 15">
              <a:extLst>
                <a:ext uri="{FF2B5EF4-FFF2-40B4-BE49-F238E27FC236}">
                  <a16:creationId xmlns:a16="http://schemas.microsoft.com/office/drawing/2014/main" id="{37165655-961A-5909-7E96-21C3B723DA3D}"/>
                </a:ext>
              </a:extLst>
            </p:cNvPr>
            <p:cNvGrpSpPr/>
            <p:nvPr/>
          </p:nvGrpSpPr>
          <p:grpSpPr>
            <a:xfrm>
              <a:off x="10663013" y="273299"/>
              <a:ext cx="963837" cy="337059"/>
              <a:chOff x="10663013" y="352838"/>
              <a:chExt cx="963837" cy="337059"/>
            </a:xfrm>
            <a:grpFill/>
          </p:grpSpPr>
          <p:grpSp>
            <p:nvGrpSpPr>
              <p:cNvPr id="41" name="Gráfico 15">
                <a:extLst>
                  <a:ext uri="{FF2B5EF4-FFF2-40B4-BE49-F238E27FC236}">
                    <a16:creationId xmlns:a16="http://schemas.microsoft.com/office/drawing/2014/main" id="{B8841A60-C818-1C70-396C-32518E710A4E}"/>
                  </a:ext>
                </a:extLst>
              </p:cNvPr>
              <p:cNvGrpSpPr/>
              <p:nvPr/>
            </p:nvGrpSpPr>
            <p:grpSpPr>
              <a:xfrm>
                <a:off x="10663013" y="352838"/>
                <a:ext cx="248122" cy="337059"/>
                <a:chOff x="10663013" y="352838"/>
                <a:chExt cx="248122" cy="337059"/>
              </a:xfrm>
              <a:grpFill/>
            </p:grpSpPr>
            <p:sp>
              <p:nvSpPr>
                <p:cNvPr id="65" name="Forma Livre 64">
                  <a:extLst>
                    <a:ext uri="{FF2B5EF4-FFF2-40B4-BE49-F238E27FC236}">
                      <a16:creationId xmlns:a16="http://schemas.microsoft.com/office/drawing/2014/main" id="{660B634A-8177-BB2D-C11E-D14721B12CBB}"/>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D17E5F98-C50F-183C-63D6-472779D3262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2" name="Gráfico 15">
                <a:extLst>
                  <a:ext uri="{FF2B5EF4-FFF2-40B4-BE49-F238E27FC236}">
                    <a16:creationId xmlns:a16="http://schemas.microsoft.com/office/drawing/2014/main" id="{E6BA4209-CF96-C6C6-E2F2-D9BE7AE8C3B6}"/>
                  </a:ext>
                </a:extLst>
              </p:cNvPr>
              <p:cNvGrpSpPr/>
              <p:nvPr/>
            </p:nvGrpSpPr>
            <p:grpSpPr>
              <a:xfrm>
                <a:off x="10983163" y="433517"/>
                <a:ext cx="643686" cy="175957"/>
                <a:chOff x="10983163" y="433517"/>
                <a:chExt cx="643686" cy="175957"/>
              </a:xfrm>
              <a:grpFill/>
            </p:grpSpPr>
            <p:grpSp>
              <p:nvGrpSpPr>
                <p:cNvPr id="43" name="Gráfico 15">
                  <a:extLst>
                    <a:ext uri="{FF2B5EF4-FFF2-40B4-BE49-F238E27FC236}">
                      <a16:creationId xmlns:a16="http://schemas.microsoft.com/office/drawing/2014/main" id="{2DF10D70-5576-6EC2-79FD-F87CAFE48ADB}"/>
                    </a:ext>
                  </a:extLst>
                </p:cNvPr>
                <p:cNvGrpSpPr/>
                <p:nvPr/>
              </p:nvGrpSpPr>
              <p:grpSpPr>
                <a:xfrm>
                  <a:off x="10983163" y="433517"/>
                  <a:ext cx="643686" cy="68129"/>
                  <a:chOff x="10983163" y="433517"/>
                  <a:chExt cx="643686" cy="68129"/>
                </a:xfrm>
                <a:grpFill/>
              </p:grpSpPr>
              <p:sp>
                <p:nvSpPr>
                  <p:cNvPr id="54" name="Forma Livre 53">
                    <a:extLst>
                      <a:ext uri="{FF2B5EF4-FFF2-40B4-BE49-F238E27FC236}">
                        <a16:creationId xmlns:a16="http://schemas.microsoft.com/office/drawing/2014/main" id="{4CE00EF2-07FF-375F-E40E-E2A5086C179D}"/>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028C57AD-2FF9-BBDA-05C7-62BF3ACBCD0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7AC407F-10DD-D7CE-8721-2BF529AA965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0490557-5B72-DBCB-FCDA-5BFB484CD6B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7971A46A-9C2F-8889-E75C-FC0E0CC2D6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82330AC0-6A55-1AB4-55E2-7FE6F5F82AF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D0B4AEF4-D8D2-2F86-EF05-C15EEBE94D9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86CB673-1070-9634-BD1B-DD229E6E163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464C9ADD-3DB6-960B-180D-C60F21C53FF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E6EB9F1D-C032-1C1C-5466-EC0F3F17B3A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CDDD7338-6D1B-1204-9009-ADB59452FA2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5D6A8F19-E773-49F8-7698-3CC9D0BAC59F}"/>
                    </a:ext>
                  </a:extLst>
                </p:cNvPr>
                <p:cNvGrpSpPr/>
                <p:nvPr/>
              </p:nvGrpSpPr>
              <p:grpSpPr>
                <a:xfrm>
                  <a:off x="10987200" y="524441"/>
                  <a:ext cx="639518" cy="85033"/>
                  <a:chOff x="10987200" y="524441"/>
                  <a:chExt cx="639518" cy="85033"/>
                </a:xfrm>
                <a:grpFill/>
              </p:grpSpPr>
              <p:sp>
                <p:nvSpPr>
                  <p:cNvPr id="45" name="Forma Livre 44">
                    <a:extLst>
                      <a:ext uri="{FF2B5EF4-FFF2-40B4-BE49-F238E27FC236}">
                        <a16:creationId xmlns:a16="http://schemas.microsoft.com/office/drawing/2014/main" id="{2162C586-92C5-DDB5-0DCC-DF2FE4A6F13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3C4EEC1D-2CEF-E9DC-A986-5A17CABF5F1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714C6483-70A0-E06B-E35E-EA9F3490068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BFE55107-83C7-7332-C75F-C89CB37933A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C63A5718-E086-302B-039B-4C89BEFED1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7560FB7-96F1-534A-0814-27D0F5754909}"/>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C3DFCF9-E9E3-C598-D785-8FA64A5D400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73D2A09E-C488-4BA4-B499-2AAB9593A712}"/>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718F4F8-676A-7A60-F4D8-702AD88880D2}"/>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pic>
        <p:nvPicPr>
          <p:cNvPr id="7" name="Imagem 6" descr="Uma imagem contendo Logotipo&#10;&#10;Descrição gerada automaticamente">
            <a:extLst>
              <a:ext uri="{FF2B5EF4-FFF2-40B4-BE49-F238E27FC236}">
                <a16:creationId xmlns:a16="http://schemas.microsoft.com/office/drawing/2014/main" id="{E7593471-CAD9-9E56-EFFF-289D47BB99E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2052" t="24600"/>
          <a:stretch/>
        </p:blipFill>
        <p:spPr>
          <a:xfrm flipH="1">
            <a:off x="0" y="3563007"/>
            <a:ext cx="2948153" cy="3294991"/>
          </a:xfrm>
          <a:prstGeom prst="rect">
            <a:avLst/>
          </a:prstGeom>
        </p:spPr>
      </p:pic>
    </p:spTree>
    <p:extLst>
      <p:ext uri="{BB962C8B-B14F-4D97-AF65-F5344CB8AC3E}">
        <p14:creationId xmlns:p14="http://schemas.microsoft.com/office/powerpoint/2010/main" val="82656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beçalho da Seção" preserve="1">
  <p:cSld name="1_Cabeçalho da Seção">
    <p:spTree>
      <p:nvGrpSpPr>
        <p:cNvPr id="1" name="Shape 26"/>
        <p:cNvGrpSpPr/>
        <p:nvPr/>
      </p:nvGrpSpPr>
      <p:grpSpPr>
        <a:xfrm>
          <a:off x="0" y="0"/>
          <a:ext cx="0" cy="0"/>
          <a:chOff x="0" y="0"/>
          <a:chExt cx="0" cy="0"/>
        </a:xfrm>
      </p:grpSpPr>
      <p:sp>
        <p:nvSpPr>
          <p:cNvPr id="5" name="Retângulo 4">
            <a:extLst>
              <a:ext uri="{FF2B5EF4-FFF2-40B4-BE49-F238E27FC236}">
                <a16:creationId xmlns:a16="http://schemas.microsoft.com/office/drawing/2014/main" id="{E0412453-5479-F522-E7B1-F461B09125CA}"/>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Forma, Seta&#10;&#10;Descrição gerada automaticamente">
            <a:extLst>
              <a:ext uri="{FF2B5EF4-FFF2-40B4-BE49-F238E27FC236}">
                <a16:creationId xmlns:a16="http://schemas.microsoft.com/office/drawing/2014/main" id="{6AB9612F-6E32-A5C4-D159-D2D4E17809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069" b="28623"/>
          <a:stretch/>
        </p:blipFill>
        <p:spPr>
          <a:xfrm flipH="1">
            <a:off x="9243844" y="0"/>
            <a:ext cx="2948152" cy="3120571"/>
          </a:xfrm>
          <a:prstGeom prst="rect">
            <a:avLst/>
          </a:prstGeom>
        </p:spPr>
      </p:pic>
      <p:pic>
        <p:nvPicPr>
          <p:cNvPr id="8" name="Imagem 7" descr="Uma imagem contendo Logotipo&#10;&#10;Descrição gerada automaticamente">
            <a:extLst>
              <a:ext uri="{FF2B5EF4-FFF2-40B4-BE49-F238E27FC236}">
                <a16:creationId xmlns:a16="http://schemas.microsoft.com/office/drawing/2014/main" id="{56ADBA8E-2FEF-E2CD-AB09-33D2E6654F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52" t="24600"/>
          <a:stretch/>
        </p:blipFill>
        <p:spPr>
          <a:xfrm>
            <a:off x="9243846" y="3563007"/>
            <a:ext cx="2948153" cy="3294991"/>
          </a:xfrm>
          <a:prstGeom prst="rect">
            <a:avLst/>
          </a:prstGeom>
        </p:spPr>
      </p:pic>
      <p:grpSp>
        <p:nvGrpSpPr>
          <p:cNvPr id="38" name="Agrupar 37">
            <a:extLst>
              <a:ext uri="{FF2B5EF4-FFF2-40B4-BE49-F238E27FC236}">
                <a16:creationId xmlns:a16="http://schemas.microsoft.com/office/drawing/2014/main" id="{CBC88849-651C-D125-01C2-551A91D9E8E4}"/>
              </a:ext>
            </a:extLst>
          </p:cNvPr>
          <p:cNvGrpSpPr/>
          <p:nvPr userDrawn="1"/>
        </p:nvGrpSpPr>
        <p:grpSpPr>
          <a:xfrm>
            <a:off x="576263" y="262116"/>
            <a:ext cx="11039475" cy="337059"/>
            <a:chOff x="587375" y="273299"/>
            <a:chExt cx="11039475" cy="337059"/>
          </a:xfrm>
          <a:solidFill>
            <a:srgbClr val="CA5441"/>
          </a:solidFill>
        </p:grpSpPr>
        <p:pic>
          <p:nvPicPr>
            <p:cNvPr id="39" name="Gráfico 38">
              <a:extLst>
                <a:ext uri="{FF2B5EF4-FFF2-40B4-BE49-F238E27FC236}">
                  <a16:creationId xmlns:a16="http://schemas.microsoft.com/office/drawing/2014/main" id="{110243D1-B968-00F3-A3C1-00E58DAE11D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289487"/>
              <a:ext cx="797786" cy="288561"/>
            </a:xfrm>
            <a:prstGeom prst="rect">
              <a:avLst/>
            </a:prstGeom>
          </p:spPr>
        </p:pic>
        <p:grpSp>
          <p:nvGrpSpPr>
            <p:cNvPr id="40" name="Gráfico 15">
              <a:extLst>
                <a:ext uri="{FF2B5EF4-FFF2-40B4-BE49-F238E27FC236}">
                  <a16:creationId xmlns:a16="http://schemas.microsoft.com/office/drawing/2014/main" id="{37165655-961A-5909-7E96-21C3B723DA3D}"/>
                </a:ext>
              </a:extLst>
            </p:cNvPr>
            <p:cNvGrpSpPr/>
            <p:nvPr/>
          </p:nvGrpSpPr>
          <p:grpSpPr>
            <a:xfrm>
              <a:off x="10663013" y="273299"/>
              <a:ext cx="963837" cy="337059"/>
              <a:chOff x="10663013" y="352838"/>
              <a:chExt cx="963837" cy="337059"/>
            </a:xfrm>
            <a:grpFill/>
          </p:grpSpPr>
          <p:grpSp>
            <p:nvGrpSpPr>
              <p:cNvPr id="41" name="Gráfico 15">
                <a:extLst>
                  <a:ext uri="{FF2B5EF4-FFF2-40B4-BE49-F238E27FC236}">
                    <a16:creationId xmlns:a16="http://schemas.microsoft.com/office/drawing/2014/main" id="{B8841A60-C818-1C70-396C-32518E710A4E}"/>
                  </a:ext>
                </a:extLst>
              </p:cNvPr>
              <p:cNvGrpSpPr/>
              <p:nvPr/>
            </p:nvGrpSpPr>
            <p:grpSpPr>
              <a:xfrm>
                <a:off x="10663013" y="352838"/>
                <a:ext cx="248122" cy="337059"/>
                <a:chOff x="10663013" y="352838"/>
                <a:chExt cx="248122" cy="337059"/>
              </a:xfrm>
              <a:grpFill/>
            </p:grpSpPr>
            <p:sp>
              <p:nvSpPr>
                <p:cNvPr id="65" name="Forma Livre 64">
                  <a:extLst>
                    <a:ext uri="{FF2B5EF4-FFF2-40B4-BE49-F238E27FC236}">
                      <a16:creationId xmlns:a16="http://schemas.microsoft.com/office/drawing/2014/main" id="{660B634A-8177-BB2D-C11E-D14721B12CBB}"/>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D17E5F98-C50F-183C-63D6-472779D3262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2" name="Gráfico 15">
                <a:extLst>
                  <a:ext uri="{FF2B5EF4-FFF2-40B4-BE49-F238E27FC236}">
                    <a16:creationId xmlns:a16="http://schemas.microsoft.com/office/drawing/2014/main" id="{E6BA4209-CF96-C6C6-E2F2-D9BE7AE8C3B6}"/>
                  </a:ext>
                </a:extLst>
              </p:cNvPr>
              <p:cNvGrpSpPr/>
              <p:nvPr/>
            </p:nvGrpSpPr>
            <p:grpSpPr>
              <a:xfrm>
                <a:off x="10983163" y="433517"/>
                <a:ext cx="643686" cy="175957"/>
                <a:chOff x="10983163" y="433517"/>
                <a:chExt cx="643686" cy="175957"/>
              </a:xfrm>
              <a:grpFill/>
            </p:grpSpPr>
            <p:grpSp>
              <p:nvGrpSpPr>
                <p:cNvPr id="43" name="Gráfico 15">
                  <a:extLst>
                    <a:ext uri="{FF2B5EF4-FFF2-40B4-BE49-F238E27FC236}">
                      <a16:creationId xmlns:a16="http://schemas.microsoft.com/office/drawing/2014/main" id="{2DF10D70-5576-6EC2-79FD-F87CAFE48ADB}"/>
                    </a:ext>
                  </a:extLst>
                </p:cNvPr>
                <p:cNvGrpSpPr/>
                <p:nvPr/>
              </p:nvGrpSpPr>
              <p:grpSpPr>
                <a:xfrm>
                  <a:off x="10983163" y="433517"/>
                  <a:ext cx="643686" cy="68129"/>
                  <a:chOff x="10983163" y="433517"/>
                  <a:chExt cx="643686" cy="68129"/>
                </a:xfrm>
                <a:grpFill/>
              </p:grpSpPr>
              <p:sp>
                <p:nvSpPr>
                  <p:cNvPr id="54" name="Forma Livre 53">
                    <a:extLst>
                      <a:ext uri="{FF2B5EF4-FFF2-40B4-BE49-F238E27FC236}">
                        <a16:creationId xmlns:a16="http://schemas.microsoft.com/office/drawing/2014/main" id="{4CE00EF2-07FF-375F-E40E-E2A5086C179D}"/>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028C57AD-2FF9-BBDA-05C7-62BF3ACBCD0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7AC407F-10DD-D7CE-8721-2BF529AA965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0490557-5B72-DBCB-FCDA-5BFB484CD6B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7971A46A-9C2F-8889-E75C-FC0E0CC2D6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82330AC0-6A55-1AB4-55E2-7FE6F5F82AF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D0B4AEF4-D8D2-2F86-EF05-C15EEBE94D9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86CB673-1070-9634-BD1B-DD229E6E163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464C9ADD-3DB6-960B-180D-C60F21C53FF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E6EB9F1D-C032-1C1C-5466-EC0F3F17B3A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CDDD7338-6D1B-1204-9009-ADB59452FA2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5D6A8F19-E773-49F8-7698-3CC9D0BAC59F}"/>
                    </a:ext>
                  </a:extLst>
                </p:cNvPr>
                <p:cNvGrpSpPr/>
                <p:nvPr/>
              </p:nvGrpSpPr>
              <p:grpSpPr>
                <a:xfrm>
                  <a:off x="10987200" y="524441"/>
                  <a:ext cx="639518" cy="85033"/>
                  <a:chOff x="10987200" y="524441"/>
                  <a:chExt cx="639518" cy="85033"/>
                </a:xfrm>
                <a:grpFill/>
              </p:grpSpPr>
              <p:sp>
                <p:nvSpPr>
                  <p:cNvPr id="45" name="Forma Livre 44">
                    <a:extLst>
                      <a:ext uri="{FF2B5EF4-FFF2-40B4-BE49-F238E27FC236}">
                        <a16:creationId xmlns:a16="http://schemas.microsoft.com/office/drawing/2014/main" id="{2162C586-92C5-DDB5-0DCC-DF2FE4A6F13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3C4EEC1D-2CEF-E9DC-A986-5A17CABF5F1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714C6483-70A0-E06B-E35E-EA9F3490068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BFE55107-83C7-7332-C75F-C89CB37933A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C63A5718-E086-302B-039B-4C89BEFED1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7560FB7-96F1-534A-0814-27D0F5754909}"/>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C3DFCF9-E9E3-C598-D785-8FA64A5D400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73D2A09E-C488-4BA4-B499-2AAB9593A712}"/>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718F4F8-676A-7A60-F4D8-702AD88880D2}"/>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72698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beçalho da Seção" preserve="1">
  <p:cSld name="1_Cabeçalho da Seção">
    <p:spTree>
      <p:nvGrpSpPr>
        <p:cNvPr id="1" name="Shape 26"/>
        <p:cNvGrpSpPr/>
        <p:nvPr/>
      </p:nvGrpSpPr>
      <p:grpSpPr>
        <a:xfrm>
          <a:off x="0" y="0"/>
          <a:ext cx="0" cy="0"/>
          <a:chOff x="0" y="0"/>
          <a:chExt cx="0" cy="0"/>
        </a:xfrm>
      </p:grpSpPr>
      <p:sp>
        <p:nvSpPr>
          <p:cNvPr id="5" name="Retângulo 4">
            <a:extLst>
              <a:ext uri="{FF2B5EF4-FFF2-40B4-BE49-F238E27FC236}">
                <a16:creationId xmlns:a16="http://schemas.microsoft.com/office/drawing/2014/main" id="{E0412453-5479-F522-E7B1-F461B09125CA}"/>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8" name="Agrupar 37">
            <a:extLst>
              <a:ext uri="{FF2B5EF4-FFF2-40B4-BE49-F238E27FC236}">
                <a16:creationId xmlns:a16="http://schemas.microsoft.com/office/drawing/2014/main" id="{CBC88849-651C-D125-01C2-551A91D9E8E4}"/>
              </a:ext>
            </a:extLst>
          </p:cNvPr>
          <p:cNvGrpSpPr/>
          <p:nvPr userDrawn="1"/>
        </p:nvGrpSpPr>
        <p:grpSpPr>
          <a:xfrm>
            <a:off x="576263" y="262116"/>
            <a:ext cx="11039475" cy="337059"/>
            <a:chOff x="587375" y="273299"/>
            <a:chExt cx="11039475" cy="337059"/>
          </a:xfrm>
          <a:solidFill>
            <a:srgbClr val="CA5441"/>
          </a:solidFill>
        </p:grpSpPr>
        <p:pic>
          <p:nvPicPr>
            <p:cNvPr id="39" name="Gráfico 38">
              <a:extLst>
                <a:ext uri="{FF2B5EF4-FFF2-40B4-BE49-F238E27FC236}">
                  <a16:creationId xmlns:a16="http://schemas.microsoft.com/office/drawing/2014/main" id="{110243D1-B968-00F3-A3C1-00E58DAE11D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87375" y="289487"/>
              <a:ext cx="797786" cy="288561"/>
            </a:xfrm>
            <a:prstGeom prst="rect">
              <a:avLst/>
            </a:prstGeom>
          </p:spPr>
        </p:pic>
        <p:grpSp>
          <p:nvGrpSpPr>
            <p:cNvPr id="40" name="Gráfico 15">
              <a:extLst>
                <a:ext uri="{FF2B5EF4-FFF2-40B4-BE49-F238E27FC236}">
                  <a16:creationId xmlns:a16="http://schemas.microsoft.com/office/drawing/2014/main" id="{37165655-961A-5909-7E96-21C3B723DA3D}"/>
                </a:ext>
              </a:extLst>
            </p:cNvPr>
            <p:cNvGrpSpPr/>
            <p:nvPr/>
          </p:nvGrpSpPr>
          <p:grpSpPr>
            <a:xfrm>
              <a:off x="10663013" y="273299"/>
              <a:ext cx="963837" cy="337059"/>
              <a:chOff x="10663013" y="352838"/>
              <a:chExt cx="963837" cy="337059"/>
            </a:xfrm>
            <a:grpFill/>
          </p:grpSpPr>
          <p:grpSp>
            <p:nvGrpSpPr>
              <p:cNvPr id="41" name="Gráfico 15">
                <a:extLst>
                  <a:ext uri="{FF2B5EF4-FFF2-40B4-BE49-F238E27FC236}">
                    <a16:creationId xmlns:a16="http://schemas.microsoft.com/office/drawing/2014/main" id="{B8841A60-C818-1C70-396C-32518E710A4E}"/>
                  </a:ext>
                </a:extLst>
              </p:cNvPr>
              <p:cNvGrpSpPr/>
              <p:nvPr/>
            </p:nvGrpSpPr>
            <p:grpSpPr>
              <a:xfrm>
                <a:off x="10663013" y="352838"/>
                <a:ext cx="248122" cy="337059"/>
                <a:chOff x="10663013" y="352838"/>
                <a:chExt cx="248122" cy="337059"/>
              </a:xfrm>
              <a:grpFill/>
            </p:grpSpPr>
            <p:sp>
              <p:nvSpPr>
                <p:cNvPr id="65" name="Forma Livre 64">
                  <a:extLst>
                    <a:ext uri="{FF2B5EF4-FFF2-40B4-BE49-F238E27FC236}">
                      <a16:creationId xmlns:a16="http://schemas.microsoft.com/office/drawing/2014/main" id="{660B634A-8177-BB2D-C11E-D14721B12CBB}"/>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D17E5F98-C50F-183C-63D6-472779D3262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2" name="Gráfico 15">
                <a:extLst>
                  <a:ext uri="{FF2B5EF4-FFF2-40B4-BE49-F238E27FC236}">
                    <a16:creationId xmlns:a16="http://schemas.microsoft.com/office/drawing/2014/main" id="{E6BA4209-CF96-C6C6-E2F2-D9BE7AE8C3B6}"/>
                  </a:ext>
                </a:extLst>
              </p:cNvPr>
              <p:cNvGrpSpPr/>
              <p:nvPr/>
            </p:nvGrpSpPr>
            <p:grpSpPr>
              <a:xfrm>
                <a:off x="10983163" y="433517"/>
                <a:ext cx="643686" cy="175957"/>
                <a:chOff x="10983163" y="433517"/>
                <a:chExt cx="643686" cy="175957"/>
              </a:xfrm>
              <a:grpFill/>
            </p:grpSpPr>
            <p:grpSp>
              <p:nvGrpSpPr>
                <p:cNvPr id="43" name="Gráfico 15">
                  <a:extLst>
                    <a:ext uri="{FF2B5EF4-FFF2-40B4-BE49-F238E27FC236}">
                      <a16:creationId xmlns:a16="http://schemas.microsoft.com/office/drawing/2014/main" id="{2DF10D70-5576-6EC2-79FD-F87CAFE48ADB}"/>
                    </a:ext>
                  </a:extLst>
                </p:cNvPr>
                <p:cNvGrpSpPr/>
                <p:nvPr/>
              </p:nvGrpSpPr>
              <p:grpSpPr>
                <a:xfrm>
                  <a:off x="10983163" y="433517"/>
                  <a:ext cx="643686" cy="68129"/>
                  <a:chOff x="10983163" y="433517"/>
                  <a:chExt cx="643686" cy="68129"/>
                </a:xfrm>
                <a:grpFill/>
              </p:grpSpPr>
              <p:sp>
                <p:nvSpPr>
                  <p:cNvPr id="54" name="Forma Livre 53">
                    <a:extLst>
                      <a:ext uri="{FF2B5EF4-FFF2-40B4-BE49-F238E27FC236}">
                        <a16:creationId xmlns:a16="http://schemas.microsoft.com/office/drawing/2014/main" id="{4CE00EF2-07FF-375F-E40E-E2A5086C179D}"/>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028C57AD-2FF9-BBDA-05C7-62BF3ACBCD0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7AC407F-10DD-D7CE-8721-2BF529AA965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0490557-5B72-DBCB-FCDA-5BFB484CD6B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7971A46A-9C2F-8889-E75C-FC0E0CC2D6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82330AC0-6A55-1AB4-55E2-7FE6F5F82AF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D0B4AEF4-D8D2-2F86-EF05-C15EEBE94D9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86CB673-1070-9634-BD1B-DD229E6E163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464C9ADD-3DB6-960B-180D-C60F21C53FF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E6EB9F1D-C032-1C1C-5466-EC0F3F17B3A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CDDD7338-6D1B-1204-9009-ADB59452FA2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5D6A8F19-E773-49F8-7698-3CC9D0BAC59F}"/>
                    </a:ext>
                  </a:extLst>
                </p:cNvPr>
                <p:cNvGrpSpPr/>
                <p:nvPr/>
              </p:nvGrpSpPr>
              <p:grpSpPr>
                <a:xfrm>
                  <a:off x="10987200" y="524441"/>
                  <a:ext cx="639518" cy="85033"/>
                  <a:chOff x="10987200" y="524441"/>
                  <a:chExt cx="639518" cy="85033"/>
                </a:xfrm>
                <a:grpFill/>
              </p:grpSpPr>
              <p:sp>
                <p:nvSpPr>
                  <p:cNvPr id="45" name="Forma Livre 44">
                    <a:extLst>
                      <a:ext uri="{FF2B5EF4-FFF2-40B4-BE49-F238E27FC236}">
                        <a16:creationId xmlns:a16="http://schemas.microsoft.com/office/drawing/2014/main" id="{2162C586-92C5-DDB5-0DCC-DF2FE4A6F13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3C4EEC1D-2CEF-E9DC-A986-5A17CABF5F1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714C6483-70A0-E06B-E35E-EA9F3490068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BFE55107-83C7-7332-C75F-C89CB37933A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C63A5718-E086-302B-039B-4C89BEFED1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7560FB7-96F1-534A-0814-27D0F5754909}"/>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C3DFCF9-E9E3-C598-D785-8FA64A5D400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73D2A09E-C488-4BA4-B499-2AAB9593A712}"/>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718F4F8-676A-7A60-F4D8-702AD88880D2}"/>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pic>
        <p:nvPicPr>
          <p:cNvPr id="2" name="Imagem 1" descr="Uma imagem contendo Logotipo&#10;&#10;Descrição gerada automaticamente">
            <a:extLst>
              <a:ext uri="{FF2B5EF4-FFF2-40B4-BE49-F238E27FC236}">
                <a16:creationId xmlns:a16="http://schemas.microsoft.com/office/drawing/2014/main" id="{CFB30E44-5837-BA1E-DD17-9F6D703339B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52" t="24600"/>
          <a:stretch/>
        </p:blipFill>
        <p:spPr>
          <a:xfrm>
            <a:off x="9243846" y="3563007"/>
            <a:ext cx="2948153" cy="3294991"/>
          </a:xfrm>
          <a:prstGeom prst="rect">
            <a:avLst/>
          </a:prstGeom>
        </p:spPr>
      </p:pic>
      <p:pic>
        <p:nvPicPr>
          <p:cNvPr id="3" name="Imagem 2" descr="Uma imagem contendo Logotipo&#10;&#10;Descrição gerada automaticamente">
            <a:extLst>
              <a:ext uri="{FF2B5EF4-FFF2-40B4-BE49-F238E27FC236}">
                <a16:creationId xmlns:a16="http://schemas.microsoft.com/office/drawing/2014/main" id="{A18309D6-B206-4CA8-35F1-8C6680E0D58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52" t="24600"/>
          <a:stretch/>
        </p:blipFill>
        <p:spPr>
          <a:xfrm flipH="1">
            <a:off x="0" y="3563007"/>
            <a:ext cx="2948153" cy="3294991"/>
          </a:xfrm>
          <a:prstGeom prst="rect">
            <a:avLst/>
          </a:prstGeom>
        </p:spPr>
      </p:pic>
    </p:spTree>
    <p:extLst>
      <p:ext uri="{BB962C8B-B14F-4D97-AF65-F5344CB8AC3E}">
        <p14:creationId xmlns:p14="http://schemas.microsoft.com/office/powerpoint/2010/main" val="31730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beçalho da Seção" preserve="1">
  <p:cSld name="1_Cabeçalho da Seção">
    <p:spTree>
      <p:nvGrpSpPr>
        <p:cNvPr id="1" name="Shape 26"/>
        <p:cNvGrpSpPr/>
        <p:nvPr/>
      </p:nvGrpSpPr>
      <p:grpSpPr>
        <a:xfrm>
          <a:off x="0" y="0"/>
          <a:ext cx="0" cy="0"/>
          <a:chOff x="0" y="0"/>
          <a:chExt cx="0" cy="0"/>
        </a:xfrm>
      </p:grpSpPr>
      <p:sp>
        <p:nvSpPr>
          <p:cNvPr id="5" name="Retângulo 4">
            <a:extLst>
              <a:ext uri="{FF2B5EF4-FFF2-40B4-BE49-F238E27FC236}">
                <a16:creationId xmlns:a16="http://schemas.microsoft.com/office/drawing/2014/main" id="{E0412453-5479-F522-E7B1-F461B09125CA}"/>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8" name="Agrupar 37">
            <a:extLst>
              <a:ext uri="{FF2B5EF4-FFF2-40B4-BE49-F238E27FC236}">
                <a16:creationId xmlns:a16="http://schemas.microsoft.com/office/drawing/2014/main" id="{CBC88849-651C-D125-01C2-551A91D9E8E4}"/>
              </a:ext>
            </a:extLst>
          </p:cNvPr>
          <p:cNvGrpSpPr/>
          <p:nvPr userDrawn="1"/>
        </p:nvGrpSpPr>
        <p:grpSpPr>
          <a:xfrm>
            <a:off x="576263" y="262116"/>
            <a:ext cx="11039475" cy="337059"/>
            <a:chOff x="587375" y="273299"/>
            <a:chExt cx="11039475" cy="337059"/>
          </a:xfrm>
          <a:solidFill>
            <a:srgbClr val="CA5441"/>
          </a:solidFill>
        </p:grpSpPr>
        <p:pic>
          <p:nvPicPr>
            <p:cNvPr id="39" name="Gráfico 38">
              <a:extLst>
                <a:ext uri="{FF2B5EF4-FFF2-40B4-BE49-F238E27FC236}">
                  <a16:creationId xmlns:a16="http://schemas.microsoft.com/office/drawing/2014/main" id="{110243D1-B968-00F3-A3C1-00E58DAE11D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87375" y="289487"/>
              <a:ext cx="797786" cy="288561"/>
            </a:xfrm>
            <a:prstGeom prst="rect">
              <a:avLst/>
            </a:prstGeom>
          </p:spPr>
        </p:pic>
        <p:grpSp>
          <p:nvGrpSpPr>
            <p:cNvPr id="40" name="Gráfico 15">
              <a:extLst>
                <a:ext uri="{FF2B5EF4-FFF2-40B4-BE49-F238E27FC236}">
                  <a16:creationId xmlns:a16="http://schemas.microsoft.com/office/drawing/2014/main" id="{37165655-961A-5909-7E96-21C3B723DA3D}"/>
                </a:ext>
              </a:extLst>
            </p:cNvPr>
            <p:cNvGrpSpPr/>
            <p:nvPr/>
          </p:nvGrpSpPr>
          <p:grpSpPr>
            <a:xfrm>
              <a:off x="10663013" y="273299"/>
              <a:ext cx="963837" cy="337059"/>
              <a:chOff x="10663013" y="352838"/>
              <a:chExt cx="963837" cy="337059"/>
            </a:xfrm>
            <a:grpFill/>
          </p:grpSpPr>
          <p:grpSp>
            <p:nvGrpSpPr>
              <p:cNvPr id="41" name="Gráfico 15">
                <a:extLst>
                  <a:ext uri="{FF2B5EF4-FFF2-40B4-BE49-F238E27FC236}">
                    <a16:creationId xmlns:a16="http://schemas.microsoft.com/office/drawing/2014/main" id="{B8841A60-C818-1C70-396C-32518E710A4E}"/>
                  </a:ext>
                </a:extLst>
              </p:cNvPr>
              <p:cNvGrpSpPr/>
              <p:nvPr/>
            </p:nvGrpSpPr>
            <p:grpSpPr>
              <a:xfrm>
                <a:off x="10663013" y="352838"/>
                <a:ext cx="248122" cy="337059"/>
                <a:chOff x="10663013" y="352838"/>
                <a:chExt cx="248122" cy="337059"/>
              </a:xfrm>
              <a:grpFill/>
            </p:grpSpPr>
            <p:sp>
              <p:nvSpPr>
                <p:cNvPr id="65" name="Forma Livre 64">
                  <a:extLst>
                    <a:ext uri="{FF2B5EF4-FFF2-40B4-BE49-F238E27FC236}">
                      <a16:creationId xmlns:a16="http://schemas.microsoft.com/office/drawing/2014/main" id="{660B634A-8177-BB2D-C11E-D14721B12CBB}"/>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D17E5F98-C50F-183C-63D6-472779D3262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2" name="Gráfico 15">
                <a:extLst>
                  <a:ext uri="{FF2B5EF4-FFF2-40B4-BE49-F238E27FC236}">
                    <a16:creationId xmlns:a16="http://schemas.microsoft.com/office/drawing/2014/main" id="{E6BA4209-CF96-C6C6-E2F2-D9BE7AE8C3B6}"/>
                  </a:ext>
                </a:extLst>
              </p:cNvPr>
              <p:cNvGrpSpPr/>
              <p:nvPr/>
            </p:nvGrpSpPr>
            <p:grpSpPr>
              <a:xfrm>
                <a:off x="10983163" y="433517"/>
                <a:ext cx="643686" cy="175957"/>
                <a:chOff x="10983163" y="433517"/>
                <a:chExt cx="643686" cy="175957"/>
              </a:xfrm>
              <a:grpFill/>
            </p:grpSpPr>
            <p:grpSp>
              <p:nvGrpSpPr>
                <p:cNvPr id="43" name="Gráfico 15">
                  <a:extLst>
                    <a:ext uri="{FF2B5EF4-FFF2-40B4-BE49-F238E27FC236}">
                      <a16:creationId xmlns:a16="http://schemas.microsoft.com/office/drawing/2014/main" id="{2DF10D70-5576-6EC2-79FD-F87CAFE48ADB}"/>
                    </a:ext>
                  </a:extLst>
                </p:cNvPr>
                <p:cNvGrpSpPr/>
                <p:nvPr/>
              </p:nvGrpSpPr>
              <p:grpSpPr>
                <a:xfrm>
                  <a:off x="10983163" y="433517"/>
                  <a:ext cx="643686" cy="68129"/>
                  <a:chOff x="10983163" y="433517"/>
                  <a:chExt cx="643686" cy="68129"/>
                </a:xfrm>
                <a:grpFill/>
              </p:grpSpPr>
              <p:sp>
                <p:nvSpPr>
                  <p:cNvPr id="54" name="Forma Livre 53">
                    <a:extLst>
                      <a:ext uri="{FF2B5EF4-FFF2-40B4-BE49-F238E27FC236}">
                        <a16:creationId xmlns:a16="http://schemas.microsoft.com/office/drawing/2014/main" id="{4CE00EF2-07FF-375F-E40E-E2A5086C179D}"/>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028C57AD-2FF9-BBDA-05C7-62BF3ACBCD0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7AC407F-10DD-D7CE-8721-2BF529AA965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0490557-5B72-DBCB-FCDA-5BFB484CD6B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7971A46A-9C2F-8889-E75C-FC0E0CC2D6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82330AC0-6A55-1AB4-55E2-7FE6F5F82AF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D0B4AEF4-D8D2-2F86-EF05-C15EEBE94D9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86CB673-1070-9634-BD1B-DD229E6E163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464C9ADD-3DB6-960B-180D-C60F21C53FF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E6EB9F1D-C032-1C1C-5466-EC0F3F17B3A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CDDD7338-6D1B-1204-9009-ADB59452FA2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5D6A8F19-E773-49F8-7698-3CC9D0BAC59F}"/>
                    </a:ext>
                  </a:extLst>
                </p:cNvPr>
                <p:cNvGrpSpPr/>
                <p:nvPr/>
              </p:nvGrpSpPr>
              <p:grpSpPr>
                <a:xfrm>
                  <a:off x="10987200" y="524441"/>
                  <a:ext cx="639518" cy="85033"/>
                  <a:chOff x="10987200" y="524441"/>
                  <a:chExt cx="639518" cy="85033"/>
                </a:xfrm>
                <a:grpFill/>
              </p:grpSpPr>
              <p:sp>
                <p:nvSpPr>
                  <p:cNvPr id="45" name="Forma Livre 44">
                    <a:extLst>
                      <a:ext uri="{FF2B5EF4-FFF2-40B4-BE49-F238E27FC236}">
                        <a16:creationId xmlns:a16="http://schemas.microsoft.com/office/drawing/2014/main" id="{2162C586-92C5-DDB5-0DCC-DF2FE4A6F13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3C4EEC1D-2CEF-E9DC-A986-5A17CABF5F1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714C6483-70A0-E06B-E35E-EA9F3490068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BFE55107-83C7-7332-C75F-C89CB37933A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C63A5718-E086-302B-039B-4C89BEFED1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7560FB7-96F1-534A-0814-27D0F5754909}"/>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C3DFCF9-E9E3-C598-D785-8FA64A5D400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73D2A09E-C488-4BA4-B499-2AAB9593A712}"/>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718F4F8-676A-7A60-F4D8-702AD88880D2}"/>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pic>
        <p:nvPicPr>
          <p:cNvPr id="2" name="Imagem 1" descr="Uma imagem contendo Logotipo&#10;&#10;Descrição gerada automaticamente">
            <a:extLst>
              <a:ext uri="{FF2B5EF4-FFF2-40B4-BE49-F238E27FC236}">
                <a16:creationId xmlns:a16="http://schemas.microsoft.com/office/drawing/2014/main" id="{CFB30E44-5837-BA1E-DD17-9F6D703339B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52" t="24600"/>
          <a:stretch/>
        </p:blipFill>
        <p:spPr>
          <a:xfrm>
            <a:off x="9243846" y="3563007"/>
            <a:ext cx="2948153" cy="3294991"/>
          </a:xfrm>
          <a:prstGeom prst="rect">
            <a:avLst/>
          </a:prstGeom>
        </p:spPr>
      </p:pic>
      <p:pic>
        <p:nvPicPr>
          <p:cNvPr id="3" name="Imagem 2" descr="Uma imagem contendo Logotipo&#10;&#10;Descrição gerada automaticamente">
            <a:extLst>
              <a:ext uri="{FF2B5EF4-FFF2-40B4-BE49-F238E27FC236}">
                <a16:creationId xmlns:a16="http://schemas.microsoft.com/office/drawing/2014/main" id="{A18309D6-B206-4CA8-35F1-8C6680E0D58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52" t="24600"/>
          <a:stretch/>
        </p:blipFill>
        <p:spPr>
          <a:xfrm flipH="1">
            <a:off x="0" y="3563007"/>
            <a:ext cx="2948153" cy="3294991"/>
          </a:xfrm>
          <a:prstGeom prst="rect">
            <a:avLst/>
          </a:prstGeom>
        </p:spPr>
      </p:pic>
    </p:spTree>
    <p:extLst>
      <p:ext uri="{BB962C8B-B14F-4D97-AF65-F5344CB8AC3E}">
        <p14:creationId xmlns:p14="http://schemas.microsoft.com/office/powerpoint/2010/main" val="31965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beçalho da Seção" preserve="1">
  <p:cSld name="1_Cabeçalho da Seção">
    <p:spTree>
      <p:nvGrpSpPr>
        <p:cNvPr id="1" name="Shape 26"/>
        <p:cNvGrpSpPr/>
        <p:nvPr/>
      </p:nvGrpSpPr>
      <p:grpSpPr>
        <a:xfrm>
          <a:off x="0" y="0"/>
          <a:ext cx="0" cy="0"/>
          <a:chOff x="0" y="0"/>
          <a:chExt cx="0" cy="0"/>
        </a:xfrm>
      </p:grpSpPr>
      <p:sp>
        <p:nvSpPr>
          <p:cNvPr id="5" name="Retângulo 4">
            <a:extLst>
              <a:ext uri="{FF2B5EF4-FFF2-40B4-BE49-F238E27FC236}">
                <a16:creationId xmlns:a16="http://schemas.microsoft.com/office/drawing/2014/main" id="{E0412453-5479-F522-E7B1-F461B09125CA}"/>
              </a:ext>
            </a:extLst>
          </p:cNvPr>
          <p:cNvSpPr/>
          <p:nvPr userDrawn="1"/>
        </p:nvSpPr>
        <p:spPr>
          <a:xfrm>
            <a:off x="0" y="0"/>
            <a:ext cx="12192000" cy="6858000"/>
          </a:xfrm>
          <a:prstGeom prst="rect">
            <a:avLst/>
          </a:prstGeom>
          <a:solidFill>
            <a:srgbClr val="CA54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Forma, Seta&#10;&#10;Descrição gerada automaticamente">
            <a:extLst>
              <a:ext uri="{FF2B5EF4-FFF2-40B4-BE49-F238E27FC236}">
                <a16:creationId xmlns:a16="http://schemas.microsoft.com/office/drawing/2014/main" id="{2888AD86-7EA9-0190-E717-B6BDF19CC1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069" b="28623"/>
          <a:stretch/>
        </p:blipFill>
        <p:spPr>
          <a:xfrm>
            <a:off x="0" y="0"/>
            <a:ext cx="2948152" cy="3120571"/>
          </a:xfrm>
          <a:prstGeom prst="rect">
            <a:avLst/>
          </a:prstGeom>
        </p:spPr>
      </p:pic>
      <p:pic>
        <p:nvPicPr>
          <p:cNvPr id="8" name="Imagem 7" descr="Uma imagem contendo Logotipo&#10;&#10;Descrição gerada automaticamente">
            <a:extLst>
              <a:ext uri="{FF2B5EF4-FFF2-40B4-BE49-F238E27FC236}">
                <a16:creationId xmlns:a16="http://schemas.microsoft.com/office/drawing/2014/main" id="{56ADBA8E-2FEF-E2CD-AB09-33D2E6654F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52" t="24600"/>
          <a:stretch/>
        </p:blipFill>
        <p:spPr>
          <a:xfrm>
            <a:off x="9243846" y="3563007"/>
            <a:ext cx="2948153" cy="3294991"/>
          </a:xfrm>
          <a:prstGeom prst="rect">
            <a:avLst/>
          </a:prstGeom>
        </p:spPr>
      </p:pic>
      <p:grpSp>
        <p:nvGrpSpPr>
          <p:cNvPr id="38" name="Agrupar 37">
            <a:extLst>
              <a:ext uri="{FF2B5EF4-FFF2-40B4-BE49-F238E27FC236}">
                <a16:creationId xmlns:a16="http://schemas.microsoft.com/office/drawing/2014/main" id="{CBC88849-651C-D125-01C2-551A91D9E8E4}"/>
              </a:ext>
            </a:extLst>
          </p:cNvPr>
          <p:cNvGrpSpPr/>
          <p:nvPr userDrawn="1"/>
        </p:nvGrpSpPr>
        <p:grpSpPr>
          <a:xfrm>
            <a:off x="576263" y="262116"/>
            <a:ext cx="11039475" cy="337059"/>
            <a:chOff x="587375" y="273299"/>
            <a:chExt cx="11039475" cy="337059"/>
          </a:xfrm>
          <a:solidFill>
            <a:schemeClr val="bg1"/>
          </a:solidFill>
        </p:grpSpPr>
        <p:pic>
          <p:nvPicPr>
            <p:cNvPr id="39" name="Gráfico 38">
              <a:extLst>
                <a:ext uri="{FF2B5EF4-FFF2-40B4-BE49-F238E27FC236}">
                  <a16:creationId xmlns:a16="http://schemas.microsoft.com/office/drawing/2014/main" id="{110243D1-B968-00F3-A3C1-00E58DAE11D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289487"/>
              <a:ext cx="797786" cy="288561"/>
            </a:xfrm>
            <a:prstGeom prst="rect">
              <a:avLst/>
            </a:prstGeom>
          </p:spPr>
        </p:pic>
        <p:grpSp>
          <p:nvGrpSpPr>
            <p:cNvPr id="40" name="Gráfico 15">
              <a:extLst>
                <a:ext uri="{FF2B5EF4-FFF2-40B4-BE49-F238E27FC236}">
                  <a16:creationId xmlns:a16="http://schemas.microsoft.com/office/drawing/2014/main" id="{37165655-961A-5909-7E96-21C3B723DA3D}"/>
                </a:ext>
              </a:extLst>
            </p:cNvPr>
            <p:cNvGrpSpPr/>
            <p:nvPr userDrawn="1"/>
          </p:nvGrpSpPr>
          <p:grpSpPr>
            <a:xfrm>
              <a:off x="10663013" y="273299"/>
              <a:ext cx="963837" cy="337059"/>
              <a:chOff x="10663013" y="352838"/>
              <a:chExt cx="963837" cy="337059"/>
            </a:xfrm>
            <a:grpFill/>
          </p:grpSpPr>
          <p:grpSp>
            <p:nvGrpSpPr>
              <p:cNvPr id="41" name="Gráfico 15">
                <a:extLst>
                  <a:ext uri="{FF2B5EF4-FFF2-40B4-BE49-F238E27FC236}">
                    <a16:creationId xmlns:a16="http://schemas.microsoft.com/office/drawing/2014/main" id="{B8841A60-C818-1C70-396C-32518E710A4E}"/>
                  </a:ext>
                </a:extLst>
              </p:cNvPr>
              <p:cNvGrpSpPr/>
              <p:nvPr/>
            </p:nvGrpSpPr>
            <p:grpSpPr>
              <a:xfrm>
                <a:off x="10663013" y="352838"/>
                <a:ext cx="248122" cy="337059"/>
                <a:chOff x="10663013" y="352838"/>
                <a:chExt cx="248122" cy="337059"/>
              </a:xfrm>
              <a:grpFill/>
            </p:grpSpPr>
            <p:sp>
              <p:nvSpPr>
                <p:cNvPr id="65" name="Forma Livre 64">
                  <a:extLst>
                    <a:ext uri="{FF2B5EF4-FFF2-40B4-BE49-F238E27FC236}">
                      <a16:creationId xmlns:a16="http://schemas.microsoft.com/office/drawing/2014/main" id="{660B634A-8177-BB2D-C11E-D14721B12CBB}"/>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D17E5F98-C50F-183C-63D6-472779D3262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2" name="Gráfico 15">
                <a:extLst>
                  <a:ext uri="{FF2B5EF4-FFF2-40B4-BE49-F238E27FC236}">
                    <a16:creationId xmlns:a16="http://schemas.microsoft.com/office/drawing/2014/main" id="{E6BA4209-CF96-C6C6-E2F2-D9BE7AE8C3B6}"/>
                  </a:ext>
                </a:extLst>
              </p:cNvPr>
              <p:cNvGrpSpPr/>
              <p:nvPr/>
            </p:nvGrpSpPr>
            <p:grpSpPr>
              <a:xfrm>
                <a:off x="10983163" y="433517"/>
                <a:ext cx="643686" cy="175957"/>
                <a:chOff x="10983163" y="433517"/>
                <a:chExt cx="643686" cy="175957"/>
              </a:xfrm>
              <a:grpFill/>
            </p:grpSpPr>
            <p:grpSp>
              <p:nvGrpSpPr>
                <p:cNvPr id="43" name="Gráfico 15">
                  <a:extLst>
                    <a:ext uri="{FF2B5EF4-FFF2-40B4-BE49-F238E27FC236}">
                      <a16:creationId xmlns:a16="http://schemas.microsoft.com/office/drawing/2014/main" id="{2DF10D70-5576-6EC2-79FD-F87CAFE48ADB}"/>
                    </a:ext>
                  </a:extLst>
                </p:cNvPr>
                <p:cNvGrpSpPr/>
                <p:nvPr/>
              </p:nvGrpSpPr>
              <p:grpSpPr>
                <a:xfrm>
                  <a:off x="10983163" y="433517"/>
                  <a:ext cx="643686" cy="68129"/>
                  <a:chOff x="10983163" y="433517"/>
                  <a:chExt cx="643686" cy="68129"/>
                </a:xfrm>
                <a:grpFill/>
              </p:grpSpPr>
              <p:sp>
                <p:nvSpPr>
                  <p:cNvPr id="54" name="Forma Livre 53">
                    <a:extLst>
                      <a:ext uri="{FF2B5EF4-FFF2-40B4-BE49-F238E27FC236}">
                        <a16:creationId xmlns:a16="http://schemas.microsoft.com/office/drawing/2014/main" id="{4CE00EF2-07FF-375F-E40E-E2A5086C179D}"/>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028C57AD-2FF9-BBDA-05C7-62BF3ACBCD0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7AC407F-10DD-D7CE-8721-2BF529AA965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0490557-5B72-DBCB-FCDA-5BFB484CD6B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7971A46A-9C2F-8889-E75C-FC0E0CC2D6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82330AC0-6A55-1AB4-55E2-7FE6F5F82AF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D0B4AEF4-D8D2-2F86-EF05-C15EEBE94D9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86CB673-1070-9634-BD1B-DD229E6E163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464C9ADD-3DB6-960B-180D-C60F21C53FF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E6EB9F1D-C032-1C1C-5466-EC0F3F17B3A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CDDD7338-6D1B-1204-9009-ADB59452FA2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5D6A8F19-E773-49F8-7698-3CC9D0BAC59F}"/>
                    </a:ext>
                  </a:extLst>
                </p:cNvPr>
                <p:cNvGrpSpPr/>
                <p:nvPr/>
              </p:nvGrpSpPr>
              <p:grpSpPr>
                <a:xfrm>
                  <a:off x="10987200" y="524441"/>
                  <a:ext cx="639518" cy="85033"/>
                  <a:chOff x="10987200" y="524441"/>
                  <a:chExt cx="639518" cy="85033"/>
                </a:xfrm>
                <a:grpFill/>
              </p:grpSpPr>
              <p:sp>
                <p:nvSpPr>
                  <p:cNvPr id="45" name="Forma Livre 44">
                    <a:extLst>
                      <a:ext uri="{FF2B5EF4-FFF2-40B4-BE49-F238E27FC236}">
                        <a16:creationId xmlns:a16="http://schemas.microsoft.com/office/drawing/2014/main" id="{2162C586-92C5-DDB5-0DCC-DF2FE4A6F13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3C4EEC1D-2CEF-E9DC-A986-5A17CABF5F1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714C6483-70A0-E06B-E35E-EA9F3490068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BFE55107-83C7-7332-C75F-C89CB37933A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C63A5718-E086-302B-039B-4C89BEFED1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7560FB7-96F1-534A-0814-27D0F5754909}"/>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C3DFCF9-E9E3-C598-D785-8FA64A5D400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73D2A09E-C488-4BA4-B499-2AAB9593A712}"/>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718F4F8-676A-7A60-F4D8-702AD88880D2}"/>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350336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Conteúdo base">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C608F9F7-FFAF-EF75-67E1-08BCD5C1CD71}"/>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Imagem 1" descr="Uma imagem contendo Seta&#10;&#10;Descrição gerada automaticamente">
            <a:extLst>
              <a:ext uri="{FF2B5EF4-FFF2-40B4-BE49-F238E27FC236}">
                <a16:creationId xmlns:a16="http://schemas.microsoft.com/office/drawing/2014/main" id="{08CCC9B9-1AD2-5730-1AAB-CF961244AB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 r="-4"/>
          <a:stretch/>
        </p:blipFill>
        <p:spPr>
          <a:xfrm>
            <a:off x="0" y="0"/>
            <a:ext cx="12192000" cy="6858000"/>
          </a:xfrm>
          <a:prstGeom prst="rect">
            <a:avLst/>
          </a:prstGeom>
          <a:solidFill>
            <a:srgbClr val="CA5441"/>
          </a:solidFill>
        </p:spPr>
      </p:pic>
      <p:grpSp>
        <p:nvGrpSpPr>
          <p:cNvPr id="34" name="Agrupar 33">
            <a:extLst>
              <a:ext uri="{FF2B5EF4-FFF2-40B4-BE49-F238E27FC236}">
                <a16:creationId xmlns:a16="http://schemas.microsoft.com/office/drawing/2014/main" id="{0364B582-3C1F-1233-499F-B6AE9ACEDEB0}"/>
              </a:ext>
            </a:extLst>
          </p:cNvPr>
          <p:cNvGrpSpPr/>
          <p:nvPr userDrawn="1"/>
        </p:nvGrpSpPr>
        <p:grpSpPr>
          <a:xfrm>
            <a:off x="576263" y="262116"/>
            <a:ext cx="11039475" cy="337059"/>
            <a:chOff x="587375" y="273299"/>
            <a:chExt cx="11039475" cy="337059"/>
          </a:xfrm>
          <a:solidFill>
            <a:srgbClr val="CA5441"/>
          </a:solidFill>
        </p:grpSpPr>
        <p:pic>
          <p:nvPicPr>
            <p:cNvPr id="35" name="Gráfico 34">
              <a:extLst>
                <a:ext uri="{FF2B5EF4-FFF2-40B4-BE49-F238E27FC236}">
                  <a16:creationId xmlns:a16="http://schemas.microsoft.com/office/drawing/2014/main" id="{34E6BE81-D121-0D34-DA1C-49BE66CC76E5}"/>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36" name="Gráfico 15">
              <a:extLst>
                <a:ext uri="{FF2B5EF4-FFF2-40B4-BE49-F238E27FC236}">
                  <a16:creationId xmlns:a16="http://schemas.microsoft.com/office/drawing/2014/main" id="{795BAFC8-714B-C31F-8935-71049BF6C8AF}"/>
                </a:ext>
              </a:extLst>
            </p:cNvPr>
            <p:cNvGrpSpPr/>
            <p:nvPr/>
          </p:nvGrpSpPr>
          <p:grpSpPr>
            <a:xfrm>
              <a:off x="10663013" y="273299"/>
              <a:ext cx="963837" cy="337059"/>
              <a:chOff x="10663013" y="352838"/>
              <a:chExt cx="963837" cy="337059"/>
            </a:xfrm>
            <a:grpFill/>
          </p:grpSpPr>
          <p:grpSp>
            <p:nvGrpSpPr>
              <p:cNvPr id="37" name="Gráfico 15">
                <a:extLst>
                  <a:ext uri="{FF2B5EF4-FFF2-40B4-BE49-F238E27FC236}">
                    <a16:creationId xmlns:a16="http://schemas.microsoft.com/office/drawing/2014/main" id="{A507021F-E15E-3AA1-BB86-8CB8C7948DA1}"/>
                  </a:ext>
                </a:extLst>
              </p:cNvPr>
              <p:cNvGrpSpPr/>
              <p:nvPr/>
            </p:nvGrpSpPr>
            <p:grpSpPr>
              <a:xfrm>
                <a:off x="10663013" y="352838"/>
                <a:ext cx="248122" cy="337059"/>
                <a:chOff x="10663013" y="352838"/>
                <a:chExt cx="248122" cy="337059"/>
              </a:xfrm>
              <a:grpFill/>
            </p:grpSpPr>
            <p:sp>
              <p:nvSpPr>
                <p:cNvPr id="61" name="Forma Livre 60">
                  <a:extLst>
                    <a:ext uri="{FF2B5EF4-FFF2-40B4-BE49-F238E27FC236}">
                      <a16:creationId xmlns:a16="http://schemas.microsoft.com/office/drawing/2014/main" id="{717F8B8C-49A7-9E0E-15E0-B21127250202}"/>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23423DDF-58BE-84E5-A94A-A816819FB695}"/>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grpSp>
          <p:grpSp>
            <p:nvGrpSpPr>
              <p:cNvPr id="38" name="Gráfico 15">
                <a:extLst>
                  <a:ext uri="{FF2B5EF4-FFF2-40B4-BE49-F238E27FC236}">
                    <a16:creationId xmlns:a16="http://schemas.microsoft.com/office/drawing/2014/main" id="{1309C8B6-E887-1634-0A08-3BDAC7C32984}"/>
                  </a:ext>
                </a:extLst>
              </p:cNvPr>
              <p:cNvGrpSpPr/>
              <p:nvPr/>
            </p:nvGrpSpPr>
            <p:grpSpPr>
              <a:xfrm>
                <a:off x="10983163" y="433517"/>
                <a:ext cx="643686" cy="175957"/>
                <a:chOff x="10983163" y="433517"/>
                <a:chExt cx="643686" cy="175957"/>
              </a:xfrm>
              <a:grpFill/>
            </p:grpSpPr>
            <p:grpSp>
              <p:nvGrpSpPr>
                <p:cNvPr id="39" name="Gráfico 15">
                  <a:extLst>
                    <a:ext uri="{FF2B5EF4-FFF2-40B4-BE49-F238E27FC236}">
                      <a16:creationId xmlns:a16="http://schemas.microsoft.com/office/drawing/2014/main" id="{4D331F54-B089-2EC4-35FC-8DC83D08115F}"/>
                    </a:ext>
                  </a:extLst>
                </p:cNvPr>
                <p:cNvGrpSpPr/>
                <p:nvPr/>
              </p:nvGrpSpPr>
              <p:grpSpPr>
                <a:xfrm>
                  <a:off x="10983163" y="433517"/>
                  <a:ext cx="643686" cy="68129"/>
                  <a:chOff x="10983163" y="433517"/>
                  <a:chExt cx="643686" cy="68129"/>
                </a:xfrm>
                <a:grpFill/>
              </p:grpSpPr>
              <p:sp>
                <p:nvSpPr>
                  <p:cNvPr id="50" name="Forma Livre 49">
                    <a:extLst>
                      <a:ext uri="{FF2B5EF4-FFF2-40B4-BE49-F238E27FC236}">
                        <a16:creationId xmlns:a16="http://schemas.microsoft.com/office/drawing/2014/main" id="{B0C32AE1-168B-8F89-4593-C8C1A33F3276}"/>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731377C-A85E-156A-06B7-E375564AA57A}"/>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6969C5FC-5931-E78B-E0AB-C92DB75D6F73}"/>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ECE137C-C710-7500-0717-08454BDC6ABA}"/>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4" name="Forma Livre 53">
                    <a:extLst>
                      <a:ext uri="{FF2B5EF4-FFF2-40B4-BE49-F238E27FC236}">
                        <a16:creationId xmlns:a16="http://schemas.microsoft.com/office/drawing/2014/main" id="{50B741F2-7633-1042-A538-C12C07135641}"/>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43107AC0-A231-864E-1CD2-E34A2855F4C1}"/>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56ED1FFF-9FB7-5A10-9311-27B5A4F802D7}"/>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9E1628C7-800A-3851-9C1F-87C5C8E6307B}"/>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413DF3DA-0419-AE67-BD87-28D69A85211D}"/>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0DA83C16-F01B-8DBF-6A6F-C6CB960F025F}"/>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0392D85E-56F1-74AB-8814-29177B643C26}"/>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grpSp>
            <p:grpSp>
              <p:nvGrpSpPr>
                <p:cNvPr id="40" name="Gráfico 15">
                  <a:extLst>
                    <a:ext uri="{FF2B5EF4-FFF2-40B4-BE49-F238E27FC236}">
                      <a16:creationId xmlns:a16="http://schemas.microsoft.com/office/drawing/2014/main" id="{2369B660-F91E-43B4-E828-12ABBA9F6277}"/>
                    </a:ext>
                  </a:extLst>
                </p:cNvPr>
                <p:cNvGrpSpPr/>
                <p:nvPr/>
              </p:nvGrpSpPr>
              <p:grpSpPr>
                <a:xfrm>
                  <a:off x="10987200" y="524441"/>
                  <a:ext cx="639518" cy="85033"/>
                  <a:chOff x="10987200" y="524441"/>
                  <a:chExt cx="639518" cy="85033"/>
                </a:xfrm>
                <a:grpFill/>
              </p:grpSpPr>
              <p:sp>
                <p:nvSpPr>
                  <p:cNvPr id="41" name="Forma Livre 40">
                    <a:extLst>
                      <a:ext uri="{FF2B5EF4-FFF2-40B4-BE49-F238E27FC236}">
                        <a16:creationId xmlns:a16="http://schemas.microsoft.com/office/drawing/2014/main" id="{AAA0DB65-789F-C634-0B92-F06507DBE6E0}"/>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2" name="Forma Livre 41">
                    <a:extLst>
                      <a:ext uri="{FF2B5EF4-FFF2-40B4-BE49-F238E27FC236}">
                        <a16:creationId xmlns:a16="http://schemas.microsoft.com/office/drawing/2014/main" id="{C595703C-E712-67F0-297C-07E895736379}"/>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3" name="Forma Livre 42">
                    <a:extLst>
                      <a:ext uri="{FF2B5EF4-FFF2-40B4-BE49-F238E27FC236}">
                        <a16:creationId xmlns:a16="http://schemas.microsoft.com/office/drawing/2014/main" id="{74EDB7DC-FF46-287E-F742-FB6B99A623EF}"/>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4" name="Forma Livre 43">
                    <a:extLst>
                      <a:ext uri="{FF2B5EF4-FFF2-40B4-BE49-F238E27FC236}">
                        <a16:creationId xmlns:a16="http://schemas.microsoft.com/office/drawing/2014/main" id="{DCCE5C45-E74F-37F9-99B2-E227F4B288B1}"/>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5" name="Forma Livre 44">
                    <a:extLst>
                      <a:ext uri="{FF2B5EF4-FFF2-40B4-BE49-F238E27FC236}">
                        <a16:creationId xmlns:a16="http://schemas.microsoft.com/office/drawing/2014/main" id="{EAF47766-425E-9444-EA0D-84533645B98C}"/>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9A164697-F7E1-8FBE-8A55-7035E82B9266}"/>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5EE7621E-BD57-5141-9473-6F75C355C578}"/>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7FC4A90E-CFB3-2612-1B67-E74E2DBDD30E}"/>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1176B2CC-8E02-73B2-563C-6AF23B8B8573}"/>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232318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Conteúdo base">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C608F9F7-FFAF-EF75-67E1-08BCD5C1CD71}"/>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Imagem 1" descr="Uma imagem contendo Seta&#10;&#10;Descrição gerada automaticamente">
            <a:extLst>
              <a:ext uri="{FF2B5EF4-FFF2-40B4-BE49-F238E27FC236}">
                <a16:creationId xmlns:a16="http://schemas.microsoft.com/office/drawing/2014/main" id="{08CCC9B9-1AD2-5730-1AAB-CF961244AB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 r="-4"/>
          <a:stretch/>
        </p:blipFill>
        <p:spPr>
          <a:xfrm>
            <a:off x="0" y="0"/>
            <a:ext cx="12192000" cy="6858000"/>
          </a:xfrm>
          <a:prstGeom prst="rect">
            <a:avLst/>
          </a:prstGeom>
          <a:solidFill>
            <a:srgbClr val="CA5441"/>
          </a:solidFill>
        </p:spPr>
      </p:pic>
      <p:grpSp>
        <p:nvGrpSpPr>
          <p:cNvPr id="34" name="Agrupar 33">
            <a:extLst>
              <a:ext uri="{FF2B5EF4-FFF2-40B4-BE49-F238E27FC236}">
                <a16:creationId xmlns:a16="http://schemas.microsoft.com/office/drawing/2014/main" id="{0364B582-3C1F-1233-499F-B6AE9ACEDEB0}"/>
              </a:ext>
            </a:extLst>
          </p:cNvPr>
          <p:cNvGrpSpPr/>
          <p:nvPr userDrawn="1"/>
        </p:nvGrpSpPr>
        <p:grpSpPr>
          <a:xfrm>
            <a:off x="576263" y="262116"/>
            <a:ext cx="11039475" cy="337059"/>
            <a:chOff x="587375" y="273299"/>
            <a:chExt cx="11039475" cy="337059"/>
          </a:xfrm>
          <a:solidFill>
            <a:srgbClr val="CA5441"/>
          </a:solidFill>
        </p:grpSpPr>
        <p:pic>
          <p:nvPicPr>
            <p:cNvPr id="35" name="Gráfico 34">
              <a:extLst>
                <a:ext uri="{FF2B5EF4-FFF2-40B4-BE49-F238E27FC236}">
                  <a16:creationId xmlns:a16="http://schemas.microsoft.com/office/drawing/2014/main" id="{34E6BE81-D121-0D34-DA1C-49BE66CC76E5}"/>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36" name="Gráfico 15">
              <a:extLst>
                <a:ext uri="{FF2B5EF4-FFF2-40B4-BE49-F238E27FC236}">
                  <a16:creationId xmlns:a16="http://schemas.microsoft.com/office/drawing/2014/main" id="{795BAFC8-714B-C31F-8935-71049BF6C8AF}"/>
                </a:ext>
              </a:extLst>
            </p:cNvPr>
            <p:cNvGrpSpPr/>
            <p:nvPr/>
          </p:nvGrpSpPr>
          <p:grpSpPr>
            <a:xfrm>
              <a:off x="10663013" y="273299"/>
              <a:ext cx="963837" cy="337059"/>
              <a:chOff x="10663013" y="352838"/>
              <a:chExt cx="963837" cy="337059"/>
            </a:xfrm>
            <a:grpFill/>
          </p:grpSpPr>
          <p:grpSp>
            <p:nvGrpSpPr>
              <p:cNvPr id="37" name="Gráfico 15">
                <a:extLst>
                  <a:ext uri="{FF2B5EF4-FFF2-40B4-BE49-F238E27FC236}">
                    <a16:creationId xmlns:a16="http://schemas.microsoft.com/office/drawing/2014/main" id="{A507021F-E15E-3AA1-BB86-8CB8C7948DA1}"/>
                  </a:ext>
                </a:extLst>
              </p:cNvPr>
              <p:cNvGrpSpPr/>
              <p:nvPr/>
            </p:nvGrpSpPr>
            <p:grpSpPr>
              <a:xfrm>
                <a:off x="10663013" y="352838"/>
                <a:ext cx="248122" cy="337059"/>
                <a:chOff x="10663013" y="352838"/>
                <a:chExt cx="248122" cy="337059"/>
              </a:xfrm>
              <a:grpFill/>
            </p:grpSpPr>
            <p:sp>
              <p:nvSpPr>
                <p:cNvPr id="61" name="Forma Livre 60">
                  <a:extLst>
                    <a:ext uri="{FF2B5EF4-FFF2-40B4-BE49-F238E27FC236}">
                      <a16:creationId xmlns:a16="http://schemas.microsoft.com/office/drawing/2014/main" id="{717F8B8C-49A7-9E0E-15E0-B21127250202}"/>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23423DDF-58BE-84E5-A94A-A816819FB695}"/>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grpSp>
          <p:grpSp>
            <p:nvGrpSpPr>
              <p:cNvPr id="38" name="Gráfico 15">
                <a:extLst>
                  <a:ext uri="{FF2B5EF4-FFF2-40B4-BE49-F238E27FC236}">
                    <a16:creationId xmlns:a16="http://schemas.microsoft.com/office/drawing/2014/main" id="{1309C8B6-E887-1634-0A08-3BDAC7C32984}"/>
                  </a:ext>
                </a:extLst>
              </p:cNvPr>
              <p:cNvGrpSpPr/>
              <p:nvPr/>
            </p:nvGrpSpPr>
            <p:grpSpPr>
              <a:xfrm>
                <a:off x="10983163" y="433517"/>
                <a:ext cx="643686" cy="175957"/>
                <a:chOff x="10983163" y="433517"/>
                <a:chExt cx="643686" cy="175957"/>
              </a:xfrm>
              <a:grpFill/>
            </p:grpSpPr>
            <p:grpSp>
              <p:nvGrpSpPr>
                <p:cNvPr id="39" name="Gráfico 15">
                  <a:extLst>
                    <a:ext uri="{FF2B5EF4-FFF2-40B4-BE49-F238E27FC236}">
                      <a16:creationId xmlns:a16="http://schemas.microsoft.com/office/drawing/2014/main" id="{4D331F54-B089-2EC4-35FC-8DC83D08115F}"/>
                    </a:ext>
                  </a:extLst>
                </p:cNvPr>
                <p:cNvGrpSpPr/>
                <p:nvPr/>
              </p:nvGrpSpPr>
              <p:grpSpPr>
                <a:xfrm>
                  <a:off x="10983163" y="433517"/>
                  <a:ext cx="643686" cy="68129"/>
                  <a:chOff x="10983163" y="433517"/>
                  <a:chExt cx="643686" cy="68129"/>
                </a:xfrm>
                <a:grpFill/>
              </p:grpSpPr>
              <p:sp>
                <p:nvSpPr>
                  <p:cNvPr id="50" name="Forma Livre 49">
                    <a:extLst>
                      <a:ext uri="{FF2B5EF4-FFF2-40B4-BE49-F238E27FC236}">
                        <a16:creationId xmlns:a16="http://schemas.microsoft.com/office/drawing/2014/main" id="{B0C32AE1-168B-8F89-4593-C8C1A33F3276}"/>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731377C-A85E-156A-06B7-E375564AA57A}"/>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6969C5FC-5931-E78B-E0AB-C92DB75D6F73}"/>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ECE137C-C710-7500-0717-08454BDC6ABA}"/>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4" name="Forma Livre 53">
                    <a:extLst>
                      <a:ext uri="{FF2B5EF4-FFF2-40B4-BE49-F238E27FC236}">
                        <a16:creationId xmlns:a16="http://schemas.microsoft.com/office/drawing/2014/main" id="{50B741F2-7633-1042-A538-C12C07135641}"/>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43107AC0-A231-864E-1CD2-E34A2855F4C1}"/>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56ED1FFF-9FB7-5A10-9311-27B5A4F802D7}"/>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9E1628C7-800A-3851-9C1F-87C5C8E6307B}"/>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413DF3DA-0419-AE67-BD87-28D69A85211D}"/>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0DA83C16-F01B-8DBF-6A6F-C6CB960F025F}"/>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0392D85E-56F1-74AB-8814-29177B643C26}"/>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grpSp>
            <p:grpSp>
              <p:nvGrpSpPr>
                <p:cNvPr id="40" name="Gráfico 15">
                  <a:extLst>
                    <a:ext uri="{FF2B5EF4-FFF2-40B4-BE49-F238E27FC236}">
                      <a16:creationId xmlns:a16="http://schemas.microsoft.com/office/drawing/2014/main" id="{2369B660-F91E-43B4-E828-12ABBA9F6277}"/>
                    </a:ext>
                  </a:extLst>
                </p:cNvPr>
                <p:cNvGrpSpPr/>
                <p:nvPr/>
              </p:nvGrpSpPr>
              <p:grpSpPr>
                <a:xfrm>
                  <a:off x="10987200" y="524441"/>
                  <a:ext cx="639518" cy="85033"/>
                  <a:chOff x="10987200" y="524441"/>
                  <a:chExt cx="639518" cy="85033"/>
                </a:xfrm>
                <a:grpFill/>
              </p:grpSpPr>
              <p:sp>
                <p:nvSpPr>
                  <p:cNvPr id="41" name="Forma Livre 40">
                    <a:extLst>
                      <a:ext uri="{FF2B5EF4-FFF2-40B4-BE49-F238E27FC236}">
                        <a16:creationId xmlns:a16="http://schemas.microsoft.com/office/drawing/2014/main" id="{AAA0DB65-789F-C634-0B92-F06507DBE6E0}"/>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2" name="Forma Livre 41">
                    <a:extLst>
                      <a:ext uri="{FF2B5EF4-FFF2-40B4-BE49-F238E27FC236}">
                        <a16:creationId xmlns:a16="http://schemas.microsoft.com/office/drawing/2014/main" id="{C595703C-E712-67F0-297C-07E895736379}"/>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3" name="Forma Livre 42">
                    <a:extLst>
                      <a:ext uri="{FF2B5EF4-FFF2-40B4-BE49-F238E27FC236}">
                        <a16:creationId xmlns:a16="http://schemas.microsoft.com/office/drawing/2014/main" id="{74EDB7DC-FF46-287E-F742-FB6B99A623EF}"/>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4" name="Forma Livre 43">
                    <a:extLst>
                      <a:ext uri="{FF2B5EF4-FFF2-40B4-BE49-F238E27FC236}">
                        <a16:creationId xmlns:a16="http://schemas.microsoft.com/office/drawing/2014/main" id="{DCCE5C45-E74F-37F9-99B2-E227F4B288B1}"/>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5" name="Forma Livre 44">
                    <a:extLst>
                      <a:ext uri="{FF2B5EF4-FFF2-40B4-BE49-F238E27FC236}">
                        <a16:creationId xmlns:a16="http://schemas.microsoft.com/office/drawing/2014/main" id="{EAF47766-425E-9444-EA0D-84533645B98C}"/>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9A164697-F7E1-8FBE-8A55-7035E82B9266}"/>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5EE7621E-BD57-5141-9473-6F75C355C578}"/>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7FC4A90E-CFB3-2612-1B67-E74E2DBDD30E}"/>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1176B2CC-8E02-73B2-563C-6AF23B8B8573}"/>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solidFill>
                    <a:schemeClr val="bg1"/>
                  </a:solid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30669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Conteúdo base">
    <p:spTree>
      <p:nvGrpSpPr>
        <p:cNvPr id="1" name=""/>
        <p:cNvGrpSpPr/>
        <p:nvPr/>
      </p:nvGrpSpPr>
      <p:grpSpPr>
        <a:xfrm>
          <a:off x="0" y="0"/>
          <a:ext cx="0" cy="0"/>
          <a:chOff x="0" y="0"/>
          <a:chExt cx="0" cy="0"/>
        </a:xfrm>
      </p:grpSpPr>
      <p:grpSp>
        <p:nvGrpSpPr>
          <p:cNvPr id="33" name="Agrupar 32">
            <a:extLst>
              <a:ext uri="{FF2B5EF4-FFF2-40B4-BE49-F238E27FC236}">
                <a16:creationId xmlns:a16="http://schemas.microsoft.com/office/drawing/2014/main" id="{26CA1910-833C-0923-4688-9165E78AE4B4}"/>
              </a:ext>
            </a:extLst>
          </p:cNvPr>
          <p:cNvGrpSpPr/>
          <p:nvPr userDrawn="1"/>
        </p:nvGrpSpPr>
        <p:grpSpPr>
          <a:xfrm>
            <a:off x="576263" y="262116"/>
            <a:ext cx="11039475" cy="337059"/>
            <a:chOff x="587375" y="273299"/>
            <a:chExt cx="11039475" cy="337059"/>
          </a:xfrm>
          <a:solidFill>
            <a:srgbClr val="CA5441"/>
          </a:solidFill>
        </p:grpSpPr>
        <p:pic>
          <p:nvPicPr>
            <p:cNvPr id="34" name="Gráfico 33">
              <a:extLst>
                <a:ext uri="{FF2B5EF4-FFF2-40B4-BE49-F238E27FC236}">
                  <a16:creationId xmlns:a16="http://schemas.microsoft.com/office/drawing/2014/main" id="{E61FA0BA-5464-1687-041D-C22DD3337BE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87375" y="289487"/>
              <a:ext cx="797786" cy="288561"/>
            </a:xfrm>
            <a:prstGeom prst="rect">
              <a:avLst/>
            </a:prstGeom>
          </p:spPr>
        </p:pic>
        <p:grpSp>
          <p:nvGrpSpPr>
            <p:cNvPr id="35" name="Gráfico 15">
              <a:extLst>
                <a:ext uri="{FF2B5EF4-FFF2-40B4-BE49-F238E27FC236}">
                  <a16:creationId xmlns:a16="http://schemas.microsoft.com/office/drawing/2014/main" id="{867FBDD3-B9C4-322A-5B51-BCC19D44A98C}"/>
                </a:ext>
              </a:extLst>
            </p:cNvPr>
            <p:cNvGrpSpPr/>
            <p:nvPr/>
          </p:nvGrpSpPr>
          <p:grpSpPr>
            <a:xfrm>
              <a:off x="10663013" y="273299"/>
              <a:ext cx="963837" cy="337059"/>
              <a:chOff x="10663013" y="352838"/>
              <a:chExt cx="963837" cy="337059"/>
            </a:xfrm>
            <a:grpFill/>
          </p:grpSpPr>
          <p:grpSp>
            <p:nvGrpSpPr>
              <p:cNvPr id="36" name="Gráfico 15">
                <a:extLst>
                  <a:ext uri="{FF2B5EF4-FFF2-40B4-BE49-F238E27FC236}">
                    <a16:creationId xmlns:a16="http://schemas.microsoft.com/office/drawing/2014/main" id="{431B07EE-FC55-C812-FB45-E0E68C220B0D}"/>
                  </a:ext>
                </a:extLst>
              </p:cNvPr>
              <p:cNvGrpSpPr/>
              <p:nvPr/>
            </p:nvGrpSpPr>
            <p:grpSpPr>
              <a:xfrm>
                <a:off x="10663013" y="352838"/>
                <a:ext cx="248122" cy="337059"/>
                <a:chOff x="10663013" y="352838"/>
                <a:chExt cx="248122" cy="337059"/>
              </a:xfrm>
              <a:grpFill/>
            </p:grpSpPr>
            <p:sp>
              <p:nvSpPr>
                <p:cNvPr id="60" name="Forma Livre 59">
                  <a:extLst>
                    <a:ext uri="{FF2B5EF4-FFF2-40B4-BE49-F238E27FC236}">
                      <a16:creationId xmlns:a16="http://schemas.microsoft.com/office/drawing/2014/main" id="{46CE88F0-4AEE-1D88-94C6-A5BF41FA8078}"/>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6146B49-AB61-AC9F-637D-8DD35E892CBC}"/>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37" name="Gráfico 15">
                <a:extLst>
                  <a:ext uri="{FF2B5EF4-FFF2-40B4-BE49-F238E27FC236}">
                    <a16:creationId xmlns:a16="http://schemas.microsoft.com/office/drawing/2014/main" id="{09433497-181B-962E-1F39-6D3E1CCEDD7A}"/>
                  </a:ext>
                </a:extLst>
              </p:cNvPr>
              <p:cNvGrpSpPr/>
              <p:nvPr/>
            </p:nvGrpSpPr>
            <p:grpSpPr>
              <a:xfrm>
                <a:off x="10983163" y="433517"/>
                <a:ext cx="643686" cy="175957"/>
                <a:chOff x="10983163" y="433517"/>
                <a:chExt cx="643686" cy="175957"/>
              </a:xfrm>
              <a:grpFill/>
            </p:grpSpPr>
            <p:grpSp>
              <p:nvGrpSpPr>
                <p:cNvPr id="38" name="Gráfico 15">
                  <a:extLst>
                    <a:ext uri="{FF2B5EF4-FFF2-40B4-BE49-F238E27FC236}">
                      <a16:creationId xmlns:a16="http://schemas.microsoft.com/office/drawing/2014/main" id="{14ED2609-B995-D91F-D664-09007C825000}"/>
                    </a:ext>
                  </a:extLst>
                </p:cNvPr>
                <p:cNvGrpSpPr/>
                <p:nvPr/>
              </p:nvGrpSpPr>
              <p:grpSpPr>
                <a:xfrm>
                  <a:off x="10983163" y="433517"/>
                  <a:ext cx="643686" cy="68129"/>
                  <a:chOff x="10983163" y="433517"/>
                  <a:chExt cx="643686" cy="68129"/>
                </a:xfrm>
                <a:grpFill/>
              </p:grpSpPr>
              <p:sp>
                <p:nvSpPr>
                  <p:cNvPr id="49" name="Forma Livre 48">
                    <a:extLst>
                      <a:ext uri="{FF2B5EF4-FFF2-40B4-BE49-F238E27FC236}">
                        <a16:creationId xmlns:a16="http://schemas.microsoft.com/office/drawing/2014/main" id="{C48DA216-26AF-0ADC-B801-0835A0D96022}"/>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079939C7-368A-E7FD-A77D-8D72E8AEB135}"/>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A8E6C84C-4181-5D94-6A61-0599AA622483}"/>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A8684827-F2EF-AD67-B863-406F57F05FC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8AD3A029-EA5A-EA29-8623-5EB28D2BF529}"/>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4" name="Forma Livre 53">
                    <a:extLst>
                      <a:ext uri="{FF2B5EF4-FFF2-40B4-BE49-F238E27FC236}">
                        <a16:creationId xmlns:a16="http://schemas.microsoft.com/office/drawing/2014/main" id="{E0BA229E-B964-5FCB-80D8-3D3AE10E9EA2}"/>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279B395F-C4AD-B4A5-E891-130CBCE8782A}"/>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C0B64897-2FB3-5533-E9D9-D2911F7A170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308A619-5BB8-9919-5AE2-CE313703E446}"/>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D3D87112-5CC0-5458-B89B-F47FA53C9381}"/>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E3786D88-A52B-B4B4-BAC8-5C6367EA00BE}"/>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39" name="Gráfico 15">
                  <a:extLst>
                    <a:ext uri="{FF2B5EF4-FFF2-40B4-BE49-F238E27FC236}">
                      <a16:creationId xmlns:a16="http://schemas.microsoft.com/office/drawing/2014/main" id="{A7A35479-C376-FECD-45F2-473F63BDFABF}"/>
                    </a:ext>
                  </a:extLst>
                </p:cNvPr>
                <p:cNvGrpSpPr/>
                <p:nvPr/>
              </p:nvGrpSpPr>
              <p:grpSpPr>
                <a:xfrm>
                  <a:off x="10987200" y="524441"/>
                  <a:ext cx="639518" cy="85033"/>
                  <a:chOff x="10987200" y="524441"/>
                  <a:chExt cx="639518" cy="85033"/>
                </a:xfrm>
                <a:grpFill/>
              </p:grpSpPr>
              <p:sp>
                <p:nvSpPr>
                  <p:cNvPr id="40" name="Forma Livre 39">
                    <a:extLst>
                      <a:ext uri="{FF2B5EF4-FFF2-40B4-BE49-F238E27FC236}">
                        <a16:creationId xmlns:a16="http://schemas.microsoft.com/office/drawing/2014/main" id="{FB0585B1-E05A-E831-21A4-F7EF882C7371}"/>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1" name="Forma Livre 40">
                    <a:extLst>
                      <a:ext uri="{FF2B5EF4-FFF2-40B4-BE49-F238E27FC236}">
                        <a16:creationId xmlns:a16="http://schemas.microsoft.com/office/drawing/2014/main" id="{B4ED355A-4035-48D1-41A6-D1B23674FC0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2" name="Forma Livre 41">
                    <a:extLst>
                      <a:ext uri="{FF2B5EF4-FFF2-40B4-BE49-F238E27FC236}">
                        <a16:creationId xmlns:a16="http://schemas.microsoft.com/office/drawing/2014/main" id="{9CE6885E-FE1A-8C8A-A85E-8585E8C3853C}"/>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3" name="Forma Livre 42">
                    <a:extLst>
                      <a:ext uri="{FF2B5EF4-FFF2-40B4-BE49-F238E27FC236}">
                        <a16:creationId xmlns:a16="http://schemas.microsoft.com/office/drawing/2014/main" id="{5F341E6B-96B5-D97B-5940-600F48785E5D}"/>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4" name="Forma Livre 43">
                    <a:extLst>
                      <a:ext uri="{FF2B5EF4-FFF2-40B4-BE49-F238E27FC236}">
                        <a16:creationId xmlns:a16="http://schemas.microsoft.com/office/drawing/2014/main" id="{9DA755ED-51F6-FF4A-803C-91CAF34EE411}"/>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5" name="Forma Livre 44">
                    <a:extLst>
                      <a:ext uri="{FF2B5EF4-FFF2-40B4-BE49-F238E27FC236}">
                        <a16:creationId xmlns:a16="http://schemas.microsoft.com/office/drawing/2014/main" id="{BC773D11-F0DE-4352-C34A-F37091C8FE4B}"/>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88A147BA-95F2-F929-091C-688C5327BC5B}"/>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51A31FC2-D871-842A-5A8C-736EF9127418}"/>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5FB77C35-EB36-66C5-DC72-AF95A409819D}"/>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120180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73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pic>
        <p:nvPicPr>
          <p:cNvPr id="8" name="Imagem 7" descr="Foto em preto e branco&#10;&#10;Descrição gerada automaticamente">
            <a:extLst>
              <a:ext uri="{FF2B5EF4-FFF2-40B4-BE49-F238E27FC236}">
                <a16:creationId xmlns:a16="http://schemas.microsoft.com/office/drawing/2014/main" id="{0903BAD8-83DC-8BCA-B96E-4297BC684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373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7994E-0018-3196-A65F-7B67CDDDC003}"/>
              </a:ext>
            </a:extLst>
          </p:cNvPr>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BFF6891-3D95-11FF-E373-5DB54A968DB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76E4F4E3-948C-504C-91B8-BF41ED0D56FC}"/>
              </a:ext>
            </a:extLst>
          </p:cNvPr>
          <p:cNvSpPr>
            <a:spLocks noGrp="1"/>
          </p:cNvSpPr>
          <p:nvPr>
            <p:ph sz="half" idx="2"/>
          </p:nvPr>
        </p:nvSpPr>
        <p:spPr>
          <a:xfrm>
            <a:off x="839788" y="2505075"/>
            <a:ext cx="5157787" cy="368458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BFA7A53-9DA7-FD6B-7AFA-64207506699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7F1B66F-7B06-B789-708F-4CCE86A95DD7}"/>
              </a:ext>
            </a:extLst>
          </p:cNvPr>
          <p:cNvSpPr>
            <a:spLocks noGrp="1"/>
          </p:cNvSpPr>
          <p:nvPr>
            <p:ph sz="quarter" idx="4"/>
          </p:nvPr>
        </p:nvSpPr>
        <p:spPr>
          <a:xfrm>
            <a:off x="6172200" y="2505075"/>
            <a:ext cx="5183188" cy="368458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73AB0B4-8731-5C10-D5A0-FDA9ACBC9F50}"/>
              </a:ext>
            </a:extLst>
          </p:cNvPr>
          <p:cNvSpPr>
            <a:spLocks noGrp="1"/>
          </p:cNvSpPr>
          <p:nvPr>
            <p:ph type="dt" sz="half" idx="10"/>
          </p:nvPr>
        </p:nvSpPr>
        <p:spPr>
          <a:xfrm>
            <a:off x="838200" y="6356350"/>
            <a:ext cx="2743200" cy="365125"/>
          </a:xfrm>
          <a:prstGeom prst="rect">
            <a:avLst/>
          </a:prstGeom>
        </p:spPr>
        <p:txBody>
          <a:bodyPr/>
          <a:lstStyle/>
          <a:p>
            <a:fld id="{F5D1E667-4805-0940-B3C7-235128938DCC}" type="datetimeFigureOut">
              <a:rPr lang="pt-BR" smtClean="0"/>
              <a:t>11/05/2026</a:t>
            </a:fld>
            <a:endParaRPr lang="pt-BR"/>
          </a:p>
        </p:txBody>
      </p:sp>
      <p:sp>
        <p:nvSpPr>
          <p:cNvPr id="8" name="Espaço Reservado para Rodapé 7">
            <a:extLst>
              <a:ext uri="{FF2B5EF4-FFF2-40B4-BE49-F238E27FC236}">
                <a16:creationId xmlns:a16="http://schemas.microsoft.com/office/drawing/2014/main" id="{BA3BE583-330C-F233-6015-01C9EC5428CC}"/>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96967F59-3C68-E930-0106-9E0FD238714C}"/>
              </a:ext>
            </a:extLst>
          </p:cNvPr>
          <p:cNvSpPr>
            <a:spLocks noGrp="1"/>
          </p:cNvSpPr>
          <p:nvPr>
            <p:ph type="sldNum" sz="quarter" idx="12"/>
          </p:nvPr>
        </p:nvSpPr>
        <p:spPr>
          <a:xfrm>
            <a:off x="8610600" y="6356350"/>
            <a:ext cx="2743200" cy="365125"/>
          </a:xfrm>
          <a:prstGeom prst="rect">
            <a:avLst/>
          </a:prstGeom>
        </p:spPr>
        <p:txBody>
          <a:bodyPr/>
          <a:lstStyle/>
          <a:p>
            <a:fld id="{8268408B-8A8C-4F48-9863-DC31AAC2C0C5}" type="slidenum">
              <a:rPr lang="pt-BR" smtClean="0"/>
              <a:t>‹nº›</a:t>
            </a:fld>
            <a:endParaRPr lang="pt-BR"/>
          </a:p>
        </p:txBody>
      </p:sp>
    </p:spTree>
    <p:extLst>
      <p:ext uri="{BB962C8B-B14F-4D97-AF65-F5344CB8AC3E}">
        <p14:creationId xmlns:p14="http://schemas.microsoft.com/office/powerpoint/2010/main" val="394471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2ED8F7-35D6-51FD-E8A9-E47E9B9AA4F6}"/>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094728D-3C22-8439-0078-7A1E28F2D2A1}"/>
              </a:ext>
            </a:extLst>
          </p:cNvPr>
          <p:cNvSpPr>
            <a:spLocks noGrp="1"/>
          </p:cNvSpPr>
          <p:nvPr>
            <p:ph type="dt" sz="half" idx="10"/>
          </p:nvPr>
        </p:nvSpPr>
        <p:spPr>
          <a:xfrm>
            <a:off x="838200" y="6356350"/>
            <a:ext cx="2743200" cy="365125"/>
          </a:xfrm>
          <a:prstGeom prst="rect">
            <a:avLst/>
          </a:prstGeom>
        </p:spPr>
        <p:txBody>
          <a:bodyPr/>
          <a:lstStyle/>
          <a:p>
            <a:fld id="{F5D1E667-4805-0940-B3C7-235128938DCC}" type="datetimeFigureOut">
              <a:rPr lang="pt-BR" smtClean="0"/>
              <a:t>11/05/2026</a:t>
            </a:fld>
            <a:endParaRPr lang="pt-BR"/>
          </a:p>
        </p:txBody>
      </p:sp>
      <p:sp>
        <p:nvSpPr>
          <p:cNvPr id="4" name="Espaço Reservado para Rodapé 3">
            <a:extLst>
              <a:ext uri="{FF2B5EF4-FFF2-40B4-BE49-F238E27FC236}">
                <a16:creationId xmlns:a16="http://schemas.microsoft.com/office/drawing/2014/main" id="{1D0CE7D2-5858-B43A-3565-DA43DE45A89E}"/>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190B0041-8CD1-7BD2-64D9-7A5ADBA38873}"/>
              </a:ext>
            </a:extLst>
          </p:cNvPr>
          <p:cNvSpPr>
            <a:spLocks noGrp="1"/>
          </p:cNvSpPr>
          <p:nvPr>
            <p:ph type="sldNum" sz="quarter" idx="12"/>
          </p:nvPr>
        </p:nvSpPr>
        <p:spPr>
          <a:xfrm>
            <a:off x="8610600" y="6356350"/>
            <a:ext cx="2743200" cy="365125"/>
          </a:xfrm>
          <a:prstGeom prst="rect">
            <a:avLst/>
          </a:prstGeom>
        </p:spPr>
        <p:txBody>
          <a:bodyPr/>
          <a:lstStyle/>
          <a:p>
            <a:fld id="{8268408B-8A8C-4F48-9863-DC31AAC2C0C5}" type="slidenum">
              <a:rPr lang="pt-BR" smtClean="0"/>
              <a:t>‹nº›</a:t>
            </a:fld>
            <a:endParaRPr lang="pt-BR"/>
          </a:p>
        </p:txBody>
      </p:sp>
    </p:spTree>
    <p:extLst>
      <p:ext uri="{BB962C8B-B14F-4D97-AF65-F5344CB8AC3E}">
        <p14:creationId xmlns:p14="http://schemas.microsoft.com/office/powerpoint/2010/main" val="125075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796459E-F2C8-BA9E-71EA-80B082D46489}"/>
              </a:ext>
            </a:extLst>
          </p:cNvPr>
          <p:cNvSpPr>
            <a:spLocks noGrp="1"/>
          </p:cNvSpPr>
          <p:nvPr>
            <p:ph type="dt" sz="half" idx="10"/>
          </p:nvPr>
        </p:nvSpPr>
        <p:spPr>
          <a:xfrm>
            <a:off x="838200" y="6356350"/>
            <a:ext cx="2743200" cy="365125"/>
          </a:xfrm>
          <a:prstGeom prst="rect">
            <a:avLst/>
          </a:prstGeom>
        </p:spPr>
        <p:txBody>
          <a:bodyPr/>
          <a:lstStyle/>
          <a:p>
            <a:fld id="{F5D1E667-4805-0940-B3C7-235128938DCC}" type="datetimeFigureOut">
              <a:rPr lang="pt-BR" smtClean="0"/>
              <a:t>11/05/2026</a:t>
            </a:fld>
            <a:endParaRPr lang="pt-BR"/>
          </a:p>
        </p:txBody>
      </p:sp>
      <p:sp>
        <p:nvSpPr>
          <p:cNvPr id="3" name="Espaço Reservado para Rodapé 2">
            <a:extLst>
              <a:ext uri="{FF2B5EF4-FFF2-40B4-BE49-F238E27FC236}">
                <a16:creationId xmlns:a16="http://schemas.microsoft.com/office/drawing/2014/main" id="{C7AFB4C9-8D96-D0B4-AA1E-5EC95E0C174E}"/>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id="{727CBB76-7B33-A879-49D4-2E91C22997EA}"/>
              </a:ext>
            </a:extLst>
          </p:cNvPr>
          <p:cNvSpPr>
            <a:spLocks noGrp="1"/>
          </p:cNvSpPr>
          <p:nvPr>
            <p:ph type="sldNum" sz="quarter" idx="12"/>
          </p:nvPr>
        </p:nvSpPr>
        <p:spPr>
          <a:xfrm>
            <a:off x="8610600" y="6356350"/>
            <a:ext cx="2743200" cy="365125"/>
          </a:xfrm>
          <a:prstGeom prst="rect">
            <a:avLst/>
          </a:prstGeom>
        </p:spPr>
        <p:txBody>
          <a:bodyPr/>
          <a:lstStyle/>
          <a:p>
            <a:fld id="{8268408B-8A8C-4F48-9863-DC31AAC2C0C5}" type="slidenum">
              <a:rPr lang="pt-BR" smtClean="0"/>
              <a:t>‹nº›</a:t>
            </a:fld>
            <a:endParaRPr lang="pt-BR"/>
          </a:p>
        </p:txBody>
      </p:sp>
    </p:spTree>
    <p:extLst>
      <p:ext uri="{BB962C8B-B14F-4D97-AF65-F5344CB8AC3E}">
        <p14:creationId xmlns:p14="http://schemas.microsoft.com/office/powerpoint/2010/main" val="266257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F828B-38BA-A79C-1C62-09A0C4C4F5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898D668-19B5-F0AD-DA69-9C334CA331E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ED1FC1C-252B-51BE-A8F9-5BFDAD70A3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C5DF06C-D659-0CB1-6C7F-869DD6B84A95}"/>
              </a:ext>
            </a:extLst>
          </p:cNvPr>
          <p:cNvSpPr>
            <a:spLocks noGrp="1"/>
          </p:cNvSpPr>
          <p:nvPr>
            <p:ph type="dt" sz="half" idx="10"/>
          </p:nvPr>
        </p:nvSpPr>
        <p:spPr>
          <a:xfrm>
            <a:off x="838200" y="6356350"/>
            <a:ext cx="2743200" cy="365125"/>
          </a:xfrm>
          <a:prstGeom prst="rect">
            <a:avLst/>
          </a:prstGeom>
        </p:spPr>
        <p:txBody>
          <a:bodyPr/>
          <a:lstStyle/>
          <a:p>
            <a:fld id="{F5D1E667-4805-0940-B3C7-235128938DCC}" type="datetimeFigureOut">
              <a:rPr lang="pt-BR" smtClean="0"/>
              <a:t>11/05/2026</a:t>
            </a:fld>
            <a:endParaRPr lang="pt-BR"/>
          </a:p>
        </p:txBody>
      </p:sp>
      <p:sp>
        <p:nvSpPr>
          <p:cNvPr id="6" name="Espaço Reservado para Rodapé 5">
            <a:extLst>
              <a:ext uri="{FF2B5EF4-FFF2-40B4-BE49-F238E27FC236}">
                <a16:creationId xmlns:a16="http://schemas.microsoft.com/office/drawing/2014/main" id="{EC4A7F9F-66A6-397D-31BA-5C128662AC92}"/>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FD26035E-CCEE-484C-79A9-C5B844B8A9DB}"/>
              </a:ext>
            </a:extLst>
          </p:cNvPr>
          <p:cNvSpPr>
            <a:spLocks noGrp="1"/>
          </p:cNvSpPr>
          <p:nvPr>
            <p:ph type="sldNum" sz="quarter" idx="12"/>
          </p:nvPr>
        </p:nvSpPr>
        <p:spPr>
          <a:xfrm>
            <a:off x="8610600" y="6356350"/>
            <a:ext cx="2743200" cy="365125"/>
          </a:xfrm>
          <a:prstGeom prst="rect">
            <a:avLst/>
          </a:prstGeom>
        </p:spPr>
        <p:txBody>
          <a:bodyPr/>
          <a:lstStyle/>
          <a:p>
            <a:fld id="{8268408B-8A8C-4F48-9863-DC31AAC2C0C5}" type="slidenum">
              <a:rPr lang="pt-BR" smtClean="0"/>
              <a:t>‹nº›</a:t>
            </a:fld>
            <a:endParaRPr lang="pt-BR"/>
          </a:p>
        </p:txBody>
      </p:sp>
    </p:spTree>
    <p:extLst>
      <p:ext uri="{BB962C8B-B14F-4D97-AF65-F5344CB8AC3E}">
        <p14:creationId xmlns:p14="http://schemas.microsoft.com/office/powerpoint/2010/main" val="164283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63C420-84A9-805C-EC7D-D57191EE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FAE2753-6D46-B865-D786-D0A7BD7F867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5BE27C1-6511-15B7-9ED3-4E0728329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BF23BB73-A8EA-65DC-941A-67CCA171940A}"/>
              </a:ext>
            </a:extLst>
          </p:cNvPr>
          <p:cNvSpPr>
            <a:spLocks noGrp="1"/>
          </p:cNvSpPr>
          <p:nvPr>
            <p:ph type="dt" sz="half" idx="10"/>
          </p:nvPr>
        </p:nvSpPr>
        <p:spPr>
          <a:xfrm>
            <a:off x="838200" y="6356350"/>
            <a:ext cx="2743200" cy="365125"/>
          </a:xfrm>
          <a:prstGeom prst="rect">
            <a:avLst/>
          </a:prstGeom>
        </p:spPr>
        <p:txBody>
          <a:bodyPr/>
          <a:lstStyle/>
          <a:p>
            <a:fld id="{F5D1E667-4805-0940-B3C7-235128938DCC}" type="datetimeFigureOut">
              <a:rPr lang="pt-BR" smtClean="0"/>
              <a:t>11/05/2026</a:t>
            </a:fld>
            <a:endParaRPr lang="pt-BR"/>
          </a:p>
        </p:txBody>
      </p:sp>
      <p:sp>
        <p:nvSpPr>
          <p:cNvPr id="6" name="Espaço Reservado para Rodapé 5">
            <a:extLst>
              <a:ext uri="{FF2B5EF4-FFF2-40B4-BE49-F238E27FC236}">
                <a16:creationId xmlns:a16="http://schemas.microsoft.com/office/drawing/2014/main" id="{53D4538A-41D6-9E53-C7BF-B43F3DC88CB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6F909DEB-496F-95AE-8D54-F815E9F072E2}"/>
              </a:ext>
            </a:extLst>
          </p:cNvPr>
          <p:cNvSpPr>
            <a:spLocks noGrp="1"/>
          </p:cNvSpPr>
          <p:nvPr>
            <p:ph type="sldNum" sz="quarter" idx="12"/>
          </p:nvPr>
        </p:nvSpPr>
        <p:spPr>
          <a:xfrm>
            <a:off x="8610600" y="6356350"/>
            <a:ext cx="2743200" cy="365125"/>
          </a:xfrm>
          <a:prstGeom prst="rect">
            <a:avLst/>
          </a:prstGeom>
        </p:spPr>
        <p:txBody>
          <a:bodyPr/>
          <a:lstStyle/>
          <a:p>
            <a:fld id="{8268408B-8A8C-4F48-9863-DC31AAC2C0C5}" type="slidenum">
              <a:rPr lang="pt-BR" smtClean="0"/>
              <a:t>‹nº›</a:t>
            </a:fld>
            <a:endParaRPr lang="pt-BR"/>
          </a:p>
        </p:txBody>
      </p:sp>
    </p:spTree>
    <p:extLst>
      <p:ext uri="{BB962C8B-B14F-4D97-AF65-F5344CB8AC3E}">
        <p14:creationId xmlns:p14="http://schemas.microsoft.com/office/powerpoint/2010/main" val="351459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D38635-9865-3C0A-FF4E-73F3546C058F}"/>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ED55048-A096-9A8F-76B1-435D9BFB48AB}"/>
              </a:ext>
            </a:extLst>
          </p:cNvPr>
          <p:cNvSpPr>
            <a:spLocks noGrp="1"/>
          </p:cNvSpPr>
          <p:nvPr>
            <p:ph type="body" orient="vert" idx="1"/>
          </p:nvPr>
        </p:nvSpPr>
        <p:spPr>
          <a:xfrm>
            <a:off x="838200" y="1825625"/>
            <a:ext cx="10515600" cy="4351338"/>
          </a:xfrm>
          <a:prstGeom prst="rect">
            <a:avLst/>
          </a:prstGeo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E74FFA4-7D90-D422-AD45-524277042338}"/>
              </a:ext>
            </a:extLst>
          </p:cNvPr>
          <p:cNvSpPr>
            <a:spLocks noGrp="1"/>
          </p:cNvSpPr>
          <p:nvPr>
            <p:ph type="dt" sz="half" idx="10"/>
          </p:nvPr>
        </p:nvSpPr>
        <p:spPr>
          <a:xfrm>
            <a:off x="838200" y="6356350"/>
            <a:ext cx="2743200" cy="365125"/>
          </a:xfrm>
          <a:prstGeom prst="rect">
            <a:avLst/>
          </a:prstGeom>
        </p:spPr>
        <p:txBody>
          <a:bodyPr/>
          <a:lstStyle/>
          <a:p>
            <a:fld id="{F5D1E667-4805-0940-B3C7-235128938DCC}" type="datetimeFigureOut">
              <a:rPr lang="pt-BR" smtClean="0"/>
              <a:t>11/05/2026</a:t>
            </a:fld>
            <a:endParaRPr lang="pt-BR"/>
          </a:p>
        </p:txBody>
      </p:sp>
      <p:sp>
        <p:nvSpPr>
          <p:cNvPr id="5" name="Espaço Reservado para Rodapé 4">
            <a:extLst>
              <a:ext uri="{FF2B5EF4-FFF2-40B4-BE49-F238E27FC236}">
                <a16:creationId xmlns:a16="http://schemas.microsoft.com/office/drawing/2014/main" id="{1154A6B7-C2AE-4076-27A6-931C5C6AEAC9}"/>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818996E1-1A82-A44D-6E2D-5C0242F05796}"/>
              </a:ext>
            </a:extLst>
          </p:cNvPr>
          <p:cNvSpPr>
            <a:spLocks noGrp="1"/>
          </p:cNvSpPr>
          <p:nvPr>
            <p:ph type="sldNum" sz="quarter" idx="12"/>
          </p:nvPr>
        </p:nvSpPr>
        <p:spPr>
          <a:xfrm>
            <a:off x="8610600" y="6356350"/>
            <a:ext cx="2743200" cy="365125"/>
          </a:xfrm>
          <a:prstGeom prst="rect">
            <a:avLst/>
          </a:prstGeom>
        </p:spPr>
        <p:txBody>
          <a:bodyPr/>
          <a:lstStyle/>
          <a:p>
            <a:fld id="{8268408B-8A8C-4F48-9863-DC31AAC2C0C5}" type="slidenum">
              <a:rPr lang="pt-BR" smtClean="0"/>
              <a:t>‹nº›</a:t>
            </a:fld>
            <a:endParaRPr lang="pt-BR"/>
          </a:p>
        </p:txBody>
      </p:sp>
    </p:spTree>
    <p:extLst>
      <p:ext uri="{BB962C8B-B14F-4D97-AF65-F5344CB8AC3E}">
        <p14:creationId xmlns:p14="http://schemas.microsoft.com/office/powerpoint/2010/main" val="387777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14FCECC-3627-05AE-6877-48473DE7B772}"/>
              </a:ext>
            </a:extLst>
          </p:cNvPr>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855344F-B64B-CB26-C47E-ABAC61A2EF27}"/>
              </a:ext>
            </a:extLst>
          </p:cNvPr>
          <p:cNvSpPr>
            <a:spLocks noGrp="1"/>
          </p:cNvSpPr>
          <p:nvPr>
            <p:ph type="body" orient="vert" idx="1"/>
          </p:nvPr>
        </p:nvSpPr>
        <p:spPr>
          <a:xfrm>
            <a:off x="838200" y="365125"/>
            <a:ext cx="7734300" cy="5811838"/>
          </a:xfrm>
          <a:prstGeom prst="rect">
            <a:avLst/>
          </a:prstGeo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CAF2A43-5F18-339E-03C9-938B2EFBD400}"/>
              </a:ext>
            </a:extLst>
          </p:cNvPr>
          <p:cNvSpPr>
            <a:spLocks noGrp="1"/>
          </p:cNvSpPr>
          <p:nvPr>
            <p:ph type="dt" sz="half" idx="10"/>
          </p:nvPr>
        </p:nvSpPr>
        <p:spPr>
          <a:xfrm>
            <a:off x="838200" y="6356350"/>
            <a:ext cx="2743200" cy="365125"/>
          </a:xfrm>
          <a:prstGeom prst="rect">
            <a:avLst/>
          </a:prstGeom>
        </p:spPr>
        <p:txBody>
          <a:bodyPr/>
          <a:lstStyle/>
          <a:p>
            <a:fld id="{F5D1E667-4805-0940-B3C7-235128938DCC}" type="datetimeFigureOut">
              <a:rPr lang="pt-BR" smtClean="0"/>
              <a:t>11/05/2026</a:t>
            </a:fld>
            <a:endParaRPr lang="pt-BR"/>
          </a:p>
        </p:txBody>
      </p:sp>
      <p:sp>
        <p:nvSpPr>
          <p:cNvPr id="5" name="Espaço Reservado para Rodapé 4">
            <a:extLst>
              <a:ext uri="{FF2B5EF4-FFF2-40B4-BE49-F238E27FC236}">
                <a16:creationId xmlns:a16="http://schemas.microsoft.com/office/drawing/2014/main" id="{38433861-7ACB-9DBD-FC0C-2543BE7213FC}"/>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D6E48C6B-A113-3125-7B9A-B68006D44DC2}"/>
              </a:ext>
            </a:extLst>
          </p:cNvPr>
          <p:cNvSpPr>
            <a:spLocks noGrp="1"/>
          </p:cNvSpPr>
          <p:nvPr>
            <p:ph type="sldNum" sz="quarter" idx="12"/>
          </p:nvPr>
        </p:nvSpPr>
        <p:spPr>
          <a:xfrm>
            <a:off x="8610600" y="6356350"/>
            <a:ext cx="2743200" cy="365125"/>
          </a:xfrm>
          <a:prstGeom prst="rect">
            <a:avLst/>
          </a:prstGeom>
        </p:spPr>
        <p:txBody>
          <a:bodyPr/>
          <a:lstStyle/>
          <a:p>
            <a:fld id="{8268408B-8A8C-4F48-9863-DC31AAC2C0C5}" type="slidenum">
              <a:rPr lang="pt-BR" smtClean="0"/>
              <a:t>‹nº›</a:t>
            </a:fld>
            <a:endParaRPr lang="pt-BR"/>
          </a:p>
        </p:txBody>
      </p:sp>
    </p:spTree>
    <p:extLst>
      <p:ext uri="{BB962C8B-B14F-4D97-AF65-F5344CB8AC3E}">
        <p14:creationId xmlns:p14="http://schemas.microsoft.com/office/powerpoint/2010/main" val="68896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E9992E5C-4ECC-FA76-5732-F0E9AA173FD4}"/>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l="12996" t="29722" r="450" b="7778"/>
          <a:stretch>
            <a:fillRect/>
          </a:stretch>
        </p:blipFill>
        <p:spPr>
          <a:xfrm>
            <a:off x="0" y="0"/>
            <a:ext cx="12192000" cy="6858000"/>
          </a:xfrm>
          <a:prstGeom prst="rect">
            <a:avLst/>
          </a:prstGeom>
        </p:spPr>
      </p:pic>
      <p:pic>
        <p:nvPicPr>
          <p:cNvPr id="10" name="Gráfico 9">
            <a:extLst>
              <a:ext uri="{FF2B5EF4-FFF2-40B4-BE49-F238E27FC236}">
                <a16:creationId xmlns:a16="http://schemas.microsoft.com/office/drawing/2014/main" id="{7EF356F8-3E17-4666-0CA8-5379ED18B42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24446" y="6257835"/>
            <a:ext cx="891493" cy="336614"/>
          </a:xfrm>
          <a:prstGeom prst="rect">
            <a:avLst/>
          </a:prstGeom>
        </p:spPr>
      </p:pic>
      <p:pic>
        <p:nvPicPr>
          <p:cNvPr id="12" name="Gráfico 11">
            <a:extLst>
              <a:ext uri="{FF2B5EF4-FFF2-40B4-BE49-F238E27FC236}">
                <a16:creationId xmlns:a16="http://schemas.microsoft.com/office/drawing/2014/main" id="{0E24B589-DE50-26ED-37CF-208D5913776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83739" y="223146"/>
            <a:ext cx="972313" cy="377019"/>
          </a:xfrm>
          <a:prstGeom prst="rect">
            <a:avLst/>
          </a:prstGeom>
        </p:spPr>
      </p:pic>
      <p:pic>
        <p:nvPicPr>
          <p:cNvPr id="13" name="Gráfico 12">
            <a:extLst>
              <a:ext uri="{FF2B5EF4-FFF2-40B4-BE49-F238E27FC236}">
                <a16:creationId xmlns:a16="http://schemas.microsoft.com/office/drawing/2014/main" id="{C315F6A7-FC60-F0E0-41DA-1C39AEB3B6F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524446" y="6257836"/>
            <a:ext cx="897633" cy="336613"/>
          </a:xfrm>
          <a:prstGeom prst="rect">
            <a:avLst/>
          </a:prstGeom>
        </p:spPr>
      </p:pic>
    </p:spTree>
    <p:extLst>
      <p:ext uri="{BB962C8B-B14F-4D97-AF65-F5344CB8AC3E}">
        <p14:creationId xmlns:p14="http://schemas.microsoft.com/office/powerpoint/2010/main" val="248619917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DEFAULT">
    <p:bg>
      <p:bgRef idx="1001">
        <a:schemeClr val="bg1"/>
      </p:bgRef>
    </p:bg>
    <p:spTree>
      <p:nvGrpSpPr>
        <p:cNvPr id="1" name=""/>
        <p:cNvGrpSpPr/>
        <p:nvPr/>
      </p:nvGrpSpPr>
      <p:grpSpPr>
        <a:xfrm>
          <a:off x="0" y="0"/>
          <a:ext cx="0" cy="0"/>
          <a:chOff x="0" y="0"/>
          <a:chExt cx="0" cy="0"/>
        </a:xfrm>
      </p:grpSpPr>
      <p:pic>
        <p:nvPicPr>
          <p:cNvPr id="3" name="Imagem 2" descr="Uma imagem contendo Padrão do plano de fundo&#10;&#10;O conteúdo gerado por IA pode estar incorreto.">
            <a:extLst>
              <a:ext uri="{FF2B5EF4-FFF2-40B4-BE49-F238E27FC236}">
                <a16:creationId xmlns:a16="http://schemas.microsoft.com/office/drawing/2014/main" id="{C0F937DB-6682-F2D5-4F1C-2B6D2A96F1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46"/>
            <a:ext cx="12192000" cy="6860492"/>
          </a:xfrm>
          <a:prstGeom prst="rect">
            <a:avLst/>
          </a:prstGeom>
        </p:spPr>
      </p:pic>
      <p:pic>
        <p:nvPicPr>
          <p:cNvPr id="7" name="Gráfico 16">
            <a:extLst>
              <a:ext uri="{FF2B5EF4-FFF2-40B4-BE49-F238E27FC236}">
                <a16:creationId xmlns:a16="http://schemas.microsoft.com/office/drawing/2014/main" id="{08BC4627-D45F-35AD-A31A-3B45885FE1C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84037" y="238700"/>
            <a:ext cx="972313" cy="336614"/>
          </a:xfrm>
          <a:prstGeom prst="rect">
            <a:avLst/>
          </a:prstGeom>
        </p:spPr>
      </p:pic>
      <p:pic>
        <p:nvPicPr>
          <p:cNvPr id="8" name="Gráfico 7">
            <a:extLst>
              <a:ext uri="{FF2B5EF4-FFF2-40B4-BE49-F238E27FC236}">
                <a16:creationId xmlns:a16="http://schemas.microsoft.com/office/drawing/2014/main" id="{913F9195-FA1C-A9E3-84AD-312C05C91AB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24446" y="6257835"/>
            <a:ext cx="891493" cy="336614"/>
          </a:xfrm>
          <a:prstGeom prst="rect">
            <a:avLst/>
          </a:prstGeom>
        </p:spPr>
      </p:pic>
    </p:spTree>
    <p:extLst>
      <p:ext uri="{BB962C8B-B14F-4D97-AF65-F5344CB8AC3E}">
        <p14:creationId xmlns:p14="http://schemas.microsoft.com/office/powerpoint/2010/main" val="397962292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DEFAULT">
    <p:bg>
      <p:bgRef idx="1001">
        <a:schemeClr val="bg1"/>
      </p:bgRef>
    </p:bg>
    <p:spTree>
      <p:nvGrpSpPr>
        <p:cNvPr id="1" name=""/>
        <p:cNvGrpSpPr/>
        <p:nvPr/>
      </p:nvGrpSpPr>
      <p:grpSpPr>
        <a:xfrm>
          <a:off x="0" y="0"/>
          <a:ext cx="0" cy="0"/>
          <a:chOff x="0" y="0"/>
          <a:chExt cx="0" cy="0"/>
        </a:xfrm>
      </p:grpSpPr>
      <p:pic>
        <p:nvPicPr>
          <p:cNvPr id="2" name="Imagem 1" descr="Uma imagem contendo Padrão do plano de fundo&#10;&#10;O conteúdo gerado por IA pode estar incorreto.">
            <a:extLst>
              <a:ext uri="{FF2B5EF4-FFF2-40B4-BE49-F238E27FC236}">
                <a16:creationId xmlns:a16="http://schemas.microsoft.com/office/drawing/2014/main" id="{53B8D15A-6B6F-50AF-DFC7-3A05B56F7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46"/>
            <a:ext cx="12192000" cy="6860492"/>
          </a:xfrm>
          <a:prstGeom prst="rect">
            <a:avLst/>
          </a:prstGeom>
        </p:spPr>
      </p:pic>
      <p:pic>
        <p:nvPicPr>
          <p:cNvPr id="7" name="Gráfico 16">
            <a:extLst>
              <a:ext uri="{FF2B5EF4-FFF2-40B4-BE49-F238E27FC236}">
                <a16:creationId xmlns:a16="http://schemas.microsoft.com/office/drawing/2014/main" id="{08BC4627-D45F-35AD-A31A-3B45885FE1C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84037" y="238700"/>
            <a:ext cx="972313" cy="336614"/>
          </a:xfrm>
          <a:prstGeom prst="rect">
            <a:avLst/>
          </a:prstGeom>
        </p:spPr>
      </p:pic>
      <p:pic>
        <p:nvPicPr>
          <p:cNvPr id="8" name="Gráfico 7">
            <a:extLst>
              <a:ext uri="{FF2B5EF4-FFF2-40B4-BE49-F238E27FC236}">
                <a16:creationId xmlns:a16="http://schemas.microsoft.com/office/drawing/2014/main" id="{913F9195-FA1C-A9E3-84AD-312C05C91AB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24446" y="6257835"/>
            <a:ext cx="891493" cy="336614"/>
          </a:xfrm>
          <a:prstGeom prst="rect">
            <a:avLst/>
          </a:prstGeom>
        </p:spPr>
      </p:pic>
    </p:spTree>
    <p:extLst>
      <p:ext uri="{BB962C8B-B14F-4D97-AF65-F5344CB8AC3E}">
        <p14:creationId xmlns:p14="http://schemas.microsoft.com/office/powerpoint/2010/main" val="42087796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pic>
        <p:nvPicPr>
          <p:cNvPr id="8" name="Imagem 7" descr="Foto em preto e branco&#10;&#10;Descrição gerada automaticamente">
            <a:extLst>
              <a:ext uri="{FF2B5EF4-FFF2-40B4-BE49-F238E27FC236}">
                <a16:creationId xmlns:a16="http://schemas.microsoft.com/office/drawing/2014/main" id="{0903BAD8-83DC-8BCA-B96E-4297BC684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Agrupar 31">
            <a:extLst>
              <a:ext uri="{FF2B5EF4-FFF2-40B4-BE49-F238E27FC236}">
                <a16:creationId xmlns:a16="http://schemas.microsoft.com/office/drawing/2014/main" id="{966CECB3-6C39-7F4C-6B25-B8755CF7BC95}"/>
              </a:ext>
            </a:extLst>
          </p:cNvPr>
          <p:cNvGrpSpPr/>
          <p:nvPr userDrawn="1"/>
        </p:nvGrpSpPr>
        <p:grpSpPr>
          <a:xfrm>
            <a:off x="576263" y="262116"/>
            <a:ext cx="11039475" cy="337059"/>
            <a:chOff x="587375" y="273299"/>
            <a:chExt cx="11039475" cy="337059"/>
          </a:xfrm>
          <a:solidFill>
            <a:srgbClr val="CA5441"/>
          </a:solidFill>
        </p:grpSpPr>
        <p:pic>
          <p:nvPicPr>
            <p:cNvPr id="33" name="Gráfico 32">
              <a:extLst>
                <a:ext uri="{FF2B5EF4-FFF2-40B4-BE49-F238E27FC236}">
                  <a16:creationId xmlns:a16="http://schemas.microsoft.com/office/drawing/2014/main" id="{3B3C991C-5014-6FDB-B7A8-D9E7DCECB344}"/>
                </a:ext>
              </a:extLst>
            </p:cNvPr>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34" name="Gráfico 15">
              <a:extLst>
                <a:ext uri="{FF2B5EF4-FFF2-40B4-BE49-F238E27FC236}">
                  <a16:creationId xmlns:a16="http://schemas.microsoft.com/office/drawing/2014/main" id="{26C9F354-505A-A7DA-C40B-7A03495099FC}"/>
                </a:ext>
              </a:extLst>
            </p:cNvPr>
            <p:cNvGrpSpPr/>
            <p:nvPr/>
          </p:nvGrpSpPr>
          <p:grpSpPr>
            <a:xfrm>
              <a:off x="10663013" y="273299"/>
              <a:ext cx="963837" cy="337059"/>
              <a:chOff x="10663013" y="352838"/>
              <a:chExt cx="963837" cy="337059"/>
            </a:xfrm>
            <a:grpFill/>
          </p:grpSpPr>
          <p:grpSp>
            <p:nvGrpSpPr>
              <p:cNvPr id="35" name="Gráfico 15">
                <a:extLst>
                  <a:ext uri="{FF2B5EF4-FFF2-40B4-BE49-F238E27FC236}">
                    <a16:creationId xmlns:a16="http://schemas.microsoft.com/office/drawing/2014/main" id="{29DC4B75-60C2-8E2C-907C-D7E4CD12559A}"/>
                  </a:ext>
                </a:extLst>
              </p:cNvPr>
              <p:cNvGrpSpPr/>
              <p:nvPr/>
            </p:nvGrpSpPr>
            <p:grpSpPr>
              <a:xfrm>
                <a:off x="10663013" y="352838"/>
                <a:ext cx="248122" cy="337059"/>
                <a:chOff x="10663013" y="352838"/>
                <a:chExt cx="248122" cy="337059"/>
              </a:xfrm>
              <a:grpFill/>
            </p:grpSpPr>
            <p:sp>
              <p:nvSpPr>
                <p:cNvPr id="59" name="Forma Livre 58">
                  <a:extLst>
                    <a:ext uri="{FF2B5EF4-FFF2-40B4-BE49-F238E27FC236}">
                      <a16:creationId xmlns:a16="http://schemas.microsoft.com/office/drawing/2014/main" id="{BD60CAA5-7F34-29E8-3DF5-ABCAB05D7F1E}"/>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E7880626-847D-FD61-9705-C2518AFE83C8}"/>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36" name="Gráfico 15">
                <a:extLst>
                  <a:ext uri="{FF2B5EF4-FFF2-40B4-BE49-F238E27FC236}">
                    <a16:creationId xmlns:a16="http://schemas.microsoft.com/office/drawing/2014/main" id="{731F351F-7FE4-2AB1-2E0F-BFEA981126E8}"/>
                  </a:ext>
                </a:extLst>
              </p:cNvPr>
              <p:cNvGrpSpPr/>
              <p:nvPr/>
            </p:nvGrpSpPr>
            <p:grpSpPr>
              <a:xfrm>
                <a:off x="10983163" y="433517"/>
                <a:ext cx="643686" cy="175957"/>
                <a:chOff x="10983163" y="433517"/>
                <a:chExt cx="643686" cy="175957"/>
              </a:xfrm>
              <a:grpFill/>
            </p:grpSpPr>
            <p:grpSp>
              <p:nvGrpSpPr>
                <p:cNvPr id="37" name="Gráfico 15">
                  <a:extLst>
                    <a:ext uri="{FF2B5EF4-FFF2-40B4-BE49-F238E27FC236}">
                      <a16:creationId xmlns:a16="http://schemas.microsoft.com/office/drawing/2014/main" id="{AF82A1D6-72E4-5794-ACF0-69C94DC9CBC0}"/>
                    </a:ext>
                  </a:extLst>
                </p:cNvPr>
                <p:cNvGrpSpPr/>
                <p:nvPr/>
              </p:nvGrpSpPr>
              <p:grpSpPr>
                <a:xfrm>
                  <a:off x="10983163" y="433517"/>
                  <a:ext cx="643686" cy="68129"/>
                  <a:chOff x="10983163" y="433517"/>
                  <a:chExt cx="643686" cy="68129"/>
                </a:xfrm>
                <a:grpFill/>
              </p:grpSpPr>
              <p:sp>
                <p:nvSpPr>
                  <p:cNvPr id="48" name="Forma Livre 47">
                    <a:extLst>
                      <a:ext uri="{FF2B5EF4-FFF2-40B4-BE49-F238E27FC236}">
                        <a16:creationId xmlns:a16="http://schemas.microsoft.com/office/drawing/2014/main" id="{C3F45E47-C73C-D798-9204-F519FD505F39}"/>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255AC338-9399-DA14-8488-B0D79F8C1521}"/>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CB3B7FC-9611-6288-A2C1-A185BCFE419F}"/>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23560F15-00F2-C3C5-AB50-2955628BC258}"/>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81906E8C-8626-5843-A943-F687ED721FA5}"/>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CE63D240-A56D-6168-5DCB-5B39D74B6C9E}"/>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54" name="Forma Livre 53">
                    <a:extLst>
                      <a:ext uri="{FF2B5EF4-FFF2-40B4-BE49-F238E27FC236}">
                        <a16:creationId xmlns:a16="http://schemas.microsoft.com/office/drawing/2014/main" id="{44F52FA0-C64E-B8CC-0F3F-0E7A4501334A}"/>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6A6E06B8-D588-D954-79D1-562916FCA029}"/>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089E8487-85DD-DC62-E09D-3E772913F6AC}"/>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BFFF6E1D-2C34-143F-B782-2783DBCFA299}"/>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57574FB0-A2F3-708C-5182-C5D73BB4873A}"/>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38" name="Gráfico 15">
                  <a:extLst>
                    <a:ext uri="{FF2B5EF4-FFF2-40B4-BE49-F238E27FC236}">
                      <a16:creationId xmlns:a16="http://schemas.microsoft.com/office/drawing/2014/main" id="{248D508B-DE79-6336-D7A4-54A221911BF1}"/>
                    </a:ext>
                  </a:extLst>
                </p:cNvPr>
                <p:cNvGrpSpPr/>
                <p:nvPr/>
              </p:nvGrpSpPr>
              <p:grpSpPr>
                <a:xfrm>
                  <a:off x="10987200" y="524441"/>
                  <a:ext cx="639518" cy="85033"/>
                  <a:chOff x="10987200" y="524441"/>
                  <a:chExt cx="639518" cy="85033"/>
                </a:xfrm>
                <a:grpFill/>
              </p:grpSpPr>
              <p:sp>
                <p:nvSpPr>
                  <p:cNvPr id="39" name="Forma Livre 38">
                    <a:extLst>
                      <a:ext uri="{FF2B5EF4-FFF2-40B4-BE49-F238E27FC236}">
                        <a16:creationId xmlns:a16="http://schemas.microsoft.com/office/drawing/2014/main" id="{BF1A35D6-0D6D-8E3F-08F6-0CCFCC2F0D12}"/>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0" name="Forma Livre 39">
                    <a:extLst>
                      <a:ext uri="{FF2B5EF4-FFF2-40B4-BE49-F238E27FC236}">
                        <a16:creationId xmlns:a16="http://schemas.microsoft.com/office/drawing/2014/main" id="{CF6873EE-E1F9-B4D7-FC72-DD316A23483B}"/>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1" name="Forma Livre 40">
                    <a:extLst>
                      <a:ext uri="{FF2B5EF4-FFF2-40B4-BE49-F238E27FC236}">
                        <a16:creationId xmlns:a16="http://schemas.microsoft.com/office/drawing/2014/main" id="{C4ED3314-E0DE-7430-84D7-1D781376056E}"/>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2" name="Forma Livre 41">
                    <a:extLst>
                      <a:ext uri="{FF2B5EF4-FFF2-40B4-BE49-F238E27FC236}">
                        <a16:creationId xmlns:a16="http://schemas.microsoft.com/office/drawing/2014/main" id="{3E89174C-DE61-E75E-4F46-26A81C1EF8D4}"/>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3" name="Forma Livre 42">
                    <a:extLst>
                      <a:ext uri="{FF2B5EF4-FFF2-40B4-BE49-F238E27FC236}">
                        <a16:creationId xmlns:a16="http://schemas.microsoft.com/office/drawing/2014/main" id="{D9A5D2BB-42D4-783D-9BE2-DA7AAAA6D470}"/>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4" name="Forma Livre 43">
                    <a:extLst>
                      <a:ext uri="{FF2B5EF4-FFF2-40B4-BE49-F238E27FC236}">
                        <a16:creationId xmlns:a16="http://schemas.microsoft.com/office/drawing/2014/main" id="{751430BD-3789-D998-11FE-BFA90643EFB0}"/>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5" name="Forma Livre 44">
                    <a:extLst>
                      <a:ext uri="{FF2B5EF4-FFF2-40B4-BE49-F238E27FC236}">
                        <a16:creationId xmlns:a16="http://schemas.microsoft.com/office/drawing/2014/main" id="{85EB4730-6E82-E72B-F897-FFCF64F46BC2}"/>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4D84364E-E976-E1EF-2A55-3BFA7BFEC47D}"/>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DB53A45C-33D0-986B-14A4-AFF37D1061FD}"/>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145514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DEFAULT">
    <p:bg>
      <p:bgRef idx="1001">
        <a:schemeClr val="bg1"/>
      </p:bgRef>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0B51183-8AA3-7952-B536-30F88D09A5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12192000" cy="6860493"/>
          </a:xfrm>
          <a:prstGeom prst="rect">
            <a:avLst/>
          </a:prstGeom>
        </p:spPr>
      </p:pic>
      <p:pic>
        <p:nvPicPr>
          <p:cNvPr id="4" name="Gráfico 3">
            <a:extLst>
              <a:ext uri="{FF2B5EF4-FFF2-40B4-BE49-F238E27FC236}">
                <a16:creationId xmlns:a16="http://schemas.microsoft.com/office/drawing/2014/main" id="{3695090C-3A61-63DA-ECBE-73256A09F9E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83739" y="223146"/>
            <a:ext cx="972313" cy="377019"/>
          </a:xfrm>
          <a:prstGeom prst="rect">
            <a:avLst/>
          </a:prstGeom>
        </p:spPr>
      </p:pic>
      <p:pic>
        <p:nvPicPr>
          <p:cNvPr id="5" name="Gráfico 4">
            <a:extLst>
              <a:ext uri="{FF2B5EF4-FFF2-40B4-BE49-F238E27FC236}">
                <a16:creationId xmlns:a16="http://schemas.microsoft.com/office/drawing/2014/main" id="{6E7F1C82-3070-FF2B-6AFF-16FD7A0B346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524446" y="6257836"/>
            <a:ext cx="897633" cy="336613"/>
          </a:xfrm>
          <a:prstGeom prst="rect">
            <a:avLst/>
          </a:prstGeom>
        </p:spPr>
      </p:pic>
    </p:spTree>
    <p:extLst>
      <p:ext uri="{BB962C8B-B14F-4D97-AF65-F5344CB8AC3E}">
        <p14:creationId xmlns:p14="http://schemas.microsoft.com/office/powerpoint/2010/main" val="6491305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CB7A558A-DF30-53DB-B8EC-4F410BF8DE8C}"/>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Imagem em preto e branco&#10;&#10;Descrição gerada automaticamente">
            <a:extLst>
              <a:ext uri="{FF2B5EF4-FFF2-40B4-BE49-F238E27FC236}">
                <a16:creationId xmlns:a16="http://schemas.microsoft.com/office/drawing/2014/main" id="{3C7817BB-B4FF-EFAF-199C-5EBC9579CE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0" name="Agrupar 39">
            <a:extLst>
              <a:ext uri="{FF2B5EF4-FFF2-40B4-BE49-F238E27FC236}">
                <a16:creationId xmlns:a16="http://schemas.microsoft.com/office/drawing/2014/main" id="{7F97767F-8CCE-4336-05A6-567B437AE319}"/>
              </a:ext>
            </a:extLst>
          </p:cNvPr>
          <p:cNvGrpSpPr/>
          <p:nvPr userDrawn="1"/>
        </p:nvGrpSpPr>
        <p:grpSpPr>
          <a:xfrm>
            <a:off x="576263" y="262116"/>
            <a:ext cx="11039475" cy="337059"/>
            <a:chOff x="587375" y="273299"/>
            <a:chExt cx="11039475" cy="337059"/>
          </a:xfrm>
          <a:solidFill>
            <a:srgbClr val="CA5441"/>
          </a:solidFill>
        </p:grpSpPr>
        <p:pic>
          <p:nvPicPr>
            <p:cNvPr id="41" name="Gráfico 40">
              <a:extLst>
                <a:ext uri="{FF2B5EF4-FFF2-40B4-BE49-F238E27FC236}">
                  <a16:creationId xmlns:a16="http://schemas.microsoft.com/office/drawing/2014/main" id="{31B46A15-80DE-A37A-BDF7-B40EDF681B9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42" name="Gráfico 15">
              <a:extLst>
                <a:ext uri="{FF2B5EF4-FFF2-40B4-BE49-F238E27FC236}">
                  <a16:creationId xmlns:a16="http://schemas.microsoft.com/office/drawing/2014/main" id="{61356187-E759-844C-C3BB-1CBBF1309000}"/>
                </a:ext>
              </a:extLst>
            </p:cNvPr>
            <p:cNvGrpSpPr/>
            <p:nvPr/>
          </p:nvGrpSpPr>
          <p:grpSpPr>
            <a:xfrm>
              <a:off x="10663013" y="273299"/>
              <a:ext cx="963837" cy="337059"/>
              <a:chOff x="10663013" y="352838"/>
              <a:chExt cx="963837" cy="337059"/>
            </a:xfrm>
            <a:grpFill/>
          </p:grpSpPr>
          <p:grpSp>
            <p:nvGrpSpPr>
              <p:cNvPr id="43" name="Gráfico 15">
                <a:extLst>
                  <a:ext uri="{FF2B5EF4-FFF2-40B4-BE49-F238E27FC236}">
                    <a16:creationId xmlns:a16="http://schemas.microsoft.com/office/drawing/2014/main" id="{72001240-B831-1812-5D38-A5966D1FFA93}"/>
                  </a:ext>
                </a:extLst>
              </p:cNvPr>
              <p:cNvGrpSpPr/>
              <p:nvPr/>
            </p:nvGrpSpPr>
            <p:grpSpPr>
              <a:xfrm>
                <a:off x="10663013" y="352838"/>
                <a:ext cx="248122" cy="337059"/>
                <a:chOff x="10663013" y="352838"/>
                <a:chExt cx="248122" cy="337059"/>
              </a:xfrm>
              <a:grpFill/>
            </p:grpSpPr>
            <p:sp>
              <p:nvSpPr>
                <p:cNvPr id="67" name="Forma Livre 66">
                  <a:extLst>
                    <a:ext uri="{FF2B5EF4-FFF2-40B4-BE49-F238E27FC236}">
                      <a16:creationId xmlns:a16="http://schemas.microsoft.com/office/drawing/2014/main" id="{5CFCD2A3-6A19-A53F-E458-C91A59C6AEB3}"/>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8" name="Forma Livre 67">
                  <a:extLst>
                    <a:ext uri="{FF2B5EF4-FFF2-40B4-BE49-F238E27FC236}">
                      <a16:creationId xmlns:a16="http://schemas.microsoft.com/office/drawing/2014/main" id="{F15A5942-3782-7778-9A91-EF389B88A567}"/>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37F41F94-F648-EFF6-DB42-4A00B02B8140}"/>
                  </a:ext>
                </a:extLst>
              </p:cNvPr>
              <p:cNvGrpSpPr/>
              <p:nvPr/>
            </p:nvGrpSpPr>
            <p:grpSpPr>
              <a:xfrm>
                <a:off x="10983163" y="433517"/>
                <a:ext cx="643686" cy="175957"/>
                <a:chOff x="10983163" y="433517"/>
                <a:chExt cx="643686" cy="175957"/>
              </a:xfrm>
              <a:grpFill/>
            </p:grpSpPr>
            <p:grpSp>
              <p:nvGrpSpPr>
                <p:cNvPr id="45" name="Gráfico 15">
                  <a:extLst>
                    <a:ext uri="{FF2B5EF4-FFF2-40B4-BE49-F238E27FC236}">
                      <a16:creationId xmlns:a16="http://schemas.microsoft.com/office/drawing/2014/main" id="{792EDDD1-E24D-6566-8E57-A0F27609A463}"/>
                    </a:ext>
                  </a:extLst>
                </p:cNvPr>
                <p:cNvGrpSpPr/>
                <p:nvPr/>
              </p:nvGrpSpPr>
              <p:grpSpPr>
                <a:xfrm>
                  <a:off x="10983163" y="433517"/>
                  <a:ext cx="643686" cy="68129"/>
                  <a:chOff x="10983163" y="433517"/>
                  <a:chExt cx="643686" cy="68129"/>
                </a:xfrm>
                <a:grpFill/>
              </p:grpSpPr>
              <p:sp>
                <p:nvSpPr>
                  <p:cNvPr id="56" name="Forma Livre 55">
                    <a:extLst>
                      <a:ext uri="{FF2B5EF4-FFF2-40B4-BE49-F238E27FC236}">
                        <a16:creationId xmlns:a16="http://schemas.microsoft.com/office/drawing/2014/main" id="{7C236E43-8FFC-0056-F257-D5E87B4686EB}"/>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CF35F5AD-6BF6-5B47-6D2C-10D180B9E14D}"/>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313CE2D0-8366-01A8-49AF-7CF377A4257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D4D5E3B9-5EFC-E9B5-C20D-12BA752C92AE}"/>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AF825C66-519F-5774-A450-B8608778AAC8}"/>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ED0845D-A776-9C7B-B902-1BC9F4B612B2}"/>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06A40B14-42AE-7FF4-64AE-EFB005438F1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581FE030-6F2D-9072-1B1A-A808EFADA216}"/>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4D5C44C9-8C47-8F20-5DD4-DB9C54C04371}"/>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5" name="Forma Livre 64">
                    <a:extLst>
                      <a:ext uri="{FF2B5EF4-FFF2-40B4-BE49-F238E27FC236}">
                        <a16:creationId xmlns:a16="http://schemas.microsoft.com/office/drawing/2014/main" id="{4AFC9B36-8993-3CC4-E49F-0AB34DBDC3E1}"/>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B524D699-D0C9-C4E5-0BF8-5DABFB0558A9}"/>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6" name="Gráfico 15">
                  <a:extLst>
                    <a:ext uri="{FF2B5EF4-FFF2-40B4-BE49-F238E27FC236}">
                      <a16:creationId xmlns:a16="http://schemas.microsoft.com/office/drawing/2014/main" id="{26849003-2A1B-38B1-BEE9-70313F13E05A}"/>
                    </a:ext>
                  </a:extLst>
                </p:cNvPr>
                <p:cNvGrpSpPr/>
                <p:nvPr/>
              </p:nvGrpSpPr>
              <p:grpSpPr>
                <a:xfrm>
                  <a:off x="10987200" y="524441"/>
                  <a:ext cx="639518" cy="85033"/>
                  <a:chOff x="10987200" y="524441"/>
                  <a:chExt cx="639518" cy="85033"/>
                </a:xfrm>
                <a:grpFill/>
              </p:grpSpPr>
              <p:sp>
                <p:nvSpPr>
                  <p:cNvPr id="47" name="Forma Livre 46">
                    <a:extLst>
                      <a:ext uri="{FF2B5EF4-FFF2-40B4-BE49-F238E27FC236}">
                        <a16:creationId xmlns:a16="http://schemas.microsoft.com/office/drawing/2014/main" id="{65D63FFF-ACC0-23FB-1541-66E6DFB3D261}"/>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95A58A36-B550-DD16-70C3-59F617F6F561}"/>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BEE3B1D8-56DA-8655-5E51-AA3E21095791}"/>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3551B76A-564D-74AA-8FC1-3342C14F0061}"/>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381721FD-1BD8-6E02-9D19-5F8B3FF0339E}"/>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DC586934-8030-D43C-2A50-915BC79006FF}"/>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33D4CCA0-30F0-214A-CBB9-D8C9BD03F58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4" name="Forma Livre 53">
                    <a:extLst>
                      <a:ext uri="{FF2B5EF4-FFF2-40B4-BE49-F238E27FC236}">
                        <a16:creationId xmlns:a16="http://schemas.microsoft.com/office/drawing/2014/main" id="{A13E6FF5-DE0B-D44D-4BA4-3A0250C52C4D}"/>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3ADA50BC-7658-BC2E-0DF0-A32F36901ED4}"/>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8372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E55A2774-7702-2797-08A8-71853952C33F}"/>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Desenho em preto e branco&#10;&#10;Descrição gerada automaticamente com confiança média">
            <a:extLst>
              <a:ext uri="{FF2B5EF4-FFF2-40B4-BE49-F238E27FC236}">
                <a16:creationId xmlns:a16="http://schemas.microsoft.com/office/drawing/2014/main" id="{B71706F9-9366-7555-1655-17F9D38AF1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1" name="Agrupar 40">
            <a:extLst>
              <a:ext uri="{FF2B5EF4-FFF2-40B4-BE49-F238E27FC236}">
                <a16:creationId xmlns:a16="http://schemas.microsoft.com/office/drawing/2014/main" id="{665DF686-24D4-B32E-4542-0B7F50D2F76A}"/>
              </a:ext>
            </a:extLst>
          </p:cNvPr>
          <p:cNvGrpSpPr/>
          <p:nvPr userDrawn="1"/>
        </p:nvGrpSpPr>
        <p:grpSpPr>
          <a:xfrm>
            <a:off x="576263" y="262116"/>
            <a:ext cx="11039475" cy="337059"/>
            <a:chOff x="587375" y="273299"/>
            <a:chExt cx="11039475" cy="337059"/>
          </a:xfrm>
          <a:solidFill>
            <a:srgbClr val="CA5441"/>
          </a:solidFill>
        </p:grpSpPr>
        <p:pic>
          <p:nvPicPr>
            <p:cNvPr id="42" name="Gráfico 41">
              <a:extLst>
                <a:ext uri="{FF2B5EF4-FFF2-40B4-BE49-F238E27FC236}">
                  <a16:creationId xmlns:a16="http://schemas.microsoft.com/office/drawing/2014/main" id="{865E4C09-897E-ED1E-8CBA-2701266568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43" name="Gráfico 15">
              <a:extLst>
                <a:ext uri="{FF2B5EF4-FFF2-40B4-BE49-F238E27FC236}">
                  <a16:creationId xmlns:a16="http://schemas.microsoft.com/office/drawing/2014/main" id="{936B8CE7-2C8E-3214-5872-4DCB61F71EBF}"/>
                </a:ext>
              </a:extLst>
            </p:cNvPr>
            <p:cNvGrpSpPr/>
            <p:nvPr/>
          </p:nvGrpSpPr>
          <p:grpSpPr>
            <a:xfrm>
              <a:off x="10663013" y="273299"/>
              <a:ext cx="963837" cy="337059"/>
              <a:chOff x="10663013" y="352838"/>
              <a:chExt cx="963837" cy="337059"/>
            </a:xfrm>
            <a:grpFill/>
          </p:grpSpPr>
          <p:grpSp>
            <p:nvGrpSpPr>
              <p:cNvPr id="44" name="Gráfico 15">
                <a:extLst>
                  <a:ext uri="{FF2B5EF4-FFF2-40B4-BE49-F238E27FC236}">
                    <a16:creationId xmlns:a16="http://schemas.microsoft.com/office/drawing/2014/main" id="{E73F9C56-F27E-8EA7-8F90-C76C73843C62}"/>
                  </a:ext>
                </a:extLst>
              </p:cNvPr>
              <p:cNvGrpSpPr/>
              <p:nvPr/>
            </p:nvGrpSpPr>
            <p:grpSpPr>
              <a:xfrm>
                <a:off x="10663013" y="352838"/>
                <a:ext cx="248122" cy="337059"/>
                <a:chOff x="10663013" y="352838"/>
                <a:chExt cx="248122" cy="337059"/>
              </a:xfrm>
              <a:grpFill/>
            </p:grpSpPr>
            <p:sp>
              <p:nvSpPr>
                <p:cNvPr id="68" name="Forma Livre 67">
                  <a:extLst>
                    <a:ext uri="{FF2B5EF4-FFF2-40B4-BE49-F238E27FC236}">
                      <a16:creationId xmlns:a16="http://schemas.microsoft.com/office/drawing/2014/main" id="{1388A04C-B86C-EA15-201B-3D9432A09B35}"/>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9" name="Forma Livre 68">
                  <a:extLst>
                    <a:ext uri="{FF2B5EF4-FFF2-40B4-BE49-F238E27FC236}">
                      <a16:creationId xmlns:a16="http://schemas.microsoft.com/office/drawing/2014/main" id="{DB3B3079-0582-60DA-4380-B43E6CB97A47}"/>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5" name="Gráfico 15">
                <a:extLst>
                  <a:ext uri="{FF2B5EF4-FFF2-40B4-BE49-F238E27FC236}">
                    <a16:creationId xmlns:a16="http://schemas.microsoft.com/office/drawing/2014/main" id="{B0584615-85DE-ACD9-B80A-DF223233E131}"/>
                  </a:ext>
                </a:extLst>
              </p:cNvPr>
              <p:cNvGrpSpPr/>
              <p:nvPr/>
            </p:nvGrpSpPr>
            <p:grpSpPr>
              <a:xfrm>
                <a:off x="10983163" y="433517"/>
                <a:ext cx="643686" cy="175957"/>
                <a:chOff x="10983163" y="433517"/>
                <a:chExt cx="643686" cy="175957"/>
              </a:xfrm>
              <a:grpFill/>
            </p:grpSpPr>
            <p:grpSp>
              <p:nvGrpSpPr>
                <p:cNvPr id="46" name="Gráfico 15">
                  <a:extLst>
                    <a:ext uri="{FF2B5EF4-FFF2-40B4-BE49-F238E27FC236}">
                      <a16:creationId xmlns:a16="http://schemas.microsoft.com/office/drawing/2014/main" id="{051582E6-2CAD-4703-5877-6E408075B45E}"/>
                    </a:ext>
                  </a:extLst>
                </p:cNvPr>
                <p:cNvGrpSpPr/>
                <p:nvPr/>
              </p:nvGrpSpPr>
              <p:grpSpPr>
                <a:xfrm>
                  <a:off x="10983163" y="433517"/>
                  <a:ext cx="643686" cy="68129"/>
                  <a:chOff x="10983163" y="433517"/>
                  <a:chExt cx="643686" cy="68129"/>
                </a:xfrm>
                <a:grpFill/>
              </p:grpSpPr>
              <p:sp>
                <p:nvSpPr>
                  <p:cNvPr id="57" name="Forma Livre 56">
                    <a:extLst>
                      <a:ext uri="{FF2B5EF4-FFF2-40B4-BE49-F238E27FC236}">
                        <a16:creationId xmlns:a16="http://schemas.microsoft.com/office/drawing/2014/main" id="{EAE27CF0-B472-9DC1-259A-9F52D15609F2}"/>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CD508B88-5506-5760-142C-7604A89C693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AD376EF9-041B-D6DE-CC5E-85FCAD5152EC}"/>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7377C7B5-50D6-115E-D026-A9D63508AFC0}"/>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41802D4E-04DD-6ADD-E7F8-AD6CCC7D5EB5}"/>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7F396A4D-671A-DA82-9A04-262B681A7407}"/>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40E585D0-0B89-4C67-1642-347BB3F78965}"/>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742C9068-6DC5-2A58-0DCB-5548F585EAC8}"/>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5" name="Forma Livre 64">
                    <a:extLst>
                      <a:ext uri="{FF2B5EF4-FFF2-40B4-BE49-F238E27FC236}">
                        <a16:creationId xmlns:a16="http://schemas.microsoft.com/office/drawing/2014/main" id="{06493F11-F4FC-687F-69D8-081972D36713}"/>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E9ED8916-F73A-D86D-FB85-BB530A54B9FF}"/>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7" name="Forma Livre 66">
                    <a:extLst>
                      <a:ext uri="{FF2B5EF4-FFF2-40B4-BE49-F238E27FC236}">
                        <a16:creationId xmlns:a16="http://schemas.microsoft.com/office/drawing/2014/main" id="{C3E8A278-1136-AA50-1593-9B2C6E22E1AF}"/>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7" name="Gráfico 15">
                  <a:extLst>
                    <a:ext uri="{FF2B5EF4-FFF2-40B4-BE49-F238E27FC236}">
                      <a16:creationId xmlns:a16="http://schemas.microsoft.com/office/drawing/2014/main" id="{ED73745E-0C27-61F0-C412-B16AADA864A2}"/>
                    </a:ext>
                  </a:extLst>
                </p:cNvPr>
                <p:cNvGrpSpPr/>
                <p:nvPr/>
              </p:nvGrpSpPr>
              <p:grpSpPr>
                <a:xfrm>
                  <a:off x="10987200" y="524441"/>
                  <a:ext cx="639518" cy="85033"/>
                  <a:chOff x="10987200" y="524441"/>
                  <a:chExt cx="639518" cy="85033"/>
                </a:xfrm>
                <a:grpFill/>
              </p:grpSpPr>
              <p:sp>
                <p:nvSpPr>
                  <p:cNvPr id="48" name="Forma Livre 47">
                    <a:extLst>
                      <a:ext uri="{FF2B5EF4-FFF2-40B4-BE49-F238E27FC236}">
                        <a16:creationId xmlns:a16="http://schemas.microsoft.com/office/drawing/2014/main" id="{455A315A-8BD2-914F-0BC1-795DE7509540}"/>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6902C9F7-A35B-82B5-50B4-60C376E51C71}"/>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1408113A-855F-DA25-7683-2E42C7AB5743}"/>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A34477A7-855F-D893-BDB9-E5D0F81C6600}"/>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038A1D23-FEAE-2713-968D-73C7692C324D}"/>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08D234DE-F1A6-0B9B-FA5A-14B218EEB3EB}"/>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4" name="Forma Livre 53">
                    <a:extLst>
                      <a:ext uri="{FF2B5EF4-FFF2-40B4-BE49-F238E27FC236}">
                        <a16:creationId xmlns:a16="http://schemas.microsoft.com/office/drawing/2014/main" id="{D7007503-4771-E426-D821-34768A8D88B4}"/>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EDD81BD5-4E57-E071-5123-BFFCF6C73227}"/>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2445B63-C2D5-36DE-7127-988CEA25DA11}"/>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23478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E55A2774-7702-2797-08A8-71853952C33F}"/>
              </a:ext>
            </a:extLst>
          </p:cNvPr>
          <p:cNvSpPr/>
          <p:nvPr userDrawn="1"/>
        </p:nvSpPr>
        <p:spPr>
          <a:xfrm>
            <a:off x="0" y="0"/>
            <a:ext cx="12192000" cy="6858000"/>
          </a:xfrm>
          <a:prstGeom prst="rect">
            <a:avLst/>
          </a:prstGeom>
          <a:solidFill>
            <a:srgbClr val="CA54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Desenho em preto e branco&#10;&#10;Descrição gerada automaticamente com confiança média">
            <a:extLst>
              <a:ext uri="{FF2B5EF4-FFF2-40B4-BE49-F238E27FC236}">
                <a16:creationId xmlns:a16="http://schemas.microsoft.com/office/drawing/2014/main" id="{B71706F9-9366-7555-1655-17F9D38AF1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3043"/>
          <a:stretch/>
        </p:blipFill>
        <p:spPr>
          <a:xfrm>
            <a:off x="1590181" y="0"/>
            <a:ext cx="10601820" cy="6858000"/>
          </a:xfrm>
          <a:prstGeom prst="rect">
            <a:avLst/>
          </a:prstGeom>
        </p:spPr>
      </p:pic>
      <p:pic>
        <p:nvPicPr>
          <p:cNvPr id="38" name="Gráfico 37">
            <a:extLst>
              <a:ext uri="{FF2B5EF4-FFF2-40B4-BE49-F238E27FC236}">
                <a16:creationId xmlns:a16="http://schemas.microsoft.com/office/drawing/2014/main" id="{AE8A830F-3DC8-F6E8-5342-C31BF2164C9A}"/>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6263" y="278304"/>
            <a:ext cx="797786" cy="288561"/>
          </a:xfrm>
          <a:prstGeom prst="rect">
            <a:avLst/>
          </a:prstGeom>
        </p:spPr>
      </p:pic>
      <p:grpSp>
        <p:nvGrpSpPr>
          <p:cNvPr id="39" name="Gráfico 15">
            <a:extLst>
              <a:ext uri="{FF2B5EF4-FFF2-40B4-BE49-F238E27FC236}">
                <a16:creationId xmlns:a16="http://schemas.microsoft.com/office/drawing/2014/main" id="{3D170064-5A43-FE66-F7E5-8B133DB126FD}"/>
              </a:ext>
            </a:extLst>
          </p:cNvPr>
          <p:cNvGrpSpPr/>
          <p:nvPr/>
        </p:nvGrpSpPr>
        <p:grpSpPr>
          <a:xfrm>
            <a:off x="10651901" y="262116"/>
            <a:ext cx="963837" cy="337059"/>
            <a:chOff x="10663013" y="352838"/>
            <a:chExt cx="963837" cy="337059"/>
          </a:xfrm>
          <a:solidFill>
            <a:srgbClr val="CA5441"/>
          </a:solidFill>
        </p:grpSpPr>
        <p:grpSp>
          <p:nvGrpSpPr>
            <p:cNvPr id="40" name="Gráfico 15">
              <a:extLst>
                <a:ext uri="{FF2B5EF4-FFF2-40B4-BE49-F238E27FC236}">
                  <a16:creationId xmlns:a16="http://schemas.microsoft.com/office/drawing/2014/main" id="{DAC68E9F-D242-3748-42C8-28921CB0D218}"/>
                </a:ext>
              </a:extLst>
            </p:cNvPr>
            <p:cNvGrpSpPr/>
            <p:nvPr/>
          </p:nvGrpSpPr>
          <p:grpSpPr>
            <a:xfrm>
              <a:off x="10663013" y="352838"/>
              <a:ext cx="248122" cy="337059"/>
              <a:chOff x="10663013" y="352838"/>
              <a:chExt cx="248122" cy="337059"/>
            </a:xfrm>
            <a:grpFill/>
          </p:grpSpPr>
          <p:sp>
            <p:nvSpPr>
              <p:cNvPr id="64" name="Forma Livre 63">
                <a:extLst>
                  <a:ext uri="{FF2B5EF4-FFF2-40B4-BE49-F238E27FC236}">
                    <a16:creationId xmlns:a16="http://schemas.microsoft.com/office/drawing/2014/main" id="{C1AF5193-12F2-5DDA-2210-56AD5FC7E73F}"/>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5" name="Forma Livre 64">
                <a:extLst>
                  <a:ext uri="{FF2B5EF4-FFF2-40B4-BE49-F238E27FC236}">
                    <a16:creationId xmlns:a16="http://schemas.microsoft.com/office/drawing/2014/main" id="{56BFF5C2-4B20-DA00-847D-10C81D3C01F6}"/>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1" name="Gráfico 15">
              <a:extLst>
                <a:ext uri="{FF2B5EF4-FFF2-40B4-BE49-F238E27FC236}">
                  <a16:creationId xmlns:a16="http://schemas.microsoft.com/office/drawing/2014/main" id="{CEF67FB8-ED08-C3DA-7DBC-1FA3A794F158}"/>
                </a:ext>
              </a:extLst>
            </p:cNvPr>
            <p:cNvGrpSpPr/>
            <p:nvPr/>
          </p:nvGrpSpPr>
          <p:grpSpPr>
            <a:xfrm>
              <a:off x="10983163" y="433517"/>
              <a:ext cx="643686" cy="175957"/>
              <a:chOff x="10983163" y="433517"/>
              <a:chExt cx="643686" cy="175957"/>
            </a:xfrm>
            <a:grpFill/>
          </p:grpSpPr>
          <p:grpSp>
            <p:nvGrpSpPr>
              <p:cNvPr id="42" name="Gráfico 15">
                <a:extLst>
                  <a:ext uri="{FF2B5EF4-FFF2-40B4-BE49-F238E27FC236}">
                    <a16:creationId xmlns:a16="http://schemas.microsoft.com/office/drawing/2014/main" id="{F1A9768F-A2F5-60E7-C057-943A7538AF7F}"/>
                  </a:ext>
                </a:extLst>
              </p:cNvPr>
              <p:cNvGrpSpPr/>
              <p:nvPr/>
            </p:nvGrpSpPr>
            <p:grpSpPr>
              <a:xfrm>
                <a:off x="10983163" y="433517"/>
                <a:ext cx="643686" cy="68129"/>
                <a:chOff x="10983163" y="433517"/>
                <a:chExt cx="643686" cy="68129"/>
              </a:xfrm>
              <a:grpFill/>
            </p:grpSpPr>
            <p:sp>
              <p:nvSpPr>
                <p:cNvPr id="53" name="Forma Livre 52">
                  <a:extLst>
                    <a:ext uri="{FF2B5EF4-FFF2-40B4-BE49-F238E27FC236}">
                      <a16:creationId xmlns:a16="http://schemas.microsoft.com/office/drawing/2014/main" id="{0FBCF5A8-0CDF-0582-35E9-EE5C1FA48316}"/>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4" name="Forma Livre 53">
                  <a:extLst>
                    <a:ext uri="{FF2B5EF4-FFF2-40B4-BE49-F238E27FC236}">
                      <a16:creationId xmlns:a16="http://schemas.microsoft.com/office/drawing/2014/main" id="{6804150C-D07A-25D5-BAC7-68A5B559030E}"/>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8F90AD7B-4C86-C0D7-0C2A-4BCC7F639DD8}"/>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6A21FD3A-590C-9E98-F71E-44EDBA6F7BC0}"/>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DD99B547-C1D2-B60B-FAE2-FE9C265FF625}"/>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38F6A1D9-E68B-5AE9-724C-DFF793EECB2C}"/>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6920859E-421C-52B8-C595-02958FB5EB7D}"/>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B6202A8A-F01E-8E87-DBD8-06AA6992911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2B0DB7F-FADA-DFC5-43F4-CE06A7B62B12}"/>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E870775B-53F9-A96A-1123-1F493A2454B3}"/>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1B57A84C-6A6B-6645-32AB-459384762408}"/>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3" name="Gráfico 15">
                <a:extLst>
                  <a:ext uri="{FF2B5EF4-FFF2-40B4-BE49-F238E27FC236}">
                    <a16:creationId xmlns:a16="http://schemas.microsoft.com/office/drawing/2014/main" id="{25C6B7C8-333D-1DB7-AC08-91B98B200AD2}"/>
                  </a:ext>
                </a:extLst>
              </p:cNvPr>
              <p:cNvGrpSpPr/>
              <p:nvPr/>
            </p:nvGrpSpPr>
            <p:grpSpPr>
              <a:xfrm>
                <a:off x="10987200" y="524441"/>
                <a:ext cx="639518" cy="85033"/>
                <a:chOff x="10987200" y="524441"/>
                <a:chExt cx="639518" cy="85033"/>
              </a:xfrm>
              <a:grpFill/>
            </p:grpSpPr>
            <p:sp>
              <p:nvSpPr>
                <p:cNvPr id="44" name="Forma Livre 43">
                  <a:extLst>
                    <a:ext uri="{FF2B5EF4-FFF2-40B4-BE49-F238E27FC236}">
                      <a16:creationId xmlns:a16="http://schemas.microsoft.com/office/drawing/2014/main" id="{F0FA7181-F2E3-8168-3F24-734CA261F88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5" name="Forma Livre 44">
                  <a:extLst>
                    <a:ext uri="{FF2B5EF4-FFF2-40B4-BE49-F238E27FC236}">
                      <a16:creationId xmlns:a16="http://schemas.microsoft.com/office/drawing/2014/main" id="{06A42988-FDD3-65F7-B920-3E31805DB369}"/>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7F2C0F6F-4ABD-64C1-A83E-B366811C201B}"/>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C543FC72-32CA-6F37-C1E8-2A62E3752D3B}"/>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7F43B2CF-EF6D-94BA-0239-B551922F1FF8}"/>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DF1CAE12-0836-13D8-98A6-CB7D8E01A756}"/>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24D5C211-7326-47CD-C1D2-E48541B5671C}"/>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978C0039-C7E5-52D4-4128-AEF8460623EF}"/>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2A532FF0-D7DB-2D0A-FE72-74F9477FBBDA}"/>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spTree>
    <p:extLst>
      <p:ext uri="{BB962C8B-B14F-4D97-AF65-F5344CB8AC3E}">
        <p14:creationId xmlns:p14="http://schemas.microsoft.com/office/powerpoint/2010/main" val="158228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uas Partes de Conteúdo">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E55A2774-7702-2797-08A8-71853952C33F}"/>
              </a:ext>
            </a:extLst>
          </p:cNvPr>
          <p:cNvSpPr/>
          <p:nvPr userDrawn="1"/>
        </p:nvSpPr>
        <p:spPr>
          <a:xfrm>
            <a:off x="0" y="0"/>
            <a:ext cx="12192000" cy="6858000"/>
          </a:xfrm>
          <a:prstGeom prst="rect">
            <a:avLst/>
          </a:prstGeom>
          <a:solidFill>
            <a:srgbClr val="CA54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Desenho em preto e branco&#10;&#10;Descrição gerada automaticamente com confiança média">
            <a:extLst>
              <a:ext uri="{FF2B5EF4-FFF2-40B4-BE49-F238E27FC236}">
                <a16:creationId xmlns:a16="http://schemas.microsoft.com/office/drawing/2014/main" id="{B71706F9-9366-7555-1655-17F9D38AF1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948"/>
          <a:stretch>
            <a:fillRect/>
          </a:stretch>
        </p:blipFill>
        <p:spPr>
          <a:xfrm>
            <a:off x="4382808" y="0"/>
            <a:ext cx="7809192" cy="6858000"/>
          </a:xfrm>
          <a:prstGeom prst="rect">
            <a:avLst/>
          </a:prstGeom>
        </p:spPr>
      </p:pic>
      <p:pic>
        <p:nvPicPr>
          <p:cNvPr id="38" name="Gráfico 37">
            <a:extLst>
              <a:ext uri="{FF2B5EF4-FFF2-40B4-BE49-F238E27FC236}">
                <a16:creationId xmlns:a16="http://schemas.microsoft.com/office/drawing/2014/main" id="{AE8A830F-3DC8-F6E8-5342-C31BF2164C9A}"/>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6263" y="278304"/>
            <a:ext cx="797786" cy="288561"/>
          </a:xfrm>
          <a:prstGeom prst="rect">
            <a:avLst/>
          </a:prstGeom>
        </p:spPr>
      </p:pic>
      <p:grpSp>
        <p:nvGrpSpPr>
          <p:cNvPr id="39" name="Gráfico 15">
            <a:extLst>
              <a:ext uri="{FF2B5EF4-FFF2-40B4-BE49-F238E27FC236}">
                <a16:creationId xmlns:a16="http://schemas.microsoft.com/office/drawing/2014/main" id="{3D170064-5A43-FE66-F7E5-8B133DB126FD}"/>
              </a:ext>
            </a:extLst>
          </p:cNvPr>
          <p:cNvGrpSpPr/>
          <p:nvPr/>
        </p:nvGrpSpPr>
        <p:grpSpPr>
          <a:xfrm>
            <a:off x="10651901" y="262116"/>
            <a:ext cx="963837" cy="337059"/>
            <a:chOff x="10663013" y="352838"/>
            <a:chExt cx="963837" cy="337059"/>
          </a:xfrm>
          <a:solidFill>
            <a:srgbClr val="CA5441"/>
          </a:solidFill>
        </p:grpSpPr>
        <p:grpSp>
          <p:nvGrpSpPr>
            <p:cNvPr id="40" name="Gráfico 15">
              <a:extLst>
                <a:ext uri="{FF2B5EF4-FFF2-40B4-BE49-F238E27FC236}">
                  <a16:creationId xmlns:a16="http://schemas.microsoft.com/office/drawing/2014/main" id="{DAC68E9F-D242-3748-42C8-28921CB0D218}"/>
                </a:ext>
              </a:extLst>
            </p:cNvPr>
            <p:cNvGrpSpPr/>
            <p:nvPr/>
          </p:nvGrpSpPr>
          <p:grpSpPr>
            <a:xfrm>
              <a:off x="10663013" y="352838"/>
              <a:ext cx="248122" cy="337059"/>
              <a:chOff x="10663013" y="352838"/>
              <a:chExt cx="248122" cy="337059"/>
            </a:xfrm>
            <a:grpFill/>
          </p:grpSpPr>
          <p:sp>
            <p:nvSpPr>
              <p:cNvPr id="64" name="Forma Livre 63">
                <a:extLst>
                  <a:ext uri="{FF2B5EF4-FFF2-40B4-BE49-F238E27FC236}">
                    <a16:creationId xmlns:a16="http://schemas.microsoft.com/office/drawing/2014/main" id="{C1AF5193-12F2-5DDA-2210-56AD5FC7E73F}"/>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5" name="Forma Livre 64">
                <a:extLst>
                  <a:ext uri="{FF2B5EF4-FFF2-40B4-BE49-F238E27FC236}">
                    <a16:creationId xmlns:a16="http://schemas.microsoft.com/office/drawing/2014/main" id="{56BFF5C2-4B20-DA00-847D-10C81D3C01F6}"/>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1" name="Gráfico 15">
              <a:extLst>
                <a:ext uri="{FF2B5EF4-FFF2-40B4-BE49-F238E27FC236}">
                  <a16:creationId xmlns:a16="http://schemas.microsoft.com/office/drawing/2014/main" id="{CEF67FB8-ED08-C3DA-7DBC-1FA3A794F158}"/>
                </a:ext>
              </a:extLst>
            </p:cNvPr>
            <p:cNvGrpSpPr/>
            <p:nvPr/>
          </p:nvGrpSpPr>
          <p:grpSpPr>
            <a:xfrm>
              <a:off x="10983163" y="433517"/>
              <a:ext cx="643686" cy="175957"/>
              <a:chOff x="10983163" y="433517"/>
              <a:chExt cx="643686" cy="175957"/>
            </a:xfrm>
            <a:grpFill/>
          </p:grpSpPr>
          <p:grpSp>
            <p:nvGrpSpPr>
              <p:cNvPr id="42" name="Gráfico 15">
                <a:extLst>
                  <a:ext uri="{FF2B5EF4-FFF2-40B4-BE49-F238E27FC236}">
                    <a16:creationId xmlns:a16="http://schemas.microsoft.com/office/drawing/2014/main" id="{F1A9768F-A2F5-60E7-C057-943A7538AF7F}"/>
                  </a:ext>
                </a:extLst>
              </p:cNvPr>
              <p:cNvGrpSpPr/>
              <p:nvPr/>
            </p:nvGrpSpPr>
            <p:grpSpPr>
              <a:xfrm>
                <a:off x="10983163" y="433517"/>
                <a:ext cx="643686" cy="68129"/>
                <a:chOff x="10983163" y="433517"/>
                <a:chExt cx="643686" cy="68129"/>
              </a:xfrm>
              <a:grpFill/>
            </p:grpSpPr>
            <p:sp>
              <p:nvSpPr>
                <p:cNvPr id="53" name="Forma Livre 52">
                  <a:extLst>
                    <a:ext uri="{FF2B5EF4-FFF2-40B4-BE49-F238E27FC236}">
                      <a16:creationId xmlns:a16="http://schemas.microsoft.com/office/drawing/2014/main" id="{0FBCF5A8-0CDF-0582-35E9-EE5C1FA48316}"/>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4" name="Forma Livre 53">
                  <a:extLst>
                    <a:ext uri="{FF2B5EF4-FFF2-40B4-BE49-F238E27FC236}">
                      <a16:creationId xmlns:a16="http://schemas.microsoft.com/office/drawing/2014/main" id="{6804150C-D07A-25D5-BAC7-68A5B559030E}"/>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8F90AD7B-4C86-C0D7-0C2A-4BCC7F639DD8}"/>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6A21FD3A-590C-9E98-F71E-44EDBA6F7BC0}"/>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DD99B547-C1D2-B60B-FAE2-FE9C265FF625}"/>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38F6A1D9-E68B-5AE9-724C-DFF793EECB2C}"/>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6920859E-421C-52B8-C595-02958FB5EB7D}"/>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B6202A8A-F01E-8E87-DBD8-06AA6992911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2B0DB7F-FADA-DFC5-43F4-CE06A7B62B12}"/>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E870775B-53F9-A96A-1123-1F493A2454B3}"/>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1B57A84C-6A6B-6645-32AB-459384762408}"/>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3" name="Gráfico 15">
                <a:extLst>
                  <a:ext uri="{FF2B5EF4-FFF2-40B4-BE49-F238E27FC236}">
                    <a16:creationId xmlns:a16="http://schemas.microsoft.com/office/drawing/2014/main" id="{25C6B7C8-333D-1DB7-AC08-91B98B200AD2}"/>
                  </a:ext>
                </a:extLst>
              </p:cNvPr>
              <p:cNvGrpSpPr/>
              <p:nvPr/>
            </p:nvGrpSpPr>
            <p:grpSpPr>
              <a:xfrm>
                <a:off x="10987200" y="524441"/>
                <a:ext cx="639518" cy="85033"/>
                <a:chOff x="10987200" y="524441"/>
                <a:chExt cx="639518" cy="85033"/>
              </a:xfrm>
              <a:grpFill/>
            </p:grpSpPr>
            <p:sp>
              <p:nvSpPr>
                <p:cNvPr id="44" name="Forma Livre 43">
                  <a:extLst>
                    <a:ext uri="{FF2B5EF4-FFF2-40B4-BE49-F238E27FC236}">
                      <a16:creationId xmlns:a16="http://schemas.microsoft.com/office/drawing/2014/main" id="{F0FA7181-F2E3-8168-3F24-734CA261F88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5" name="Forma Livre 44">
                  <a:extLst>
                    <a:ext uri="{FF2B5EF4-FFF2-40B4-BE49-F238E27FC236}">
                      <a16:creationId xmlns:a16="http://schemas.microsoft.com/office/drawing/2014/main" id="{06A42988-FDD3-65F7-B920-3E31805DB369}"/>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7F2C0F6F-4ABD-64C1-A83E-B366811C201B}"/>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C543FC72-32CA-6F37-C1E8-2A62E3752D3B}"/>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7F43B2CF-EF6D-94BA-0239-B551922F1FF8}"/>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DF1CAE12-0836-13D8-98A6-CB7D8E01A756}"/>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24D5C211-7326-47CD-C1D2-E48541B5671C}"/>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978C0039-C7E5-52D4-4128-AEF8460623EF}"/>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2A532FF0-D7DB-2D0A-FE72-74F9477FBBDA}"/>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spTree>
    <p:extLst>
      <p:ext uri="{BB962C8B-B14F-4D97-AF65-F5344CB8AC3E}">
        <p14:creationId xmlns:p14="http://schemas.microsoft.com/office/powerpoint/2010/main" val="215155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beçalho da Seção" preserve="1">
  <p:cSld name="1_Cabeçalho da Seção">
    <p:spTree>
      <p:nvGrpSpPr>
        <p:cNvPr id="1" name="Shape 26"/>
        <p:cNvGrpSpPr/>
        <p:nvPr/>
      </p:nvGrpSpPr>
      <p:grpSpPr>
        <a:xfrm>
          <a:off x="0" y="0"/>
          <a:ext cx="0" cy="0"/>
          <a:chOff x="0" y="0"/>
          <a:chExt cx="0" cy="0"/>
        </a:xfrm>
      </p:grpSpPr>
      <p:sp>
        <p:nvSpPr>
          <p:cNvPr id="5" name="Retângulo 4">
            <a:extLst>
              <a:ext uri="{FF2B5EF4-FFF2-40B4-BE49-F238E27FC236}">
                <a16:creationId xmlns:a16="http://schemas.microsoft.com/office/drawing/2014/main" id="{E0412453-5479-F522-E7B1-F461B09125CA}"/>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descr="Forma, Seta&#10;&#10;Descrição gerada automaticamente">
            <a:extLst>
              <a:ext uri="{FF2B5EF4-FFF2-40B4-BE49-F238E27FC236}">
                <a16:creationId xmlns:a16="http://schemas.microsoft.com/office/drawing/2014/main" id="{BD264259-82D7-C30F-7507-EC714407F5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069" b="28623"/>
          <a:stretch/>
        </p:blipFill>
        <p:spPr>
          <a:xfrm flipH="1">
            <a:off x="9243844" y="0"/>
            <a:ext cx="2948152" cy="3120571"/>
          </a:xfrm>
          <a:prstGeom prst="rect">
            <a:avLst/>
          </a:prstGeom>
        </p:spPr>
      </p:pic>
      <p:grpSp>
        <p:nvGrpSpPr>
          <p:cNvPr id="38" name="Agrupar 37">
            <a:extLst>
              <a:ext uri="{FF2B5EF4-FFF2-40B4-BE49-F238E27FC236}">
                <a16:creationId xmlns:a16="http://schemas.microsoft.com/office/drawing/2014/main" id="{CBC88849-651C-D125-01C2-551A91D9E8E4}"/>
              </a:ext>
            </a:extLst>
          </p:cNvPr>
          <p:cNvGrpSpPr/>
          <p:nvPr userDrawn="1"/>
        </p:nvGrpSpPr>
        <p:grpSpPr>
          <a:xfrm>
            <a:off x="576263" y="262116"/>
            <a:ext cx="11039475" cy="337059"/>
            <a:chOff x="587375" y="273299"/>
            <a:chExt cx="11039475" cy="337059"/>
          </a:xfrm>
          <a:solidFill>
            <a:srgbClr val="CA5441"/>
          </a:solidFill>
        </p:grpSpPr>
        <p:pic>
          <p:nvPicPr>
            <p:cNvPr id="39" name="Gráfico 38">
              <a:extLst>
                <a:ext uri="{FF2B5EF4-FFF2-40B4-BE49-F238E27FC236}">
                  <a16:creationId xmlns:a16="http://schemas.microsoft.com/office/drawing/2014/main" id="{110243D1-B968-00F3-A3C1-00E58DAE11D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40" name="Gráfico 15">
              <a:extLst>
                <a:ext uri="{FF2B5EF4-FFF2-40B4-BE49-F238E27FC236}">
                  <a16:creationId xmlns:a16="http://schemas.microsoft.com/office/drawing/2014/main" id="{37165655-961A-5909-7E96-21C3B723DA3D}"/>
                </a:ext>
              </a:extLst>
            </p:cNvPr>
            <p:cNvGrpSpPr/>
            <p:nvPr/>
          </p:nvGrpSpPr>
          <p:grpSpPr>
            <a:xfrm>
              <a:off x="10663013" y="273299"/>
              <a:ext cx="963837" cy="337059"/>
              <a:chOff x="10663013" y="352838"/>
              <a:chExt cx="963837" cy="337059"/>
            </a:xfrm>
            <a:grpFill/>
          </p:grpSpPr>
          <p:grpSp>
            <p:nvGrpSpPr>
              <p:cNvPr id="41" name="Gráfico 15">
                <a:extLst>
                  <a:ext uri="{FF2B5EF4-FFF2-40B4-BE49-F238E27FC236}">
                    <a16:creationId xmlns:a16="http://schemas.microsoft.com/office/drawing/2014/main" id="{B8841A60-C818-1C70-396C-32518E710A4E}"/>
                  </a:ext>
                </a:extLst>
              </p:cNvPr>
              <p:cNvGrpSpPr/>
              <p:nvPr/>
            </p:nvGrpSpPr>
            <p:grpSpPr>
              <a:xfrm>
                <a:off x="10663013" y="352838"/>
                <a:ext cx="248122" cy="337059"/>
                <a:chOff x="10663013" y="352838"/>
                <a:chExt cx="248122" cy="337059"/>
              </a:xfrm>
              <a:grpFill/>
            </p:grpSpPr>
            <p:sp>
              <p:nvSpPr>
                <p:cNvPr id="65" name="Forma Livre 64">
                  <a:extLst>
                    <a:ext uri="{FF2B5EF4-FFF2-40B4-BE49-F238E27FC236}">
                      <a16:creationId xmlns:a16="http://schemas.microsoft.com/office/drawing/2014/main" id="{660B634A-8177-BB2D-C11E-D14721B12CBB}"/>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D17E5F98-C50F-183C-63D6-472779D3262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2" name="Gráfico 15">
                <a:extLst>
                  <a:ext uri="{FF2B5EF4-FFF2-40B4-BE49-F238E27FC236}">
                    <a16:creationId xmlns:a16="http://schemas.microsoft.com/office/drawing/2014/main" id="{E6BA4209-CF96-C6C6-E2F2-D9BE7AE8C3B6}"/>
                  </a:ext>
                </a:extLst>
              </p:cNvPr>
              <p:cNvGrpSpPr/>
              <p:nvPr/>
            </p:nvGrpSpPr>
            <p:grpSpPr>
              <a:xfrm>
                <a:off x="10983163" y="433517"/>
                <a:ext cx="643686" cy="175957"/>
                <a:chOff x="10983163" y="433517"/>
                <a:chExt cx="643686" cy="175957"/>
              </a:xfrm>
              <a:grpFill/>
            </p:grpSpPr>
            <p:grpSp>
              <p:nvGrpSpPr>
                <p:cNvPr id="43" name="Gráfico 15">
                  <a:extLst>
                    <a:ext uri="{FF2B5EF4-FFF2-40B4-BE49-F238E27FC236}">
                      <a16:creationId xmlns:a16="http://schemas.microsoft.com/office/drawing/2014/main" id="{2DF10D70-5576-6EC2-79FD-F87CAFE48ADB}"/>
                    </a:ext>
                  </a:extLst>
                </p:cNvPr>
                <p:cNvGrpSpPr/>
                <p:nvPr/>
              </p:nvGrpSpPr>
              <p:grpSpPr>
                <a:xfrm>
                  <a:off x="10983163" y="433517"/>
                  <a:ext cx="643686" cy="68129"/>
                  <a:chOff x="10983163" y="433517"/>
                  <a:chExt cx="643686" cy="68129"/>
                </a:xfrm>
                <a:grpFill/>
              </p:grpSpPr>
              <p:sp>
                <p:nvSpPr>
                  <p:cNvPr id="54" name="Forma Livre 53">
                    <a:extLst>
                      <a:ext uri="{FF2B5EF4-FFF2-40B4-BE49-F238E27FC236}">
                        <a16:creationId xmlns:a16="http://schemas.microsoft.com/office/drawing/2014/main" id="{4CE00EF2-07FF-375F-E40E-E2A5086C179D}"/>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028C57AD-2FF9-BBDA-05C7-62BF3ACBCD0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7AC407F-10DD-D7CE-8721-2BF529AA965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0490557-5B72-DBCB-FCDA-5BFB484CD6B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7971A46A-9C2F-8889-E75C-FC0E0CC2D6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82330AC0-6A55-1AB4-55E2-7FE6F5F82AF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D0B4AEF4-D8D2-2F86-EF05-C15EEBE94D9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86CB673-1070-9634-BD1B-DD229E6E163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464C9ADD-3DB6-960B-180D-C60F21C53FF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E6EB9F1D-C032-1C1C-5466-EC0F3F17B3A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CDDD7338-6D1B-1204-9009-ADB59452FA2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5D6A8F19-E773-49F8-7698-3CC9D0BAC59F}"/>
                    </a:ext>
                  </a:extLst>
                </p:cNvPr>
                <p:cNvGrpSpPr/>
                <p:nvPr/>
              </p:nvGrpSpPr>
              <p:grpSpPr>
                <a:xfrm>
                  <a:off x="10987200" y="524441"/>
                  <a:ext cx="639518" cy="85033"/>
                  <a:chOff x="10987200" y="524441"/>
                  <a:chExt cx="639518" cy="85033"/>
                </a:xfrm>
                <a:grpFill/>
              </p:grpSpPr>
              <p:sp>
                <p:nvSpPr>
                  <p:cNvPr id="45" name="Forma Livre 44">
                    <a:extLst>
                      <a:ext uri="{FF2B5EF4-FFF2-40B4-BE49-F238E27FC236}">
                        <a16:creationId xmlns:a16="http://schemas.microsoft.com/office/drawing/2014/main" id="{2162C586-92C5-DDB5-0DCC-DF2FE4A6F13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3C4EEC1D-2CEF-E9DC-A986-5A17CABF5F1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714C6483-70A0-E06B-E35E-EA9F3490068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BFE55107-83C7-7332-C75F-C89CB37933A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C63A5718-E086-302B-039B-4C89BEFED1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7560FB7-96F1-534A-0814-27D0F5754909}"/>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C3DFCF9-E9E3-C598-D785-8FA64A5D400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73D2A09E-C488-4BA4-B499-2AAB9593A712}"/>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718F4F8-676A-7A60-F4D8-702AD88880D2}"/>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pic>
        <p:nvPicPr>
          <p:cNvPr id="7" name="Imagem 6" descr="Uma imagem contendo Logotipo&#10;&#10;Descrição gerada automaticamente">
            <a:extLst>
              <a:ext uri="{FF2B5EF4-FFF2-40B4-BE49-F238E27FC236}">
                <a16:creationId xmlns:a16="http://schemas.microsoft.com/office/drawing/2014/main" id="{E7593471-CAD9-9E56-EFFF-289D47BB99E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2052" t="24600"/>
          <a:stretch/>
        </p:blipFill>
        <p:spPr>
          <a:xfrm flipH="1">
            <a:off x="0" y="3563007"/>
            <a:ext cx="2948153" cy="3294991"/>
          </a:xfrm>
          <a:prstGeom prst="rect">
            <a:avLst/>
          </a:prstGeom>
        </p:spPr>
      </p:pic>
    </p:spTree>
    <p:extLst>
      <p:ext uri="{BB962C8B-B14F-4D97-AF65-F5344CB8AC3E}">
        <p14:creationId xmlns:p14="http://schemas.microsoft.com/office/powerpoint/2010/main" val="301739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beçalho da Seção" preserve="1">
  <p:cSld name="1_Cabeçalho da Seção">
    <p:spTree>
      <p:nvGrpSpPr>
        <p:cNvPr id="1" name="Shape 26"/>
        <p:cNvGrpSpPr/>
        <p:nvPr/>
      </p:nvGrpSpPr>
      <p:grpSpPr>
        <a:xfrm>
          <a:off x="0" y="0"/>
          <a:ext cx="0" cy="0"/>
          <a:chOff x="0" y="0"/>
          <a:chExt cx="0" cy="0"/>
        </a:xfrm>
      </p:grpSpPr>
      <p:sp>
        <p:nvSpPr>
          <p:cNvPr id="5" name="Retângulo 4">
            <a:extLst>
              <a:ext uri="{FF2B5EF4-FFF2-40B4-BE49-F238E27FC236}">
                <a16:creationId xmlns:a16="http://schemas.microsoft.com/office/drawing/2014/main" id="{E0412453-5479-F522-E7B1-F461B09125CA}"/>
              </a:ext>
            </a:extLst>
          </p:cNvPr>
          <p:cNvSpPr/>
          <p:nvPr userDrawn="1"/>
        </p:nvSpPr>
        <p:spPr>
          <a:xfrm>
            <a:off x="0" y="0"/>
            <a:ext cx="12192000" cy="6858000"/>
          </a:xfrm>
          <a:prstGeom prst="rect">
            <a:avLst/>
          </a:prstGeom>
          <a:solidFill>
            <a:srgbClr val="ED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Forma, Seta&#10;&#10;Descrição gerada automaticamente">
            <a:extLst>
              <a:ext uri="{FF2B5EF4-FFF2-40B4-BE49-F238E27FC236}">
                <a16:creationId xmlns:a16="http://schemas.microsoft.com/office/drawing/2014/main" id="{0AF9C09F-436A-EE4F-7B13-DCB674771B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069" b="28623"/>
          <a:stretch/>
        </p:blipFill>
        <p:spPr>
          <a:xfrm flipH="1">
            <a:off x="9243844" y="0"/>
            <a:ext cx="2948152" cy="3120571"/>
          </a:xfrm>
          <a:prstGeom prst="rect">
            <a:avLst/>
          </a:prstGeom>
        </p:spPr>
      </p:pic>
      <p:pic>
        <p:nvPicPr>
          <p:cNvPr id="4" name="Imagem 3" descr="Forma, Seta&#10;&#10;Descrição gerada automaticamente">
            <a:extLst>
              <a:ext uri="{FF2B5EF4-FFF2-40B4-BE49-F238E27FC236}">
                <a16:creationId xmlns:a16="http://schemas.microsoft.com/office/drawing/2014/main" id="{26DCC632-93AE-2CE7-BC95-4F8F5EE160B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069" b="28623"/>
          <a:stretch/>
        </p:blipFill>
        <p:spPr>
          <a:xfrm>
            <a:off x="0" y="0"/>
            <a:ext cx="2948152" cy="3120571"/>
          </a:xfrm>
          <a:prstGeom prst="rect">
            <a:avLst/>
          </a:prstGeom>
        </p:spPr>
      </p:pic>
      <p:pic>
        <p:nvPicPr>
          <p:cNvPr id="8" name="Imagem 7" descr="Uma imagem contendo Logotipo&#10;&#10;Descrição gerada automaticamente">
            <a:extLst>
              <a:ext uri="{FF2B5EF4-FFF2-40B4-BE49-F238E27FC236}">
                <a16:creationId xmlns:a16="http://schemas.microsoft.com/office/drawing/2014/main" id="{56ADBA8E-2FEF-E2CD-AB09-33D2E6654F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52" t="24600"/>
          <a:stretch/>
        </p:blipFill>
        <p:spPr>
          <a:xfrm>
            <a:off x="9243846" y="3563007"/>
            <a:ext cx="2948153" cy="3294991"/>
          </a:xfrm>
          <a:prstGeom prst="rect">
            <a:avLst/>
          </a:prstGeom>
        </p:spPr>
      </p:pic>
      <p:grpSp>
        <p:nvGrpSpPr>
          <p:cNvPr id="38" name="Agrupar 37">
            <a:extLst>
              <a:ext uri="{FF2B5EF4-FFF2-40B4-BE49-F238E27FC236}">
                <a16:creationId xmlns:a16="http://schemas.microsoft.com/office/drawing/2014/main" id="{CBC88849-651C-D125-01C2-551A91D9E8E4}"/>
              </a:ext>
            </a:extLst>
          </p:cNvPr>
          <p:cNvGrpSpPr/>
          <p:nvPr userDrawn="1"/>
        </p:nvGrpSpPr>
        <p:grpSpPr>
          <a:xfrm>
            <a:off x="576263" y="262116"/>
            <a:ext cx="11039475" cy="337059"/>
            <a:chOff x="587375" y="273299"/>
            <a:chExt cx="11039475" cy="337059"/>
          </a:xfrm>
          <a:solidFill>
            <a:srgbClr val="CA5441"/>
          </a:solidFill>
        </p:grpSpPr>
        <p:pic>
          <p:nvPicPr>
            <p:cNvPr id="39" name="Gráfico 38">
              <a:extLst>
                <a:ext uri="{FF2B5EF4-FFF2-40B4-BE49-F238E27FC236}">
                  <a16:creationId xmlns:a16="http://schemas.microsoft.com/office/drawing/2014/main" id="{110243D1-B968-00F3-A3C1-00E58DAE11D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375" y="289487"/>
              <a:ext cx="797786" cy="288561"/>
            </a:xfrm>
            <a:prstGeom prst="rect">
              <a:avLst/>
            </a:prstGeom>
          </p:spPr>
        </p:pic>
        <p:grpSp>
          <p:nvGrpSpPr>
            <p:cNvPr id="40" name="Gráfico 15">
              <a:extLst>
                <a:ext uri="{FF2B5EF4-FFF2-40B4-BE49-F238E27FC236}">
                  <a16:creationId xmlns:a16="http://schemas.microsoft.com/office/drawing/2014/main" id="{37165655-961A-5909-7E96-21C3B723DA3D}"/>
                </a:ext>
              </a:extLst>
            </p:cNvPr>
            <p:cNvGrpSpPr/>
            <p:nvPr/>
          </p:nvGrpSpPr>
          <p:grpSpPr>
            <a:xfrm>
              <a:off x="10663013" y="273299"/>
              <a:ext cx="963837" cy="337059"/>
              <a:chOff x="10663013" y="352838"/>
              <a:chExt cx="963837" cy="337059"/>
            </a:xfrm>
            <a:grpFill/>
          </p:grpSpPr>
          <p:grpSp>
            <p:nvGrpSpPr>
              <p:cNvPr id="41" name="Gráfico 15">
                <a:extLst>
                  <a:ext uri="{FF2B5EF4-FFF2-40B4-BE49-F238E27FC236}">
                    <a16:creationId xmlns:a16="http://schemas.microsoft.com/office/drawing/2014/main" id="{B8841A60-C818-1C70-396C-32518E710A4E}"/>
                  </a:ext>
                </a:extLst>
              </p:cNvPr>
              <p:cNvGrpSpPr/>
              <p:nvPr/>
            </p:nvGrpSpPr>
            <p:grpSpPr>
              <a:xfrm>
                <a:off x="10663013" y="352838"/>
                <a:ext cx="248122" cy="337059"/>
                <a:chOff x="10663013" y="352838"/>
                <a:chExt cx="248122" cy="337059"/>
              </a:xfrm>
              <a:grpFill/>
            </p:grpSpPr>
            <p:sp>
              <p:nvSpPr>
                <p:cNvPr id="65" name="Forma Livre 64">
                  <a:extLst>
                    <a:ext uri="{FF2B5EF4-FFF2-40B4-BE49-F238E27FC236}">
                      <a16:creationId xmlns:a16="http://schemas.microsoft.com/office/drawing/2014/main" id="{660B634A-8177-BB2D-C11E-D14721B12CBB}"/>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65">
                  <a:extLst>
                    <a:ext uri="{FF2B5EF4-FFF2-40B4-BE49-F238E27FC236}">
                      <a16:creationId xmlns:a16="http://schemas.microsoft.com/office/drawing/2014/main" id="{D17E5F98-C50F-183C-63D6-472779D3262F}"/>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2" name="Gráfico 15">
                <a:extLst>
                  <a:ext uri="{FF2B5EF4-FFF2-40B4-BE49-F238E27FC236}">
                    <a16:creationId xmlns:a16="http://schemas.microsoft.com/office/drawing/2014/main" id="{E6BA4209-CF96-C6C6-E2F2-D9BE7AE8C3B6}"/>
                  </a:ext>
                </a:extLst>
              </p:cNvPr>
              <p:cNvGrpSpPr/>
              <p:nvPr/>
            </p:nvGrpSpPr>
            <p:grpSpPr>
              <a:xfrm>
                <a:off x="10983163" y="433517"/>
                <a:ext cx="643686" cy="175957"/>
                <a:chOff x="10983163" y="433517"/>
                <a:chExt cx="643686" cy="175957"/>
              </a:xfrm>
              <a:grpFill/>
            </p:grpSpPr>
            <p:grpSp>
              <p:nvGrpSpPr>
                <p:cNvPr id="43" name="Gráfico 15">
                  <a:extLst>
                    <a:ext uri="{FF2B5EF4-FFF2-40B4-BE49-F238E27FC236}">
                      <a16:creationId xmlns:a16="http://schemas.microsoft.com/office/drawing/2014/main" id="{2DF10D70-5576-6EC2-79FD-F87CAFE48ADB}"/>
                    </a:ext>
                  </a:extLst>
                </p:cNvPr>
                <p:cNvGrpSpPr/>
                <p:nvPr/>
              </p:nvGrpSpPr>
              <p:grpSpPr>
                <a:xfrm>
                  <a:off x="10983163" y="433517"/>
                  <a:ext cx="643686" cy="68129"/>
                  <a:chOff x="10983163" y="433517"/>
                  <a:chExt cx="643686" cy="68129"/>
                </a:xfrm>
                <a:grpFill/>
              </p:grpSpPr>
              <p:sp>
                <p:nvSpPr>
                  <p:cNvPr id="54" name="Forma Livre 53">
                    <a:extLst>
                      <a:ext uri="{FF2B5EF4-FFF2-40B4-BE49-F238E27FC236}">
                        <a16:creationId xmlns:a16="http://schemas.microsoft.com/office/drawing/2014/main" id="{4CE00EF2-07FF-375F-E40E-E2A5086C179D}"/>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55" name="Forma Livre 54">
                    <a:extLst>
                      <a:ext uri="{FF2B5EF4-FFF2-40B4-BE49-F238E27FC236}">
                        <a16:creationId xmlns:a16="http://schemas.microsoft.com/office/drawing/2014/main" id="{028C57AD-2FF9-BBDA-05C7-62BF3ACBCD0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55">
                    <a:extLst>
                      <a:ext uri="{FF2B5EF4-FFF2-40B4-BE49-F238E27FC236}">
                        <a16:creationId xmlns:a16="http://schemas.microsoft.com/office/drawing/2014/main" id="{E7AC407F-10DD-D7CE-8721-2BF529AA9656}"/>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56">
                    <a:extLst>
                      <a:ext uri="{FF2B5EF4-FFF2-40B4-BE49-F238E27FC236}">
                        <a16:creationId xmlns:a16="http://schemas.microsoft.com/office/drawing/2014/main" id="{50490557-5B72-DBCB-FCDA-5BFB484CD6BC}"/>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57">
                    <a:extLst>
                      <a:ext uri="{FF2B5EF4-FFF2-40B4-BE49-F238E27FC236}">
                        <a16:creationId xmlns:a16="http://schemas.microsoft.com/office/drawing/2014/main" id="{7971A46A-9C2F-8889-E75C-FC0E0CC2D6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58">
                    <a:extLst>
                      <a:ext uri="{FF2B5EF4-FFF2-40B4-BE49-F238E27FC236}">
                        <a16:creationId xmlns:a16="http://schemas.microsoft.com/office/drawing/2014/main" id="{82330AC0-6A55-1AB4-55E2-7FE6F5F82AF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59">
                    <a:extLst>
                      <a:ext uri="{FF2B5EF4-FFF2-40B4-BE49-F238E27FC236}">
                        <a16:creationId xmlns:a16="http://schemas.microsoft.com/office/drawing/2014/main" id="{D0B4AEF4-D8D2-2F86-EF05-C15EEBE94D98}"/>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60">
                    <a:extLst>
                      <a:ext uri="{FF2B5EF4-FFF2-40B4-BE49-F238E27FC236}">
                        <a16:creationId xmlns:a16="http://schemas.microsoft.com/office/drawing/2014/main" id="{C86CB673-1070-9634-BD1B-DD229E6E1633}"/>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61">
                    <a:extLst>
                      <a:ext uri="{FF2B5EF4-FFF2-40B4-BE49-F238E27FC236}">
                        <a16:creationId xmlns:a16="http://schemas.microsoft.com/office/drawing/2014/main" id="{464C9ADD-3DB6-960B-180D-C60F21C53FF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62">
                    <a:extLst>
                      <a:ext uri="{FF2B5EF4-FFF2-40B4-BE49-F238E27FC236}">
                        <a16:creationId xmlns:a16="http://schemas.microsoft.com/office/drawing/2014/main" id="{E6EB9F1D-C032-1C1C-5466-EC0F3F17B3A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4" name="Forma Livre 63">
                    <a:extLst>
                      <a:ext uri="{FF2B5EF4-FFF2-40B4-BE49-F238E27FC236}">
                        <a16:creationId xmlns:a16="http://schemas.microsoft.com/office/drawing/2014/main" id="{CDDD7338-6D1B-1204-9009-ADB59452FA2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44" name="Gráfico 15">
                  <a:extLst>
                    <a:ext uri="{FF2B5EF4-FFF2-40B4-BE49-F238E27FC236}">
                      <a16:creationId xmlns:a16="http://schemas.microsoft.com/office/drawing/2014/main" id="{5D6A8F19-E773-49F8-7698-3CC9D0BAC59F}"/>
                    </a:ext>
                  </a:extLst>
                </p:cNvPr>
                <p:cNvGrpSpPr/>
                <p:nvPr/>
              </p:nvGrpSpPr>
              <p:grpSpPr>
                <a:xfrm>
                  <a:off x="10987200" y="524441"/>
                  <a:ext cx="639518" cy="85033"/>
                  <a:chOff x="10987200" y="524441"/>
                  <a:chExt cx="639518" cy="85033"/>
                </a:xfrm>
                <a:grpFill/>
              </p:grpSpPr>
              <p:sp>
                <p:nvSpPr>
                  <p:cNvPr id="45" name="Forma Livre 44">
                    <a:extLst>
                      <a:ext uri="{FF2B5EF4-FFF2-40B4-BE49-F238E27FC236}">
                        <a16:creationId xmlns:a16="http://schemas.microsoft.com/office/drawing/2014/main" id="{2162C586-92C5-DDB5-0DCC-DF2FE4A6F136}"/>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45">
                    <a:extLst>
                      <a:ext uri="{FF2B5EF4-FFF2-40B4-BE49-F238E27FC236}">
                        <a16:creationId xmlns:a16="http://schemas.microsoft.com/office/drawing/2014/main" id="{3C4EEC1D-2CEF-E9DC-A986-5A17CABF5F16}"/>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46">
                    <a:extLst>
                      <a:ext uri="{FF2B5EF4-FFF2-40B4-BE49-F238E27FC236}">
                        <a16:creationId xmlns:a16="http://schemas.microsoft.com/office/drawing/2014/main" id="{714C6483-70A0-E06B-E35E-EA9F3490068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47">
                    <a:extLst>
                      <a:ext uri="{FF2B5EF4-FFF2-40B4-BE49-F238E27FC236}">
                        <a16:creationId xmlns:a16="http://schemas.microsoft.com/office/drawing/2014/main" id="{BFE55107-83C7-7332-C75F-C89CB37933A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48">
                    <a:extLst>
                      <a:ext uri="{FF2B5EF4-FFF2-40B4-BE49-F238E27FC236}">
                        <a16:creationId xmlns:a16="http://schemas.microsoft.com/office/drawing/2014/main" id="{C63A5718-E086-302B-039B-4C89BEFED1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0" name="Forma Livre 49">
                    <a:extLst>
                      <a:ext uri="{FF2B5EF4-FFF2-40B4-BE49-F238E27FC236}">
                        <a16:creationId xmlns:a16="http://schemas.microsoft.com/office/drawing/2014/main" id="{B7560FB7-96F1-534A-0814-27D0F5754909}"/>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0">
                    <a:extLst>
                      <a:ext uri="{FF2B5EF4-FFF2-40B4-BE49-F238E27FC236}">
                        <a16:creationId xmlns:a16="http://schemas.microsoft.com/office/drawing/2014/main" id="{4C3DFCF9-E9E3-C598-D785-8FA64A5D4001}"/>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2" name="Forma Livre 51">
                    <a:extLst>
                      <a:ext uri="{FF2B5EF4-FFF2-40B4-BE49-F238E27FC236}">
                        <a16:creationId xmlns:a16="http://schemas.microsoft.com/office/drawing/2014/main" id="{73D2A09E-C488-4BA4-B499-2AAB9593A712}"/>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53" name="Forma Livre 52">
                    <a:extLst>
                      <a:ext uri="{FF2B5EF4-FFF2-40B4-BE49-F238E27FC236}">
                        <a16:creationId xmlns:a16="http://schemas.microsoft.com/office/drawing/2014/main" id="{1718F4F8-676A-7A60-F4D8-702AD88880D2}"/>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pic>
        <p:nvPicPr>
          <p:cNvPr id="7" name="Imagem 6" descr="Uma imagem contendo Logotipo&#10;&#10;Descrição gerada automaticamente">
            <a:extLst>
              <a:ext uri="{FF2B5EF4-FFF2-40B4-BE49-F238E27FC236}">
                <a16:creationId xmlns:a16="http://schemas.microsoft.com/office/drawing/2014/main" id="{E7593471-CAD9-9E56-EFFF-289D47BB99E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52" t="24600"/>
          <a:stretch/>
        </p:blipFill>
        <p:spPr>
          <a:xfrm flipH="1">
            <a:off x="0" y="3563007"/>
            <a:ext cx="2948153" cy="3294991"/>
          </a:xfrm>
          <a:prstGeom prst="rect">
            <a:avLst/>
          </a:prstGeom>
        </p:spPr>
      </p:pic>
    </p:spTree>
    <p:extLst>
      <p:ext uri="{BB962C8B-B14F-4D97-AF65-F5344CB8AC3E}">
        <p14:creationId xmlns:p14="http://schemas.microsoft.com/office/powerpoint/2010/main" val="156093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2.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9630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05" r:id="rId3"/>
    <p:sldLayoutId id="2147483690" r:id="rId4"/>
    <p:sldLayoutId id="2147483691" r:id="rId5"/>
    <p:sldLayoutId id="2147483704" r:id="rId6"/>
    <p:sldLayoutId id="2147483712" r:id="rId7"/>
    <p:sldLayoutId id="2147483707" r:id="rId8"/>
    <p:sldLayoutId id="2147483708" r:id="rId9"/>
    <p:sldLayoutId id="2147483714" r:id="rId10"/>
    <p:sldLayoutId id="2147483710" r:id="rId11"/>
    <p:sldLayoutId id="2147483709" r:id="rId12"/>
    <p:sldLayoutId id="2147483711" r:id="rId13"/>
    <p:sldLayoutId id="2147483715" r:id="rId14"/>
    <p:sldLayoutId id="2147483706" r:id="rId15"/>
    <p:sldLayoutId id="2147483703" r:id="rId16"/>
    <p:sldLayoutId id="2147483725" r:id="rId17"/>
    <p:sldLayoutId id="2147483701" r:id="rId18"/>
    <p:sldLayoutId id="2147483702" r:id="rId19"/>
    <p:sldLayoutId id="2147483692" r:id="rId20"/>
    <p:sldLayoutId id="2147483693" r:id="rId21"/>
    <p:sldLayoutId id="2147483694" r:id="rId22"/>
    <p:sldLayoutId id="2147483695" r:id="rId23"/>
    <p:sldLayoutId id="2147483696" r:id="rId24"/>
    <p:sldLayoutId id="2147483697" r:id="rId25"/>
    <p:sldLayoutId id="2147483698"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A656B17B-076E-0D0B-FF66-156833463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B82C9664-6027-37B6-7D82-EA51ADEBA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45CA3918-29AF-098D-9D8B-42B5F6ADA3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MX" pitchFamily="2" charset="0"/>
              </a:defRPr>
            </a:lvl1pPr>
          </a:lstStyle>
          <a:p>
            <a:fld id="{12921503-CE0B-4713-B8A5-D96C0C8384B3}" type="datetimeFigureOut">
              <a:rPr lang="pt-BR" smtClean="0"/>
              <a:pPr/>
              <a:t>11/05/2026</a:t>
            </a:fld>
            <a:endParaRPr lang="pt-BR" dirty="0"/>
          </a:p>
        </p:txBody>
      </p:sp>
      <p:sp>
        <p:nvSpPr>
          <p:cNvPr id="5" name="Espaço Reservado para Rodapé 4">
            <a:extLst>
              <a:ext uri="{FF2B5EF4-FFF2-40B4-BE49-F238E27FC236}">
                <a16:creationId xmlns:a16="http://schemas.microsoft.com/office/drawing/2014/main" id="{565F5772-421A-61AF-8691-0B49169C72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MX" pitchFamily="2" charset="0"/>
              </a:defRPr>
            </a:lvl1pPr>
          </a:lstStyle>
          <a:p>
            <a:endParaRPr lang="pt-BR" dirty="0"/>
          </a:p>
        </p:txBody>
      </p:sp>
      <p:sp>
        <p:nvSpPr>
          <p:cNvPr id="6" name="Espaço Reservado para Número de Slide 5">
            <a:extLst>
              <a:ext uri="{FF2B5EF4-FFF2-40B4-BE49-F238E27FC236}">
                <a16:creationId xmlns:a16="http://schemas.microsoft.com/office/drawing/2014/main" id="{9E4AB706-19AF-0606-BD3E-6B898CBCA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MX" pitchFamily="2" charset="0"/>
              </a:defRPr>
            </a:lvl1pPr>
          </a:lstStyle>
          <a:p>
            <a:fld id="{66644200-9933-432F-BB17-EFE6EB8BD19A}" type="slidenum">
              <a:rPr lang="pt-BR" smtClean="0"/>
              <a:pPr/>
              <a:t>‹nº›</a:t>
            </a:fld>
            <a:endParaRPr lang="pt-BR" dirty="0"/>
          </a:p>
        </p:txBody>
      </p:sp>
    </p:spTree>
    <p:extLst>
      <p:ext uri="{BB962C8B-B14F-4D97-AF65-F5344CB8AC3E}">
        <p14:creationId xmlns:p14="http://schemas.microsoft.com/office/powerpoint/2010/main" val="35581865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AMX"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X"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MX"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MX"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X"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MX"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sv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svg"/><Relationship Id="rId7"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8.sv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36.sv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4.svg"/><Relationship Id="rId5" Type="http://schemas.openxmlformats.org/officeDocument/2006/relationships/image" Target="../media/image33.sv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8.sv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6.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wdp"/><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5.wdp"/><Relationship Id="rId11" Type="http://schemas.microsoft.com/office/2007/relationships/hdphoto" Target="../media/hdphoto1.wdp"/><Relationship Id="rId5" Type="http://schemas.openxmlformats.org/officeDocument/2006/relationships/image" Target="../media/image26.png"/><Relationship Id="rId15" Type="http://schemas.microsoft.com/office/2007/relationships/hdphoto" Target="../media/hdphoto3.wdp"/><Relationship Id="rId10"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1.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974C264A-D543-D6FE-C0CD-B93DFB72393D}"/>
              </a:ext>
            </a:extLst>
          </p:cNvPr>
          <p:cNvPicPr>
            <a:picLocks noChangeAspect="1"/>
          </p:cNvPicPr>
          <p:nvPr/>
        </p:nvPicPr>
        <p:blipFill>
          <a:blip r:embed="rId3" cstate="print">
            <a:extLst>
              <a:ext uri="{28A0092B-C50C-407E-A947-70E740481C1C}">
                <a14:useLocalDpi xmlns:a14="http://schemas.microsoft.com/office/drawing/2010/main" val="0"/>
              </a:ext>
            </a:extLst>
          </a:blip>
          <a:srcRect l="21613" r="10945"/>
          <a:stretch>
            <a:fillRect/>
          </a:stretch>
        </p:blipFill>
        <p:spPr>
          <a:xfrm>
            <a:off x="5230239" y="0"/>
            <a:ext cx="6945221" cy="6858000"/>
          </a:xfrm>
          <a:prstGeom prst="rect">
            <a:avLst/>
          </a:prstGeom>
          <a:effectLst>
            <a:outerShdw blurRad="304800" dist="38100" dir="7200000" sx="102000" sy="102000" algn="r" rotWithShape="0">
              <a:prstClr val="black">
                <a:alpha val="40000"/>
              </a:prstClr>
            </a:outerShdw>
          </a:effectLst>
        </p:spPr>
      </p:pic>
      <p:sp>
        <p:nvSpPr>
          <p:cNvPr id="19" name="CaixaDeTexto 18">
            <a:extLst>
              <a:ext uri="{FF2B5EF4-FFF2-40B4-BE49-F238E27FC236}">
                <a16:creationId xmlns:a16="http://schemas.microsoft.com/office/drawing/2014/main" id="{2991D415-322C-CFA0-DADF-5B985656ABE4}"/>
              </a:ext>
            </a:extLst>
          </p:cNvPr>
          <p:cNvSpPr txBox="1"/>
          <p:nvPr/>
        </p:nvSpPr>
        <p:spPr>
          <a:xfrm>
            <a:off x="20407745" y="-1911927"/>
            <a:ext cx="184731" cy="369332"/>
          </a:xfrm>
          <a:prstGeom prst="rect">
            <a:avLst/>
          </a:prstGeom>
          <a:noFill/>
        </p:spPr>
        <p:txBody>
          <a:bodyPr wrap="none" rtlCol="0">
            <a:spAutoFit/>
          </a:bodyPr>
          <a:lstStyle/>
          <a:p>
            <a:endParaRPr lang="pt-BR" dirty="0"/>
          </a:p>
        </p:txBody>
      </p:sp>
      <p:grpSp>
        <p:nvGrpSpPr>
          <p:cNvPr id="4" name="Gráfico 2">
            <a:extLst>
              <a:ext uri="{FF2B5EF4-FFF2-40B4-BE49-F238E27FC236}">
                <a16:creationId xmlns:a16="http://schemas.microsoft.com/office/drawing/2014/main" id="{94E32F40-60F8-7935-13D1-2704C49D1A44}"/>
              </a:ext>
            </a:extLst>
          </p:cNvPr>
          <p:cNvGrpSpPr/>
          <p:nvPr/>
        </p:nvGrpSpPr>
        <p:grpSpPr>
          <a:xfrm>
            <a:off x="1661700" y="3154060"/>
            <a:ext cx="1150774" cy="411814"/>
            <a:chOff x="487792" y="532701"/>
            <a:chExt cx="1144179" cy="409454"/>
          </a:xfrm>
          <a:solidFill>
            <a:srgbClr val="CA5441"/>
          </a:solidFill>
        </p:grpSpPr>
        <p:sp>
          <p:nvSpPr>
            <p:cNvPr id="7" name="Forma Livre 6">
              <a:extLst>
                <a:ext uri="{FF2B5EF4-FFF2-40B4-BE49-F238E27FC236}">
                  <a16:creationId xmlns:a16="http://schemas.microsoft.com/office/drawing/2014/main" id="{A3323970-58FD-FF9B-C10A-E1CC69323E85}"/>
                </a:ext>
              </a:extLst>
            </p:cNvPr>
            <p:cNvSpPr/>
            <p:nvPr/>
          </p:nvSpPr>
          <p:spPr>
            <a:xfrm>
              <a:off x="1229039" y="715579"/>
              <a:ext cx="225968" cy="226575"/>
            </a:xfrm>
            <a:custGeom>
              <a:avLst/>
              <a:gdLst>
                <a:gd name="connsiteX0" fmla="*/ 155001 w 225968"/>
                <a:gd name="connsiteY0" fmla="*/ 155186 h 226575"/>
                <a:gd name="connsiteX1" fmla="*/ 112712 w 225968"/>
                <a:gd name="connsiteY1" fmla="*/ 172809 h 226575"/>
                <a:gd name="connsiteX2" fmla="*/ 70967 w 225968"/>
                <a:gd name="connsiteY2" fmla="*/ 155186 h 226575"/>
                <a:gd name="connsiteX3" fmla="*/ 53180 w 225968"/>
                <a:gd name="connsiteY3" fmla="*/ 113288 h 226575"/>
                <a:gd name="connsiteX4" fmla="*/ 70967 w 225968"/>
                <a:gd name="connsiteY4" fmla="*/ 70850 h 226575"/>
                <a:gd name="connsiteX5" fmla="*/ 112712 w 225968"/>
                <a:gd name="connsiteY5" fmla="*/ 53767 h 226575"/>
                <a:gd name="connsiteX6" fmla="*/ 155546 w 225968"/>
                <a:gd name="connsiteY6" fmla="*/ 70850 h 226575"/>
                <a:gd name="connsiteX7" fmla="*/ 172788 w 225968"/>
                <a:gd name="connsiteY7" fmla="*/ 113288 h 226575"/>
                <a:gd name="connsiteX8" fmla="*/ 155001 w 225968"/>
                <a:gd name="connsiteY8" fmla="*/ 155186 h 226575"/>
                <a:gd name="connsiteX9" fmla="*/ 193117 w 225968"/>
                <a:gd name="connsiteY9" fmla="*/ 33087 h 226575"/>
                <a:gd name="connsiteX10" fmla="*/ 112712 w 225968"/>
                <a:gd name="connsiteY10" fmla="*/ 0 h 226575"/>
                <a:gd name="connsiteX11" fmla="*/ 33396 w 225968"/>
                <a:gd name="connsiteY11" fmla="*/ 33087 h 226575"/>
                <a:gd name="connsiteX12" fmla="*/ 0 w 225968"/>
                <a:gd name="connsiteY12" fmla="*/ 113288 h 226575"/>
                <a:gd name="connsiteX13" fmla="*/ 33396 w 225968"/>
                <a:gd name="connsiteY13" fmla="*/ 192949 h 226575"/>
                <a:gd name="connsiteX14" fmla="*/ 112712 w 225968"/>
                <a:gd name="connsiteY14" fmla="*/ 226575 h 226575"/>
                <a:gd name="connsiteX15" fmla="*/ 193117 w 225968"/>
                <a:gd name="connsiteY15" fmla="*/ 192949 h 226575"/>
                <a:gd name="connsiteX16" fmla="*/ 225968 w 225968"/>
                <a:gd name="connsiteY16" fmla="*/ 113288 h 226575"/>
                <a:gd name="connsiteX17" fmla="*/ 193117 w 225968"/>
                <a:gd name="connsiteY17" fmla="*/ 33087 h 22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968" h="226575">
                  <a:moveTo>
                    <a:pt x="155001" y="155186"/>
                  </a:moveTo>
                  <a:cubicBezTo>
                    <a:pt x="143567" y="167054"/>
                    <a:pt x="129410" y="172809"/>
                    <a:pt x="112712" y="172809"/>
                  </a:cubicBezTo>
                  <a:cubicBezTo>
                    <a:pt x="96014" y="172809"/>
                    <a:pt x="82401" y="167234"/>
                    <a:pt x="70967" y="155186"/>
                  </a:cubicBezTo>
                  <a:cubicBezTo>
                    <a:pt x="59532" y="143318"/>
                    <a:pt x="53180" y="129292"/>
                    <a:pt x="53180" y="113288"/>
                  </a:cubicBezTo>
                  <a:cubicBezTo>
                    <a:pt x="53180" y="96205"/>
                    <a:pt x="59532" y="82179"/>
                    <a:pt x="70967" y="70850"/>
                  </a:cubicBezTo>
                  <a:cubicBezTo>
                    <a:pt x="82401" y="58982"/>
                    <a:pt x="96558" y="53227"/>
                    <a:pt x="112712" y="53767"/>
                  </a:cubicBezTo>
                  <a:cubicBezTo>
                    <a:pt x="129410" y="53227"/>
                    <a:pt x="143567" y="58982"/>
                    <a:pt x="155546" y="70850"/>
                  </a:cubicBezTo>
                  <a:cubicBezTo>
                    <a:pt x="166617" y="82179"/>
                    <a:pt x="172244" y="96205"/>
                    <a:pt x="172788" y="113288"/>
                  </a:cubicBezTo>
                  <a:cubicBezTo>
                    <a:pt x="172244" y="129292"/>
                    <a:pt x="166436" y="143318"/>
                    <a:pt x="155001" y="155186"/>
                  </a:cubicBezTo>
                  <a:moveTo>
                    <a:pt x="193117" y="33087"/>
                  </a:moveTo>
                  <a:cubicBezTo>
                    <a:pt x="170610" y="10789"/>
                    <a:pt x="143567" y="0"/>
                    <a:pt x="112712" y="0"/>
                  </a:cubicBezTo>
                  <a:cubicBezTo>
                    <a:pt x="81857" y="0"/>
                    <a:pt x="55358" y="10969"/>
                    <a:pt x="33396" y="33087"/>
                  </a:cubicBezTo>
                  <a:cubicBezTo>
                    <a:pt x="10890" y="55385"/>
                    <a:pt x="0" y="82179"/>
                    <a:pt x="0" y="113288"/>
                  </a:cubicBezTo>
                  <a:cubicBezTo>
                    <a:pt x="0" y="144397"/>
                    <a:pt x="10890" y="171190"/>
                    <a:pt x="33396" y="192949"/>
                  </a:cubicBezTo>
                  <a:cubicBezTo>
                    <a:pt x="55358" y="215247"/>
                    <a:pt x="81857" y="226575"/>
                    <a:pt x="112712" y="226575"/>
                  </a:cubicBezTo>
                  <a:cubicBezTo>
                    <a:pt x="143567" y="226575"/>
                    <a:pt x="170610" y="215247"/>
                    <a:pt x="193117" y="192949"/>
                  </a:cubicBezTo>
                  <a:cubicBezTo>
                    <a:pt x="215078" y="171190"/>
                    <a:pt x="225968" y="144217"/>
                    <a:pt x="225968" y="113288"/>
                  </a:cubicBezTo>
                  <a:cubicBezTo>
                    <a:pt x="225968" y="82358"/>
                    <a:pt x="215078" y="55385"/>
                    <a:pt x="193117" y="33087"/>
                  </a:cubicBezTo>
                </a:path>
              </a:pathLst>
            </a:custGeom>
            <a:grpFill/>
            <a:ln w="0" cap="flat">
              <a:noFill/>
              <a:prstDash val="solid"/>
              <a:miter/>
            </a:ln>
          </p:spPr>
          <p:txBody>
            <a:bodyPr rtlCol="0" anchor="ctr"/>
            <a:lstStyle/>
            <a:p>
              <a:endParaRPr lang="pt-BR"/>
            </a:p>
          </p:txBody>
        </p:sp>
        <p:sp>
          <p:nvSpPr>
            <p:cNvPr id="8" name="Forma Livre 7">
              <a:extLst>
                <a:ext uri="{FF2B5EF4-FFF2-40B4-BE49-F238E27FC236}">
                  <a16:creationId xmlns:a16="http://schemas.microsoft.com/office/drawing/2014/main" id="{00DB63EE-F8F5-4547-57B2-914A3A9F17E9}"/>
                </a:ext>
              </a:extLst>
            </p:cNvPr>
            <p:cNvSpPr/>
            <p:nvPr/>
          </p:nvSpPr>
          <p:spPr>
            <a:xfrm>
              <a:off x="875263" y="714638"/>
              <a:ext cx="186796" cy="225718"/>
            </a:xfrm>
            <a:custGeom>
              <a:avLst/>
              <a:gdLst>
                <a:gd name="connsiteX0" fmla="*/ 119641 w 186796"/>
                <a:gd name="connsiteY0" fmla="*/ 121961 h 225718"/>
                <a:gd name="connsiteX1" fmla="*/ 129987 w 186796"/>
                <a:gd name="connsiteY1" fmla="*/ 116387 h 225718"/>
                <a:gd name="connsiteX2" fmla="*/ 129987 w 186796"/>
                <a:gd name="connsiteY2" fmla="*/ 138145 h 225718"/>
                <a:gd name="connsiteX3" fmla="*/ 114922 w 186796"/>
                <a:gd name="connsiteY3" fmla="*/ 176986 h 225718"/>
                <a:gd name="connsiteX4" fmla="*/ 80981 w 186796"/>
                <a:gd name="connsiteY4" fmla="*/ 187956 h 225718"/>
                <a:gd name="connsiteX5" fmla="*/ 61742 w 186796"/>
                <a:gd name="connsiteY5" fmla="*/ 181842 h 225718"/>
                <a:gd name="connsiteX6" fmla="*/ 53938 w 186796"/>
                <a:gd name="connsiteY6" fmla="*/ 160623 h 225718"/>
                <a:gd name="connsiteX7" fmla="*/ 67006 w 186796"/>
                <a:gd name="connsiteY7" fmla="*/ 136347 h 225718"/>
                <a:gd name="connsiteX8" fmla="*/ 92598 w 186796"/>
                <a:gd name="connsiteY8" fmla="*/ 129154 h 225718"/>
                <a:gd name="connsiteX9" fmla="*/ 119823 w 186796"/>
                <a:gd name="connsiteY9" fmla="*/ 122500 h 225718"/>
                <a:gd name="connsiteX10" fmla="*/ 96772 w 186796"/>
                <a:gd name="connsiteY10" fmla="*/ 222 h 225718"/>
                <a:gd name="connsiteX11" fmla="*/ 19997 w 186796"/>
                <a:gd name="connsiteY11" fmla="*/ 28634 h 225718"/>
                <a:gd name="connsiteX12" fmla="*/ 4388 w 186796"/>
                <a:gd name="connsiteY12" fmla="*/ 75747 h 225718"/>
                <a:gd name="connsiteX13" fmla="*/ 58657 w 186796"/>
                <a:gd name="connsiteY13" fmla="*/ 75747 h 225718"/>
                <a:gd name="connsiteX14" fmla="*/ 66461 w 186796"/>
                <a:gd name="connsiteY14" fmla="*/ 56146 h 225718"/>
                <a:gd name="connsiteX15" fmla="*/ 95139 w 186796"/>
                <a:gd name="connsiteY15" fmla="*/ 45717 h 225718"/>
                <a:gd name="connsiteX16" fmla="*/ 121638 w 186796"/>
                <a:gd name="connsiteY16" fmla="*/ 50931 h 225718"/>
                <a:gd name="connsiteX17" fmla="*/ 131076 w 186796"/>
                <a:gd name="connsiteY17" fmla="*/ 69093 h 225718"/>
                <a:gd name="connsiteX18" fmla="*/ 118552 w 186796"/>
                <a:gd name="connsiteY18" fmla="*/ 85637 h 225718"/>
                <a:gd name="connsiteX19" fmla="*/ 76807 w 186796"/>
                <a:gd name="connsiteY19" fmla="*/ 92290 h 225718"/>
                <a:gd name="connsiteX20" fmla="*/ 29798 w 186796"/>
                <a:gd name="connsiteY20" fmla="*/ 106317 h 225718"/>
                <a:gd name="connsiteX21" fmla="*/ 32 w 186796"/>
                <a:gd name="connsiteY21" fmla="*/ 164759 h 225718"/>
                <a:gd name="connsiteX22" fmla="*/ 18182 w 186796"/>
                <a:gd name="connsiteY22" fmla="*/ 210793 h 225718"/>
                <a:gd name="connsiteX23" fmla="*/ 62650 w 186796"/>
                <a:gd name="connsiteY23" fmla="*/ 225718 h 225718"/>
                <a:gd name="connsiteX24" fmla="*/ 132528 w 186796"/>
                <a:gd name="connsiteY24" fmla="*/ 203420 h 225718"/>
                <a:gd name="connsiteX25" fmla="*/ 132528 w 186796"/>
                <a:gd name="connsiteY25" fmla="*/ 225718 h 225718"/>
                <a:gd name="connsiteX26" fmla="*/ 186796 w 186796"/>
                <a:gd name="connsiteY26" fmla="*/ 225718 h 225718"/>
                <a:gd name="connsiteX27" fmla="*/ 186796 w 186796"/>
                <a:gd name="connsiteY27" fmla="*/ 67295 h 225718"/>
                <a:gd name="connsiteX28" fmla="*/ 159571 w 186796"/>
                <a:gd name="connsiteY28" fmla="*/ 14068 h 225718"/>
                <a:gd name="connsiteX29" fmla="*/ 96409 w 186796"/>
                <a:gd name="connsiteY29" fmla="*/ 42 h 22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796" h="225718">
                  <a:moveTo>
                    <a:pt x="119641" y="121961"/>
                  </a:moveTo>
                  <a:lnTo>
                    <a:pt x="129987" y="116387"/>
                  </a:lnTo>
                  <a:lnTo>
                    <a:pt x="129987" y="138145"/>
                  </a:lnTo>
                  <a:cubicBezTo>
                    <a:pt x="129987" y="156667"/>
                    <a:pt x="124723" y="169614"/>
                    <a:pt x="114922" y="176986"/>
                  </a:cubicBezTo>
                  <a:cubicBezTo>
                    <a:pt x="104577" y="184179"/>
                    <a:pt x="93505" y="187956"/>
                    <a:pt x="80981" y="187956"/>
                  </a:cubicBezTo>
                  <a:cubicBezTo>
                    <a:pt x="73177" y="187956"/>
                    <a:pt x="66824" y="185798"/>
                    <a:pt x="61742" y="181842"/>
                  </a:cubicBezTo>
                  <a:cubicBezTo>
                    <a:pt x="56479" y="177166"/>
                    <a:pt x="53938" y="170513"/>
                    <a:pt x="53938" y="160623"/>
                  </a:cubicBezTo>
                  <a:cubicBezTo>
                    <a:pt x="53938" y="149833"/>
                    <a:pt x="58112" y="141921"/>
                    <a:pt x="67006" y="136347"/>
                  </a:cubicBezTo>
                  <a:cubicBezTo>
                    <a:pt x="72269" y="133290"/>
                    <a:pt x="81163" y="130592"/>
                    <a:pt x="92598" y="129154"/>
                  </a:cubicBezTo>
                  <a:lnTo>
                    <a:pt x="119823" y="122500"/>
                  </a:lnTo>
                  <a:moveTo>
                    <a:pt x="96772" y="222"/>
                  </a:moveTo>
                  <a:cubicBezTo>
                    <a:pt x="60290" y="-318"/>
                    <a:pt x="34699" y="9572"/>
                    <a:pt x="19997" y="28634"/>
                  </a:cubicBezTo>
                  <a:cubicBezTo>
                    <a:pt x="10559" y="40502"/>
                    <a:pt x="6022" y="56146"/>
                    <a:pt x="4388" y="75747"/>
                  </a:cubicBezTo>
                  <a:lnTo>
                    <a:pt x="58657" y="75747"/>
                  </a:lnTo>
                  <a:cubicBezTo>
                    <a:pt x="59746" y="66396"/>
                    <a:pt x="62831" y="60282"/>
                    <a:pt x="66461" y="56146"/>
                  </a:cubicBezTo>
                  <a:cubicBezTo>
                    <a:pt x="72269" y="48953"/>
                    <a:pt x="81526" y="45177"/>
                    <a:pt x="95139" y="45717"/>
                  </a:cubicBezTo>
                  <a:cubicBezTo>
                    <a:pt x="106573" y="45177"/>
                    <a:pt x="115467" y="47335"/>
                    <a:pt x="121638" y="50931"/>
                  </a:cubicBezTo>
                  <a:cubicBezTo>
                    <a:pt x="127809" y="53988"/>
                    <a:pt x="130531" y="60282"/>
                    <a:pt x="131076" y="69093"/>
                  </a:cubicBezTo>
                  <a:cubicBezTo>
                    <a:pt x="131076" y="76286"/>
                    <a:pt x="126901" y="82041"/>
                    <a:pt x="118552" y="85637"/>
                  </a:cubicBezTo>
                  <a:lnTo>
                    <a:pt x="76807" y="92290"/>
                  </a:lnTo>
                  <a:cubicBezTo>
                    <a:pt x="57568" y="94988"/>
                    <a:pt x="41959" y="99483"/>
                    <a:pt x="29798" y="106317"/>
                  </a:cubicBezTo>
                  <a:cubicBezTo>
                    <a:pt x="9470" y="118185"/>
                    <a:pt x="-331" y="137426"/>
                    <a:pt x="32" y="164759"/>
                  </a:cubicBezTo>
                  <a:cubicBezTo>
                    <a:pt x="-512" y="183820"/>
                    <a:pt x="5840" y="199464"/>
                    <a:pt x="18182" y="210793"/>
                  </a:cubicBezTo>
                  <a:cubicBezTo>
                    <a:pt x="29072" y="220144"/>
                    <a:pt x="44318" y="225179"/>
                    <a:pt x="62650" y="225718"/>
                  </a:cubicBezTo>
                  <a:cubicBezTo>
                    <a:pt x="92416" y="225179"/>
                    <a:pt x="115830" y="217986"/>
                    <a:pt x="132528" y="203420"/>
                  </a:cubicBezTo>
                  <a:lnTo>
                    <a:pt x="132528" y="225718"/>
                  </a:lnTo>
                  <a:lnTo>
                    <a:pt x="186796" y="225718"/>
                  </a:lnTo>
                  <a:lnTo>
                    <a:pt x="186796" y="67295"/>
                  </a:lnTo>
                  <a:cubicBezTo>
                    <a:pt x="186796" y="41401"/>
                    <a:pt x="177358" y="23239"/>
                    <a:pt x="159571" y="14068"/>
                  </a:cubicBezTo>
                  <a:cubicBezTo>
                    <a:pt x="140695" y="4178"/>
                    <a:pt x="120004" y="-498"/>
                    <a:pt x="96409" y="42"/>
                  </a:cubicBezTo>
                </a:path>
              </a:pathLst>
            </a:custGeom>
            <a:grpFill/>
            <a:ln w="0" cap="flat">
              <a:noFill/>
              <a:prstDash val="solid"/>
              <a:miter/>
            </a:ln>
          </p:spPr>
          <p:txBody>
            <a:bodyPr rtlCol="0" anchor="ctr"/>
            <a:lstStyle/>
            <a:p>
              <a:endParaRPr lang="pt-BR"/>
            </a:p>
          </p:txBody>
        </p:sp>
        <p:sp>
          <p:nvSpPr>
            <p:cNvPr id="10" name="Forma Livre 9">
              <a:extLst>
                <a:ext uri="{FF2B5EF4-FFF2-40B4-BE49-F238E27FC236}">
                  <a16:creationId xmlns:a16="http://schemas.microsoft.com/office/drawing/2014/main" id="{A0485659-55FB-EF20-254E-5E9FDDCD9964}"/>
                </a:ext>
              </a:extLst>
            </p:cNvPr>
            <p:cNvSpPr/>
            <p:nvPr/>
          </p:nvSpPr>
          <p:spPr>
            <a:xfrm>
              <a:off x="487792" y="659999"/>
              <a:ext cx="273884" cy="279638"/>
            </a:xfrm>
            <a:custGeom>
              <a:avLst/>
              <a:gdLst>
                <a:gd name="connsiteX0" fmla="*/ 139755 w 273884"/>
                <a:gd name="connsiteY0" fmla="*/ 16 h 279638"/>
                <a:gd name="connsiteX1" fmla="*/ 41201 w 273884"/>
                <a:gd name="connsiteY1" fmla="*/ 40835 h 279638"/>
                <a:gd name="connsiteX2" fmla="*/ 0 w 273884"/>
                <a:gd name="connsiteY2" fmla="*/ 139737 h 279638"/>
                <a:gd name="connsiteX3" fmla="*/ 41201 w 273884"/>
                <a:gd name="connsiteY3" fmla="*/ 239178 h 279638"/>
                <a:gd name="connsiteX4" fmla="*/ 139755 w 273884"/>
                <a:gd name="connsiteY4" fmla="*/ 279638 h 279638"/>
                <a:gd name="connsiteX5" fmla="*/ 224879 w 273884"/>
                <a:gd name="connsiteY5" fmla="*/ 251227 h 279638"/>
                <a:gd name="connsiteX6" fmla="*/ 273884 w 273884"/>
                <a:gd name="connsiteY6" fmla="*/ 177140 h 279638"/>
                <a:gd name="connsiteX7" fmla="*/ 217075 w 273884"/>
                <a:gd name="connsiteY7" fmla="*/ 177140 h 279638"/>
                <a:gd name="connsiteX8" fmla="*/ 186220 w 273884"/>
                <a:gd name="connsiteY8" fmla="*/ 212925 h 279638"/>
                <a:gd name="connsiteX9" fmla="*/ 139755 w 273884"/>
                <a:gd name="connsiteY9" fmla="*/ 226411 h 279638"/>
                <a:gd name="connsiteX10" fmla="*/ 78771 w 273884"/>
                <a:gd name="connsiteY10" fmla="*/ 201056 h 279638"/>
                <a:gd name="connsiteX11" fmla="*/ 53724 w 273884"/>
                <a:gd name="connsiteY11" fmla="*/ 140097 h 279638"/>
                <a:gd name="connsiteX12" fmla="*/ 78771 w 273884"/>
                <a:gd name="connsiteY12" fmla="*/ 78957 h 279638"/>
                <a:gd name="connsiteX13" fmla="*/ 139755 w 273884"/>
                <a:gd name="connsiteY13" fmla="*/ 53602 h 279638"/>
                <a:gd name="connsiteX14" fmla="*/ 186220 w 273884"/>
                <a:gd name="connsiteY14" fmla="*/ 67629 h 279638"/>
                <a:gd name="connsiteX15" fmla="*/ 217075 w 273884"/>
                <a:gd name="connsiteY15" fmla="*/ 103413 h 279638"/>
                <a:gd name="connsiteX16" fmla="*/ 273884 w 273884"/>
                <a:gd name="connsiteY16" fmla="*/ 103413 h 279638"/>
                <a:gd name="connsiteX17" fmla="*/ 224879 w 273884"/>
                <a:gd name="connsiteY17" fmla="*/ 29506 h 279638"/>
                <a:gd name="connsiteX18" fmla="*/ 139755 w 273884"/>
                <a:gd name="connsiteY18" fmla="*/ 555 h 27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884" h="279638">
                  <a:moveTo>
                    <a:pt x="139755" y="16"/>
                  </a:moveTo>
                  <a:cubicBezTo>
                    <a:pt x="100551" y="-524"/>
                    <a:pt x="68244" y="12963"/>
                    <a:pt x="41201" y="40835"/>
                  </a:cubicBezTo>
                  <a:cubicBezTo>
                    <a:pt x="13613" y="68348"/>
                    <a:pt x="0" y="100896"/>
                    <a:pt x="0" y="139737"/>
                  </a:cubicBezTo>
                  <a:cubicBezTo>
                    <a:pt x="0" y="178579"/>
                    <a:pt x="13613" y="211666"/>
                    <a:pt x="41201" y="239178"/>
                  </a:cubicBezTo>
                  <a:cubicBezTo>
                    <a:pt x="68244" y="266152"/>
                    <a:pt x="100733" y="279638"/>
                    <a:pt x="139755" y="279638"/>
                  </a:cubicBezTo>
                  <a:cubicBezTo>
                    <a:pt x="171155" y="279638"/>
                    <a:pt x="199832" y="270288"/>
                    <a:pt x="224879" y="251227"/>
                  </a:cubicBezTo>
                  <a:cubicBezTo>
                    <a:pt x="249382" y="231626"/>
                    <a:pt x="265535" y="207170"/>
                    <a:pt x="273884" y="177140"/>
                  </a:cubicBezTo>
                  <a:lnTo>
                    <a:pt x="217075" y="177140"/>
                  </a:lnTo>
                  <a:cubicBezTo>
                    <a:pt x="209815" y="191706"/>
                    <a:pt x="199288" y="203574"/>
                    <a:pt x="186220" y="212925"/>
                  </a:cubicBezTo>
                  <a:cubicBezTo>
                    <a:pt x="171699" y="221736"/>
                    <a:pt x="156453" y="226411"/>
                    <a:pt x="139755" y="226411"/>
                  </a:cubicBezTo>
                  <a:cubicBezTo>
                    <a:pt x="115797" y="226411"/>
                    <a:pt x="95469" y="217600"/>
                    <a:pt x="78771" y="201056"/>
                  </a:cubicBezTo>
                  <a:cubicBezTo>
                    <a:pt x="61529" y="183973"/>
                    <a:pt x="53180" y="163833"/>
                    <a:pt x="53724" y="140097"/>
                  </a:cubicBezTo>
                  <a:cubicBezTo>
                    <a:pt x="53180" y="116360"/>
                    <a:pt x="61529" y="96040"/>
                    <a:pt x="78771" y="78957"/>
                  </a:cubicBezTo>
                  <a:cubicBezTo>
                    <a:pt x="95469" y="62414"/>
                    <a:pt x="115797" y="53602"/>
                    <a:pt x="139755" y="53602"/>
                  </a:cubicBezTo>
                  <a:cubicBezTo>
                    <a:pt x="156453" y="53602"/>
                    <a:pt x="171518" y="58278"/>
                    <a:pt x="186220" y="67629"/>
                  </a:cubicBezTo>
                  <a:cubicBezTo>
                    <a:pt x="199288" y="76440"/>
                    <a:pt x="209633" y="88848"/>
                    <a:pt x="217075" y="103413"/>
                  </a:cubicBezTo>
                  <a:lnTo>
                    <a:pt x="273884" y="103413"/>
                  </a:lnTo>
                  <a:cubicBezTo>
                    <a:pt x="265535" y="73383"/>
                    <a:pt x="249382" y="48567"/>
                    <a:pt x="224879" y="29506"/>
                  </a:cubicBezTo>
                  <a:cubicBezTo>
                    <a:pt x="199832" y="9726"/>
                    <a:pt x="171155" y="16"/>
                    <a:pt x="139755" y="555"/>
                  </a:cubicBezTo>
                </a:path>
              </a:pathLst>
            </a:custGeom>
            <a:grpFill/>
            <a:ln w="0" cap="flat">
              <a:noFill/>
              <a:prstDash val="solid"/>
              <a:miter/>
            </a:ln>
          </p:spPr>
          <p:txBody>
            <a:bodyPr rtlCol="0" anchor="ctr"/>
            <a:lstStyle/>
            <a:p>
              <a:endParaRPr lang="pt-BR"/>
            </a:p>
          </p:txBody>
        </p:sp>
        <p:sp>
          <p:nvSpPr>
            <p:cNvPr id="11" name="Forma Livre 10">
              <a:extLst>
                <a:ext uri="{FF2B5EF4-FFF2-40B4-BE49-F238E27FC236}">
                  <a16:creationId xmlns:a16="http://schemas.microsoft.com/office/drawing/2014/main" id="{96A0BF7E-7068-752D-7847-4DC26066768D}"/>
                </a:ext>
              </a:extLst>
            </p:cNvPr>
            <p:cNvSpPr/>
            <p:nvPr/>
          </p:nvSpPr>
          <p:spPr>
            <a:xfrm>
              <a:off x="789264" y="660014"/>
              <a:ext cx="54268" cy="280521"/>
            </a:xfrm>
            <a:custGeom>
              <a:avLst/>
              <a:gdLst>
                <a:gd name="connsiteX0" fmla="*/ 0 w 54268"/>
                <a:gd name="connsiteY0" fmla="*/ 0 h 280521"/>
                <a:gd name="connsiteX1" fmla="*/ 54269 w 54268"/>
                <a:gd name="connsiteY1" fmla="*/ 0 h 280521"/>
                <a:gd name="connsiteX2" fmla="*/ 54269 w 54268"/>
                <a:gd name="connsiteY2" fmla="*/ 280522 h 280521"/>
                <a:gd name="connsiteX3" fmla="*/ 0 w 54268"/>
                <a:gd name="connsiteY3" fmla="*/ 280522 h 280521"/>
              </a:gdLst>
              <a:ahLst/>
              <a:cxnLst>
                <a:cxn ang="0">
                  <a:pos x="connsiteX0" y="connsiteY0"/>
                </a:cxn>
                <a:cxn ang="0">
                  <a:pos x="connsiteX1" y="connsiteY1"/>
                </a:cxn>
                <a:cxn ang="0">
                  <a:pos x="connsiteX2" y="connsiteY2"/>
                </a:cxn>
                <a:cxn ang="0">
                  <a:pos x="connsiteX3" y="connsiteY3"/>
                </a:cxn>
              </a:cxnLst>
              <a:rect l="l" t="t" r="r" b="b"/>
              <a:pathLst>
                <a:path w="54268" h="280521">
                  <a:moveTo>
                    <a:pt x="0" y="0"/>
                  </a:moveTo>
                  <a:lnTo>
                    <a:pt x="54269" y="0"/>
                  </a:lnTo>
                  <a:lnTo>
                    <a:pt x="54269" y="280522"/>
                  </a:lnTo>
                  <a:lnTo>
                    <a:pt x="0" y="280522"/>
                  </a:lnTo>
                  <a:close/>
                </a:path>
              </a:pathLst>
            </a:custGeom>
            <a:grpFill/>
            <a:ln w="0" cap="flat">
              <a:noFill/>
              <a:prstDash val="solid"/>
              <a:miter/>
            </a:ln>
          </p:spPr>
          <p:txBody>
            <a:bodyPr rtlCol="0" anchor="ctr"/>
            <a:lstStyle/>
            <a:p>
              <a:endParaRPr lang="pt-BR"/>
            </a:p>
          </p:txBody>
        </p:sp>
        <p:sp>
          <p:nvSpPr>
            <p:cNvPr id="12" name="Forma Livre 11">
              <a:extLst>
                <a:ext uri="{FF2B5EF4-FFF2-40B4-BE49-F238E27FC236}">
                  <a16:creationId xmlns:a16="http://schemas.microsoft.com/office/drawing/2014/main" id="{4B7BDA36-14D6-DF9C-327C-BE788A3FCA33}"/>
                </a:ext>
              </a:extLst>
            </p:cNvPr>
            <p:cNvSpPr/>
            <p:nvPr/>
          </p:nvSpPr>
          <p:spPr>
            <a:xfrm>
              <a:off x="1098541" y="716119"/>
              <a:ext cx="125779" cy="224597"/>
            </a:xfrm>
            <a:custGeom>
              <a:avLst/>
              <a:gdLst>
                <a:gd name="connsiteX0" fmla="*/ 90387 w 125779"/>
                <a:gd name="connsiteY0" fmla="*/ 6653 h 224597"/>
                <a:gd name="connsiteX1" fmla="*/ 51728 w 125779"/>
                <a:gd name="connsiteY1" fmla="*/ 37223 h 224597"/>
                <a:gd name="connsiteX2" fmla="*/ 51728 w 125779"/>
                <a:gd name="connsiteY2" fmla="*/ 9710 h 224597"/>
                <a:gd name="connsiteX3" fmla="*/ 0 w 125779"/>
                <a:gd name="connsiteY3" fmla="*/ 9171 h 224597"/>
                <a:gd name="connsiteX4" fmla="*/ 0 w 125779"/>
                <a:gd name="connsiteY4" fmla="*/ 224597 h 224597"/>
                <a:gd name="connsiteX5" fmla="*/ 53724 w 125779"/>
                <a:gd name="connsiteY5" fmla="*/ 224597 h 224597"/>
                <a:gd name="connsiteX6" fmla="*/ 53724 w 125779"/>
                <a:gd name="connsiteY6" fmla="*/ 121559 h 224597"/>
                <a:gd name="connsiteX7" fmla="*/ 60621 w 125779"/>
                <a:gd name="connsiteY7" fmla="*/ 83797 h 224597"/>
                <a:gd name="connsiteX8" fmla="*/ 79316 w 125779"/>
                <a:gd name="connsiteY8" fmla="*/ 63117 h 224597"/>
                <a:gd name="connsiteX9" fmla="*/ 109082 w 125779"/>
                <a:gd name="connsiteY9" fmla="*/ 53767 h 224597"/>
                <a:gd name="connsiteX10" fmla="*/ 125780 w 125779"/>
                <a:gd name="connsiteY10" fmla="*/ 54846 h 224597"/>
                <a:gd name="connsiteX11" fmla="*/ 125235 w 125779"/>
                <a:gd name="connsiteY11" fmla="*/ 0 h 224597"/>
                <a:gd name="connsiteX12" fmla="*/ 111078 w 125779"/>
                <a:gd name="connsiteY12" fmla="*/ 1079 h 224597"/>
                <a:gd name="connsiteX13" fmla="*/ 90206 w 125779"/>
                <a:gd name="connsiteY13" fmla="*/ 6833 h 22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79" h="224597">
                  <a:moveTo>
                    <a:pt x="90387" y="6653"/>
                  </a:moveTo>
                  <a:cubicBezTo>
                    <a:pt x="75867" y="12408"/>
                    <a:pt x="62799" y="22298"/>
                    <a:pt x="51728" y="37223"/>
                  </a:cubicBezTo>
                  <a:lnTo>
                    <a:pt x="51728" y="9710"/>
                  </a:lnTo>
                  <a:lnTo>
                    <a:pt x="0" y="9171"/>
                  </a:lnTo>
                  <a:lnTo>
                    <a:pt x="0" y="224597"/>
                  </a:lnTo>
                  <a:lnTo>
                    <a:pt x="53724" y="224597"/>
                  </a:lnTo>
                  <a:lnTo>
                    <a:pt x="53724" y="121559"/>
                  </a:lnTo>
                  <a:cubicBezTo>
                    <a:pt x="53724" y="103937"/>
                    <a:pt x="55902" y="91529"/>
                    <a:pt x="60621" y="83797"/>
                  </a:cubicBezTo>
                  <a:cubicBezTo>
                    <a:pt x="64251" y="75525"/>
                    <a:pt x="70967" y="68872"/>
                    <a:pt x="79316" y="63117"/>
                  </a:cubicBezTo>
                  <a:cubicBezTo>
                    <a:pt x="88754" y="56824"/>
                    <a:pt x="98555" y="53767"/>
                    <a:pt x="109082" y="53767"/>
                  </a:cubicBezTo>
                  <a:lnTo>
                    <a:pt x="125780" y="54846"/>
                  </a:lnTo>
                  <a:lnTo>
                    <a:pt x="125235" y="0"/>
                  </a:lnTo>
                  <a:lnTo>
                    <a:pt x="111078" y="1079"/>
                  </a:lnTo>
                  <a:lnTo>
                    <a:pt x="90206" y="6833"/>
                  </a:lnTo>
                </a:path>
              </a:pathLst>
            </a:custGeom>
            <a:grpFill/>
            <a:ln w="0" cap="flat">
              <a:noFill/>
              <a:prstDash val="solid"/>
              <a:miter/>
            </a:ln>
          </p:spPr>
          <p:txBody>
            <a:bodyPr rtlCol="0" anchor="ctr"/>
            <a:lstStyle/>
            <a:p>
              <a:endParaRPr lang="pt-BR"/>
            </a:p>
          </p:txBody>
        </p:sp>
        <p:sp>
          <p:nvSpPr>
            <p:cNvPr id="13" name="Forma Livre 12">
              <a:extLst>
                <a:ext uri="{FF2B5EF4-FFF2-40B4-BE49-F238E27FC236}">
                  <a16:creationId xmlns:a16="http://schemas.microsoft.com/office/drawing/2014/main" id="{445E7369-9F3D-299E-1907-A8B328281ED7}"/>
                </a:ext>
              </a:extLst>
            </p:cNvPr>
            <p:cNvSpPr/>
            <p:nvPr/>
          </p:nvSpPr>
          <p:spPr>
            <a:xfrm>
              <a:off x="1429960" y="559674"/>
              <a:ext cx="165528" cy="163997"/>
            </a:xfrm>
            <a:custGeom>
              <a:avLst/>
              <a:gdLst>
                <a:gd name="connsiteX0" fmla="*/ 34485 w 165528"/>
                <a:gd name="connsiteY0" fmla="*/ 163997 h 163997"/>
                <a:gd name="connsiteX1" fmla="*/ 165528 w 165528"/>
                <a:gd name="connsiteY1" fmla="*/ 34166 h 163997"/>
                <a:gd name="connsiteX2" fmla="*/ 131043 w 165528"/>
                <a:gd name="connsiteY2" fmla="*/ 0 h 163997"/>
                <a:gd name="connsiteX3" fmla="*/ 0 w 165528"/>
                <a:gd name="connsiteY3" fmla="*/ 129831 h 163997"/>
                <a:gd name="connsiteX4" fmla="*/ 34485 w 165528"/>
                <a:gd name="connsiteY4" fmla="*/ 163997 h 16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63997">
                  <a:moveTo>
                    <a:pt x="34485" y="163997"/>
                  </a:moveTo>
                  <a:lnTo>
                    <a:pt x="165528" y="34166"/>
                  </a:lnTo>
                  <a:lnTo>
                    <a:pt x="131043" y="0"/>
                  </a:lnTo>
                  <a:lnTo>
                    <a:pt x="0" y="129831"/>
                  </a:lnTo>
                  <a:lnTo>
                    <a:pt x="34485" y="163997"/>
                  </a:lnTo>
                </a:path>
              </a:pathLst>
            </a:custGeom>
            <a:grpFill/>
            <a:ln w="0" cap="flat">
              <a:noFill/>
              <a:prstDash val="solid"/>
              <a:miter/>
            </a:ln>
          </p:spPr>
          <p:txBody>
            <a:bodyPr rtlCol="0" anchor="ctr"/>
            <a:lstStyle/>
            <a:p>
              <a:endParaRPr lang="pt-BR"/>
            </a:p>
          </p:txBody>
        </p:sp>
        <p:sp>
          <p:nvSpPr>
            <p:cNvPr id="14" name="Forma Livre 13">
              <a:extLst>
                <a:ext uri="{FF2B5EF4-FFF2-40B4-BE49-F238E27FC236}">
                  <a16:creationId xmlns:a16="http://schemas.microsoft.com/office/drawing/2014/main" id="{D76115EB-42A8-E9C1-4F87-206878EE6FF0}"/>
                </a:ext>
              </a:extLst>
            </p:cNvPr>
            <p:cNvSpPr/>
            <p:nvPr/>
          </p:nvSpPr>
          <p:spPr>
            <a:xfrm>
              <a:off x="1324146" y="532701"/>
              <a:ext cx="48460" cy="139361"/>
            </a:xfrm>
            <a:custGeom>
              <a:avLst/>
              <a:gdLst>
                <a:gd name="connsiteX0" fmla="*/ 0 w 48460"/>
                <a:gd name="connsiteY0" fmla="*/ 0 h 139361"/>
                <a:gd name="connsiteX1" fmla="*/ 48461 w 48460"/>
                <a:gd name="connsiteY1" fmla="*/ 0 h 139361"/>
                <a:gd name="connsiteX2" fmla="*/ 48461 w 48460"/>
                <a:gd name="connsiteY2" fmla="*/ 139362 h 139361"/>
                <a:gd name="connsiteX3" fmla="*/ 0 w 48460"/>
                <a:gd name="connsiteY3" fmla="*/ 139362 h 139361"/>
              </a:gdLst>
              <a:ahLst/>
              <a:cxnLst>
                <a:cxn ang="0">
                  <a:pos x="connsiteX0" y="connsiteY0"/>
                </a:cxn>
                <a:cxn ang="0">
                  <a:pos x="connsiteX1" y="connsiteY1"/>
                </a:cxn>
                <a:cxn ang="0">
                  <a:pos x="connsiteX2" y="connsiteY2"/>
                </a:cxn>
                <a:cxn ang="0">
                  <a:pos x="connsiteX3" y="connsiteY3"/>
                </a:cxn>
              </a:cxnLst>
              <a:rect l="l" t="t" r="r" b="b"/>
              <a:pathLst>
                <a:path w="48460" h="139361">
                  <a:moveTo>
                    <a:pt x="0" y="0"/>
                  </a:moveTo>
                  <a:lnTo>
                    <a:pt x="48461" y="0"/>
                  </a:lnTo>
                  <a:lnTo>
                    <a:pt x="48461" y="139362"/>
                  </a:lnTo>
                  <a:lnTo>
                    <a:pt x="0" y="139362"/>
                  </a:lnTo>
                  <a:close/>
                </a:path>
              </a:pathLst>
            </a:custGeom>
            <a:grpFill/>
            <a:ln w="0" cap="flat">
              <a:noFill/>
              <a:prstDash val="solid"/>
              <a:miter/>
            </a:ln>
          </p:spPr>
          <p:txBody>
            <a:bodyPr rtlCol="0" anchor="ctr"/>
            <a:lstStyle/>
            <a:p>
              <a:endParaRPr lang="pt-BR"/>
            </a:p>
          </p:txBody>
        </p:sp>
        <p:sp>
          <p:nvSpPr>
            <p:cNvPr id="15" name="Forma Livre 14">
              <a:extLst>
                <a:ext uri="{FF2B5EF4-FFF2-40B4-BE49-F238E27FC236}">
                  <a16:creationId xmlns:a16="http://schemas.microsoft.com/office/drawing/2014/main" id="{B27FD7CA-18B8-7EA2-947B-FD044059DF49}"/>
                </a:ext>
              </a:extLst>
            </p:cNvPr>
            <p:cNvSpPr/>
            <p:nvPr/>
          </p:nvSpPr>
          <p:spPr>
            <a:xfrm>
              <a:off x="1488404" y="777618"/>
              <a:ext cx="143566" cy="48192"/>
            </a:xfrm>
            <a:custGeom>
              <a:avLst/>
              <a:gdLst>
                <a:gd name="connsiteX0" fmla="*/ 0 w 143566"/>
                <a:gd name="connsiteY0" fmla="*/ 0 h 48192"/>
                <a:gd name="connsiteX1" fmla="*/ 143567 w 143566"/>
                <a:gd name="connsiteY1" fmla="*/ 0 h 48192"/>
                <a:gd name="connsiteX2" fmla="*/ 143567 w 143566"/>
                <a:gd name="connsiteY2" fmla="*/ 48192 h 48192"/>
                <a:gd name="connsiteX3" fmla="*/ 0 w 143566"/>
                <a:gd name="connsiteY3" fmla="*/ 48192 h 48192"/>
              </a:gdLst>
              <a:ahLst/>
              <a:cxnLst>
                <a:cxn ang="0">
                  <a:pos x="connsiteX0" y="connsiteY0"/>
                </a:cxn>
                <a:cxn ang="0">
                  <a:pos x="connsiteX1" y="connsiteY1"/>
                </a:cxn>
                <a:cxn ang="0">
                  <a:pos x="connsiteX2" y="connsiteY2"/>
                </a:cxn>
                <a:cxn ang="0">
                  <a:pos x="connsiteX3" y="connsiteY3"/>
                </a:cxn>
              </a:cxnLst>
              <a:rect l="l" t="t" r="r" b="b"/>
              <a:pathLst>
                <a:path w="143566" h="48192">
                  <a:moveTo>
                    <a:pt x="0" y="0"/>
                  </a:moveTo>
                  <a:lnTo>
                    <a:pt x="143567" y="0"/>
                  </a:lnTo>
                  <a:lnTo>
                    <a:pt x="143567" y="48192"/>
                  </a:lnTo>
                  <a:lnTo>
                    <a:pt x="0" y="48192"/>
                  </a:lnTo>
                  <a:close/>
                </a:path>
              </a:pathLst>
            </a:custGeom>
            <a:grpFill/>
            <a:ln w="0" cap="flat">
              <a:noFill/>
              <a:prstDash val="solid"/>
              <a:miter/>
            </a:ln>
          </p:spPr>
          <p:txBody>
            <a:bodyPr rtlCol="0" anchor="ctr"/>
            <a:lstStyle/>
            <a:p>
              <a:endParaRPr lang="pt-BR"/>
            </a:p>
          </p:txBody>
        </p:sp>
      </p:grpSp>
      <p:grpSp>
        <p:nvGrpSpPr>
          <p:cNvPr id="21" name="Gráfico 15">
            <a:extLst>
              <a:ext uri="{FF2B5EF4-FFF2-40B4-BE49-F238E27FC236}">
                <a16:creationId xmlns:a16="http://schemas.microsoft.com/office/drawing/2014/main" id="{A165D3D4-4C7B-FB53-50F2-47CEC8814271}"/>
              </a:ext>
            </a:extLst>
          </p:cNvPr>
          <p:cNvGrpSpPr/>
          <p:nvPr/>
        </p:nvGrpSpPr>
        <p:grpSpPr>
          <a:xfrm>
            <a:off x="3306834" y="3231859"/>
            <a:ext cx="963837" cy="337059"/>
            <a:chOff x="10663013" y="352838"/>
            <a:chExt cx="963837" cy="337059"/>
          </a:xfrm>
          <a:solidFill>
            <a:srgbClr val="CA5441"/>
          </a:solidFill>
        </p:grpSpPr>
        <p:grpSp>
          <p:nvGrpSpPr>
            <p:cNvPr id="22" name="Gráfico 15">
              <a:extLst>
                <a:ext uri="{FF2B5EF4-FFF2-40B4-BE49-F238E27FC236}">
                  <a16:creationId xmlns:a16="http://schemas.microsoft.com/office/drawing/2014/main" id="{DDBD1999-78BD-22B8-1F81-637774686191}"/>
                </a:ext>
              </a:extLst>
            </p:cNvPr>
            <p:cNvGrpSpPr/>
            <p:nvPr/>
          </p:nvGrpSpPr>
          <p:grpSpPr>
            <a:xfrm>
              <a:off x="10663013" y="352838"/>
              <a:ext cx="248122" cy="337059"/>
              <a:chOff x="10663013" y="352838"/>
              <a:chExt cx="248122" cy="337059"/>
            </a:xfrm>
            <a:grpFill/>
          </p:grpSpPr>
          <p:sp>
            <p:nvSpPr>
              <p:cNvPr id="68" name="Forma Livre 67">
                <a:extLst>
                  <a:ext uri="{FF2B5EF4-FFF2-40B4-BE49-F238E27FC236}">
                    <a16:creationId xmlns:a16="http://schemas.microsoft.com/office/drawing/2014/main" id="{92696D20-738A-CD47-6D24-CF0D78B28561}"/>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dirty="0">
                  <a:latin typeface="AMX" pitchFamily="2" charset="77"/>
                </a:endParaRPr>
              </a:p>
            </p:txBody>
          </p:sp>
          <p:sp>
            <p:nvSpPr>
              <p:cNvPr id="69" name="Forma Livre 68">
                <a:extLst>
                  <a:ext uri="{FF2B5EF4-FFF2-40B4-BE49-F238E27FC236}">
                    <a16:creationId xmlns:a16="http://schemas.microsoft.com/office/drawing/2014/main" id="{E2DE5A5C-1BC3-B4C4-3129-718E664B1563}"/>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dirty="0">
                  <a:latin typeface="AMX" pitchFamily="2" charset="77"/>
                </a:endParaRPr>
              </a:p>
            </p:txBody>
          </p:sp>
        </p:grpSp>
        <p:grpSp>
          <p:nvGrpSpPr>
            <p:cNvPr id="23" name="Gráfico 15">
              <a:extLst>
                <a:ext uri="{FF2B5EF4-FFF2-40B4-BE49-F238E27FC236}">
                  <a16:creationId xmlns:a16="http://schemas.microsoft.com/office/drawing/2014/main" id="{94326596-7B2E-87A9-E1B0-B024AD7A55C3}"/>
                </a:ext>
              </a:extLst>
            </p:cNvPr>
            <p:cNvGrpSpPr/>
            <p:nvPr/>
          </p:nvGrpSpPr>
          <p:grpSpPr>
            <a:xfrm>
              <a:off x="10983163" y="433517"/>
              <a:ext cx="643686" cy="175957"/>
              <a:chOff x="10983163" y="433517"/>
              <a:chExt cx="643686" cy="175957"/>
            </a:xfrm>
            <a:grpFill/>
          </p:grpSpPr>
          <p:grpSp>
            <p:nvGrpSpPr>
              <p:cNvPr id="24" name="Gráfico 15">
                <a:extLst>
                  <a:ext uri="{FF2B5EF4-FFF2-40B4-BE49-F238E27FC236}">
                    <a16:creationId xmlns:a16="http://schemas.microsoft.com/office/drawing/2014/main" id="{B8537625-5A33-9ECC-6752-741665E59461}"/>
                  </a:ext>
                </a:extLst>
              </p:cNvPr>
              <p:cNvGrpSpPr/>
              <p:nvPr/>
            </p:nvGrpSpPr>
            <p:grpSpPr>
              <a:xfrm>
                <a:off x="10983163" y="433517"/>
                <a:ext cx="643686" cy="68129"/>
                <a:chOff x="10983163" y="433517"/>
                <a:chExt cx="643686" cy="68129"/>
              </a:xfrm>
              <a:grpFill/>
            </p:grpSpPr>
            <p:sp>
              <p:nvSpPr>
                <p:cNvPr id="35" name="Forma Livre 34">
                  <a:extLst>
                    <a:ext uri="{FF2B5EF4-FFF2-40B4-BE49-F238E27FC236}">
                      <a16:creationId xmlns:a16="http://schemas.microsoft.com/office/drawing/2014/main" id="{551F8F3D-1955-17CB-D28C-CB180602A1E9}"/>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dirty="0">
                    <a:latin typeface="AMX" pitchFamily="2" charset="77"/>
                  </a:endParaRPr>
                </a:p>
              </p:txBody>
            </p:sp>
            <p:sp>
              <p:nvSpPr>
                <p:cNvPr id="36" name="Forma Livre 35">
                  <a:extLst>
                    <a:ext uri="{FF2B5EF4-FFF2-40B4-BE49-F238E27FC236}">
                      <a16:creationId xmlns:a16="http://schemas.microsoft.com/office/drawing/2014/main" id="{4A421D1E-93CE-E482-8319-EB5125FB07F7}"/>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dirty="0">
                    <a:latin typeface="AMX" pitchFamily="2" charset="77"/>
                  </a:endParaRPr>
                </a:p>
              </p:txBody>
            </p:sp>
            <p:sp>
              <p:nvSpPr>
                <p:cNvPr id="37" name="Forma Livre 36">
                  <a:extLst>
                    <a:ext uri="{FF2B5EF4-FFF2-40B4-BE49-F238E27FC236}">
                      <a16:creationId xmlns:a16="http://schemas.microsoft.com/office/drawing/2014/main" id="{A1B05BD6-689B-18C8-0229-21B354DBCF5E}"/>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dirty="0">
                    <a:latin typeface="AMX" pitchFamily="2" charset="77"/>
                  </a:endParaRPr>
                </a:p>
              </p:txBody>
            </p:sp>
            <p:sp>
              <p:nvSpPr>
                <p:cNvPr id="60" name="Forma Livre 59">
                  <a:extLst>
                    <a:ext uri="{FF2B5EF4-FFF2-40B4-BE49-F238E27FC236}">
                      <a16:creationId xmlns:a16="http://schemas.microsoft.com/office/drawing/2014/main" id="{698FF48F-A7F2-CEA8-B06A-9FA5471169CF}"/>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dirty="0">
                    <a:latin typeface="AMX" pitchFamily="2" charset="77"/>
                  </a:endParaRPr>
                </a:p>
              </p:txBody>
            </p:sp>
            <p:sp>
              <p:nvSpPr>
                <p:cNvPr id="61" name="Forma Livre 60">
                  <a:extLst>
                    <a:ext uri="{FF2B5EF4-FFF2-40B4-BE49-F238E27FC236}">
                      <a16:creationId xmlns:a16="http://schemas.microsoft.com/office/drawing/2014/main" id="{C4FD5DE4-E18F-C627-E1DF-6C2F58383276}"/>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dirty="0">
                    <a:latin typeface="AMX" pitchFamily="2" charset="77"/>
                  </a:endParaRPr>
                </a:p>
              </p:txBody>
            </p:sp>
            <p:sp>
              <p:nvSpPr>
                <p:cNvPr id="62" name="Forma Livre 61">
                  <a:extLst>
                    <a:ext uri="{FF2B5EF4-FFF2-40B4-BE49-F238E27FC236}">
                      <a16:creationId xmlns:a16="http://schemas.microsoft.com/office/drawing/2014/main" id="{CC45BA59-6748-7035-E4AB-CF63B3844BBB}"/>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dirty="0">
                    <a:latin typeface="AMX" pitchFamily="2" charset="77"/>
                  </a:endParaRPr>
                </a:p>
              </p:txBody>
            </p:sp>
            <p:sp>
              <p:nvSpPr>
                <p:cNvPr id="63" name="Forma Livre 62">
                  <a:extLst>
                    <a:ext uri="{FF2B5EF4-FFF2-40B4-BE49-F238E27FC236}">
                      <a16:creationId xmlns:a16="http://schemas.microsoft.com/office/drawing/2014/main" id="{6BE41704-0618-5D63-44CF-7B515181DF50}"/>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dirty="0">
                    <a:latin typeface="AMX" pitchFamily="2" charset="77"/>
                  </a:endParaRPr>
                </a:p>
              </p:txBody>
            </p:sp>
            <p:sp>
              <p:nvSpPr>
                <p:cNvPr id="64" name="Forma Livre 63">
                  <a:extLst>
                    <a:ext uri="{FF2B5EF4-FFF2-40B4-BE49-F238E27FC236}">
                      <a16:creationId xmlns:a16="http://schemas.microsoft.com/office/drawing/2014/main" id="{C6E790F7-DDF4-CDA6-3C25-DC6BD1BE75ED}"/>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dirty="0">
                    <a:latin typeface="AMX" pitchFamily="2" charset="77"/>
                  </a:endParaRPr>
                </a:p>
              </p:txBody>
            </p:sp>
            <p:sp>
              <p:nvSpPr>
                <p:cNvPr id="65" name="Forma Livre 64">
                  <a:extLst>
                    <a:ext uri="{FF2B5EF4-FFF2-40B4-BE49-F238E27FC236}">
                      <a16:creationId xmlns:a16="http://schemas.microsoft.com/office/drawing/2014/main" id="{B54CC8C8-1F12-0F12-D2E2-0EAA566D8C2D}"/>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dirty="0">
                    <a:latin typeface="AMX" pitchFamily="2" charset="77"/>
                  </a:endParaRPr>
                </a:p>
              </p:txBody>
            </p:sp>
            <p:sp>
              <p:nvSpPr>
                <p:cNvPr id="66" name="Forma Livre 65">
                  <a:extLst>
                    <a:ext uri="{FF2B5EF4-FFF2-40B4-BE49-F238E27FC236}">
                      <a16:creationId xmlns:a16="http://schemas.microsoft.com/office/drawing/2014/main" id="{2A87370A-DDEA-981C-D814-A776DE5AE1EB}"/>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dirty="0">
                    <a:latin typeface="AMX" pitchFamily="2" charset="77"/>
                  </a:endParaRPr>
                </a:p>
              </p:txBody>
            </p:sp>
            <p:sp>
              <p:nvSpPr>
                <p:cNvPr id="67" name="Forma Livre 66">
                  <a:extLst>
                    <a:ext uri="{FF2B5EF4-FFF2-40B4-BE49-F238E27FC236}">
                      <a16:creationId xmlns:a16="http://schemas.microsoft.com/office/drawing/2014/main" id="{E1411F1C-A8E5-02BF-198A-D7E35A3512EB}"/>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dirty="0">
                    <a:latin typeface="AMX" pitchFamily="2" charset="77"/>
                  </a:endParaRPr>
                </a:p>
              </p:txBody>
            </p:sp>
          </p:grpSp>
          <p:grpSp>
            <p:nvGrpSpPr>
              <p:cNvPr id="25" name="Gráfico 15">
                <a:extLst>
                  <a:ext uri="{FF2B5EF4-FFF2-40B4-BE49-F238E27FC236}">
                    <a16:creationId xmlns:a16="http://schemas.microsoft.com/office/drawing/2014/main" id="{786323BB-BC94-29AD-13B1-7A8B9CEECF77}"/>
                  </a:ext>
                </a:extLst>
              </p:cNvPr>
              <p:cNvGrpSpPr/>
              <p:nvPr/>
            </p:nvGrpSpPr>
            <p:grpSpPr>
              <a:xfrm>
                <a:off x="10987200" y="524441"/>
                <a:ext cx="639518" cy="85033"/>
                <a:chOff x="10987200" y="524441"/>
                <a:chExt cx="639518" cy="85033"/>
              </a:xfrm>
              <a:grpFill/>
            </p:grpSpPr>
            <p:sp>
              <p:nvSpPr>
                <p:cNvPr id="26" name="Forma Livre 25">
                  <a:extLst>
                    <a:ext uri="{FF2B5EF4-FFF2-40B4-BE49-F238E27FC236}">
                      <a16:creationId xmlns:a16="http://schemas.microsoft.com/office/drawing/2014/main" id="{63C676B8-F9FA-6930-65A8-EC786FCD116E}"/>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dirty="0">
                    <a:latin typeface="AMX" pitchFamily="2" charset="77"/>
                  </a:endParaRPr>
                </a:p>
              </p:txBody>
            </p:sp>
            <p:sp>
              <p:nvSpPr>
                <p:cNvPr id="27" name="Forma Livre 26">
                  <a:extLst>
                    <a:ext uri="{FF2B5EF4-FFF2-40B4-BE49-F238E27FC236}">
                      <a16:creationId xmlns:a16="http://schemas.microsoft.com/office/drawing/2014/main" id="{0B147A03-232C-BD46-444E-3C8D8B95ABEB}"/>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dirty="0">
                    <a:latin typeface="AMX" pitchFamily="2" charset="77"/>
                  </a:endParaRPr>
                </a:p>
              </p:txBody>
            </p:sp>
            <p:sp>
              <p:nvSpPr>
                <p:cNvPr id="28" name="Forma Livre 27">
                  <a:extLst>
                    <a:ext uri="{FF2B5EF4-FFF2-40B4-BE49-F238E27FC236}">
                      <a16:creationId xmlns:a16="http://schemas.microsoft.com/office/drawing/2014/main" id="{BD535BE5-54E7-B215-6096-74D0E7D4186A}"/>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dirty="0">
                    <a:latin typeface="AMX" pitchFamily="2" charset="77"/>
                  </a:endParaRPr>
                </a:p>
              </p:txBody>
            </p:sp>
            <p:sp>
              <p:nvSpPr>
                <p:cNvPr id="29" name="Forma Livre 28">
                  <a:extLst>
                    <a:ext uri="{FF2B5EF4-FFF2-40B4-BE49-F238E27FC236}">
                      <a16:creationId xmlns:a16="http://schemas.microsoft.com/office/drawing/2014/main" id="{5A2931A0-5997-BEF9-9E38-68E073811A47}"/>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dirty="0">
                    <a:latin typeface="AMX" pitchFamily="2" charset="77"/>
                  </a:endParaRPr>
                </a:p>
              </p:txBody>
            </p:sp>
            <p:sp>
              <p:nvSpPr>
                <p:cNvPr id="30" name="Forma Livre 29">
                  <a:extLst>
                    <a:ext uri="{FF2B5EF4-FFF2-40B4-BE49-F238E27FC236}">
                      <a16:creationId xmlns:a16="http://schemas.microsoft.com/office/drawing/2014/main" id="{0BBCC2C4-037F-67D0-A4CE-C9880E2709E3}"/>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dirty="0">
                    <a:latin typeface="AMX" pitchFamily="2" charset="77"/>
                  </a:endParaRPr>
                </a:p>
              </p:txBody>
            </p:sp>
            <p:sp>
              <p:nvSpPr>
                <p:cNvPr id="31" name="Forma Livre 30">
                  <a:extLst>
                    <a:ext uri="{FF2B5EF4-FFF2-40B4-BE49-F238E27FC236}">
                      <a16:creationId xmlns:a16="http://schemas.microsoft.com/office/drawing/2014/main" id="{458FD257-CD55-619E-5CE3-4E18D8FEFF80}"/>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dirty="0">
                    <a:latin typeface="AMX" pitchFamily="2" charset="77"/>
                  </a:endParaRPr>
                </a:p>
              </p:txBody>
            </p:sp>
            <p:sp>
              <p:nvSpPr>
                <p:cNvPr id="32" name="Forma Livre 31">
                  <a:extLst>
                    <a:ext uri="{FF2B5EF4-FFF2-40B4-BE49-F238E27FC236}">
                      <a16:creationId xmlns:a16="http://schemas.microsoft.com/office/drawing/2014/main" id="{A82BCEEB-E29F-4687-C82A-4E5BB3221D9B}"/>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dirty="0">
                    <a:latin typeface="AMX" pitchFamily="2" charset="77"/>
                  </a:endParaRPr>
                </a:p>
              </p:txBody>
            </p:sp>
            <p:sp>
              <p:nvSpPr>
                <p:cNvPr id="33" name="Forma Livre 32">
                  <a:extLst>
                    <a:ext uri="{FF2B5EF4-FFF2-40B4-BE49-F238E27FC236}">
                      <a16:creationId xmlns:a16="http://schemas.microsoft.com/office/drawing/2014/main" id="{BF8A7DAC-1961-7EE2-7477-3F40F632A779}"/>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dirty="0">
                    <a:latin typeface="AMX" pitchFamily="2" charset="77"/>
                  </a:endParaRPr>
                </a:p>
              </p:txBody>
            </p:sp>
            <p:sp>
              <p:nvSpPr>
                <p:cNvPr id="34" name="Forma Livre 33">
                  <a:extLst>
                    <a:ext uri="{FF2B5EF4-FFF2-40B4-BE49-F238E27FC236}">
                      <a16:creationId xmlns:a16="http://schemas.microsoft.com/office/drawing/2014/main" id="{3775D0E9-C8DD-6E37-9FE9-9A7BE2FFB5BF}"/>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dirty="0">
                    <a:latin typeface="AMX" pitchFamily="2" charset="77"/>
                  </a:endParaRPr>
                </a:p>
              </p:txBody>
            </p:sp>
          </p:grpSp>
        </p:grpSp>
      </p:grpSp>
      <p:sp>
        <p:nvSpPr>
          <p:cNvPr id="70" name="Retângulo 69">
            <a:extLst>
              <a:ext uri="{FF2B5EF4-FFF2-40B4-BE49-F238E27FC236}">
                <a16:creationId xmlns:a16="http://schemas.microsoft.com/office/drawing/2014/main" id="{433B5ADF-07E8-4AF5-DF50-FAEE68FB7235}"/>
              </a:ext>
            </a:extLst>
          </p:cNvPr>
          <p:cNvSpPr/>
          <p:nvPr/>
        </p:nvSpPr>
        <p:spPr>
          <a:xfrm>
            <a:off x="0" y="3742267"/>
            <a:ext cx="6417274" cy="1828800"/>
          </a:xfrm>
          <a:prstGeom prst="rect">
            <a:avLst/>
          </a:prstGeom>
          <a:solidFill>
            <a:srgbClr val="CA544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3000" b="1" dirty="0" err="1">
                <a:latin typeface="AMX Black" pitchFamily="2" charset="77"/>
              </a:rPr>
              <a:t>SVAs</a:t>
            </a:r>
            <a:endParaRPr lang="pt-BR" sz="13000" b="1" dirty="0">
              <a:latin typeface="AMX Black" pitchFamily="2" charset="77"/>
            </a:endParaRPr>
          </a:p>
        </p:txBody>
      </p:sp>
    </p:spTree>
    <p:extLst>
      <p:ext uri="{BB962C8B-B14F-4D97-AF65-F5344CB8AC3E}">
        <p14:creationId xmlns:p14="http://schemas.microsoft.com/office/powerpoint/2010/main" val="340447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4DAC-8D51-ABCE-2D04-7390A87DE691}"/>
            </a:ext>
          </a:extLst>
        </p:cNvPr>
        <p:cNvGrpSpPr/>
        <p:nvPr/>
      </p:nvGrpSpPr>
      <p:grpSpPr>
        <a:xfrm>
          <a:off x="0" y="0"/>
          <a:ext cx="0" cy="0"/>
          <a:chOff x="0" y="0"/>
          <a:chExt cx="0" cy="0"/>
        </a:xfrm>
      </p:grpSpPr>
      <p:sp>
        <p:nvSpPr>
          <p:cNvPr id="6" name="Retângulo 5">
            <a:extLst>
              <a:ext uri="{FF2B5EF4-FFF2-40B4-BE49-F238E27FC236}">
                <a16:creationId xmlns:a16="http://schemas.microsoft.com/office/drawing/2014/main" id="{32E898F6-8061-91B3-BA46-40D90E9A828E}"/>
              </a:ext>
            </a:extLst>
          </p:cNvPr>
          <p:cNvSpPr/>
          <p:nvPr/>
        </p:nvSpPr>
        <p:spPr>
          <a:xfrm>
            <a:off x="4487768" y="290375"/>
            <a:ext cx="3216459"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O que são SVAS</a:t>
            </a:r>
          </a:p>
        </p:txBody>
      </p:sp>
      <p:sp>
        <p:nvSpPr>
          <p:cNvPr id="2" name="CaixaDeTexto 1">
            <a:extLst>
              <a:ext uri="{FF2B5EF4-FFF2-40B4-BE49-F238E27FC236}">
                <a16:creationId xmlns:a16="http://schemas.microsoft.com/office/drawing/2014/main" id="{8F4DCCCD-C075-4192-DC1B-934379AAB026}"/>
              </a:ext>
            </a:extLst>
          </p:cNvPr>
          <p:cNvSpPr txBox="1"/>
          <p:nvPr/>
        </p:nvSpPr>
        <p:spPr>
          <a:xfrm>
            <a:off x="1888474" y="1233231"/>
            <a:ext cx="8519569" cy="1308050"/>
          </a:xfrm>
          <a:prstGeom prst="rect">
            <a:avLst/>
          </a:prstGeom>
          <a:noFill/>
        </p:spPr>
        <p:txBody>
          <a:bodyPr wrap="square" rtlCol="0">
            <a:spAutoFit/>
          </a:bodyPr>
          <a:lstStyle/>
          <a:p>
            <a:pPr algn="ctr">
              <a:spcAft>
                <a:spcPts val="1800"/>
              </a:spcAft>
            </a:pPr>
            <a:r>
              <a:rPr lang="pt-BR" sz="2400" b="1" dirty="0">
                <a:solidFill>
                  <a:srgbClr val="CA5441"/>
                </a:solidFill>
                <a:latin typeface="AMX Medium" pitchFamily="2" charset="77"/>
              </a:rPr>
              <a:t>Os </a:t>
            </a:r>
            <a:r>
              <a:rPr lang="pt-BR" sz="2400" b="1" dirty="0" err="1">
                <a:solidFill>
                  <a:srgbClr val="CA5441"/>
                </a:solidFill>
                <a:latin typeface="AMX Medium" pitchFamily="2" charset="77"/>
              </a:rPr>
              <a:t>SVAs</a:t>
            </a:r>
            <a:r>
              <a:rPr lang="pt-BR" sz="2400" b="1" dirty="0">
                <a:solidFill>
                  <a:srgbClr val="CA5441"/>
                </a:solidFill>
                <a:latin typeface="AMX Medium" pitchFamily="2" charset="77"/>
              </a:rPr>
              <a:t> são Serviços de Valor Agregado.</a:t>
            </a:r>
          </a:p>
          <a:p>
            <a:pPr algn="ctr">
              <a:spcAft>
                <a:spcPts val="1800"/>
              </a:spcAft>
            </a:pPr>
            <a:r>
              <a:rPr lang="pt-BR" sz="2000" dirty="0">
                <a:solidFill>
                  <a:srgbClr val="262626"/>
                </a:solidFill>
                <a:latin typeface="AMX Medium" pitchFamily="2" charset="77"/>
              </a:rPr>
              <a:t>Valor agregado é tudo o que o cliente ganha a mais do que o produto adquirido e que, portanto, é visto como um diferencial.</a:t>
            </a:r>
          </a:p>
        </p:txBody>
      </p:sp>
      <p:pic>
        <p:nvPicPr>
          <p:cNvPr id="14" name="Gráfico 13">
            <a:extLst>
              <a:ext uri="{FF2B5EF4-FFF2-40B4-BE49-F238E27FC236}">
                <a16:creationId xmlns:a16="http://schemas.microsoft.com/office/drawing/2014/main" id="{22185081-3979-A56C-CFD8-FB96CCEC0BE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420612" y="2928530"/>
            <a:ext cx="9455295" cy="3541782"/>
          </a:xfrm>
          <a:prstGeom prst="rect">
            <a:avLst/>
          </a:prstGeom>
        </p:spPr>
      </p:pic>
      <p:sp>
        <p:nvSpPr>
          <p:cNvPr id="15" name="CaixaDeTexto 14">
            <a:extLst>
              <a:ext uri="{FF2B5EF4-FFF2-40B4-BE49-F238E27FC236}">
                <a16:creationId xmlns:a16="http://schemas.microsoft.com/office/drawing/2014/main" id="{75281055-3D8C-4AF2-90ED-90A6F0643A94}"/>
              </a:ext>
            </a:extLst>
          </p:cNvPr>
          <p:cNvSpPr txBox="1"/>
          <p:nvPr/>
        </p:nvSpPr>
        <p:spPr>
          <a:xfrm>
            <a:off x="2024594" y="3233191"/>
            <a:ext cx="1351652" cy="400110"/>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pPr algn="ctr"/>
            <a:r>
              <a:rPr lang="pt-BR" sz="2000" b="1" dirty="0">
                <a:solidFill>
                  <a:srgbClr val="262626"/>
                </a:solidFill>
                <a:latin typeface="AMX" pitchFamily="2" charset="77"/>
              </a:rPr>
              <a:t>PRODUTO</a:t>
            </a:r>
          </a:p>
        </p:txBody>
      </p:sp>
      <p:sp>
        <p:nvSpPr>
          <p:cNvPr id="16" name="CaixaDeTexto 15">
            <a:extLst>
              <a:ext uri="{FF2B5EF4-FFF2-40B4-BE49-F238E27FC236}">
                <a16:creationId xmlns:a16="http://schemas.microsoft.com/office/drawing/2014/main" id="{539CA67F-FFFA-2BAD-1760-BFA8A7D6DBFD}"/>
              </a:ext>
            </a:extLst>
          </p:cNvPr>
          <p:cNvSpPr txBox="1"/>
          <p:nvPr/>
        </p:nvSpPr>
        <p:spPr>
          <a:xfrm>
            <a:off x="8274857" y="2653709"/>
            <a:ext cx="1351652" cy="400110"/>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pPr algn="ctr"/>
            <a:r>
              <a:rPr lang="pt-BR" sz="2000" b="1" dirty="0">
                <a:solidFill>
                  <a:srgbClr val="262626"/>
                </a:solidFill>
                <a:latin typeface="AMX" pitchFamily="2" charset="77"/>
              </a:rPr>
              <a:t>PRODUTO</a:t>
            </a:r>
          </a:p>
        </p:txBody>
      </p:sp>
      <p:sp>
        <p:nvSpPr>
          <p:cNvPr id="17" name="CaixaDeTexto 16">
            <a:extLst>
              <a:ext uri="{FF2B5EF4-FFF2-40B4-BE49-F238E27FC236}">
                <a16:creationId xmlns:a16="http://schemas.microsoft.com/office/drawing/2014/main" id="{CAF45701-EBFE-6C90-6EEE-29C381655141}"/>
              </a:ext>
            </a:extLst>
          </p:cNvPr>
          <p:cNvSpPr txBox="1"/>
          <p:nvPr/>
        </p:nvSpPr>
        <p:spPr>
          <a:xfrm>
            <a:off x="9383021" y="2334971"/>
            <a:ext cx="1736374" cy="400110"/>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pPr algn="ctr"/>
            <a:r>
              <a:rPr lang="pt-BR" sz="2000" b="1" dirty="0">
                <a:solidFill>
                  <a:srgbClr val="262626"/>
                </a:solidFill>
                <a:latin typeface="AMX" pitchFamily="2" charset="77"/>
              </a:rPr>
              <a:t>EXPERIÊNCIA</a:t>
            </a:r>
          </a:p>
        </p:txBody>
      </p:sp>
      <p:sp>
        <p:nvSpPr>
          <p:cNvPr id="18" name="CaixaDeTexto 17">
            <a:extLst>
              <a:ext uri="{FF2B5EF4-FFF2-40B4-BE49-F238E27FC236}">
                <a16:creationId xmlns:a16="http://schemas.microsoft.com/office/drawing/2014/main" id="{3AE283FB-D993-862C-02DA-D0A879E0A0A9}"/>
              </a:ext>
            </a:extLst>
          </p:cNvPr>
          <p:cNvSpPr txBox="1"/>
          <p:nvPr/>
        </p:nvSpPr>
        <p:spPr>
          <a:xfrm>
            <a:off x="8251744" y="3007652"/>
            <a:ext cx="2624163" cy="707886"/>
          </a:xfrm>
          <a:prstGeom prst="rect">
            <a:avLst/>
          </a:prstGeom>
          <a:noFill/>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pt-BR" sz="2000" b="1" dirty="0">
                <a:solidFill>
                  <a:srgbClr val="262626"/>
                </a:solidFill>
                <a:latin typeface="AMX" pitchFamily="2" charset="77"/>
              </a:rPr>
              <a:t>EMBALAGEM DIFERENCIADA</a:t>
            </a:r>
          </a:p>
        </p:txBody>
      </p:sp>
      <p:pic>
        <p:nvPicPr>
          <p:cNvPr id="19" name="Gráfico 18">
            <a:extLst>
              <a:ext uri="{FF2B5EF4-FFF2-40B4-BE49-F238E27FC236}">
                <a16:creationId xmlns:a16="http://schemas.microsoft.com/office/drawing/2014/main" id="{88044044-B9B3-2638-DD26-1D24BE864D8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20611" y="3715538"/>
            <a:ext cx="9455296" cy="2754774"/>
          </a:xfrm>
          <a:prstGeom prst="rect">
            <a:avLst/>
          </a:prstGeom>
        </p:spPr>
      </p:pic>
    </p:spTree>
    <p:extLst>
      <p:ext uri="{BB962C8B-B14F-4D97-AF65-F5344CB8AC3E}">
        <p14:creationId xmlns:p14="http://schemas.microsoft.com/office/powerpoint/2010/main" val="380972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750"/>
                                        <p:tgtEl>
                                          <p:spTgt spid="14"/>
                                        </p:tgtEl>
                                      </p:cBhvr>
                                    </p:animEffect>
                                  </p:childTnLst>
                                </p:cTn>
                              </p:par>
                              <p:par>
                                <p:cTn id="31" presetID="0" presetClass="path" presetSubtype="0" accel="50000" decel="50000" fill="hold" grpId="1" nodeType="withEffect">
                                  <p:stCondLst>
                                    <p:cond delay="0"/>
                                  </p:stCondLst>
                                  <p:childTnLst>
                                    <p:animMotion origin="layout" path="M -4.375E-6 -4.44444E-6 L 0.0017 -0.10324 " pathEditMode="relative" rAng="0" ptsTypes="AA">
                                      <p:cBhvr>
                                        <p:cTn id="32" dur="1000" fill="hold"/>
                                        <p:tgtEl>
                                          <p:spTgt spid="15"/>
                                        </p:tgtEl>
                                        <p:attrNameLst>
                                          <p:attrName>ppt_x</p:attrName>
                                          <p:attrName>ppt_y</p:attrName>
                                        </p:attrNameLst>
                                      </p:cBhvr>
                                      <p:rCtr x="78" y="-5162"/>
                                    </p:animMotion>
                                  </p:childTnLst>
                                </p:cTn>
                              </p:par>
                              <p:par>
                                <p:cTn id="33" presetID="0" presetClass="path" presetSubtype="0" accel="50000" decel="50000" fill="hold" grpId="1" nodeType="withEffect">
                                  <p:stCondLst>
                                    <p:cond delay="0"/>
                                  </p:stCondLst>
                                  <p:childTnLst>
                                    <p:animMotion origin="layout" path="M 5E-6 -0.00255 L 5E-6 0.11226 " pathEditMode="relative" rAng="0" ptsTypes="AA">
                                      <p:cBhvr>
                                        <p:cTn id="34" dur="2000" fill="hold"/>
                                        <p:tgtEl>
                                          <p:spTgt spid="18"/>
                                        </p:tgtEl>
                                        <p:attrNameLst>
                                          <p:attrName>ppt_x</p:attrName>
                                          <p:attrName>ppt_y</p:attrName>
                                        </p:attrNameLst>
                                      </p:cBhvr>
                                      <p:rCtr x="0" y="5741"/>
                                    </p:animMotion>
                                  </p:childTnLst>
                                </p:cTn>
                              </p:par>
                              <p:par>
                                <p:cTn id="35" presetID="0" presetClass="path" presetSubtype="0" accel="50000" decel="50000" fill="hold" grpId="1" nodeType="withEffect">
                                  <p:stCondLst>
                                    <p:cond delay="0"/>
                                  </p:stCondLst>
                                  <p:childTnLst>
                                    <p:animMotion origin="layout" path="M -4.58333E-6 -3.7037E-6 L -0.00169 0.11366 " pathEditMode="relative" rAng="0" ptsTypes="AA">
                                      <p:cBhvr>
                                        <p:cTn id="36" dur="2000" fill="hold"/>
                                        <p:tgtEl>
                                          <p:spTgt spid="16"/>
                                        </p:tgtEl>
                                        <p:attrNameLst>
                                          <p:attrName>ppt_x</p:attrName>
                                          <p:attrName>ppt_y</p:attrName>
                                        </p:attrNameLst>
                                      </p:cBhvr>
                                      <p:rCtr x="-91" y="5671"/>
                                    </p:animMotion>
                                  </p:childTnLst>
                                </p:cTn>
                              </p:par>
                              <p:par>
                                <p:cTn id="37" presetID="0" presetClass="path" presetSubtype="0" accel="50000" decel="50000" fill="hold" grpId="1" nodeType="withEffect">
                                  <p:stCondLst>
                                    <p:cond delay="0"/>
                                  </p:stCondLst>
                                  <p:childTnLst>
                                    <p:animMotion origin="layout" path="M 4.79167E-6 4.07407E-6 L 4.79167E-6 0.11574 " pathEditMode="relative" rAng="0" ptsTypes="AA">
                                      <p:cBhvr>
                                        <p:cTn id="38" dur="2000" fill="hold"/>
                                        <p:tgtEl>
                                          <p:spTgt spid="17"/>
                                        </p:tgtEl>
                                        <p:attrNameLst>
                                          <p:attrName>ppt_x</p:attrName>
                                          <p:attrName>ppt_y</p:attrName>
                                        </p:attrNameLst>
                                      </p:cBhvr>
                                      <p:rCtr x="0" y="5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5" grpId="1"/>
      <p:bldP spid="16" grpId="0"/>
      <p:bldP spid="16" grpId="1"/>
      <p:bldP spid="17" grpId="0"/>
      <p:bldP spid="17" grpId="1"/>
      <p:bldP spid="18" grpId="0"/>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13251-10EC-2579-64B0-23EC4CEBE538}"/>
            </a:ext>
          </a:extLst>
        </p:cNvPr>
        <p:cNvGrpSpPr/>
        <p:nvPr/>
      </p:nvGrpSpPr>
      <p:grpSpPr>
        <a:xfrm>
          <a:off x="0" y="0"/>
          <a:ext cx="0" cy="0"/>
          <a:chOff x="0" y="0"/>
          <a:chExt cx="0" cy="0"/>
        </a:xfrm>
      </p:grpSpPr>
      <p:sp>
        <p:nvSpPr>
          <p:cNvPr id="11" name="Retângulo 10">
            <a:extLst>
              <a:ext uri="{FF2B5EF4-FFF2-40B4-BE49-F238E27FC236}">
                <a16:creationId xmlns:a16="http://schemas.microsoft.com/office/drawing/2014/main" id="{5B3FAE54-559F-13DA-AF51-0C795592DDFB}"/>
              </a:ext>
            </a:extLst>
          </p:cNvPr>
          <p:cNvSpPr/>
          <p:nvPr/>
        </p:nvSpPr>
        <p:spPr>
          <a:xfrm>
            <a:off x="0" y="1879979"/>
            <a:ext cx="11386783" cy="3098041"/>
          </a:xfrm>
          <a:prstGeom prst="rect">
            <a:avLst/>
          </a:prstGeom>
          <a:solidFill>
            <a:srgbClr val="EFEFE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22" name="Retângulo 21">
            <a:extLst>
              <a:ext uri="{FF2B5EF4-FFF2-40B4-BE49-F238E27FC236}">
                <a16:creationId xmlns:a16="http://schemas.microsoft.com/office/drawing/2014/main" id="{87A0D97F-570E-89B2-F3C5-A95EE4A485D4}"/>
              </a:ext>
            </a:extLst>
          </p:cNvPr>
          <p:cNvSpPr/>
          <p:nvPr/>
        </p:nvSpPr>
        <p:spPr>
          <a:xfrm>
            <a:off x="5418667" y="-13372"/>
            <a:ext cx="6773333" cy="6874173"/>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pic>
        <p:nvPicPr>
          <p:cNvPr id="10" name="Imagem 9">
            <a:extLst>
              <a:ext uri="{FF2B5EF4-FFF2-40B4-BE49-F238E27FC236}">
                <a16:creationId xmlns:a16="http://schemas.microsoft.com/office/drawing/2014/main" id="{199E4A17-0D53-C5A5-94FE-3B90C01CB9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18667" y="1648171"/>
            <a:ext cx="6773333" cy="3809999"/>
          </a:xfrm>
          <a:prstGeom prst="rect">
            <a:avLst/>
          </a:prstGeom>
        </p:spPr>
      </p:pic>
      <p:sp>
        <p:nvSpPr>
          <p:cNvPr id="7" name="CaixaDeTexto 6">
            <a:extLst>
              <a:ext uri="{FF2B5EF4-FFF2-40B4-BE49-F238E27FC236}">
                <a16:creationId xmlns:a16="http://schemas.microsoft.com/office/drawing/2014/main" id="{F4233705-B2AB-EA35-E27B-BDD601E9B926}"/>
              </a:ext>
            </a:extLst>
          </p:cNvPr>
          <p:cNvSpPr txBox="1"/>
          <p:nvPr/>
        </p:nvSpPr>
        <p:spPr>
          <a:xfrm>
            <a:off x="485332" y="2638884"/>
            <a:ext cx="4903355" cy="1569660"/>
          </a:xfrm>
          <a:prstGeom prst="rect">
            <a:avLst/>
          </a:prstGeom>
          <a:noFill/>
        </p:spPr>
        <p:txBody>
          <a:bodyPr wrap="square" rtlCol="0">
            <a:spAutoFit/>
          </a:bodyPr>
          <a:lstStyle/>
          <a:p>
            <a:r>
              <a:rPr lang="pt-BR" sz="2400" dirty="0">
                <a:solidFill>
                  <a:schemeClr val="tx1">
                    <a:lumMod val="85000"/>
                    <a:lumOff val="15000"/>
                  </a:schemeClr>
                </a:solidFill>
                <a:latin typeface="AMX" pitchFamily="2" charset="77"/>
              </a:rPr>
              <a:t>Os </a:t>
            </a:r>
            <a:r>
              <a:rPr lang="pt-BR" sz="2400" dirty="0" err="1">
                <a:solidFill>
                  <a:schemeClr val="tx1">
                    <a:lumMod val="85000"/>
                    <a:lumOff val="15000"/>
                  </a:schemeClr>
                </a:solidFill>
                <a:latin typeface="AMX" pitchFamily="2" charset="77"/>
              </a:rPr>
              <a:t>SVAs</a:t>
            </a:r>
            <a:r>
              <a:rPr lang="pt-BR" sz="2400" dirty="0">
                <a:solidFill>
                  <a:schemeClr val="tx1">
                    <a:lumMod val="85000"/>
                    <a:lumOff val="15000"/>
                  </a:schemeClr>
                </a:solidFill>
                <a:latin typeface="AMX" pitchFamily="2" charset="77"/>
              </a:rPr>
              <a:t> são </a:t>
            </a:r>
            <a:r>
              <a:rPr lang="pt-BR" sz="2400" b="1" dirty="0">
                <a:solidFill>
                  <a:srgbClr val="CA5441"/>
                </a:solidFill>
                <a:latin typeface="AMX" pitchFamily="2" charset="77"/>
              </a:rPr>
              <a:t>serviços de valor agregado</a:t>
            </a:r>
            <a:r>
              <a:rPr lang="pt-BR" sz="2400" dirty="0">
                <a:solidFill>
                  <a:schemeClr val="tx1">
                    <a:lumMod val="85000"/>
                    <a:lumOff val="15000"/>
                  </a:schemeClr>
                </a:solidFill>
                <a:latin typeface="AMX" pitchFamily="2" charset="77"/>
              </a:rPr>
              <a:t>, pois trazem benefícios para o cliente que vão além dos produtos contratados.</a:t>
            </a:r>
          </a:p>
        </p:txBody>
      </p:sp>
      <p:sp>
        <p:nvSpPr>
          <p:cNvPr id="2" name="Retângulo 1">
            <a:extLst>
              <a:ext uri="{FF2B5EF4-FFF2-40B4-BE49-F238E27FC236}">
                <a16:creationId xmlns:a16="http://schemas.microsoft.com/office/drawing/2014/main" id="{63A0D83D-6647-B884-7194-8DFBEBC8F04C}"/>
              </a:ext>
            </a:extLst>
          </p:cNvPr>
          <p:cNvSpPr/>
          <p:nvPr/>
        </p:nvSpPr>
        <p:spPr>
          <a:xfrm>
            <a:off x="4487768" y="290375"/>
            <a:ext cx="3216459"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O que são SVAS</a:t>
            </a:r>
          </a:p>
        </p:txBody>
      </p:sp>
      <p:grpSp>
        <p:nvGrpSpPr>
          <p:cNvPr id="5" name="Gráfico 15">
            <a:extLst>
              <a:ext uri="{FF2B5EF4-FFF2-40B4-BE49-F238E27FC236}">
                <a16:creationId xmlns:a16="http://schemas.microsoft.com/office/drawing/2014/main" id="{B1AF93E5-69B0-7336-D05D-938847E8D61E}"/>
              </a:ext>
            </a:extLst>
          </p:cNvPr>
          <p:cNvGrpSpPr/>
          <p:nvPr userDrawn="1"/>
        </p:nvGrpSpPr>
        <p:grpSpPr>
          <a:xfrm>
            <a:off x="10651901" y="262116"/>
            <a:ext cx="963837" cy="337059"/>
            <a:chOff x="10663013" y="352838"/>
            <a:chExt cx="963837" cy="337059"/>
          </a:xfrm>
          <a:solidFill>
            <a:schemeClr val="bg1"/>
          </a:solidFill>
        </p:grpSpPr>
        <p:grpSp>
          <p:nvGrpSpPr>
            <p:cNvPr id="6" name="Gráfico 15">
              <a:extLst>
                <a:ext uri="{FF2B5EF4-FFF2-40B4-BE49-F238E27FC236}">
                  <a16:creationId xmlns:a16="http://schemas.microsoft.com/office/drawing/2014/main" id="{A963A6C9-2BAF-3346-0D04-ECCB7DB2C7B9}"/>
                </a:ext>
              </a:extLst>
            </p:cNvPr>
            <p:cNvGrpSpPr/>
            <p:nvPr/>
          </p:nvGrpSpPr>
          <p:grpSpPr>
            <a:xfrm>
              <a:off x="10663013" y="352838"/>
              <a:ext cx="248122" cy="337059"/>
              <a:chOff x="10663013" y="352838"/>
              <a:chExt cx="248122" cy="337059"/>
            </a:xfrm>
            <a:grpFill/>
          </p:grpSpPr>
          <p:sp>
            <p:nvSpPr>
              <p:cNvPr id="45" name="Forma Livre 64">
                <a:extLst>
                  <a:ext uri="{FF2B5EF4-FFF2-40B4-BE49-F238E27FC236}">
                    <a16:creationId xmlns:a16="http://schemas.microsoft.com/office/drawing/2014/main" id="{19E1BA93-A315-2C12-DBEE-DFF62462F45C}"/>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65">
                <a:extLst>
                  <a:ext uri="{FF2B5EF4-FFF2-40B4-BE49-F238E27FC236}">
                    <a16:creationId xmlns:a16="http://schemas.microsoft.com/office/drawing/2014/main" id="{A031FD6A-DC38-3074-159E-6481A24BF56B}"/>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8" name="Gráfico 15">
              <a:extLst>
                <a:ext uri="{FF2B5EF4-FFF2-40B4-BE49-F238E27FC236}">
                  <a16:creationId xmlns:a16="http://schemas.microsoft.com/office/drawing/2014/main" id="{FF4763AF-BEEE-175B-E067-5BE6AC9C50DD}"/>
                </a:ext>
              </a:extLst>
            </p:cNvPr>
            <p:cNvGrpSpPr/>
            <p:nvPr/>
          </p:nvGrpSpPr>
          <p:grpSpPr>
            <a:xfrm>
              <a:off x="10983163" y="433517"/>
              <a:ext cx="643686" cy="175957"/>
              <a:chOff x="10983163" y="433517"/>
              <a:chExt cx="643686" cy="175957"/>
            </a:xfrm>
            <a:grpFill/>
          </p:grpSpPr>
          <p:grpSp>
            <p:nvGrpSpPr>
              <p:cNvPr id="9" name="Gráfico 15">
                <a:extLst>
                  <a:ext uri="{FF2B5EF4-FFF2-40B4-BE49-F238E27FC236}">
                    <a16:creationId xmlns:a16="http://schemas.microsoft.com/office/drawing/2014/main" id="{BB44E652-4698-ADE1-3171-9B4CEA6CEF16}"/>
                  </a:ext>
                </a:extLst>
              </p:cNvPr>
              <p:cNvGrpSpPr/>
              <p:nvPr/>
            </p:nvGrpSpPr>
            <p:grpSpPr>
              <a:xfrm>
                <a:off x="10983163" y="433517"/>
                <a:ext cx="643686" cy="68129"/>
                <a:chOff x="10983163" y="433517"/>
                <a:chExt cx="643686" cy="68129"/>
              </a:xfrm>
              <a:grpFill/>
            </p:grpSpPr>
            <p:sp>
              <p:nvSpPr>
                <p:cNvPr id="34" name="Forma Livre 53">
                  <a:extLst>
                    <a:ext uri="{FF2B5EF4-FFF2-40B4-BE49-F238E27FC236}">
                      <a16:creationId xmlns:a16="http://schemas.microsoft.com/office/drawing/2014/main" id="{2490DA91-1B86-539E-E4A3-3EFB98471EF8}"/>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35" name="Forma Livre 54">
                  <a:extLst>
                    <a:ext uri="{FF2B5EF4-FFF2-40B4-BE49-F238E27FC236}">
                      <a16:creationId xmlns:a16="http://schemas.microsoft.com/office/drawing/2014/main" id="{EB729595-DE33-FF05-B2B8-BEFE85C5001D}"/>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36" name="Forma Livre 55">
                  <a:extLst>
                    <a:ext uri="{FF2B5EF4-FFF2-40B4-BE49-F238E27FC236}">
                      <a16:creationId xmlns:a16="http://schemas.microsoft.com/office/drawing/2014/main" id="{3B6E677E-83F7-7F00-D067-00A02CA7784C}"/>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37" name="Forma Livre 56">
                  <a:extLst>
                    <a:ext uri="{FF2B5EF4-FFF2-40B4-BE49-F238E27FC236}">
                      <a16:creationId xmlns:a16="http://schemas.microsoft.com/office/drawing/2014/main" id="{C4266CC4-BE0C-4012-F7D4-89AB60D7A35D}"/>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38" name="Forma Livre 57">
                  <a:extLst>
                    <a:ext uri="{FF2B5EF4-FFF2-40B4-BE49-F238E27FC236}">
                      <a16:creationId xmlns:a16="http://schemas.microsoft.com/office/drawing/2014/main" id="{CD4F92B9-8A2A-842E-1030-3DA8B8FDFE4A}"/>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39" name="Forma Livre 58">
                  <a:extLst>
                    <a:ext uri="{FF2B5EF4-FFF2-40B4-BE49-F238E27FC236}">
                      <a16:creationId xmlns:a16="http://schemas.microsoft.com/office/drawing/2014/main" id="{344C9185-CF9D-FECA-1080-3C9A526B4D7D}"/>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40" name="Forma Livre 59">
                  <a:extLst>
                    <a:ext uri="{FF2B5EF4-FFF2-40B4-BE49-F238E27FC236}">
                      <a16:creationId xmlns:a16="http://schemas.microsoft.com/office/drawing/2014/main" id="{518D97DF-CC92-6F86-AC3E-0C0B985A2A77}"/>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41" name="Forma Livre 60">
                  <a:extLst>
                    <a:ext uri="{FF2B5EF4-FFF2-40B4-BE49-F238E27FC236}">
                      <a16:creationId xmlns:a16="http://schemas.microsoft.com/office/drawing/2014/main" id="{84F5FDED-E883-CB14-1FEB-4DCB4C38C7D5}"/>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42" name="Forma Livre 61">
                  <a:extLst>
                    <a:ext uri="{FF2B5EF4-FFF2-40B4-BE49-F238E27FC236}">
                      <a16:creationId xmlns:a16="http://schemas.microsoft.com/office/drawing/2014/main" id="{F9047CB4-EC1B-9203-999F-86556771898E}"/>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43" name="Forma Livre 62">
                  <a:extLst>
                    <a:ext uri="{FF2B5EF4-FFF2-40B4-BE49-F238E27FC236}">
                      <a16:creationId xmlns:a16="http://schemas.microsoft.com/office/drawing/2014/main" id="{35BABB4B-3653-9A27-E9C7-69E5E5236628}"/>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44" name="Forma Livre 63">
                  <a:extLst>
                    <a:ext uri="{FF2B5EF4-FFF2-40B4-BE49-F238E27FC236}">
                      <a16:creationId xmlns:a16="http://schemas.microsoft.com/office/drawing/2014/main" id="{63799327-AB89-6355-DF61-41805D35497C}"/>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24" name="Gráfico 15">
                <a:extLst>
                  <a:ext uri="{FF2B5EF4-FFF2-40B4-BE49-F238E27FC236}">
                    <a16:creationId xmlns:a16="http://schemas.microsoft.com/office/drawing/2014/main" id="{12927466-5821-7037-7EA2-B7D9A6ABBEBE}"/>
                  </a:ext>
                </a:extLst>
              </p:cNvPr>
              <p:cNvGrpSpPr/>
              <p:nvPr/>
            </p:nvGrpSpPr>
            <p:grpSpPr>
              <a:xfrm>
                <a:off x="10987200" y="524441"/>
                <a:ext cx="639518" cy="85033"/>
                <a:chOff x="10987200" y="524441"/>
                <a:chExt cx="639518" cy="85033"/>
              </a:xfrm>
              <a:grpFill/>
            </p:grpSpPr>
            <p:sp>
              <p:nvSpPr>
                <p:cNvPr id="25" name="Forma Livre 44">
                  <a:extLst>
                    <a:ext uri="{FF2B5EF4-FFF2-40B4-BE49-F238E27FC236}">
                      <a16:creationId xmlns:a16="http://schemas.microsoft.com/office/drawing/2014/main" id="{5EF0C681-1C50-FC72-0A7B-9BB698EFB0A0}"/>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26" name="Forma Livre 45">
                  <a:extLst>
                    <a:ext uri="{FF2B5EF4-FFF2-40B4-BE49-F238E27FC236}">
                      <a16:creationId xmlns:a16="http://schemas.microsoft.com/office/drawing/2014/main" id="{7F5FCCFC-E2BD-9460-F916-0BC77A3ACDA8}"/>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27" name="Forma Livre 46">
                  <a:extLst>
                    <a:ext uri="{FF2B5EF4-FFF2-40B4-BE49-F238E27FC236}">
                      <a16:creationId xmlns:a16="http://schemas.microsoft.com/office/drawing/2014/main" id="{7932DF63-14A6-A51B-2513-BEE313A10C52}"/>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28" name="Forma Livre 47">
                  <a:extLst>
                    <a:ext uri="{FF2B5EF4-FFF2-40B4-BE49-F238E27FC236}">
                      <a16:creationId xmlns:a16="http://schemas.microsoft.com/office/drawing/2014/main" id="{E86D1AAC-1537-63F5-4385-FEE800FAEE6B}"/>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29" name="Forma Livre 48">
                  <a:extLst>
                    <a:ext uri="{FF2B5EF4-FFF2-40B4-BE49-F238E27FC236}">
                      <a16:creationId xmlns:a16="http://schemas.microsoft.com/office/drawing/2014/main" id="{A898AFAF-9B59-04E2-55AF-EA852E9A456C}"/>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30" name="Forma Livre 49">
                  <a:extLst>
                    <a:ext uri="{FF2B5EF4-FFF2-40B4-BE49-F238E27FC236}">
                      <a16:creationId xmlns:a16="http://schemas.microsoft.com/office/drawing/2014/main" id="{F6A892AE-14C5-41B1-5540-57CAA4AE68AE}"/>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31" name="Forma Livre 50">
                  <a:extLst>
                    <a:ext uri="{FF2B5EF4-FFF2-40B4-BE49-F238E27FC236}">
                      <a16:creationId xmlns:a16="http://schemas.microsoft.com/office/drawing/2014/main" id="{BA5CEA3E-E89A-6BC6-3190-C303D0CD771F}"/>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32" name="Forma Livre 51">
                  <a:extLst>
                    <a:ext uri="{FF2B5EF4-FFF2-40B4-BE49-F238E27FC236}">
                      <a16:creationId xmlns:a16="http://schemas.microsoft.com/office/drawing/2014/main" id="{6EC6C347-C226-0572-89EB-0C08896ECE64}"/>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33" name="Forma Livre 52">
                  <a:extLst>
                    <a:ext uri="{FF2B5EF4-FFF2-40B4-BE49-F238E27FC236}">
                      <a16:creationId xmlns:a16="http://schemas.microsoft.com/office/drawing/2014/main" id="{6648B9ED-3890-0813-A7F7-73B999100B97}"/>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spTree>
    <p:extLst>
      <p:ext uri="{BB962C8B-B14F-4D97-AF65-F5344CB8AC3E}">
        <p14:creationId xmlns:p14="http://schemas.microsoft.com/office/powerpoint/2010/main" val="113667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5E07-6025-02B7-377D-E5D4662AFA5D}"/>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57BB7A12-0F4F-BA1F-5AA2-3A2541422D23}"/>
              </a:ext>
            </a:extLst>
          </p:cNvPr>
          <p:cNvSpPr/>
          <p:nvPr/>
        </p:nvSpPr>
        <p:spPr>
          <a:xfrm>
            <a:off x="1906783" y="2379877"/>
            <a:ext cx="3275534" cy="1049123"/>
          </a:xfrm>
          <a:prstGeom prst="rect">
            <a:avLst/>
          </a:prstGeom>
          <a:no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t"/>
          <a:lstStyle/>
          <a:p>
            <a:r>
              <a:rPr lang="pt-BR" sz="2800" b="1" dirty="0">
                <a:solidFill>
                  <a:srgbClr val="CA5441"/>
                </a:solidFill>
                <a:latin typeface="AMX" pitchFamily="2" charset="77"/>
              </a:rPr>
              <a:t>Cultura</a:t>
            </a:r>
          </a:p>
          <a:p>
            <a:r>
              <a:rPr lang="pt-BR" dirty="0">
                <a:solidFill>
                  <a:srgbClr val="CA5441"/>
                </a:solidFill>
                <a:latin typeface="AMX" pitchFamily="2" charset="77"/>
              </a:rPr>
              <a:t>Visam promover conhecimento e aprendizado.</a:t>
            </a:r>
            <a:endParaRPr lang="pt-BR" sz="2000" dirty="0">
              <a:solidFill>
                <a:srgbClr val="CA5441"/>
              </a:solidFill>
              <a:latin typeface="AMX" pitchFamily="2" charset="77"/>
            </a:endParaRPr>
          </a:p>
          <a:p>
            <a:endParaRPr lang="pt-BR" sz="2400" b="1" dirty="0">
              <a:solidFill>
                <a:srgbClr val="CA5441"/>
              </a:solidFill>
              <a:latin typeface="AMX" pitchFamily="2" charset="77"/>
            </a:endParaRPr>
          </a:p>
        </p:txBody>
      </p:sp>
      <p:grpSp>
        <p:nvGrpSpPr>
          <p:cNvPr id="16" name="Agrupar 15">
            <a:extLst>
              <a:ext uri="{FF2B5EF4-FFF2-40B4-BE49-F238E27FC236}">
                <a16:creationId xmlns:a16="http://schemas.microsoft.com/office/drawing/2014/main" id="{9AEA38BF-AC97-1A82-C629-5CB0DE4DC1BA}"/>
              </a:ext>
            </a:extLst>
          </p:cNvPr>
          <p:cNvGrpSpPr/>
          <p:nvPr/>
        </p:nvGrpSpPr>
        <p:grpSpPr>
          <a:xfrm>
            <a:off x="849837" y="2409669"/>
            <a:ext cx="994045" cy="1019331"/>
            <a:chOff x="894715" y="3207894"/>
            <a:chExt cx="994045" cy="1019331"/>
          </a:xfrm>
        </p:grpSpPr>
        <p:sp>
          <p:nvSpPr>
            <p:cNvPr id="17" name="Retângulo 16">
              <a:extLst>
                <a:ext uri="{FF2B5EF4-FFF2-40B4-BE49-F238E27FC236}">
                  <a16:creationId xmlns:a16="http://schemas.microsoft.com/office/drawing/2014/main" id="{09A5A063-3C3D-F571-CFB7-989FA08A54E5}"/>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1" name="Gráfico 50" descr="Drama estrutura de tópicos">
              <a:extLst>
                <a:ext uri="{FF2B5EF4-FFF2-40B4-BE49-F238E27FC236}">
                  <a16:creationId xmlns:a16="http://schemas.microsoft.com/office/drawing/2014/main" id="{BDD92B46-5559-8FF4-B3A4-CD8393D036E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4537" y="3260358"/>
              <a:ext cx="914400" cy="914400"/>
            </a:xfrm>
            <a:prstGeom prst="rect">
              <a:avLst/>
            </a:prstGeom>
          </p:spPr>
        </p:pic>
      </p:grpSp>
      <p:sp>
        <p:nvSpPr>
          <p:cNvPr id="5" name="CaixaDeTexto 4">
            <a:extLst>
              <a:ext uri="{FF2B5EF4-FFF2-40B4-BE49-F238E27FC236}">
                <a16:creationId xmlns:a16="http://schemas.microsoft.com/office/drawing/2014/main" id="{11469397-CC10-4E87-2795-37EDB750D61E}"/>
              </a:ext>
            </a:extLst>
          </p:cNvPr>
          <p:cNvSpPr txBox="1"/>
          <p:nvPr/>
        </p:nvSpPr>
        <p:spPr>
          <a:xfrm>
            <a:off x="2018532" y="1335548"/>
            <a:ext cx="8154936" cy="892552"/>
          </a:xfrm>
          <a:prstGeom prst="rect">
            <a:avLst/>
          </a:prstGeom>
          <a:noFill/>
        </p:spPr>
        <p:txBody>
          <a:bodyPr wrap="square" rtlCol="0">
            <a:spAutoFit/>
          </a:bodyPr>
          <a:lstStyle/>
          <a:p>
            <a:pPr algn="ctr">
              <a:spcAft>
                <a:spcPts val="1800"/>
              </a:spcAft>
            </a:pPr>
            <a:r>
              <a:rPr lang="pt-BR" sz="2600" dirty="0">
                <a:solidFill>
                  <a:srgbClr val="262626"/>
                </a:solidFill>
                <a:latin typeface="AMX Medium" pitchFamily="2" charset="77"/>
              </a:rPr>
              <a:t>Isso significa que quando o cliente contrata um produto Claro ele pode levar junto:</a:t>
            </a:r>
          </a:p>
        </p:txBody>
      </p:sp>
      <p:grpSp>
        <p:nvGrpSpPr>
          <p:cNvPr id="36" name="Agrupar 35">
            <a:extLst>
              <a:ext uri="{FF2B5EF4-FFF2-40B4-BE49-F238E27FC236}">
                <a16:creationId xmlns:a16="http://schemas.microsoft.com/office/drawing/2014/main" id="{11048CB1-0EB7-393B-B6B6-B082FE4691ED}"/>
              </a:ext>
            </a:extLst>
          </p:cNvPr>
          <p:cNvGrpSpPr/>
          <p:nvPr/>
        </p:nvGrpSpPr>
        <p:grpSpPr>
          <a:xfrm>
            <a:off x="849837" y="3865395"/>
            <a:ext cx="994045" cy="1019331"/>
            <a:chOff x="894715" y="3207894"/>
            <a:chExt cx="994045" cy="1019331"/>
          </a:xfrm>
        </p:grpSpPr>
        <p:sp>
          <p:nvSpPr>
            <p:cNvPr id="37" name="Retângulo 36">
              <a:extLst>
                <a:ext uri="{FF2B5EF4-FFF2-40B4-BE49-F238E27FC236}">
                  <a16:creationId xmlns:a16="http://schemas.microsoft.com/office/drawing/2014/main" id="{1A592A6E-7728-528F-8595-B9BBA82CEAF3}"/>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38" name="Gráfico 37" descr="Escudo com marca de verificação estrutura de tópicos">
              <a:extLst>
                <a:ext uri="{FF2B5EF4-FFF2-40B4-BE49-F238E27FC236}">
                  <a16:creationId xmlns:a16="http://schemas.microsoft.com/office/drawing/2014/main" id="{CE4B8FF0-30D2-D827-1977-1D7D07C7AA96}"/>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34537" y="3260358"/>
              <a:ext cx="914400" cy="914400"/>
            </a:xfrm>
            <a:prstGeom prst="rect">
              <a:avLst/>
            </a:prstGeom>
          </p:spPr>
        </p:pic>
      </p:grpSp>
      <p:grpSp>
        <p:nvGrpSpPr>
          <p:cNvPr id="40" name="Agrupar 39">
            <a:extLst>
              <a:ext uri="{FF2B5EF4-FFF2-40B4-BE49-F238E27FC236}">
                <a16:creationId xmlns:a16="http://schemas.microsoft.com/office/drawing/2014/main" id="{EBE8ECC2-3C68-E125-BAB0-DA57773DCDB7}"/>
              </a:ext>
            </a:extLst>
          </p:cNvPr>
          <p:cNvGrpSpPr/>
          <p:nvPr/>
        </p:nvGrpSpPr>
        <p:grpSpPr>
          <a:xfrm>
            <a:off x="6295203" y="2395592"/>
            <a:ext cx="994045" cy="1019331"/>
            <a:chOff x="894715" y="3207894"/>
            <a:chExt cx="994045" cy="1019331"/>
          </a:xfrm>
        </p:grpSpPr>
        <p:sp>
          <p:nvSpPr>
            <p:cNvPr id="41" name="Retângulo 40">
              <a:extLst>
                <a:ext uri="{FF2B5EF4-FFF2-40B4-BE49-F238E27FC236}">
                  <a16:creationId xmlns:a16="http://schemas.microsoft.com/office/drawing/2014/main" id="{BC0768BE-5A5D-64C5-C6F0-544519AC2963}"/>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2" name="Gráfico 41" descr="Smartphone estrutura de tópicos">
              <a:extLst>
                <a:ext uri="{FF2B5EF4-FFF2-40B4-BE49-F238E27FC236}">
                  <a16:creationId xmlns:a16="http://schemas.microsoft.com/office/drawing/2014/main" id="{3F8D6509-177D-24F8-87E3-39704091D02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61373" y="3314028"/>
              <a:ext cx="860730" cy="860730"/>
            </a:xfrm>
            <a:prstGeom prst="rect">
              <a:avLst/>
            </a:prstGeom>
          </p:spPr>
        </p:pic>
      </p:grpSp>
      <p:grpSp>
        <p:nvGrpSpPr>
          <p:cNvPr id="44" name="Agrupar 43">
            <a:extLst>
              <a:ext uri="{FF2B5EF4-FFF2-40B4-BE49-F238E27FC236}">
                <a16:creationId xmlns:a16="http://schemas.microsoft.com/office/drawing/2014/main" id="{B5887B88-C08A-0BF1-0841-84C2E6F0FD28}"/>
              </a:ext>
            </a:extLst>
          </p:cNvPr>
          <p:cNvGrpSpPr/>
          <p:nvPr/>
        </p:nvGrpSpPr>
        <p:grpSpPr>
          <a:xfrm>
            <a:off x="6295203" y="3835604"/>
            <a:ext cx="994045" cy="1019331"/>
            <a:chOff x="894715" y="3207894"/>
            <a:chExt cx="994045" cy="1019331"/>
          </a:xfrm>
        </p:grpSpPr>
        <p:sp>
          <p:nvSpPr>
            <p:cNvPr id="45" name="Retângulo 44">
              <a:extLst>
                <a:ext uri="{FF2B5EF4-FFF2-40B4-BE49-F238E27FC236}">
                  <a16:creationId xmlns:a16="http://schemas.microsoft.com/office/drawing/2014/main" id="{C309681E-CC7E-C17C-3823-A029CBDC4DAF}"/>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6" name="Gráfico 45" descr="Pipoca estrutura de tópicos">
              <a:extLst>
                <a:ext uri="{FF2B5EF4-FFF2-40B4-BE49-F238E27FC236}">
                  <a16:creationId xmlns:a16="http://schemas.microsoft.com/office/drawing/2014/main" id="{6468C523-492B-8E1D-FB73-AE148F566C1B}"/>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34537" y="3260358"/>
              <a:ext cx="914400" cy="914400"/>
            </a:xfrm>
            <a:prstGeom prst="rect">
              <a:avLst/>
            </a:prstGeom>
          </p:spPr>
        </p:pic>
      </p:grpSp>
      <p:grpSp>
        <p:nvGrpSpPr>
          <p:cNvPr id="48" name="Agrupar 47">
            <a:extLst>
              <a:ext uri="{FF2B5EF4-FFF2-40B4-BE49-F238E27FC236}">
                <a16:creationId xmlns:a16="http://schemas.microsoft.com/office/drawing/2014/main" id="{53ECC733-9083-C900-07A9-0BC222BCF5E1}"/>
              </a:ext>
            </a:extLst>
          </p:cNvPr>
          <p:cNvGrpSpPr/>
          <p:nvPr/>
        </p:nvGrpSpPr>
        <p:grpSpPr>
          <a:xfrm>
            <a:off x="3430821" y="5321122"/>
            <a:ext cx="994045" cy="1019331"/>
            <a:chOff x="894715" y="3207894"/>
            <a:chExt cx="994045" cy="1019331"/>
          </a:xfrm>
        </p:grpSpPr>
        <p:sp>
          <p:nvSpPr>
            <p:cNvPr id="49" name="Retângulo 48">
              <a:extLst>
                <a:ext uri="{FF2B5EF4-FFF2-40B4-BE49-F238E27FC236}">
                  <a16:creationId xmlns:a16="http://schemas.microsoft.com/office/drawing/2014/main" id="{B1FCEE16-B1FD-C2CE-9615-1DD8A019DF7E}"/>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0" name="Gráfico 49" descr="Coração pulsando estrutura de tópicos">
              <a:extLst>
                <a:ext uri="{FF2B5EF4-FFF2-40B4-BE49-F238E27FC236}">
                  <a16:creationId xmlns:a16="http://schemas.microsoft.com/office/drawing/2014/main" id="{5AAEE640-CFDC-BDF8-CC46-7A04DD982F5C}"/>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34537" y="3260358"/>
              <a:ext cx="914400" cy="914400"/>
            </a:xfrm>
            <a:prstGeom prst="rect">
              <a:avLst/>
            </a:prstGeom>
          </p:spPr>
        </p:pic>
      </p:grpSp>
      <p:sp>
        <p:nvSpPr>
          <p:cNvPr id="2" name="Retângulo 1">
            <a:extLst>
              <a:ext uri="{FF2B5EF4-FFF2-40B4-BE49-F238E27FC236}">
                <a16:creationId xmlns:a16="http://schemas.microsoft.com/office/drawing/2014/main" id="{93A3EB57-29B8-F1B5-CC1B-2716AF655884}"/>
              </a:ext>
            </a:extLst>
          </p:cNvPr>
          <p:cNvSpPr/>
          <p:nvPr/>
        </p:nvSpPr>
        <p:spPr>
          <a:xfrm>
            <a:off x="4487768" y="290375"/>
            <a:ext cx="3216459"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O que são SVAS</a:t>
            </a:r>
          </a:p>
        </p:txBody>
      </p:sp>
      <p:sp>
        <p:nvSpPr>
          <p:cNvPr id="4" name="Retângulo 3">
            <a:extLst>
              <a:ext uri="{FF2B5EF4-FFF2-40B4-BE49-F238E27FC236}">
                <a16:creationId xmlns:a16="http://schemas.microsoft.com/office/drawing/2014/main" id="{4031100B-2968-8B25-BB10-94CD9B6E10D5}"/>
              </a:ext>
            </a:extLst>
          </p:cNvPr>
          <p:cNvSpPr/>
          <p:nvPr/>
        </p:nvSpPr>
        <p:spPr>
          <a:xfrm>
            <a:off x="1906783" y="3865395"/>
            <a:ext cx="4189217" cy="1167954"/>
          </a:xfrm>
          <a:prstGeom prst="rect">
            <a:avLst/>
          </a:prstGeom>
          <a:no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t"/>
          <a:lstStyle/>
          <a:p>
            <a:r>
              <a:rPr lang="pt-BR" sz="2800" b="1" dirty="0">
                <a:solidFill>
                  <a:srgbClr val="CA5441"/>
                </a:solidFill>
                <a:latin typeface="AMX" pitchFamily="2" charset="77"/>
              </a:rPr>
              <a:t>Segurança</a:t>
            </a:r>
          </a:p>
          <a:p>
            <a:r>
              <a:rPr lang="pt-BR" dirty="0">
                <a:solidFill>
                  <a:srgbClr val="CA5441"/>
                </a:solidFill>
                <a:latin typeface="AMX" pitchFamily="2" charset="77"/>
              </a:rPr>
              <a:t>Projetados para proteger os dispositivos e a privacidade do cliente.</a:t>
            </a:r>
            <a:endParaRPr lang="pt-BR" sz="2400" b="1" dirty="0">
              <a:solidFill>
                <a:srgbClr val="CA5441"/>
              </a:solidFill>
              <a:latin typeface="AMX" pitchFamily="2" charset="77"/>
            </a:endParaRPr>
          </a:p>
        </p:txBody>
      </p:sp>
      <p:sp>
        <p:nvSpPr>
          <p:cNvPr id="3" name="Retângulo 2">
            <a:extLst>
              <a:ext uri="{FF2B5EF4-FFF2-40B4-BE49-F238E27FC236}">
                <a16:creationId xmlns:a16="http://schemas.microsoft.com/office/drawing/2014/main" id="{B6CE333C-1B17-F5EC-4B57-A9BED3CD41B4}"/>
              </a:ext>
            </a:extLst>
          </p:cNvPr>
          <p:cNvSpPr/>
          <p:nvPr/>
        </p:nvSpPr>
        <p:spPr>
          <a:xfrm>
            <a:off x="4487768" y="5321122"/>
            <a:ext cx="4189217" cy="1167954"/>
          </a:xfrm>
          <a:prstGeom prst="rect">
            <a:avLst/>
          </a:prstGeom>
          <a:no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t"/>
          <a:lstStyle/>
          <a:p>
            <a:r>
              <a:rPr lang="pt-BR" sz="2800" b="1" dirty="0">
                <a:solidFill>
                  <a:srgbClr val="CA5441"/>
                </a:solidFill>
                <a:latin typeface="AMX" pitchFamily="2" charset="77"/>
              </a:rPr>
              <a:t>Saúde e bem-estar</a:t>
            </a:r>
          </a:p>
          <a:p>
            <a:r>
              <a:rPr lang="pt-BR" dirty="0">
                <a:solidFill>
                  <a:srgbClr val="CA5441"/>
                </a:solidFill>
                <a:latin typeface="AMX" pitchFamily="2" charset="77"/>
              </a:rPr>
              <a:t>Projetados para proteger os dispositivos e a privacidade do cliente.</a:t>
            </a:r>
            <a:endParaRPr lang="pt-BR" sz="2400" b="1" dirty="0">
              <a:solidFill>
                <a:srgbClr val="CA5441"/>
              </a:solidFill>
              <a:latin typeface="AMX" pitchFamily="2" charset="77"/>
            </a:endParaRPr>
          </a:p>
        </p:txBody>
      </p:sp>
      <p:sp>
        <p:nvSpPr>
          <p:cNvPr id="8" name="Retângulo 7">
            <a:extLst>
              <a:ext uri="{FF2B5EF4-FFF2-40B4-BE49-F238E27FC236}">
                <a16:creationId xmlns:a16="http://schemas.microsoft.com/office/drawing/2014/main" id="{1CE348FA-7285-03B2-A684-BF0CE3D32352}"/>
              </a:ext>
            </a:extLst>
          </p:cNvPr>
          <p:cNvSpPr/>
          <p:nvPr/>
        </p:nvSpPr>
        <p:spPr>
          <a:xfrm>
            <a:off x="7355906" y="2379877"/>
            <a:ext cx="4189217" cy="1167954"/>
          </a:xfrm>
          <a:prstGeom prst="rect">
            <a:avLst/>
          </a:prstGeom>
          <a:no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t"/>
          <a:lstStyle/>
          <a:p>
            <a:r>
              <a:rPr lang="pt-BR" sz="2800" b="1" dirty="0">
                <a:solidFill>
                  <a:srgbClr val="CA5441"/>
                </a:solidFill>
                <a:latin typeface="AMX" pitchFamily="2" charset="77"/>
              </a:rPr>
              <a:t>Comodidade</a:t>
            </a:r>
          </a:p>
          <a:p>
            <a:r>
              <a:rPr lang="pt-BR" dirty="0">
                <a:solidFill>
                  <a:srgbClr val="CA5441"/>
                </a:solidFill>
                <a:latin typeface="AMX" pitchFamily="2" charset="77"/>
              </a:rPr>
              <a:t>Projetados para proteger os dispositivos e a privacidade do cliente.</a:t>
            </a:r>
            <a:endParaRPr lang="pt-BR" sz="2400" b="1" dirty="0">
              <a:solidFill>
                <a:srgbClr val="CA5441"/>
              </a:solidFill>
              <a:latin typeface="AMX" pitchFamily="2" charset="77"/>
            </a:endParaRPr>
          </a:p>
        </p:txBody>
      </p:sp>
      <p:sp>
        <p:nvSpPr>
          <p:cNvPr id="9" name="Retângulo 8">
            <a:extLst>
              <a:ext uri="{FF2B5EF4-FFF2-40B4-BE49-F238E27FC236}">
                <a16:creationId xmlns:a16="http://schemas.microsoft.com/office/drawing/2014/main" id="{1F61CA69-5571-0FE2-FF6E-25174498BB2C}"/>
              </a:ext>
            </a:extLst>
          </p:cNvPr>
          <p:cNvSpPr/>
          <p:nvPr/>
        </p:nvSpPr>
        <p:spPr>
          <a:xfrm>
            <a:off x="7355906" y="3835604"/>
            <a:ext cx="4189217" cy="1167954"/>
          </a:xfrm>
          <a:prstGeom prst="rect">
            <a:avLst/>
          </a:prstGeom>
          <a:no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t"/>
          <a:lstStyle/>
          <a:p>
            <a:r>
              <a:rPr lang="pt-BR" sz="2800" b="1" dirty="0">
                <a:solidFill>
                  <a:srgbClr val="CA5441"/>
                </a:solidFill>
                <a:latin typeface="AMX" pitchFamily="2" charset="77"/>
              </a:rPr>
              <a:t>Entretenimento</a:t>
            </a:r>
          </a:p>
          <a:p>
            <a:r>
              <a:rPr lang="pt-BR" dirty="0">
                <a:solidFill>
                  <a:srgbClr val="CA5441"/>
                </a:solidFill>
                <a:latin typeface="AMX" pitchFamily="2" charset="77"/>
              </a:rPr>
              <a:t>Focados em oferecer conteúdo audiovisual e diversão.</a:t>
            </a:r>
            <a:endParaRPr lang="pt-BR" sz="2400" b="1" dirty="0">
              <a:solidFill>
                <a:srgbClr val="CA5441"/>
              </a:solidFill>
              <a:latin typeface="AMX" pitchFamily="2" charset="77"/>
            </a:endParaRPr>
          </a:p>
        </p:txBody>
      </p:sp>
    </p:spTree>
    <p:extLst>
      <p:ext uri="{BB962C8B-B14F-4D97-AF65-F5344CB8AC3E}">
        <p14:creationId xmlns:p14="http://schemas.microsoft.com/office/powerpoint/2010/main" val="333901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250"/>
                                        <p:tgtEl>
                                          <p:spTgt spid="1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250"/>
                                        <p:tgtEl>
                                          <p:spTgt spid="40"/>
                                        </p:tgtEl>
                                      </p:cBhvr>
                                    </p:animEffect>
                                  </p:childTnLst>
                                </p:cTn>
                              </p:par>
                            </p:childTnLst>
                          </p:cTn>
                        </p:par>
                        <p:par>
                          <p:cTn id="20" fill="hold">
                            <p:stCondLst>
                              <p:cond delay="125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250"/>
                                        <p:tgtEl>
                                          <p:spTgt spid="8"/>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250"/>
                                        <p:tgtEl>
                                          <p:spTgt spid="36"/>
                                        </p:tgtEl>
                                      </p:cBhvr>
                                    </p:animEffect>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250"/>
                                        <p:tgtEl>
                                          <p:spTgt spid="4"/>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50"/>
                                        <p:tgtEl>
                                          <p:spTgt spid="44"/>
                                        </p:tgtEl>
                                      </p:cBhvr>
                                    </p:animEffect>
                                  </p:childTnLst>
                                </p:cTn>
                              </p:par>
                            </p:childTnLst>
                          </p:cTn>
                        </p:par>
                        <p:par>
                          <p:cTn id="36" fill="hold">
                            <p:stCondLst>
                              <p:cond delay="225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250"/>
                                        <p:tgtEl>
                                          <p:spTgt spid="9"/>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250"/>
                                        <p:tgtEl>
                                          <p:spTgt spid="48"/>
                                        </p:tgtEl>
                                      </p:cBhvr>
                                    </p:animEffect>
                                  </p:childTnLst>
                                </p:cTn>
                              </p:par>
                            </p:childTnLst>
                          </p:cTn>
                        </p:par>
                        <p:par>
                          <p:cTn id="44" fill="hold">
                            <p:stCondLst>
                              <p:cond delay="2750"/>
                            </p:stCondLst>
                            <p:childTnLst>
                              <p:par>
                                <p:cTn id="45" presetID="22" presetClass="entr" presetSubtype="8"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4" grpId="0" animBg="1"/>
      <p:bldP spid="3"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A6652-FD9D-6796-2293-725126D4FE36}"/>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BDBFA46B-DDAD-AB72-3806-250442F12245}"/>
              </a:ext>
            </a:extLst>
          </p:cNvPr>
          <p:cNvSpPr/>
          <p:nvPr/>
        </p:nvSpPr>
        <p:spPr>
          <a:xfrm>
            <a:off x="1821239" y="3611586"/>
            <a:ext cx="3216459"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CA5441"/>
                </a:solidFill>
                <a:latin typeface="AMX" pitchFamily="2" charset="0"/>
              </a:rPr>
              <a:t>O que são SVAS</a:t>
            </a:r>
          </a:p>
        </p:txBody>
      </p:sp>
      <p:sp>
        <p:nvSpPr>
          <p:cNvPr id="2" name="CaixaDeTexto 1">
            <a:extLst>
              <a:ext uri="{FF2B5EF4-FFF2-40B4-BE49-F238E27FC236}">
                <a16:creationId xmlns:a16="http://schemas.microsoft.com/office/drawing/2014/main" id="{E00796C7-A89A-A373-03FB-660917B66303}"/>
              </a:ext>
            </a:extLst>
          </p:cNvPr>
          <p:cNvSpPr txBox="1"/>
          <p:nvPr/>
        </p:nvSpPr>
        <p:spPr>
          <a:xfrm>
            <a:off x="1776819" y="2495550"/>
            <a:ext cx="8638363" cy="461665"/>
          </a:xfrm>
          <a:prstGeom prst="rect">
            <a:avLst/>
          </a:prstGeom>
          <a:noFill/>
        </p:spPr>
        <p:txBody>
          <a:bodyPr wrap="square" rtlCol="0">
            <a:spAutoFit/>
          </a:bodyPr>
          <a:lstStyle/>
          <a:p>
            <a:pPr algn="ctr"/>
            <a:r>
              <a:rPr lang="pt-BR" sz="2400" dirty="0">
                <a:latin typeface="AMX Medium" pitchFamily="2" charset="77"/>
              </a:rPr>
              <a:t>Hoje, iremos conhecer...</a:t>
            </a:r>
          </a:p>
        </p:txBody>
      </p:sp>
      <p:sp>
        <p:nvSpPr>
          <p:cNvPr id="3" name="CaixaDeTexto 2">
            <a:extLst>
              <a:ext uri="{FF2B5EF4-FFF2-40B4-BE49-F238E27FC236}">
                <a16:creationId xmlns:a16="http://schemas.microsoft.com/office/drawing/2014/main" id="{A6D16969-C49C-5B83-53A1-D07E56DDA4EC}"/>
              </a:ext>
            </a:extLst>
          </p:cNvPr>
          <p:cNvSpPr txBox="1"/>
          <p:nvPr/>
        </p:nvSpPr>
        <p:spPr>
          <a:xfrm>
            <a:off x="4830267" y="1287180"/>
            <a:ext cx="2531462" cy="1107996"/>
          </a:xfrm>
          <a:prstGeom prst="rect">
            <a:avLst/>
          </a:prstGeom>
          <a:noFill/>
        </p:spPr>
        <p:txBody>
          <a:bodyPr wrap="none" rtlCol="0">
            <a:spAutoFit/>
          </a:bodyPr>
          <a:lstStyle/>
          <a:p>
            <a:pPr algn="ctr"/>
            <a:r>
              <a:rPr lang="pt-BR" sz="6600" b="1" dirty="0">
                <a:solidFill>
                  <a:srgbClr val="CA5441"/>
                </a:solidFill>
                <a:latin typeface="AMX" pitchFamily="2" charset="77"/>
              </a:rPr>
              <a:t>Índice</a:t>
            </a:r>
          </a:p>
        </p:txBody>
      </p:sp>
      <p:sp>
        <p:nvSpPr>
          <p:cNvPr id="5" name="Retângulo 4">
            <a:extLst>
              <a:ext uri="{FF2B5EF4-FFF2-40B4-BE49-F238E27FC236}">
                <a16:creationId xmlns:a16="http://schemas.microsoft.com/office/drawing/2014/main" id="{D2D5D9EF-D378-BC58-6000-DDA855F57909}"/>
              </a:ext>
            </a:extLst>
          </p:cNvPr>
          <p:cNvSpPr/>
          <p:nvPr/>
        </p:nvSpPr>
        <p:spPr>
          <a:xfrm>
            <a:off x="7154304" y="3611586"/>
            <a:ext cx="3714117" cy="885463"/>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CA5441"/>
                </a:solidFill>
                <a:latin typeface="AMX" pitchFamily="2" charset="0"/>
              </a:rPr>
              <a:t>Para cada necessidade: </a:t>
            </a:r>
          </a:p>
          <a:p>
            <a:pPr algn="ctr"/>
            <a:r>
              <a:rPr lang="pt-BR" sz="2000" b="1" dirty="0">
                <a:solidFill>
                  <a:srgbClr val="CA5441"/>
                </a:solidFill>
                <a:latin typeface="AMX" pitchFamily="2" charset="0"/>
              </a:rPr>
              <a:t>um SVA ideal</a:t>
            </a:r>
          </a:p>
        </p:txBody>
      </p:sp>
      <p:sp>
        <p:nvSpPr>
          <p:cNvPr id="13" name="Retângulo 12">
            <a:extLst>
              <a:ext uri="{FF2B5EF4-FFF2-40B4-BE49-F238E27FC236}">
                <a16:creationId xmlns:a16="http://schemas.microsoft.com/office/drawing/2014/main" id="{8C0697C6-CF57-C0D3-4DE8-0E729AA38EBC}"/>
              </a:ext>
            </a:extLst>
          </p:cNvPr>
          <p:cNvSpPr/>
          <p:nvPr/>
        </p:nvSpPr>
        <p:spPr>
          <a:xfrm>
            <a:off x="7154304" y="3611586"/>
            <a:ext cx="3714117" cy="885463"/>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Para cada necessidade: </a:t>
            </a:r>
          </a:p>
          <a:p>
            <a:pPr algn="ctr"/>
            <a:r>
              <a:rPr lang="pt-BR" sz="2000" b="1" dirty="0">
                <a:solidFill>
                  <a:srgbClr val="E5E5E5"/>
                </a:solidFill>
                <a:latin typeface="AMX" pitchFamily="2" charset="0"/>
              </a:rPr>
              <a:t>um SVA ideal</a:t>
            </a:r>
          </a:p>
        </p:txBody>
      </p:sp>
    </p:spTree>
    <p:extLst>
      <p:ext uri="{BB962C8B-B14F-4D97-AF65-F5344CB8AC3E}">
        <p14:creationId xmlns:p14="http://schemas.microsoft.com/office/powerpoint/2010/main" val="55962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750"/>
                                        <p:tgtEl>
                                          <p:spTgt spid="2"/>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entr" presetSubtype="0" fill="hold" grpId="1" nodeType="withEffect">
                                  <p:stCondLst>
                                    <p:cond delay="750"/>
                                  </p:stCondLst>
                                  <p:childTnLst>
                                    <p:set>
                                      <p:cBhvr>
                                        <p:cTn id="20" dur="1" fill="hold">
                                          <p:stCondLst>
                                            <p:cond delay="0"/>
                                          </p:stCondLst>
                                        </p:cTn>
                                        <p:tgtEl>
                                          <p:spTgt spid="13"/>
                                        </p:tgtEl>
                                        <p:attrNameLst>
                                          <p:attrName>style.visibility</p:attrName>
                                        </p:attrNameLst>
                                      </p:cBhvr>
                                      <p:to>
                                        <p:strVal val="visible"/>
                                      </p:to>
                                    </p:set>
                                  </p:childTnLst>
                                </p:cTn>
                              </p:par>
                              <p:par>
                                <p:cTn id="21" presetID="26" presetClass="emph" presetSubtype="0" fill="hold" grpId="0" nodeType="withEffect">
                                  <p:stCondLst>
                                    <p:cond delay="75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P spid="5" grpId="0"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50510-AD9B-EB1C-3CEB-FF0F118C49A0}"/>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9100D5DD-1E65-6F79-F3FC-4ED2357B87BE}"/>
              </a:ext>
            </a:extLst>
          </p:cNvPr>
          <p:cNvSpPr/>
          <p:nvPr/>
        </p:nvSpPr>
        <p:spPr>
          <a:xfrm>
            <a:off x="1888760"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Cultura</a:t>
            </a:r>
            <a:endParaRPr lang="pt-BR" sz="2000" b="1" dirty="0">
              <a:solidFill>
                <a:srgbClr val="CA5441"/>
              </a:solidFill>
              <a:latin typeface="AMX" pitchFamily="2" charset="0"/>
            </a:endParaRPr>
          </a:p>
        </p:txBody>
      </p:sp>
      <p:grpSp>
        <p:nvGrpSpPr>
          <p:cNvPr id="16" name="Agrupar 15">
            <a:extLst>
              <a:ext uri="{FF2B5EF4-FFF2-40B4-BE49-F238E27FC236}">
                <a16:creationId xmlns:a16="http://schemas.microsoft.com/office/drawing/2014/main" id="{474C37B6-BB52-528C-1CD5-F5DFC48BC518}"/>
              </a:ext>
            </a:extLst>
          </p:cNvPr>
          <p:cNvGrpSpPr/>
          <p:nvPr/>
        </p:nvGrpSpPr>
        <p:grpSpPr>
          <a:xfrm>
            <a:off x="894715" y="3207894"/>
            <a:ext cx="994045" cy="1019331"/>
            <a:chOff x="894715" y="3207894"/>
            <a:chExt cx="994045" cy="1019331"/>
          </a:xfrm>
        </p:grpSpPr>
        <p:sp>
          <p:nvSpPr>
            <p:cNvPr id="17" name="Retângulo 16">
              <a:extLst>
                <a:ext uri="{FF2B5EF4-FFF2-40B4-BE49-F238E27FC236}">
                  <a16:creationId xmlns:a16="http://schemas.microsoft.com/office/drawing/2014/main" id="{56580712-7FEB-F296-1D23-4C3BB16B7F46}"/>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1" name="Gráfico 50" descr="Drama estrutura de tópicos">
              <a:extLst>
                <a:ext uri="{FF2B5EF4-FFF2-40B4-BE49-F238E27FC236}">
                  <a16:creationId xmlns:a16="http://schemas.microsoft.com/office/drawing/2014/main" id="{C6B27FD4-D194-D68E-EA4C-E266B9D30B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4537" y="3260358"/>
              <a:ext cx="914400" cy="914400"/>
            </a:xfrm>
            <a:prstGeom prst="rect">
              <a:avLst/>
            </a:prstGeom>
          </p:spPr>
        </p:pic>
      </p:grpSp>
      <p:grpSp>
        <p:nvGrpSpPr>
          <p:cNvPr id="14" name="Agrupar 13">
            <a:extLst>
              <a:ext uri="{FF2B5EF4-FFF2-40B4-BE49-F238E27FC236}">
                <a16:creationId xmlns:a16="http://schemas.microsoft.com/office/drawing/2014/main" id="{9F9BC9D1-7EBF-7BA2-BF91-011358F1F6F0}"/>
              </a:ext>
            </a:extLst>
          </p:cNvPr>
          <p:cNvGrpSpPr/>
          <p:nvPr/>
        </p:nvGrpSpPr>
        <p:grpSpPr>
          <a:xfrm>
            <a:off x="889126" y="3207894"/>
            <a:ext cx="3216466" cy="1019331"/>
            <a:chOff x="889126" y="3207894"/>
            <a:chExt cx="3216466" cy="1019331"/>
          </a:xfrm>
        </p:grpSpPr>
        <p:sp>
          <p:nvSpPr>
            <p:cNvPr id="12" name="Retângulo 11">
              <a:extLst>
                <a:ext uri="{FF2B5EF4-FFF2-40B4-BE49-F238E27FC236}">
                  <a16:creationId xmlns:a16="http://schemas.microsoft.com/office/drawing/2014/main" id="{814A6C44-E0F7-E555-8BF1-CF337ED3AF3A}"/>
                </a:ext>
              </a:extLst>
            </p:cNvPr>
            <p:cNvSpPr/>
            <p:nvPr/>
          </p:nvSpPr>
          <p:spPr>
            <a:xfrm>
              <a:off x="1883177" y="3428359"/>
              <a:ext cx="2222415" cy="578399"/>
            </a:xfrm>
            <a:prstGeom prst="rect">
              <a:avLst/>
            </a:prstGeom>
            <a:gradFill flip="none" rotWithShape="1">
              <a:gsLst>
                <a:gs pos="7000">
                  <a:srgbClr val="CA5441"/>
                </a:gs>
                <a:gs pos="100000">
                  <a:srgbClr val="DB8C7F"/>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E5E5E5"/>
                  </a:solidFill>
                  <a:latin typeface="AMX" pitchFamily="2" charset="77"/>
                </a:rPr>
                <a:t>Cultura</a:t>
              </a:r>
              <a:endParaRPr lang="pt-BR" sz="2000" b="1" dirty="0">
                <a:solidFill>
                  <a:srgbClr val="E5E5E5"/>
                </a:solidFill>
                <a:latin typeface="AMX" pitchFamily="2" charset="0"/>
              </a:endParaRPr>
            </a:p>
          </p:txBody>
        </p:sp>
        <p:grpSp>
          <p:nvGrpSpPr>
            <p:cNvPr id="27" name="Agrupar 26">
              <a:extLst>
                <a:ext uri="{FF2B5EF4-FFF2-40B4-BE49-F238E27FC236}">
                  <a16:creationId xmlns:a16="http://schemas.microsoft.com/office/drawing/2014/main" id="{9B9D9311-AF59-20EB-0301-EE837B98137A}"/>
                </a:ext>
              </a:extLst>
            </p:cNvPr>
            <p:cNvGrpSpPr/>
            <p:nvPr/>
          </p:nvGrpSpPr>
          <p:grpSpPr>
            <a:xfrm>
              <a:off x="889126" y="3207894"/>
              <a:ext cx="994045" cy="1019331"/>
              <a:chOff x="894715" y="3207894"/>
              <a:chExt cx="994045" cy="1019331"/>
            </a:xfrm>
          </p:grpSpPr>
          <p:sp>
            <p:nvSpPr>
              <p:cNvPr id="18" name="Retângulo 17">
                <a:extLst>
                  <a:ext uri="{FF2B5EF4-FFF2-40B4-BE49-F238E27FC236}">
                    <a16:creationId xmlns:a16="http://schemas.microsoft.com/office/drawing/2014/main" id="{E656C48E-2A7A-BF98-463A-00099E9CD081}"/>
                  </a:ext>
                </a:extLst>
              </p:cNvPr>
              <p:cNvSpPr/>
              <p:nvPr/>
            </p:nvSpPr>
            <p:spPr>
              <a:xfrm>
                <a:off x="894715" y="3207894"/>
                <a:ext cx="994045" cy="1019331"/>
              </a:xfrm>
              <a:prstGeom prst="rect">
                <a:avLst/>
              </a:prstGeom>
              <a:gradFill flip="none" rotWithShape="1">
                <a:gsLst>
                  <a:gs pos="0">
                    <a:srgbClr val="DB8C7F"/>
                  </a:gs>
                  <a:gs pos="83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20" name="Gráfico 19" descr="Drama estrutura de tópicos">
                <a:extLst>
                  <a:ext uri="{FF2B5EF4-FFF2-40B4-BE49-F238E27FC236}">
                    <a16:creationId xmlns:a16="http://schemas.microsoft.com/office/drawing/2014/main" id="{5326BCBE-B1F4-4CBD-A5DF-25557A3CB7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34537" y="3260358"/>
                <a:ext cx="914400" cy="914400"/>
              </a:xfrm>
              <a:prstGeom prst="rect">
                <a:avLst/>
              </a:prstGeom>
            </p:spPr>
          </p:pic>
        </p:grpSp>
      </p:grpSp>
      <p:sp>
        <p:nvSpPr>
          <p:cNvPr id="5" name="CaixaDeTexto 4">
            <a:extLst>
              <a:ext uri="{FF2B5EF4-FFF2-40B4-BE49-F238E27FC236}">
                <a16:creationId xmlns:a16="http://schemas.microsoft.com/office/drawing/2014/main" id="{E165D593-A254-B16C-BEFB-3CB32B568BA6}"/>
              </a:ext>
            </a:extLst>
          </p:cNvPr>
          <p:cNvSpPr txBox="1"/>
          <p:nvPr/>
        </p:nvSpPr>
        <p:spPr>
          <a:xfrm>
            <a:off x="2018532" y="1233231"/>
            <a:ext cx="8154936" cy="1292662"/>
          </a:xfrm>
          <a:prstGeom prst="rect">
            <a:avLst/>
          </a:prstGeom>
          <a:noFill/>
        </p:spPr>
        <p:txBody>
          <a:bodyPr wrap="square" rtlCol="0">
            <a:spAutoFit/>
          </a:bodyPr>
          <a:lstStyle/>
          <a:p>
            <a:pPr algn="ctr">
              <a:spcAft>
                <a:spcPts val="1800"/>
              </a:spcAft>
            </a:pPr>
            <a:r>
              <a:rPr lang="pt-BR" sz="2600" dirty="0">
                <a:solidFill>
                  <a:srgbClr val="262626"/>
                </a:solidFill>
                <a:latin typeface="AMX Medium" pitchFamily="2" charset="77"/>
              </a:rPr>
              <a:t>Os </a:t>
            </a:r>
            <a:r>
              <a:rPr lang="pt-BR" sz="2600" dirty="0" err="1">
                <a:solidFill>
                  <a:srgbClr val="262626"/>
                </a:solidFill>
                <a:latin typeface="AMX Medium" pitchFamily="2" charset="77"/>
              </a:rPr>
              <a:t>SVAs</a:t>
            </a:r>
            <a:r>
              <a:rPr lang="pt-BR" sz="2600" dirty="0">
                <a:solidFill>
                  <a:srgbClr val="262626"/>
                </a:solidFill>
                <a:latin typeface="AMX Medium" pitchFamily="2" charset="77"/>
              </a:rPr>
              <a:t> da Claro são divididos em 5 categorias que  reúnem </a:t>
            </a:r>
            <a:r>
              <a:rPr lang="pt-BR" sz="2600" b="1" dirty="0">
                <a:solidFill>
                  <a:srgbClr val="CA5441"/>
                </a:solidFill>
                <a:latin typeface="AMX Medium" pitchFamily="2" charset="77"/>
              </a:rPr>
              <a:t>serviços</a:t>
            </a:r>
            <a:r>
              <a:rPr lang="pt-BR" sz="2600" dirty="0">
                <a:solidFill>
                  <a:srgbClr val="262626"/>
                </a:solidFill>
                <a:latin typeface="AMX Medium" pitchFamily="2" charset="77"/>
              </a:rPr>
              <a:t> que trazem benefícios para o cliente </a:t>
            </a:r>
            <a:r>
              <a:rPr lang="pt-BR" sz="2600" b="1" dirty="0">
                <a:solidFill>
                  <a:srgbClr val="CA5441"/>
                </a:solidFill>
                <a:latin typeface="AMX Medium" pitchFamily="2" charset="77"/>
              </a:rPr>
              <a:t>que vão além </a:t>
            </a:r>
            <a:r>
              <a:rPr lang="pt-BR" sz="2600" dirty="0">
                <a:solidFill>
                  <a:srgbClr val="262626"/>
                </a:solidFill>
                <a:latin typeface="AMX Medium" pitchFamily="2" charset="77"/>
              </a:rPr>
              <a:t>dos produtos contratados;</a:t>
            </a:r>
          </a:p>
        </p:txBody>
      </p:sp>
      <p:sp>
        <p:nvSpPr>
          <p:cNvPr id="35" name="Retângulo 34">
            <a:extLst>
              <a:ext uri="{FF2B5EF4-FFF2-40B4-BE49-F238E27FC236}">
                <a16:creationId xmlns:a16="http://schemas.microsoft.com/office/drawing/2014/main" id="{D4B901F8-4870-D8AD-9BE6-5B3D20889ED8}"/>
              </a:ext>
            </a:extLst>
          </p:cNvPr>
          <p:cNvSpPr/>
          <p:nvPr/>
        </p:nvSpPr>
        <p:spPr>
          <a:xfrm>
            <a:off x="5481812"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Segurança</a:t>
            </a:r>
            <a:endParaRPr lang="pt-BR" sz="2000" b="1" dirty="0">
              <a:solidFill>
                <a:srgbClr val="CA5441"/>
              </a:solidFill>
              <a:latin typeface="AMX" pitchFamily="2" charset="0"/>
            </a:endParaRPr>
          </a:p>
        </p:txBody>
      </p:sp>
      <p:grpSp>
        <p:nvGrpSpPr>
          <p:cNvPr id="36" name="Agrupar 35">
            <a:extLst>
              <a:ext uri="{FF2B5EF4-FFF2-40B4-BE49-F238E27FC236}">
                <a16:creationId xmlns:a16="http://schemas.microsoft.com/office/drawing/2014/main" id="{372C3F24-BB7A-7089-8A6B-836F9E6E2314}"/>
              </a:ext>
            </a:extLst>
          </p:cNvPr>
          <p:cNvGrpSpPr/>
          <p:nvPr/>
        </p:nvGrpSpPr>
        <p:grpSpPr>
          <a:xfrm>
            <a:off x="4487767" y="3207894"/>
            <a:ext cx="994045" cy="1019331"/>
            <a:chOff x="894715" y="3207894"/>
            <a:chExt cx="994045" cy="1019331"/>
          </a:xfrm>
        </p:grpSpPr>
        <p:sp>
          <p:nvSpPr>
            <p:cNvPr id="37" name="Retângulo 36">
              <a:extLst>
                <a:ext uri="{FF2B5EF4-FFF2-40B4-BE49-F238E27FC236}">
                  <a16:creationId xmlns:a16="http://schemas.microsoft.com/office/drawing/2014/main" id="{26E6F6FC-CB56-71C5-E252-41DDF43F1046}"/>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38" name="Gráfico 37" descr="Escudo com marca de verificação estrutura de tópicos">
              <a:extLst>
                <a:ext uri="{FF2B5EF4-FFF2-40B4-BE49-F238E27FC236}">
                  <a16:creationId xmlns:a16="http://schemas.microsoft.com/office/drawing/2014/main" id="{683ACEDF-2FE5-5224-F155-B20639F83447}"/>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34537" y="3260358"/>
              <a:ext cx="914400" cy="914400"/>
            </a:xfrm>
            <a:prstGeom prst="rect">
              <a:avLst/>
            </a:prstGeom>
          </p:spPr>
        </p:pic>
      </p:grpSp>
      <p:sp>
        <p:nvSpPr>
          <p:cNvPr id="39" name="Retângulo 38">
            <a:extLst>
              <a:ext uri="{FF2B5EF4-FFF2-40B4-BE49-F238E27FC236}">
                <a16:creationId xmlns:a16="http://schemas.microsoft.com/office/drawing/2014/main" id="{E10B0A41-46F0-57C8-C34F-825DBE9D32ED}"/>
              </a:ext>
            </a:extLst>
          </p:cNvPr>
          <p:cNvSpPr/>
          <p:nvPr/>
        </p:nvSpPr>
        <p:spPr>
          <a:xfrm>
            <a:off x="9074870" y="3374689"/>
            <a:ext cx="2463009"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Comodidade</a:t>
            </a:r>
            <a:endParaRPr lang="pt-BR" sz="2000" b="1" dirty="0">
              <a:solidFill>
                <a:srgbClr val="CA5441"/>
              </a:solidFill>
              <a:latin typeface="AMX" pitchFamily="2" charset="0"/>
            </a:endParaRPr>
          </a:p>
        </p:txBody>
      </p:sp>
      <p:grpSp>
        <p:nvGrpSpPr>
          <p:cNvPr id="40" name="Agrupar 39">
            <a:extLst>
              <a:ext uri="{FF2B5EF4-FFF2-40B4-BE49-F238E27FC236}">
                <a16:creationId xmlns:a16="http://schemas.microsoft.com/office/drawing/2014/main" id="{7195858F-5C18-F444-99BC-F257383D1C36}"/>
              </a:ext>
            </a:extLst>
          </p:cNvPr>
          <p:cNvGrpSpPr/>
          <p:nvPr/>
        </p:nvGrpSpPr>
        <p:grpSpPr>
          <a:xfrm>
            <a:off x="8080825" y="3154224"/>
            <a:ext cx="994045" cy="1019331"/>
            <a:chOff x="894715" y="3207894"/>
            <a:chExt cx="994045" cy="1019331"/>
          </a:xfrm>
        </p:grpSpPr>
        <p:sp>
          <p:nvSpPr>
            <p:cNvPr id="41" name="Retângulo 40">
              <a:extLst>
                <a:ext uri="{FF2B5EF4-FFF2-40B4-BE49-F238E27FC236}">
                  <a16:creationId xmlns:a16="http://schemas.microsoft.com/office/drawing/2014/main" id="{43F1B618-9753-BD33-5AD6-D1A614A82F8C}"/>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2" name="Gráfico 41" descr="Smartphone estrutura de tópicos">
              <a:extLst>
                <a:ext uri="{FF2B5EF4-FFF2-40B4-BE49-F238E27FC236}">
                  <a16:creationId xmlns:a16="http://schemas.microsoft.com/office/drawing/2014/main" id="{D2960CE7-05D3-5385-6FEB-C83656188532}"/>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61373" y="3314028"/>
              <a:ext cx="860730" cy="860730"/>
            </a:xfrm>
            <a:prstGeom prst="rect">
              <a:avLst/>
            </a:prstGeom>
          </p:spPr>
        </p:pic>
      </p:grpSp>
      <p:sp>
        <p:nvSpPr>
          <p:cNvPr id="43" name="Retângulo 42">
            <a:extLst>
              <a:ext uri="{FF2B5EF4-FFF2-40B4-BE49-F238E27FC236}">
                <a16:creationId xmlns:a16="http://schemas.microsoft.com/office/drawing/2014/main" id="{56C2A393-9070-E81D-3FF9-F2E705693AEB}"/>
              </a:ext>
            </a:extLst>
          </p:cNvPr>
          <p:cNvSpPr/>
          <p:nvPr/>
        </p:nvSpPr>
        <p:spPr>
          <a:xfrm>
            <a:off x="2953445" y="4735818"/>
            <a:ext cx="3148287"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Entretenimento</a:t>
            </a:r>
            <a:endParaRPr lang="pt-BR" sz="2000" b="1" dirty="0">
              <a:solidFill>
                <a:srgbClr val="CA5441"/>
              </a:solidFill>
              <a:latin typeface="AMX" pitchFamily="2" charset="0"/>
            </a:endParaRPr>
          </a:p>
        </p:txBody>
      </p:sp>
      <p:grpSp>
        <p:nvGrpSpPr>
          <p:cNvPr id="44" name="Agrupar 43">
            <a:extLst>
              <a:ext uri="{FF2B5EF4-FFF2-40B4-BE49-F238E27FC236}">
                <a16:creationId xmlns:a16="http://schemas.microsoft.com/office/drawing/2014/main" id="{E43793A3-490F-2CAC-28A9-43A0359C1CD7}"/>
              </a:ext>
            </a:extLst>
          </p:cNvPr>
          <p:cNvGrpSpPr/>
          <p:nvPr/>
        </p:nvGrpSpPr>
        <p:grpSpPr>
          <a:xfrm>
            <a:off x="1959400" y="4515353"/>
            <a:ext cx="994045" cy="1019331"/>
            <a:chOff x="894715" y="3207894"/>
            <a:chExt cx="994045" cy="1019331"/>
          </a:xfrm>
        </p:grpSpPr>
        <p:sp>
          <p:nvSpPr>
            <p:cNvPr id="45" name="Retângulo 44">
              <a:extLst>
                <a:ext uri="{FF2B5EF4-FFF2-40B4-BE49-F238E27FC236}">
                  <a16:creationId xmlns:a16="http://schemas.microsoft.com/office/drawing/2014/main" id="{87F75288-5A8B-4AF6-AF1F-558EBBEB1D44}"/>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6" name="Gráfico 45" descr="Pipoca estrutura de tópicos">
              <a:extLst>
                <a:ext uri="{FF2B5EF4-FFF2-40B4-BE49-F238E27FC236}">
                  <a16:creationId xmlns:a16="http://schemas.microsoft.com/office/drawing/2014/main" id="{BF415D77-892D-8535-8E00-E3C5618033BE}"/>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34537" y="3260358"/>
              <a:ext cx="914400" cy="914400"/>
            </a:xfrm>
            <a:prstGeom prst="rect">
              <a:avLst/>
            </a:prstGeom>
          </p:spPr>
        </p:pic>
      </p:grpSp>
      <p:sp>
        <p:nvSpPr>
          <p:cNvPr id="47" name="Retângulo 46">
            <a:extLst>
              <a:ext uri="{FF2B5EF4-FFF2-40B4-BE49-F238E27FC236}">
                <a16:creationId xmlns:a16="http://schemas.microsoft.com/office/drawing/2014/main" id="{66DFA186-7900-5B8B-F0B0-99B13FAE2050}"/>
              </a:ext>
            </a:extLst>
          </p:cNvPr>
          <p:cNvSpPr/>
          <p:nvPr/>
        </p:nvSpPr>
        <p:spPr>
          <a:xfrm>
            <a:off x="7438097" y="4735818"/>
            <a:ext cx="3631393"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Saúde e bem-estar</a:t>
            </a:r>
          </a:p>
        </p:txBody>
      </p:sp>
      <p:grpSp>
        <p:nvGrpSpPr>
          <p:cNvPr id="48" name="Agrupar 47">
            <a:extLst>
              <a:ext uri="{FF2B5EF4-FFF2-40B4-BE49-F238E27FC236}">
                <a16:creationId xmlns:a16="http://schemas.microsoft.com/office/drawing/2014/main" id="{85E98C2C-105A-A8F8-8DF3-B41C39D6C5CA}"/>
              </a:ext>
            </a:extLst>
          </p:cNvPr>
          <p:cNvGrpSpPr/>
          <p:nvPr/>
        </p:nvGrpSpPr>
        <p:grpSpPr>
          <a:xfrm>
            <a:off x="6444052" y="4515353"/>
            <a:ext cx="994045" cy="1019331"/>
            <a:chOff x="894715" y="3207894"/>
            <a:chExt cx="994045" cy="1019331"/>
          </a:xfrm>
        </p:grpSpPr>
        <p:sp>
          <p:nvSpPr>
            <p:cNvPr id="49" name="Retângulo 48">
              <a:extLst>
                <a:ext uri="{FF2B5EF4-FFF2-40B4-BE49-F238E27FC236}">
                  <a16:creationId xmlns:a16="http://schemas.microsoft.com/office/drawing/2014/main" id="{D4A145BE-94DD-EE82-E510-A8858B367B29}"/>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0" name="Gráfico 49" descr="Coração pulsando estrutura de tópicos">
              <a:extLst>
                <a:ext uri="{FF2B5EF4-FFF2-40B4-BE49-F238E27FC236}">
                  <a16:creationId xmlns:a16="http://schemas.microsoft.com/office/drawing/2014/main" id="{F39F42D9-F84D-1609-3595-1DCE69E7704F}"/>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34537" y="3260358"/>
              <a:ext cx="914400" cy="914400"/>
            </a:xfrm>
            <a:prstGeom prst="rect">
              <a:avLst/>
            </a:prstGeom>
          </p:spPr>
        </p:pic>
      </p:grpSp>
      <p:sp>
        <p:nvSpPr>
          <p:cNvPr id="2" name="Retângulo 1">
            <a:extLst>
              <a:ext uri="{FF2B5EF4-FFF2-40B4-BE49-F238E27FC236}">
                <a16:creationId xmlns:a16="http://schemas.microsoft.com/office/drawing/2014/main" id="{63AFD4FE-2AD9-15F7-0B9C-F053D28F2B01}"/>
              </a:ext>
            </a:extLst>
          </p:cNvPr>
          <p:cNvSpPr/>
          <p:nvPr/>
        </p:nvSpPr>
        <p:spPr>
          <a:xfrm>
            <a:off x="3411271" y="294701"/>
            <a:ext cx="5369459" cy="574073"/>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Para cada necessidade: um SVA ideal</a:t>
            </a:r>
          </a:p>
        </p:txBody>
      </p:sp>
    </p:spTree>
    <p:extLst>
      <p:ext uri="{BB962C8B-B14F-4D97-AF65-F5344CB8AC3E}">
        <p14:creationId xmlns:p14="http://schemas.microsoft.com/office/powerpoint/2010/main" val="211348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250"/>
                                        <p:tgtEl>
                                          <p:spTgt spid="15"/>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50"/>
                                        <p:tgtEl>
                                          <p:spTgt spid="3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250"/>
                                        <p:tgtEl>
                                          <p:spTgt spid="35"/>
                                        </p:tgtEl>
                                      </p:cBhvr>
                                    </p:animEffect>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250"/>
                                        <p:tgtEl>
                                          <p:spTgt spid="40"/>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250"/>
                                        <p:tgtEl>
                                          <p:spTgt spid="39"/>
                                        </p:tgtEl>
                                      </p:cBhvr>
                                    </p:animEffect>
                                  </p:childTnLst>
                                </p:cTn>
                              </p:par>
                            </p:childTnLst>
                          </p:cTn>
                        </p:par>
                        <p:par>
                          <p:cTn id="32" fill="hold">
                            <p:stCondLst>
                              <p:cond delay="2250"/>
                            </p:stCondLst>
                            <p:childTnLst>
                              <p:par>
                                <p:cTn id="33" presetID="10"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50"/>
                                        <p:tgtEl>
                                          <p:spTgt spid="44"/>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childTnLst>
                          </p:cTn>
                        </p:par>
                        <p:par>
                          <p:cTn id="40" fill="hold">
                            <p:stCondLst>
                              <p:cond delay="2750"/>
                            </p:stCondLst>
                            <p:childTnLst>
                              <p:par>
                                <p:cTn id="41" presetID="10"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250"/>
                                        <p:tgtEl>
                                          <p:spTgt spid="48"/>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250"/>
                                        <p:tgtEl>
                                          <p:spTgt spid="47"/>
                                        </p:tgtEl>
                                      </p:cBhvr>
                                    </p:animEffect>
                                  </p:childTnLst>
                                </p:cTn>
                              </p:par>
                            </p:childTnLst>
                          </p:cTn>
                        </p:par>
                        <p:par>
                          <p:cTn id="48" fill="hold">
                            <p:stCondLst>
                              <p:cond delay="325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35" grpId="0" animBg="1"/>
      <p:bldP spid="39" grpId="0" animBg="1"/>
      <p:bldP spid="43" grpId="0" animBg="1"/>
      <p:bldP spid="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0BD8D-F1D3-2041-D257-54E28B62194D}"/>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362E52B8-EAA2-0E56-C136-647BE2367145}"/>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161F97D2-7E0F-B535-23E2-6C1C65DBDEE1}"/>
              </a:ext>
            </a:extLst>
          </p:cNvPr>
          <p:cNvSpPr txBox="1"/>
          <p:nvPr/>
        </p:nvSpPr>
        <p:spPr>
          <a:xfrm>
            <a:off x="2195356" y="1477649"/>
            <a:ext cx="7801286" cy="954107"/>
          </a:xfrm>
          <a:prstGeom prst="rect">
            <a:avLst/>
          </a:prstGeom>
          <a:noFill/>
        </p:spPr>
        <p:txBody>
          <a:bodyPr wrap="square" rtlCol="0">
            <a:spAutoFit/>
          </a:bodyPr>
          <a:lstStyle/>
          <a:p>
            <a:pPr algn="ctr"/>
            <a:r>
              <a:rPr lang="pt-BR" sz="2800" dirty="0">
                <a:solidFill>
                  <a:srgbClr val="E5E5E5"/>
                </a:solidFill>
                <a:latin typeface="AMX Black" pitchFamily="2" charset="0"/>
              </a:rPr>
              <a:t>Para quem quer ficar antenado nas principais notícias e acontecimentos do mundo </a:t>
            </a:r>
          </a:p>
        </p:txBody>
      </p:sp>
      <p:sp>
        <p:nvSpPr>
          <p:cNvPr id="5" name="CaixaDeTexto 4">
            <a:extLst>
              <a:ext uri="{FF2B5EF4-FFF2-40B4-BE49-F238E27FC236}">
                <a16:creationId xmlns:a16="http://schemas.microsoft.com/office/drawing/2014/main" id="{D161C7E9-DA2B-7C9F-C979-2C4383571D62}"/>
              </a:ext>
            </a:extLst>
          </p:cNvPr>
          <p:cNvSpPr txBox="1"/>
          <p:nvPr/>
        </p:nvSpPr>
        <p:spPr>
          <a:xfrm>
            <a:off x="2989924" y="3766243"/>
            <a:ext cx="3846364" cy="1015663"/>
          </a:xfrm>
          <a:prstGeom prst="rect">
            <a:avLst/>
          </a:prstGeom>
          <a:noFill/>
        </p:spPr>
        <p:txBody>
          <a:bodyPr wrap="square">
            <a:spAutoFit/>
          </a:bodyPr>
          <a:lstStyle/>
          <a:p>
            <a:pPr>
              <a:spcAft>
                <a:spcPts val="1800"/>
              </a:spcAft>
            </a:pPr>
            <a:r>
              <a:rPr lang="pt-BR" sz="2000" dirty="0">
                <a:solidFill>
                  <a:srgbClr val="E5E5E5"/>
                </a:solidFill>
                <a:latin typeface="AMX Medium" pitchFamily="2" charset="0"/>
              </a:rPr>
              <a:t>títulos nas mais diversas categorias para o cliente ler onde e quando quiser</a:t>
            </a:r>
            <a:r>
              <a:rPr lang="pt-BR" sz="2000" dirty="0">
                <a:solidFill>
                  <a:srgbClr val="E5E5E5"/>
                </a:solidFill>
                <a:effectLst/>
                <a:latin typeface="AMX Medium" pitchFamily="2" charset="0"/>
              </a:rPr>
              <a:t>.</a:t>
            </a:r>
            <a:endParaRPr lang="pt-BR" sz="2000" dirty="0">
              <a:solidFill>
                <a:srgbClr val="E5E5E5"/>
              </a:solidFill>
              <a:latin typeface="AMX Medium" pitchFamily="2" charset="0"/>
            </a:endParaRPr>
          </a:p>
        </p:txBody>
      </p:sp>
      <p:grpSp>
        <p:nvGrpSpPr>
          <p:cNvPr id="29" name="Gráfico 31">
            <a:extLst>
              <a:ext uri="{FF2B5EF4-FFF2-40B4-BE49-F238E27FC236}">
                <a16:creationId xmlns:a16="http://schemas.microsoft.com/office/drawing/2014/main" id="{455A15E5-743C-57C0-EE8C-98980A3BAD3A}"/>
              </a:ext>
            </a:extLst>
          </p:cNvPr>
          <p:cNvGrpSpPr/>
          <p:nvPr/>
        </p:nvGrpSpPr>
        <p:grpSpPr>
          <a:xfrm>
            <a:off x="547570" y="2584632"/>
            <a:ext cx="1767242" cy="1156279"/>
            <a:chOff x="9095242" y="2857650"/>
            <a:chExt cx="2029612" cy="1327943"/>
          </a:xfrm>
        </p:grpSpPr>
        <p:sp>
          <p:nvSpPr>
            <p:cNvPr id="30" name="Forma Livre 33">
              <a:extLst>
                <a:ext uri="{FF2B5EF4-FFF2-40B4-BE49-F238E27FC236}">
                  <a16:creationId xmlns:a16="http://schemas.microsoft.com/office/drawing/2014/main" id="{04284298-4838-5AFE-3475-2D86616A1341}"/>
                </a:ext>
              </a:extLst>
            </p:cNvPr>
            <p:cNvSpPr/>
            <p:nvPr/>
          </p:nvSpPr>
          <p:spPr>
            <a:xfrm>
              <a:off x="10406583" y="3181070"/>
              <a:ext cx="399104" cy="402854"/>
            </a:xfrm>
            <a:custGeom>
              <a:avLst/>
              <a:gdLst>
                <a:gd name="connsiteX0" fmla="*/ 341063 w 399103"/>
                <a:gd name="connsiteY0" fmla="*/ 58896 h 402854"/>
                <a:gd name="connsiteX1" fmla="*/ 199096 w 399103"/>
                <a:gd name="connsiteY1" fmla="*/ 0 h 402854"/>
                <a:gd name="connsiteX2" fmla="*/ 58953 w 399103"/>
                <a:gd name="connsiteY2" fmla="*/ 58896 h 402854"/>
                <a:gd name="connsiteX3" fmla="*/ 0 w 399103"/>
                <a:gd name="connsiteY3" fmla="*/ 201427 h 402854"/>
                <a:gd name="connsiteX4" fmla="*/ 58953 w 399103"/>
                <a:gd name="connsiteY4" fmla="*/ 343050 h 402854"/>
                <a:gd name="connsiteX5" fmla="*/ 199096 w 399103"/>
                <a:gd name="connsiteY5" fmla="*/ 402854 h 402854"/>
                <a:gd name="connsiteX6" fmla="*/ 341063 w 399103"/>
                <a:gd name="connsiteY6" fmla="*/ 343050 h 402854"/>
                <a:gd name="connsiteX7" fmla="*/ 399104 w 399103"/>
                <a:gd name="connsiteY7" fmla="*/ 201427 h 402854"/>
                <a:gd name="connsiteX8" fmla="*/ 341063 w 399103"/>
                <a:gd name="connsiteY8" fmla="*/ 58896 h 402854"/>
                <a:gd name="connsiteX9" fmla="*/ 273671 w 399103"/>
                <a:gd name="connsiteY9" fmla="*/ 275984 h 402854"/>
                <a:gd name="connsiteX10" fmla="*/ 199096 w 399103"/>
                <a:gd name="connsiteY10" fmla="*/ 307191 h 402854"/>
                <a:gd name="connsiteX11" fmla="*/ 125319 w 399103"/>
                <a:gd name="connsiteY11" fmla="*/ 275984 h 402854"/>
                <a:gd name="connsiteX12" fmla="*/ 93960 w 399103"/>
                <a:gd name="connsiteY12" fmla="*/ 201541 h 402854"/>
                <a:gd name="connsiteX13" fmla="*/ 125319 w 399103"/>
                <a:gd name="connsiteY13" fmla="*/ 126190 h 402854"/>
                <a:gd name="connsiteX14" fmla="*/ 199096 w 399103"/>
                <a:gd name="connsiteY14" fmla="*/ 95777 h 402854"/>
                <a:gd name="connsiteX15" fmla="*/ 274697 w 399103"/>
                <a:gd name="connsiteY15" fmla="*/ 126190 h 402854"/>
                <a:gd name="connsiteX16" fmla="*/ 305143 w 399103"/>
                <a:gd name="connsiteY16" fmla="*/ 201541 h 402854"/>
                <a:gd name="connsiteX17" fmla="*/ 273671 w 399103"/>
                <a:gd name="connsiteY17" fmla="*/ 275984 h 40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9103" h="402854">
                  <a:moveTo>
                    <a:pt x="341063" y="58896"/>
                  </a:moveTo>
                  <a:cubicBezTo>
                    <a:pt x="301380" y="19405"/>
                    <a:pt x="253488" y="0"/>
                    <a:pt x="199096" y="0"/>
                  </a:cubicBezTo>
                  <a:cubicBezTo>
                    <a:pt x="144704" y="0"/>
                    <a:pt x="97723" y="19405"/>
                    <a:pt x="58953" y="58896"/>
                  </a:cubicBezTo>
                  <a:cubicBezTo>
                    <a:pt x="19271" y="98501"/>
                    <a:pt x="0" y="146276"/>
                    <a:pt x="0" y="201427"/>
                  </a:cubicBezTo>
                  <a:cubicBezTo>
                    <a:pt x="0" y="256578"/>
                    <a:pt x="19271" y="304354"/>
                    <a:pt x="58953" y="343050"/>
                  </a:cubicBezTo>
                  <a:cubicBezTo>
                    <a:pt x="97609" y="382655"/>
                    <a:pt x="144704" y="402854"/>
                    <a:pt x="199096" y="402854"/>
                  </a:cubicBezTo>
                  <a:cubicBezTo>
                    <a:pt x="253488" y="402854"/>
                    <a:pt x="301380" y="382655"/>
                    <a:pt x="341063" y="343050"/>
                  </a:cubicBezTo>
                  <a:cubicBezTo>
                    <a:pt x="379719" y="304467"/>
                    <a:pt x="399104" y="256578"/>
                    <a:pt x="399104" y="201427"/>
                  </a:cubicBezTo>
                  <a:cubicBezTo>
                    <a:pt x="399104" y="146276"/>
                    <a:pt x="379719" y="98501"/>
                    <a:pt x="341063" y="58896"/>
                  </a:cubicBezTo>
                  <a:moveTo>
                    <a:pt x="273671" y="275984"/>
                  </a:moveTo>
                  <a:cubicBezTo>
                    <a:pt x="253374" y="297204"/>
                    <a:pt x="228630" y="307191"/>
                    <a:pt x="199096" y="307191"/>
                  </a:cubicBezTo>
                  <a:cubicBezTo>
                    <a:pt x="169562" y="307191"/>
                    <a:pt x="145616" y="297204"/>
                    <a:pt x="125319" y="275984"/>
                  </a:cubicBezTo>
                  <a:cubicBezTo>
                    <a:pt x="105021" y="254876"/>
                    <a:pt x="93960" y="229911"/>
                    <a:pt x="93960" y="201541"/>
                  </a:cubicBezTo>
                  <a:cubicBezTo>
                    <a:pt x="93960" y="171241"/>
                    <a:pt x="105021" y="146389"/>
                    <a:pt x="125319" y="126190"/>
                  </a:cubicBezTo>
                  <a:cubicBezTo>
                    <a:pt x="145616" y="105083"/>
                    <a:pt x="170474" y="94869"/>
                    <a:pt x="199096" y="95777"/>
                  </a:cubicBezTo>
                  <a:cubicBezTo>
                    <a:pt x="228630" y="94869"/>
                    <a:pt x="253488" y="104969"/>
                    <a:pt x="274697" y="126190"/>
                  </a:cubicBezTo>
                  <a:cubicBezTo>
                    <a:pt x="294082" y="146389"/>
                    <a:pt x="304231" y="171241"/>
                    <a:pt x="305143" y="201541"/>
                  </a:cubicBezTo>
                  <a:cubicBezTo>
                    <a:pt x="304117" y="230024"/>
                    <a:pt x="294082" y="254876"/>
                    <a:pt x="273671" y="275984"/>
                  </a:cubicBezTo>
                </a:path>
              </a:pathLst>
            </a:custGeom>
            <a:solidFill>
              <a:schemeClr val="bg1"/>
            </a:solidFill>
            <a:ln w="0" cap="flat">
              <a:noFill/>
              <a:prstDash val="solid"/>
              <a:miter/>
            </a:ln>
          </p:spPr>
          <p:txBody>
            <a:bodyPr rtlCol="0" anchor="ctr"/>
            <a:lstStyle/>
            <a:p>
              <a:endParaRPr lang="pt-BR"/>
            </a:p>
          </p:txBody>
        </p:sp>
        <p:sp>
          <p:nvSpPr>
            <p:cNvPr id="33" name="Forma Livre 34">
              <a:extLst>
                <a:ext uri="{FF2B5EF4-FFF2-40B4-BE49-F238E27FC236}">
                  <a16:creationId xmlns:a16="http://schemas.microsoft.com/office/drawing/2014/main" id="{C51CAC1A-DF5F-903F-F6A9-FDE7AA4FB59C}"/>
                </a:ext>
              </a:extLst>
            </p:cNvPr>
            <p:cNvSpPr/>
            <p:nvPr/>
          </p:nvSpPr>
          <p:spPr>
            <a:xfrm>
              <a:off x="9095242" y="3084691"/>
              <a:ext cx="484626" cy="493557"/>
            </a:xfrm>
            <a:custGeom>
              <a:avLst/>
              <a:gdLst>
                <a:gd name="connsiteX0" fmla="*/ 247330 w 484626"/>
                <a:gd name="connsiteY0" fmla="*/ 34 h 493558"/>
                <a:gd name="connsiteX1" fmla="*/ 72865 w 484626"/>
                <a:gd name="connsiteY1" fmla="*/ 72207 h 493558"/>
                <a:gd name="connsiteX2" fmla="*/ 0 w 484626"/>
                <a:gd name="connsiteY2" fmla="*/ 246740 h 493558"/>
                <a:gd name="connsiteX3" fmla="*/ 72865 w 484626"/>
                <a:gd name="connsiteY3" fmla="*/ 422180 h 493558"/>
                <a:gd name="connsiteX4" fmla="*/ 247330 w 484626"/>
                <a:gd name="connsiteY4" fmla="*/ 493559 h 493558"/>
                <a:gd name="connsiteX5" fmla="*/ 397850 w 484626"/>
                <a:gd name="connsiteY5" fmla="*/ 443287 h 493558"/>
                <a:gd name="connsiteX6" fmla="*/ 484626 w 484626"/>
                <a:gd name="connsiteY6" fmla="*/ 312558 h 493558"/>
                <a:gd name="connsiteX7" fmla="*/ 383938 w 484626"/>
                <a:gd name="connsiteY7" fmla="*/ 312558 h 493558"/>
                <a:gd name="connsiteX8" fmla="*/ 329546 w 484626"/>
                <a:gd name="connsiteY8" fmla="*/ 375653 h 493558"/>
                <a:gd name="connsiteX9" fmla="*/ 247330 w 484626"/>
                <a:gd name="connsiteY9" fmla="*/ 399484 h 493558"/>
                <a:gd name="connsiteX10" fmla="*/ 139344 w 484626"/>
                <a:gd name="connsiteY10" fmla="*/ 354659 h 493558"/>
                <a:gd name="connsiteX11" fmla="*/ 95101 w 484626"/>
                <a:gd name="connsiteY11" fmla="*/ 246853 h 493558"/>
                <a:gd name="connsiteX12" fmla="*/ 139344 w 484626"/>
                <a:gd name="connsiteY12" fmla="*/ 139047 h 493558"/>
                <a:gd name="connsiteX13" fmla="*/ 247330 w 484626"/>
                <a:gd name="connsiteY13" fmla="*/ 94222 h 493558"/>
                <a:gd name="connsiteX14" fmla="*/ 329546 w 484626"/>
                <a:gd name="connsiteY14" fmla="*/ 118847 h 493558"/>
                <a:gd name="connsiteX15" fmla="*/ 383938 w 484626"/>
                <a:gd name="connsiteY15" fmla="*/ 181942 h 493558"/>
                <a:gd name="connsiteX16" fmla="*/ 484626 w 484626"/>
                <a:gd name="connsiteY16" fmla="*/ 181942 h 493558"/>
                <a:gd name="connsiteX17" fmla="*/ 397850 w 484626"/>
                <a:gd name="connsiteY17" fmla="*/ 51213 h 493558"/>
                <a:gd name="connsiteX18" fmla="*/ 247330 w 484626"/>
                <a:gd name="connsiteY18" fmla="*/ 34 h 49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4626" h="493558">
                  <a:moveTo>
                    <a:pt x="247330" y="34"/>
                  </a:moveTo>
                  <a:cubicBezTo>
                    <a:pt x="178114" y="-874"/>
                    <a:pt x="120757" y="22843"/>
                    <a:pt x="72865" y="72207"/>
                  </a:cubicBezTo>
                  <a:cubicBezTo>
                    <a:pt x="23946" y="120663"/>
                    <a:pt x="0" y="178198"/>
                    <a:pt x="0" y="246740"/>
                  </a:cubicBezTo>
                  <a:cubicBezTo>
                    <a:pt x="0" y="315282"/>
                    <a:pt x="23946" y="373837"/>
                    <a:pt x="72865" y="422180"/>
                  </a:cubicBezTo>
                  <a:cubicBezTo>
                    <a:pt x="120871" y="469614"/>
                    <a:pt x="178114" y="493559"/>
                    <a:pt x="247330" y="493559"/>
                  </a:cubicBezTo>
                  <a:cubicBezTo>
                    <a:pt x="302749" y="493559"/>
                    <a:pt x="353606" y="477104"/>
                    <a:pt x="397850" y="443287"/>
                  </a:cubicBezTo>
                  <a:cubicBezTo>
                    <a:pt x="441295" y="408562"/>
                    <a:pt x="469916" y="365667"/>
                    <a:pt x="484626" y="312558"/>
                  </a:cubicBezTo>
                  <a:lnTo>
                    <a:pt x="383938" y="312558"/>
                  </a:lnTo>
                  <a:cubicBezTo>
                    <a:pt x="370938" y="338205"/>
                    <a:pt x="352580" y="359085"/>
                    <a:pt x="329546" y="375653"/>
                  </a:cubicBezTo>
                  <a:cubicBezTo>
                    <a:pt x="303775" y="391200"/>
                    <a:pt x="276978" y="399484"/>
                    <a:pt x="247330" y="399484"/>
                  </a:cubicBezTo>
                  <a:cubicBezTo>
                    <a:pt x="204911" y="399484"/>
                    <a:pt x="168878" y="383937"/>
                    <a:pt x="139344" y="354659"/>
                  </a:cubicBezTo>
                  <a:cubicBezTo>
                    <a:pt x="108898" y="324587"/>
                    <a:pt x="94189" y="288954"/>
                    <a:pt x="95101" y="246853"/>
                  </a:cubicBezTo>
                  <a:cubicBezTo>
                    <a:pt x="94189" y="204865"/>
                    <a:pt x="109012" y="169119"/>
                    <a:pt x="139344" y="139047"/>
                  </a:cubicBezTo>
                  <a:cubicBezTo>
                    <a:pt x="168878" y="109769"/>
                    <a:pt x="204911" y="94222"/>
                    <a:pt x="247330" y="94222"/>
                  </a:cubicBezTo>
                  <a:cubicBezTo>
                    <a:pt x="276864" y="94222"/>
                    <a:pt x="303661" y="102393"/>
                    <a:pt x="329546" y="118847"/>
                  </a:cubicBezTo>
                  <a:cubicBezTo>
                    <a:pt x="352694" y="134394"/>
                    <a:pt x="371167" y="156296"/>
                    <a:pt x="383938" y="181942"/>
                  </a:cubicBezTo>
                  <a:lnTo>
                    <a:pt x="484626" y="181942"/>
                  </a:lnTo>
                  <a:cubicBezTo>
                    <a:pt x="469916" y="128947"/>
                    <a:pt x="441181" y="85030"/>
                    <a:pt x="397850" y="51213"/>
                  </a:cubicBezTo>
                  <a:cubicBezTo>
                    <a:pt x="353606" y="16488"/>
                    <a:pt x="302749" y="-874"/>
                    <a:pt x="247330" y="34"/>
                  </a:cubicBezTo>
                </a:path>
              </a:pathLst>
            </a:custGeom>
            <a:solidFill>
              <a:schemeClr val="bg1"/>
            </a:solidFill>
            <a:ln w="0" cap="flat">
              <a:noFill/>
              <a:prstDash val="solid"/>
              <a:miter/>
            </a:ln>
          </p:spPr>
          <p:txBody>
            <a:bodyPr rtlCol="0" anchor="ctr"/>
            <a:lstStyle/>
            <a:p>
              <a:endParaRPr lang="pt-BR"/>
            </a:p>
          </p:txBody>
        </p:sp>
        <p:sp>
          <p:nvSpPr>
            <p:cNvPr id="34" name="Forma Livre 35">
              <a:extLst>
                <a:ext uri="{FF2B5EF4-FFF2-40B4-BE49-F238E27FC236}">
                  <a16:creationId xmlns:a16="http://schemas.microsoft.com/office/drawing/2014/main" id="{02DE1E62-EDCD-AAD4-ED7C-BC9A0132DB7C}"/>
                </a:ext>
              </a:extLst>
            </p:cNvPr>
            <p:cNvSpPr/>
            <p:nvPr/>
          </p:nvSpPr>
          <p:spPr>
            <a:xfrm>
              <a:off x="9779253" y="3180872"/>
              <a:ext cx="330738" cy="402937"/>
            </a:xfrm>
            <a:custGeom>
              <a:avLst/>
              <a:gdLst>
                <a:gd name="connsiteX0" fmla="*/ 170983 w 330738"/>
                <a:gd name="connsiteY0" fmla="*/ 310 h 402937"/>
                <a:gd name="connsiteX1" fmla="*/ 35173 w 330738"/>
                <a:gd name="connsiteY1" fmla="*/ 51149 h 402937"/>
                <a:gd name="connsiteX2" fmla="*/ 7464 w 330738"/>
                <a:gd name="connsiteY2" fmla="*/ 135238 h 402937"/>
                <a:gd name="connsiteX3" fmla="*/ 103591 w 330738"/>
                <a:gd name="connsiteY3" fmla="*/ 135238 h 402937"/>
                <a:gd name="connsiteX4" fmla="*/ 117389 w 330738"/>
                <a:gd name="connsiteY4" fmla="*/ 100059 h 402937"/>
                <a:gd name="connsiteX5" fmla="*/ 168246 w 330738"/>
                <a:gd name="connsiteY5" fmla="*/ 81562 h 402937"/>
                <a:gd name="connsiteX6" fmla="*/ 215226 w 330738"/>
                <a:gd name="connsiteY6" fmla="*/ 90754 h 402937"/>
                <a:gd name="connsiteX7" fmla="*/ 231874 w 330738"/>
                <a:gd name="connsiteY7" fmla="*/ 123096 h 402937"/>
                <a:gd name="connsiteX8" fmla="*/ 209753 w 330738"/>
                <a:gd name="connsiteY8" fmla="*/ 152600 h 402937"/>
                <a:gd name="connsiteX9" fmla="*/ 135747 w 330738"/>
                <a:gd name="connsiteY9" fmla="*/ 164516 h 402937"/>
                <a:gd name="connsiteX10" fmla="*/ 52620 w 330738"/>
                <a:gd name="connsiteY10" fmla="*/ 189595 h 402937"/>
                <a:gd name="connsiteX11" fmla="*/ 52 w 330738"/>
                <a:gd name="connsiteY11" fmla="*/ 293997 h 402937"/>
                <a:gd name="connsiteX12" fmla="*/ 32323 w 330738"/>
                <a:gd name="connsiteY12" fmla="*/ 376156 h 402937"/>
                <a:gd name="connsiteX13" fmla="*/ 110889 w 330738"/>
                <a:gd name="connsiteY13" fmla="*/ 402937 h 402937"/>
                <a:gd name="connsiteX14" fmla="*/ 234611 w 330738"/>
                <a:gd name="connsiteY14" fmla="*/ 363219 h 402937"/>
                <a:gd name="connsiteX15" fmla="*/ 234611 w 330738"/>
                <a:gd name="connsiteY15" fmla="*/ 402937 h 402937"/>
                <a:gd name="connsiteX16" fmla="*/ 330738 w 330738"/>
                <a:gd name="connsiteY16" fmla="*/ 402937 h 402937"/>
                <a:gd name="connsiteX17" fmla="*/ 330738 w 330738"/>
                <a:gd name="connsiteY17" fmla="*/ 120145 h 402937"/>
                <a:gd name="connsiteX18" fmla="*/ 282618 w 330738"/>
                <a:gd name="connsiteY18" fmla="*/ 25049 h 402937"/>
                <a:gd name="connsiteX19" fmla="*/ 170869 w 330738"/>
                <a:gd name="connsiteY19" fmla="*/ 83 h 402937"/>
                <a:gd name="connsiteX20" fmla="*/ 211691 w 330738"/>
                <a:gd name="connsiteY20" fmla="*/ 217397 h 402937"/>
                <a:gd name="connsiteX21" fmla="*/ 230050 w 330738"/>
                <a:gd name="connsiteY21" fmla="*/ 207298 h 402937"/>
                <a:gd name="connsiteX22" fmla="*/ 230050 w 330738"/>
                <a:gd name="connsiteY22" fmla="*/ 245994 h 402937"/>
                <a:gd name="connsiteX23" fmla="*/ 203367 w 330738"/>
                <a:gd name="connsiteY23" fmla="*/ 315217 h 402937"/>
                <a:gd name="connsiteX24" fmla="*/ 143273 w 330738"/>
                <a:gd name="connsiteY24" fmla="*/ 334622 h 402937"/>
                <a:gd name="connsiteX25" fmla="*/ 109179 w 330738"/>
                <a:gd name="connsiteY25" fmla="*/ 323615 h 402937"/>
                <a:gd name="connsiteX26" fmla="*/ 95381 w 330738"/>
                <a:gd name="connsiteY26" fmla="*/ 285712 h 402937"/>
                <a:gd name="connsiteX27" fmla="*/ 118529 w 330738"/>
                <a:gd name="connsiteY27" fmla="*/ 242250 h 402937"/>
                <a:gd name="connsiteX28" fmla="*/ 163799 w 330738"/>
                <a:gd name="connsiteY28" fmla="*/ 229313 h 402937"/>
                <a:gd name="connsiteX29" fmla="*/ 211805 w 330738"/>
                <a:gd name="connsiteY29" fmla="*/ 217284 h 402937"/>
                <a:gd name="connsiteX30" fmla="*/ 211805 w 330738"/>
                <a:gd name="connsiteY30" fmla="*/ 217284 h 40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0738" h="402937">
                  <a:moveTo>
                    <a:pt x="170983" y="310"/>
                  </a:moveTo>
                  <a:cubicBezTo>
                    <a:pt x="106328" y="-598"/>
                    <a:pt x="61058" y="16878"/>
                    <a:pt x="35173" y="51149"/>
                  </a:cubicBezTo>
                  <a:cubicBezTo>
                    <a:pt x="18639" y="72370"/>
                    <a:pt x="10315" y="100173"/>
                    <a:pt x="7464" y="135238"/>
                  </a:cubicBezTo>
                  <a:lnTo>
                    <a:pt x="103591" y="135238"/>
                  </a:lnTo>
                  <a:cubicBezTo>
                    <a:pt x="105416" y="118670"/>
                    <a:pt x="111003" y="107549"/>
                    <a:pt x="117389" y="100059"/>
                  </a:cubicBezTo>
                  <a:cubicBezTo>
                    <a:pt x="127537" y="87009"/>
                    <a:pt x="144072" y="80541"/>
                    <a:pt x="168246" y="81562"/>
                  </a:cubicBezTo>
                  <a:cubicBezTo>
                    <a:pt x="188543" y="80541"/>
                    <a:pt x="204279" y="84285"/>
                    <a:pt x="215226" y="90754"/>
                  </a:cubicBezTo>
                  <a:cubicBezTo>
                    <a:pt x="226287" y="96314"/>
                    <a:pt x="230848" y="107435"/>
                    <a:pt x="231874" y="123096"/>
                  </a:cubicBezTo>
                  <a:cubicBezTo>
                    <a:pt x="231874" y="135919"/>
                    <a:pt x="224463" y="146245"/>
                    <a:pt x="209753" y="152600"/>
                  </a:cubicBezTo>
                  <a:lnTo>
                    <a:pt x="135747" y="164516"/>
                  </a:lnTo>
                  <a:cubicBezTo>
                    <a:pt x="101653" y="169168"/>
                    <a:pt x="73943" y="177452"/>
                    <a:pt x="52620" y="189595"/>
                  </a:cubicBezTo>
                  <a:cubicBezTo>
                    <a:pt x="16586" y="210816"/>
                    <a:pt x="-860" y="244973"/>
                    <a:pt x="52" y="293997"/>
                  </a:cubicBezTo>
                  <a:cubicBezTo>
                    <a:pt x="-860" y="328041"/>
                    <a:pt x="10201" y="355843"/>
                    <a:pt x="32323" y="376156"/>
                  </a:cubicBezTo>
                  <a:cubicBezTo>
                    <a:pt x="51708" y="392838"/>
                    <a:pt x="78505" y="402030"/>
                    <a:pt x="110889" y="402937"/>
                  </a:cubicBezTo>
                  <a:cubicBezTo>
                    <a:pt x="163457" y="402030"/>
                    <a:pt x="204963" y="389093"/>
                    <a:pt x="234611" y="363219"/>
                  </a:cubicBezTo>
                  <a:lnTo>
                    <a:pt x="234611" y="402937"/>
                  </a:lnTo>
                  <a:lnTo>
                    <a:pt x="330738" y="402937"/>
                  </a:lnTo>
                  <a:lnTo>
                    <a:pt x="330738" y="120145"/>
                  </a:lnTo>
                  <a:cubicBezTo>
                    <a:pt x="330738" y="73959"/>
                    <a:pt x="313976" y="41617"/>
                    <a:pt x="282618" y="25049"/>
                  </a:cubicBezTo>
                  <a:cubicBezTo>
                    <a:pt x="249321" y="7459"/>
                    <a:pt x="212375" y="-938"/>
                    <a:pt x="170869" y="83"/>
                  </a:cubicBezTo>
                  <a:moveTo>
                    <a:pt x="211691" y="217397"/>
                  </a:moveTo>
                  <a:lnTo>
                    <a:pt x="230050" y="207298"/>
                  </a:lnTo>
                  <a:lnTo>
                    <a:pt x="230050" y="245994"/>
                  </a:lnTo>
                  <a:cubicBezTo>
                    <a:pt x="230050" y="279131"/>
                    <a:pt x="220814" y="302281"/>
                    <a:pt x="203367" y="315217"/>
                  </a:cubicBezTo>
                  <a:cubicBezTo>
                    <a:pt x="184894" y="328154"/>
                    <a:pt x="165509" y="334622"/>
                    <a:pt x="143273" y="334622"/>
                  </a:cubicBezTo>
                  <a:cubicBezTo>
                    <a:pt x="129476" y="334622"/>
                    <a:pt x="118415" y="330878"/>
                    <a:pt x="109179" y="323615"/>
                  </a:cubicBezTo>
                  <a:cubicBezTo>
                    <a:pt x="99942" y="315217"/>
                    <a:pt x="95381" y="303302"/>
                    <a:pt x="95381" y="285712"/>
                  </a:cubicBezTo>
                  <a:cubicBezTo>
                    <a:pt x="95381" y="266307"/>
                    <a:pt x="102793" y="252463"/>
                    <a:pt x="118529" y="242250"/>
                  </a:cubicBezTo>
                  <a:cubicBezTo>
                    <a:pt x="127765" y="236689"/>
                    <a:pt x="143387" y="232150"/>
                    <a:pt x="163799" y="229313"/>
                  </a:cubicBezTo>
                  <a:lnTo>
                    <a:pt x="211805" y="217284"/>
                  </a:lnTo>
                  <a:lnTo>
                    <a:pt x="211805" y="217284"/>
                  </a:lnTo>
                  <a:close/>
                </a:path>
              </a:pathLst>
            </a:custGeom>
            <a:solidFill>
              <a:schemeClr val="bg1"/>
            </a:solidFill>
            <a:ln w="0" cap="flat">
              <a:noFill/>
              <a:prstDash val="solid"/>
              <a:miter/>
            </a:ln>
          </p:spPr>
          <p:txBody>
            <a:bodyPr rtlCol="0" anchor="ctr"/>
            <a:lstStyle/>
            <a:p>
              <a:endParaRPr lang="pt-BR"/>
            </a:p>
          </p:txBody>
        </p:sp>
        <p:sp>
          <p:nvSpPr>
            <p:cNvPr id="35" name="Forma Livre 36">
              <a:extLst>
                <a:ext uri="{FF2B5EF4-FFF2-40B4-BE49-F238E27FC236}">
                  <a16:creationId xmlns:a16="http://schemas.microsoft.com/office/drawing/2014/main" id="{C2B21491-6D24-FCB0-A3E4-1D87F00F2C70}"/>
                </a:ext>
              </a:extLst>
            </p:cNvPr>
            <p:cNvSpPr/>
            <p:nvPr/>
          </p:nvSpPr>
          <p:spPr>
            <a:xfrm>
              <a:off x="9625479" y="3084611"/>
              <a:ext cx="96925" cy="499312"/>
            </a:xfrm>
            <a:custGeom>
              <a:avLst/>
              <a:gdLst>
                <a:gd name="connsiteX0" fmla="*/ 0 w 96925"/>
                <a:gd name="connsiteY0" fmla="*/ 0 h 499312"/>
                <a:gd name="connsiteX1" fmla="*/ 96925 w 96925"/>
                <a:gd name="connsiteY1" fmla="*/ 0 h 499312"/>
                <a:gd name="connsiteX2" fmla="*/ 96925 w 96925"/>
                <a:gd name="connsiteY2" fmla="*/ 499312 h 499312"/>
                <a:gd name="connsiteX3" fmla="*/ 0 w 96925"/>
                <a:gd name="connsiteY3" fmla="*/ 499312 h 499312"/>
              </a:gdLst>
              <a:ahLst/>
              <a:cxnLst>
                <a:cxn ang="0">
                  <a:pos x="connsiteX0" y="connsiteY0"/>
                </a:cxn>
                <a:cxn ang="0">
                  <a:pos x="connsiteX1" y="connsiteY1"/>
                </a:cxn>
                <a:cxn ang="0">
                  <a:pos x="connsiteX2" y="connsiteY2"/>
                </a:cxn>
                <a:cxn ang="0">
                  <a:pos x="connsiteX3" y="connsiteY3"/>
                </a:cxn>
              </a:cxnLst>
              <a:rect l="l" t="t" r="r" b="b"/>
              <a:pathLst>
                <a:path w="96925" h="499312">
                  <a:moveTo>
                    <a:pt x="0" y="0"/>
                  </a:moveTo>
                  <a:lnTo>
                    <a:pt x="96925" y="0"/>
                  </a:lnTo>
                  <a:lnTo>
                    <a:pt x="96925" y="499312"/>
                  </a:lnTo>
                  <a:lnTo>
                    <a:pt x="0" y="499312"/>
                  </a:lnTo>
                  <a:close/>
                </a:path>
              </a:pathLst>
            </a:custGeom>
            <a:solidFill>
              <a:schemeClr val="bg1"/>
            </a:solidFill>
            <a:ln w="0" cap="flat">
              <a:noFill/>
              <a:prstDash val="solid"/>
              <a:miter/>
            </a:ln>
          </p:spPr>
          <p:txBody>
            <a:bodyPr rtlCol="0" anchor="ctr"/>
            <a:lstStyle/>
            <a:p>
              <a:endParaRPr lang="pt-BR"/>
            </a:p>
          </p:txBody>
        </p:sp>
        <p:sp>
          <p:nvSpPr>
            <p:cNvPr id="36" name="Forma Livre 37">
              <a:extLst>
                <a:ext uri="{FF2B5EF4-FFF2-40B4-BE49-F238E27FC236}">
                  <a16:creationId xmlns:a16="http://schemas.microsoft.com/office/drawing/2014/main" id="{497C51B4-330F-D190-E42B-C52CE4E00033}"/>
                </a:ext>
              </a:extLst>
            </p:cNvPr>
            <p:cNvSpPr/>
            <p:nvPr/>
          </p:nvSpPr>
          <p:spPr>
            <a:xfrm>
              <a:off x="10172822" y="3181182"/>
              <a:ext cx="222357" cy="402854"/>
            </a:xfrm>
            <a:custGeom>
              <a:avLst/>
              <a:gdLst>
                <a:gd name="connsiteX0" fmla="*/ 159527 w 222357"/>
                <a:gd name="connsiteY0" fmla="*/ 12029 h 402854"/>
                <a:gd name="connsiteX1" fmla="*/ 91338 w 222357"/>
                <a:gd name="connsiteY1" fmla="*/ 66726 h 402854"/>
                <a:gd name="connsiteX2" fmla="*/ 91338 w 222357"/>
                <a:gd name="connsiteY2" fmla="*/ 17589 h 402854"/>
                <a:gd name="connsiteX3" fmla="*/ 0 w 222357"/>
                <a:gd name="connsiteY3" fmla="*/ 16795 h 402854"/>
                <a:gd name="connsiteX4" fmla="*/ 0 w 222357"/>
                <a:gd name="connsiteY4" fmla="*/ 402854 h 402854"/>
                <a:gd name="connsiteX5" fmla="*/ 94987 w 222357"/>
                <a:gd name="connsiteY5" fmla="*/ 402854 h 402854"/>
                <a:gd name="connsiteX6" fmla="*/ 94987 w 222357"/>
                <a:gd name="connsiteY6" fmla="*/ 218222 h 402854"/>
                <a:gd name="connsiteX7" fmla="*/ 107074 w 222357"/>
                <a:gd name="connsiteY7" fmla="*/ 150475 h 402854"/>
                <a:gd name="connsiteX8" fmla="*/ 140257 w 222357"/>
                <a:gd name="connsiteY8" fmla="*/ 113367 h 402854"/>
                <a:gd name="connsiteX9" fmla="*/ 192824 w 222357"/>
                <a:gd name="connsiteY9" fmla="*/ 96572 h 402854"/>
                <a:gd name="connsiteX10" fmla="*/ 222358 w 222357"/>
                <a:gd name="connsiteY10" fmla="*/ 98501 h 402854"/>
                <a:gd name="connsiteX11" fmla="*/ 221446 w 222357"/>
                <a:gd name="connsiteY11" fmla="*/ 0 h 402854"/>
                <a:gd name="connsiteX12" fmla="*/ 196473 w 222357"/>
                <a:gd name="connsiteY12" fmla="*/ 1816 h 402854"/>
                <a:gd name="connsiteX13" fmla="*/ 159414 w 222357"/>
                <a:gd name="connsiteY13" fmla="*/ 12029 h 402854"/>
                <a:gd name="connsiteX14" fmla="*/ 159414 w 222357"/>
                <a:gd name="connsiteY14" fmla="*/ 12029 h 40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2357" h="402854">
                  <a:moveTo>
                    <a:pt x="159527" y="12029"/>
                  </a:moveTo>
                  <a:cubicBezTo>
                    <a:pt x="133757" y="22242"/>
                    <a:pt x="110723" y="39945"/>
                    <a:pt x="91338" y="66726"/>
                  </a:cubicBezTo>
                  <a:lnTo>
                    <a:pt x="91338" y="17589"/>
                  </a:lnTo>
                  <a:lnTo>
                    <a:pt x="0" y="16795"/>
                  </a:lnTo>
                  <a:lnTo>
                    <a:pt x="0" y="402854"/>
                  </a:lnTo>
                  <a:lnTo>
                    <a:pt x="94987" y="402854"/>
                  </a:lnTo>
                  <a:lnTo>
                    <a:pt x="94987" y="218222"/>
                  </a:lnTo>
                  <a:cubicBezTo>
                    <a:pt x="94987" y="186675"/>
                    <a:pt x="98750" y="164433"/>
                    <a:pt x="107074" y="150475"/>
                  </a:cubicBezTo>
                  <a:cubicBezTo>
                    <a:pt x="113459" y="135609"/>
                    <a:pt x="125433" y="123580"/>
                    <a:pt x="140257" y="113367"/>
                  </a:cubicBezTo>
                  <a:cubicBezTo>
                    <a:pt x="156905" y="102246"/>
                    <a:pt x="174351" y="96572"/>
                    <a:pt x="192824" y="96572"/>
                  </a:cubicBezTo>
                  <a:lnTo>
                    <a:pt x="222358" y="98501"/>
                  </a:lnTo>
                  <a:lnTo>
                    <a:pt x="221446" y="0"/>
                  </a:lnTo>
                  <a:lnTo>
                    <a:pt x="196473" y="1816"/>
                  </a:lnTo>
                  <a:lnTo>
                    <a:pt x="159414" y="12029"/>
                  </a:lnTo>
                  <a:lnTo>
                    <a:pt x="159414" y="12029"/>
                  </a:lnTo>
                  <a:close/>
                </a:path>
              </a:pathLst>
            </a:custGeom>
            <a:solidFill>
              <a:schemeClr val="bg1"/>
            </a:solidFill>
            <a:ln w="0" cap="flat">
              <a:noFill/>
              <a:prstDash val="solid"/>
              <a:miter/>
            </a:ln>
          </p:spPr>
          <p:txBody>
            <a:bodyPr rtlCol="0" anchor="ctr"/>
            <a:lstStyle/>
            <a:p>
              <a:endParaRPr lang="pt-BR"/>
            </a:p>
          </p:txBody>
        </p:sp>
        <p:sp>
          <p:nvSpPr>
            <p:cNvPr id="37" name="Forma Livre 38">
              <a:extLst>
                <a:ext uri="{FF2B5EF4-FFF2-40B4-BE49-F238E27FC236}">
                  <a16:creationId xmlns:a16="http://schemas.microsoft.com/office/drawing/2014/main" id="{3C9524D2-B43A-F75C-6AB5-CD2D5732EADA}"/>
                </a:ext>
              </a:extLst>
            </p:cNvPr>
            <p:cNvSpPr/>
            <p:nvPr/>
          </p:nvSpPr>
          <p:spPr>
            <a:xfrm>
              <a:off x="10760076" y="2908718"/>
              <a:ext cx="290775" cy="289373"/>
            </a:xfrm>
            <a:custGeom>
              <a:avLst/>
              <a:gdLst>
                <a:gd name="connsiteX0" fmla="*/ 60550 w 290775"/>
                <a:gd name="connsiteY0" fmla="*/ 289374 h 289374"/>
                <a:gd name="connsiteX1" fmla="*/ 290776 w 290775"/>
                <a:gd name="connsiteY1" fmla="*/ 60258 h 289374"/>
                <a:gd name="connsiteX2" fmla="*/ 230226 w 290775"/>
                <a:gd name="connsiteY2" fmla="*/ 0 h 289374"/>
                <a:gd name="connsiteX3" fmla="*/ 0 w 290775"/>
                <a:gd name="connsiteY3" fmla="*/ 229116 h 289374"/>
                <a:gd name="connsiteX4" fmla="*/ 60550 w 290775"/>
                <a:gd name="connsiteY4" fmla="*/ 289374 h 289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75" h="289374">
                  <a:moveTo>
                    <a:pt x="60550" y="289374"/>
                  </a:moveTo>
                  <a:lnTo>
                    <a:pt x="290776" y="60258"/>
                  </a:lnTo>
                  <a:lnTo>
                    <a:pt x="230226" y="0"/>
                  </a:lnTo>
                  <a:lnTo>
                    <a:pt x="0" y="229116"/>
                  </a:lnTo>
                  <a:lnTo>
                    <a:pt x="60550" y="289374"/>
                  </a:lnTo>
                  <a:close/>
                </a:path>
              </a:pathLst>
            </a:custGeom>
            <a:solidFill>
              <a:schemeClr val="bg1"/>
            </a:solidFill>
            <a:ln w="0" cap="flat">
              <a:noFill/>
              <a:prstDash val="solid"/>
              <a:miter/>
            </a:ln>
          </p:spPr>
          <p:txBody>
            <a:bodyPr rtlCol="0" anchor="ctr"/>
            <a:lstStyle/>
            <a:p>
              <a:endParaRPr lang="pt-BR"/>
            </a:p>
          </p:txBody>
        </p:sp>
        <p:sp>
          <p:nvSpPr>
            <p:cNvPr id="38" name="Forma Livre 39">
              <a:extLst>
                <a:ext uri="{FF2B5EF4-FFF2-40B4-BE49-F238E27FC236}">
                  <a16:creationId xmlns:a16="http://schemas.microsoft.com/office/drawing/2014/main" id="{29C2BB6D-E28D-9AC6-F4E4-FCE0BE183439}"/>
                </a:ext>
              </a:extLst>
            </p:cNvPr>
            <p:cNvSpPr/>
            <p:nvPr/>
          </p:nvSpPr>
          <p:spPr>
            <a:xfrm>
              <a:off x="10571926" y="2857650"/>
              <a:ext cx="85521" cy="249656"/>
            </a:xfrm>
            <a:custGeom>
              <a:avLst/>
              <a:gdLst>
                <a:gd name="connsiteX0" fmla="*/ 0 w 85522"/>
                <a:gd name="connsiteY0" fmla="*/ 0 h 249656"/>
                <a:gd name="connsiteX1" fmla="*/ 85522 w 85522"/>
                <a:gd name="connsiteY1" fmla="*/ 0 h 249656"/>
                <a:gd name="connsiteX2" fmla="*/ 85522 w 85522"/>
                <a:gd name="connsiteY2" fmla="*/ 249656 h 249656"/>
                <a:gd name="connsiteX3" fmla="*/ 0 w 85522"/>
                <a:gd name="connsiteY3" fmla="*/ 249656 h 249656"/>
              </a:gdLst>
              <a:ahLst/>
              <a:cxnLst>
                <a:cxn ang="0">
                  <a:pos x="connsiteX0" y="connsiteY0"/>
                </a:cxn>
                <a:cxn ang="0">
                  <a:pos x="connsiteX1" y="connsiteY1"/>
                </a:cxn>
                <a:cxn ang="0">
                  <a:pos x="connsiteX2" y="connsiteY2"/>
                </a:cxn>
                <a:cxn ang="0">
                  <a:pos x="connsiteX3" y="connsiteY3"/>
                </a:cxn>
              </a:cxnLst>
              <a:rect l="l" t="t" r="r" b="b"/>
              <a:pathLst>
                <a:path w="85522" h="249656">
                  <a:moveTo>
                    <a:pt x="0" y="0"/>
                  </a:moveTo>
                  <a:lnTo>
                    <a:pt x="85522" y="0"/>
                  </a:lnTo>
                  <a:lnTo>
                    <a:pt x="85522" y="249656"/>
                  </a:lnTo>
                  <a:lnTo>
                    <a:pt x="0" y="249656"/>
                  </a:lnTo>
                  <a:close/>
                </a:path>
              </a:pathLst>
            </a:custGeom>
            <a:solidFill>
              <a:schemeClr val="bg1"/>
            </a:solidFill>
            <a:ln w="0" cap="flat">
              <a:noFill/>
              <a:prstDash val="solid"/>
              <a:miter/>
            </a:ln>
          </p:spPr>
          <p:txBody>
            <a:bodyPr rtlCol="0" anchor="ctr"/>
            <a:lstStyle/>
            <a:p>
              <a:endParaRPr lang="pt-BR"/>
            </a:p>
          </p:txBody>
        </p:sp>
        <p:sp>
          <p:nvSpPr>
            <p:cNvPr id="39" name="Forma Livre 40">
              <a:extLst>
                <a:ext uri="{FF2B5EF4-FFF2-40B4-BE49-F238E27FC236}">
                  <a16:creationId xmlns:a16="http://schemas.microsoft.com/office/drawing/2014/main" id="{B47C1FA3-7888-9FFA-96BC-4D946A619A44}"/>
                </a:ext>
              </a:extLst>
            </p:cNvPr>
            <p:cNvSpPr/>
            <p:nvPr/>
          </p:nvSpPr>
          <p:spPr>
            <a:xfrm>
              <a:off x="10862701" y="3294546"/>
              <a:ext cx="250865" cy="85110"/>
            </a:xfrm>
            <a:custGeom>
              <a:avLst/>
              <a:gdLst>
                <a:gd name="connsiteX0" fmla="*/ 0 w 250865"/>
                <a:gd name="connsiteY0" fmla="*/ 0 h 85110"/>
                <a:gd name="connsiteX1" fmla="*/ 250865 w 250865"/>
                <a:gd name="connsiteY1" fmla="*/ 0 h 85110"/>
                <a:gd name="connsiteX2" fmla="*/ 250865 w 250865"/>
                <a:gd name="connsiteY2" fmla="*/ 85110 h 85110"/>
                <a:gd name="connsiteX3" fmla="*/ 0 w 250865"/>
                <a:gd name="connsiteY3" fmla="*/ 85110 h 85110"/>
              </a:gdLst>
              <a:ahLst/>
              <a:cxnLst>
                <a:cxn ang="0">
                  <a:pos x="connsiteX0" y="connsiteY0"/>
                </a:cxn>
                <a:cxn ang="0">
                  <a:pos x="connsiteX1" y="connsiteY1"/>
                </a:cxn>
                <a:cxn ang="0">
                  <a:pos x="connsiteX2" y="connsiteY2"/>
                </a:cxn>
                <a:cxn ang="0">
                  <a:pos x="connsiteX3" y="connsiteY3"/>
                </a:cxn>
              </a:cxnLst>
              <a:rect l="l" t="t" r="r" b="b"/>
              <a:pathLst>
                <a:path w="250865" h="85110">
                  <a:moveTo>
                    <a:pt x="0" y="0"/>
                  </a:moveTo>
                  <a:lnTo>
                    <a:pt x="250865" y="0"/>
                  </a:lnTo>
                  <a:lnTo>
                    <a:pt x="250865" y="85110"/>
                  </a:lnTo>
                  <a:lnTo>
                    <a:pt x="0" y="85110"/>
                  </a:lnTo>
                  <a:close/>
                </a:path>
              </a:pathLst>
            </a:custGeom>
            <a:solidFill>
              <a:schemeClr val="bg1"/>
            </a:solidFill>
            <a:ln w="0" cap="flat">
              <a:noFill/>
              <a:prstDash val="solid"/>
              <a:miter/>
            </a:ln>
          </p:spPr>
          <p:txBody>
            <a:bodyPr rtlCol="0" anchor="ctr"/>
            <a:lstStyle/>
            <a:p>
              <a:endParaRPr lang="pt-BR"/>
            </a:p>
          </p:txBody>
        </p:sp>
        <p:grpSp>
          <p:nvGrpSpPr>
            <p:cNvPr id="40" name="Gráfico 31">
              <a:extLst>
                <a:ext uri="{FF2B5EF4-FFF2-40B4-BE49-F238E27FC236}">
                  <a16:creationId xmlns:a16="http://schemas.microsoft.com/office/drawing/2014/main" id="{4C5777EE-0B29-BBE2-76F8-D9C644D7A3E7}"/>
                </a:ext>
              </a:extLst>
            </p:cNvPr>
            <p:cNvGrpSpPr/>
            <p:nvPr/>
          </p:nvGrpSpPr>
          <p:grpSpPr>
            <a:xfrm>
              <a:off x="9368227" y="3690366"/>
              <a:ext cx="1756627" cy="495227"/>
              <a:chOff x="9368223" y="3690375"/>
              <a:chExt cx="1756630" cy="495222"/>
            </a:xfrm>
            <a:solidFill>
              <a:srgbClr val="000000"/>
            </a:solidFill>
          </p:grpSpPr>
          <p:sp>
            <p:nvSpPr>
              <p:cNvPr id="41" name="Forma Livre 42">
                <a:extLst>
                  <a:ext uri="{FF2B5EF4-FFF2-40B4-BE49-F238E27FC236}">
                    <a16:creationId xmlns:a16="http://schemas.microsoft.com/office/drawing/2014/main" id="{FC92B9A6-11F2-3B20-DC0E-A160D06C933A}"/>
                  </a:ext>
                </a:extLst>
              </p:cNvPr>
              <p:cNvSpPr/>
              <p:nvPr/>
            </p:nvSpPr>
            <p:spPr>
              <a:xfrm>
                <a:off x="9368223" y="3690375"/>
                <a:ext cx="301950" cy="494887"/>
              </a:xfrm>
              <a:custGeom>
                <a:avLst/>
                <a:gdLst>
                  <a:gd name="connsiteX0" fmla="*/ 264549 w 301950"/>
                  <a:gd name="connsiteY0" fmla="*/ 160007 h 494886"/>
                  <a:gd name="connsiteX1" fmla="*/ 177316 w 301950"/>
                  <a:gd name="connsiteY1" fmla="*/ 127552 h 494886"/>
                  <a:gd name="connsiteX2" fmla="*/ 90083 w 301950"/>
                  <a:gd name="connsiteY2" fmla="*/ 163411 h 494886"/>
                  <a:gd name="connsiteX3" fmla="*/ 90083 w 301950"/>
                  <a:gd name="connsiteY3" fmla="*/ 0 h 494886"/>
                  <a:gd name="connsiteX4" fmla="*/ 0 w 301950"/>
                  <a:gd name="connsiteY4" fmla="*/ 0 h 494886"/>
                  <a:gd name="connsiteX5" fmla="*/ 0 w 301950"/>
                  <a:gd name="connsiteY5" fmla="*/ 490801 h 494886"/>
                  <a:gd name="connsiteX6" fmla="*/ 87233 w 301950"/>
                  <a:gd name="connsiteY6" fmla="*/ 490801 h 494886"/>
                  <a:gd name="connsiteX7" fmla="*/ 87233 w 301950"/>
                  <a:gd name="connsiteY7" fmla="*/ 456984 h 494886"/>
                  <a:gd name="connsiteX8" fmla="*/ 177316 w 301950"/>
                  <a:gd name="connsiteY8" fmla="*/ 494887 h 494886"/>
                  <a:gd name="connsiteX9" fmla="*/ 264549 w 301950"/>
                  <a:gd name="connsiteY9" fmla="*/ 462545 h 494886"/>
                  <a:gd name="connsiteX10" fmla="*/ 294995 w 301950"/>
                  <a:gd name="connsiteY10" fmla="*/ 402514 h 494886"/>
                  <a:gd name="connsiteX11" fmla="*/ 301951 w 301950"/>
                  <a:gd name="connsiteY11" fmla="*/ 310822 h 494886"/>
                  <a:gd name="connsiteX12" fmla="*/ 294995 w 301950"/>
                  <a:gd name="connsiteY12" fmla="*/ 219811 h 494886"/>
                  <a:gd name="connsiteX13" fmla="*/ 264549 w 301950"/>
                  <a:gd name="connsiteY13" fmla="*/ 159893 h 494886"/>
                  <a:gd name="connsiteX14" fmla="*/ 209815 w 301950"/>
                  <a:gd name="connsiteY14" fmla="*/ 351902 h 494886"/>
                  <a:gd name="connsiteX15" fmla="*/ 201832 w 301950"/>
                  <a:gd name="connsiteY15" fmla="*/ 383563 h 494886"/>
                  <a:gd name="connsiteX16" fmla="*/ 183132 w 301950"/>
                  <a:gd name="connsiteY16" fmla="*/ 406713 h 494886"/>
                  <a:gd name="connsiteX17" fmla="*/ 150861 w 301950"/>
                  <a:gd name="connsiteY17" fmla="*/ 414316 h 494886"/>
                  <a:gd name="connsiteX18" fmla="*/ 118705 w 301950"/>
                  <a:gd name="connsiteY18" fmla="*/ 406713 h 494886"/>
                  <a:gd name="connsiteX19" fmla="*/ 100004 w 301950"/>
                  <a:gd name="connsiteY19" fmla="*/ 383563 h 494886"/>
                  <a:gd name="connsiteX20" fmla="*/ 92022 w 301950"/>
                  <a:gd name="connsiteY20" fmla="*/ 351902 h 494886"/>
                  <a:gd name="connsiteX21" fmla="*/ 89969 w 301950"/>
                  <a:gd name="connsiteY21" fmla="*/ 310935 h 494886"/>
                  <a:gd name="connsiteX22" fmla="*/ 92022 w 301950"/>
                  <a:gd name="connsiteY22" fmla="*/ 269969 h 494886"/>
                  <a:gd name="connsiteX23" fmla="*/ 100004 w 301950"/>
                  <a:gd name="connsiteY23" fmla="*/ 238649 h 494886"/>
                  <a:gd name="connsiteX24" fmla="*/ 118705 w 301950"/>
                  <a:gd name="connsiteY24" fmla="*/ 215839 h 494886"/>
                  <a:gd name="connsiteX25" fmla="*/ 150861 w 301950"/>
                  <a:gd name="connsiteY25" fmla="*/ 208236 h 494886"/>
                  <a:gd name="connsiteX26" fmla="*/ 183132 w 301950"/>
                  <a:gd name="connsiteY26" fmla="*/ 215839 h 494886"/>
                  <a:gd name="connsiteX27" fmla="*/ 201832 w 301950"/>
                  <a:gd name="connsiteY27" fmla="*/ 238649 h 494886"/>
                  <a:gd name="connsiteX28" fmla="*/ 209815 w 301950"/>
                  <a:gd name="connsiteY28" fmla="*/ 269969 h 494886"/>
                  <a:gd name="connsiteX29" fmla="*/ 211867 w 301950"/>
                  <a:gd name="connsiteY29" fmla="*/ 310935 h 494886"/>
                  <a:gd name="connsiteX30" fmla="*/ 209815 w 301950"/>
                  <a:gd name="connsiteY30" fmla="*/ 351902 h 49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1950" h="494886">
                    <a:moveTo>
                      <a:pt x="264549" y="160007"/>
                    </a:moveTo>
                    <a:cubicBezTo>
                      <a:pt x="243795" y="138446"/>
                      <a:pt x="214718" y="127552"/>
                      <a:pt x="177316" y="127552"/>
                    </a:cubicBezTo>
                    <a:cubicBezTo>
                      <a:pt x="139914" y="127552"/>
                      <a:pt x="110837" y="139467"/>
                      <a:pt x="90083" y="163411"/>
                    </a:cubicBezTo>
                    <a:lnTo>
                      <a:pt x="90083" y="0"/>
                    </a:lnTo>
                    <a:lnTo>
                      <a:pt x="0" y="0"/>
                    </a:lnTo>
                    <a:lnTo>
                      <a:pt x="0" y="490801"/>
                    </a:lnTo>
                    <a:lnTo>
                      <a:pt x="87233" y="490801"/>
                    </a:lnTo>
                    <a:lnTo>
                      <a:pt x="87233" y="456984"/>
                    </a:lnTo>
                    <a:cubicBezTo>
                      <a:pt x="109811" y="482290"/>
                      <a:pt x="139914" y="494887"/>
                      <a:pt x="177316" y="494887"/>
                    </a:cubicBezTo>
                    <a:cubicBezTo>
                      <a:pt x="214718" y="494887"/>
                      <a:pt x="243795" y="484106"/>
                      <a:pt x="264549" y="462545"/>
                    </a:cubicBezTo>
                    <a:cubicBezTo>
                      <a:pt x="280285" y="446431"/>
                      <a:pt x="290434" y="426458"/>
                      <a:pt x="294995" y="402514"/>
                    </a:cubicBezTo>
                    <a:cubicBezTo>
                      <a:pt x="299556" y="378570"/>
                      <a:pt x="301951" y="348044"/>
                      <a:pt x="301951" y="310822"/>
                    </a:cubicBezTo>
                    <a:cubicBezTo>
                      <a:pt x="301951" y="273601"/>
                      <a:pt x="299670" y="243755"/>
                      <a:pt x="294995" y="219811"/>
                    </a:cubicBezTo>
                    <a:cubicBezTo>
                      <a:pt x="290320" y="195867"/>
                      <a:pt x="280171" y="175894"/>
                      <a:pt x="264549" y="159893"/>
                    </a:cubicBezTo>
                    <a:close/>
                    <a:moveTo>
                      <a:pt x="209815" y="351902"/>
                    </a:moveTo>
                    <a:cubicBezTo>
                      <a:pt x="208446" y="362682"/>
                      <a:pt x="205824" y="373236"/>
                      <a:pt x="201832" y="383563"/>
                    </a:cubicBezTo>
                    <a:cubicBezTo>
                      <a:pt x="197955" y="393889"/>
                      <a:pt x="191684" y="401606"/>
                      <a:pt x="183132" y="406713"/>
                    </a:cubicBezTo>
                    <a:cubicBezTo>
                      <a:pt x="174579" y="411819"/>
                      <a:pt x="163861" y="414316"/>
                      <a:pt x="150861" y="414316"/>
                    </a:cubicBezTo>
                    <a:cubicBezTo>
                      <a:pt x="137862" y="414316"/>
                      <a:pt x="127257" y="411819"/>
                      <a:pt x="118705" y="406713"/>
                    </a:cubicBezTo>
                    <a:cubicBezTo>
                      <a:pt x="110153" y="401606"/>
                      <a:pt x="103881" y="394003"/>
                      <a:pt x="100004" y="383563"/>
                    </a:cubicBezTo>
                    <a:cubicBezTo>
                      <a:pt x="96013" y="373236"/>
                      <a:pt x="93390" y="362682"/>
                      <a:pt x="92022" y="351902"/>
                    </a:cubicBezTo>
                    <a:cubicBezTo>
                      <a:pt x="90654" y="341121"/>
                      <a:pt x="89969" y="327390"/>
                      <a:pt x="89969" y="310935"/>
                    </a:cubicBezTo>
                    <a:cubicBezTo>
                      <a:pt x="89969" y="294481"/>
                      <a:pt x="90654" y="280750"/>
                      <a:pt x="92022" y="269969"/>
                    </a:cubicBezTo>
                    <a:cubicBezTo>
                      <a:pt x="93390" y="259189"/>
                      <a:pt x="96013" y="248748"/>
                      <a:pt x="100004" y="238649"/>
                    </a:cubicBezTo>
                    <a:cubicBezTo>
                      <a:pt x="103881" y="228549"/>
                      <a:pt x="110153" y="220946"/>
                      <a:pt x="118705" y="215839"/>
                    </a:cubicBezTo>
                    <a:cubicBezTo>
                      <a:pt x="127257" y="210846"/>
                      <a:pt x="137976" y="208236"/>
                      <a:pt x="150861" y="208236"/>
                    </a:cubicBezTo>
                    <a:cubicBezTo>
                      <a:pt x="163747" y="208236"/>
                      <a:pt x="174465" y="210733"/>
                      <a:pt x="183132" y="215839"/>
                    </a:cubicBezTo>
                    <a:cubicBezTo>
                      <a:pt x="191684" y="220946"/>
                      <a:pt x="197955" y="228549"/>
                      <a:pt x="201832" y="238649"/>
                    </a:cubicBezTo>
                    <a:cubicBezTo>
                      <a:pt x="205710" y="248748"/>
                      <a:pt x="208446" y="259189"/>
                      <a:pt x="209815" y="269969"/>
                    </a:cubicBezTo>
                    <a:cubicBezTo>
                      <a:pt x="211183" y="280750"/>
                      <a:pt x="211867" y="294481"/>
                      <a:pt x="211867" y="310935"/>
                    </a:cubicBezTo>
                    <a:cubicBezTo>
                      <a:pt x="211867" y="327390"/>
                      <a:pt x="211183" y="341121"/>
                      <a:pt x="209815" y="351902"/>
                    </a:cubicBezTo>
                    <a:close/>
                  </a:path>
                </a:pathLst>
              </a:custGeom>
              <a:solidFill>
                <a:schemeClr val="tx1">
                  <a:lumMod val="85000"/>
                  <a:lumOff val="15000"/>
                </a:schemeClr>
              </a:solidFill>
              <a:ln w="0" cap="flat">
                <a:noFill/>
                <a:prstDash val="solid"/>
                <a:miter/>
              </a:ln>
            </p:spPr>
            <p:txBody>
              <a:bodyPr rtlCol="0" anchor="ctr"/>
              <a:lstStyle/>
              <a:p>
                <a:endParaRPr lang="pt-BR"/>
              </a:p>
            </p:txBody>
          </p:sp>
          <p:sp>
            <p:nvSpPr>
              <p:cNvPr id="42" name="Forma Livre 43">
                <a:extLst>
                  <a:ext uri="{FF2B5EF4-FFF2-40B4-BE49-F238E27FC236}">
                    <a16:creationId xmlns:a16="http://schemas.microsoft.com/office/drawing/2014/main" id="{3BBDA705-E192-7EAC-5659-43302C48FDF6}"/>
                  </a:ext>
                </a:extLst>
              </p:cNvPr>
              <p:cNvSpPr/>
              <p:nvPr/>
            </p:nvSpPr>
            <p:spPr>
              <a:xfrm>
                <a:off x="9730383" y="3817700"/>
                <a:ext cx="298529" cy="366882"/>
              </a:xfrm>
              <a:custGeom>
                <a:avLst/>
                <a:gdLst>
                  <a:gd name="connsiteX0" fmla="*/ 144818 w 298529"/>
                  <a:gd name="connsiteY0" fmla="*/ 227 h 366881"/>
                  <a:gd name="connsiteX1" fmla="*/ 70356 w 298529"/>
                  <a:gd name="connsiteY1" fmla="*/ 11235 h 366881"/>
                  <a:gd name="connsiteX2" fmla="*/ 15280 w 298529"/>
                  <a:gd name="connsiteY2" fmla="*/ 51180 h 366881"/>
                  <a:gd name="connsiteX3" fmla="*/ 72067 w 298529"/>
                  <a:gd name="connsiteY3" fmla="*/ 107012 h 366881"/>
                  <a:gd name="connsiteX4" fmla="*/ 141283 w 298529"/>
                  <a:gd name="connsiteY4" fmla="*/ 76032 h 366881"/>
                  <a:gd name="connsiteX5" fmla="*/ 192596 w 298529"/>
                  <a:gd name="connsiteY5" fmla="*/ 89422 h 366881"/>
                  <a:gd name="connsiteX6" fmla="*/ 208560 w 298529"/>
                  <a:gd name="connsiteY6" fmla="*/ 132545 h 366881"/>
                  <a:gd name="connsiteX7" fmla="*/ 208560 w 298529"/>
                  <a:gd name="connsiteY7" fmla="*/ 150475 h 366881"/>
                  <a:gd name="connsiteX8" fmla="*/ 124748 w 298529"/>
                  <a:gd name="connsiteY8" fmla="*/ 150475 h 366881"/>
                  <a:gd name="connsiteX9" fmla="*/ 31928 w 298529"/>
                  <a:gd name="connsiteY9" fmla="*/ 179753 h 366881"/>
                  <a:gd name="connsiteX10" fmla="*/ 0 w 298529"/>
                  <a:gd name="connsiteY10" fmla="*/ 254536 h 366881"/>
                  <a:gd name="connsiteX11" fmla="*/ 29762 w 298529"/>
                  <a:gd name="connsiteY11" fmla="*/ 335220 h 366881"/>
                  <a:gd name="connsiteX12" fmla="*/ 121898 w 298529"/>
                  <a:gd name="connsiteY12" fmla="*/ 366881 h 366881"/>
                  <a:gd name="connsiteX13" fmla="*/ 172071 w 298529"/>
                  <a:gd name="connsiteY13" fmla="*/ 358938 h 366881"/>
                  <a:gd name="connsiteX14" fmla="*/ 210499 w 298529"/>
                  <a:gd name="connsiteY14" fmla="*/ 332383 h 366881"/>
                  <a:gd name="connsiteX15" fmla="*/ 210499 w 298529"/>
                  <a:gd name="connsiteY15" fmla="*/ 363363 h 366881"/>
                  <a:gd name="connsiteX16" fmla="*/ 298530 w 298529"/>
                  <a:gd name="connsiteY16" fmla="*/ 363363 h 366881"/>
                  <a:gd name="connsiteX17" fmla="*/ 298530 w 298529"/>
                  <a:gd name="connsiteY17" fmla="*/ 126871 h 366881"/>
                  <a:gd name="connsiteX18" fmla="*/ 144704 w 298529"/>
                  <a:gd name="connsiteY18" fmla="*/ 0 h 366881"/>
                  <a:gd name="connsiteX19" fmla="*/ 208560 w 298529"/>
                  <a:gd name="connsiteY19" fmla="*/ 231159 h 366881"/>
                  <a:gd name="connsiteX20" fmla="*/ 194649 w 298529"/>
                  <a:gd name="connsiteY20" fmla="*/ 276665 h 366881"/>
                  <a:gd name="connsiteX21" fmla="*/ 141283 w 298529"/>
                  <a:gd name="connsiteY21" fmla="*/ 293913 h 366881"/>
                  <a:gd name="connsiteX22" fmla="*/ 86549 w 298529"/>
                  <a:gd name="connsiteY22" fmla="*/ 253288 h 366881"/>
                  <a:gd name="connsiteX23" fmla="*/ 139914 w 298529"/>
                  <a:gd name="connsiteY23" fmla="*/ 211981 h 366881"/>
                  <a:gd name="connsiteX24" fmla="*/ 208560 w 298529"/>
                  <a:gd name="connsiteY24" fmla="*/ 211981 h 366881"/>
                  <a:gd name="connsiteX25" fmla="*/ 208560 w 298529"/>
                  <a:gd name="connsiteY25" fmla="*/ 231272 h 36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8529" h="366881">
                    <a:moveTo>
                      <a:pt x="144818" y="227"/>
                    </a:moveTo>
                    <a:cubicBezTo>
                      <a:pt x="114372" y="227"/>
                      <a:pt x="89513" y="3972"/>
                      <a:pt x="70356" y="11235"/>
                    </a:cubicBezTo>
                    <a:cubicBezTo>
                      <a:pt x="51199" y="18611"/>
                      <a:pt x="32841" y="31888"/>
                      <a:pt x="15280" y="51180"/>
                    </a:cubicBezTo>
                    <a:lnTo>
                      <a:pt x="72067" y="107012"/>
                    </a:lnTo>
                    <a:cubicBezTo>
                      <a:pt x="90083" y="86358"/>
                      <a:pt x="113117" y="76032"/>
                      <a:pt x="141283" y="76032"/>
                    </a:cubicBezTo>
                    <a:cubicBezTo>
                      <a:pt x="164887" y="76032"/>
                      <a:pt x="181877" y="80571"/>
                      <a:pt x="192596" y="89422"/>
                    </a:cubicBezTo>
                    <a:cubicBezTo>
                      <a:pt x="203201" y="98387"/>
                      <a:pt x="208560" y="112799"/>
                      <a:pt x="208560" y="132545"/>
                    </a:cubicBezTo>
                    <a:lnTo>
                      <a:pt x="208560" y="150475"/>
                    </a:lnTo>
                    <a:lnTo>
                      <a:pt x="124748" y="150475"/>
                    </a:lnTo>
                    <a:cubicBezTo>
                      <a:pt x="84040" y="150475"/>
                      <a:pt x="53138" y="160234"/>
                      <a:pt x="31928" y="179753"/>
                    </a:cubicBezTo>
                    <a:cubicBezTo>
                      <a:pt x="10719" y="199271"/>
                      <a:pt x="0" y="224237"/>
                      <a:pt x="0" y="254536"/>
                    </a:cubicBezTo>
                    <a:cubicBezTo>
                      <a:pt x="0" y="287672"/>
                      <a:pt x="9921" y="314453"/>
                      <a:pt x="29762" y="335220"/>
                    </a:cubicBezTo>
                    <a:cubicBezTo>
                      <a:pt x="50971" y="356328"/>
                      <a:pt x="81759" y="366881"/>
                      <a:pt x="121898" y="366881"/>
                    </a:cubicBezTo>
                    <a:cubicBezTo>
                      <a:pt x="142195" y="366881"/>
                      <a:pt x="158957" y="364271"/>
                      <a:pt x="172071" y="358938"/>
                    </a:cubicBezTo>
                    <a:cubicBezTo>
                      <a:pt x="185184" y="353717"/>
                      <a:pt x="198070" y="344753"/>
                      <a:pt x="210499" y="332383"/>
                    </a:cubicBezTo>
                    <a:lnTo>
                      <a:pt x="210499" y="363363"/>
                    </a:lnTo>
                    <a:lnTo>
                      <a:pt x="298530" y="363363"/>
                    </a:lnTo>
                    <a:lnTo>
                      <a:pt x="298530" y="126871"/>
                    </a:lnTo>
                    <a:cubicBezTo>
                      <a:pt x="298530" y="42328"/>
                      <a:pt x="247216" y="0"/>
                      <a:pt x="144704" y="0"/>
                    </a:cubicBezTo>
                    <a:close/>
                    <a:moveTo>
                      <a:pt x="208560" y="231159"/>
                    </a:moveTo>
                    <a:cubicBezTo>
                      <a:pt x="208560" y="253741"/>
                      <a:pt x="203885" y="268834"/>
                      <a:pt x="194649" y="276665"/>
                    </a:cubicBezTo>
                    <a:cubicBezTo>
                      <a:pt x="182676" y="288126"/>
                      <a:pt x="164887" y="293913"/>
                      <a:pt x="141283" y="293913"/>
                    </a:cubicBezTo>
                    <a:cubicBezTo>
                      <a:pt x="104793" y="293913"/>
                      <a:pt x="86549" y="280296"/>
                      <a:pt x="86549" y="253288"/>
                    </a:cubicBezTo>
                    <a:cubicBezTo>
                      <a:pt x="86549" y="226279"/>
                      <a:pt x="104337" y="211981"/>
                      <a:pt x="139914" y="211981"/>
                    </a:cubicBezTo>
                    <a:lnTo>
                      <a:pt x="208560" y="211981"/>
                    </a:lnTo>
                    <a:lnTo>
                      <a:pt x="208560" y="231272"/>
                    </a:lnTo>
                    <a:close/>
                  </a:path>
                </a:pathLst>
              </a:custGeom>
              <a:solidFill>
                <a:schemeClr val="tx1">
                  <a:lumMod val="85000"/>
                  <a:lumOff val="15000"/>
                </a:schemeClr>
              </a:solidFill>
              <a:ln w="0" cap="flat">
                <a:noFill/>
                <a:prstDash val="solid"/>
                <a:miter/>
              </a:ln>
            </p:spPr>
            <p:txBody>
              <a:bodyPr rtlCol="0" anchor="ctr"/>
              <a:lstStyle/>
              <a:p>
                <a:endParaRPr lang="pt-BR"/>
              </a:p>
            </p:txBody>
          </p:sp>
          <p:sp>
            <p:nvSpPr>
              <p:cNvPr id="43" name="Forma Livre 44">
                <a:extLst>
                  <a:ext uri="{FF2B5EF4-FFF2-40B4-BE49-F238E27FC236}">
                    <a16:creationId xmlns:a16="http://schemas.microsoft.com/office/drawing/2014/main" id="{42D19290-4CDA-E419-153E-FACE33ABA609}"/>
                  </a:ext>
                </a:extLst>
              </p:cNvPr>
              <p:cNvSpPr/>
              <p:nvPr/>
            </p:nvSpPr>
            <p:spPr>
              <a:xfrm>
                <a:off x="10125950" y="3817814"/>
                <a:ext cx="300125" cy="363364"/>
              </a:xfrm>
              <a:custGeom>
                <a:avLst/>
                <a:gdLst>
                  <a:gd name="connsiteX0" fmla="*/ 178114 w 300126"/>
                  <a:gd name="connsiteY0" fmla="*/ 114 h 363363"/>
                  <a:gd name="connsiteX1" fmla="*/ 88031 w 300126"/>
                  <a:gd name="connsiteY1" fmla="*/ 37335 h 363363"/>
                  <a:gd name="connsiteX2" fmla="*/ 88031 w 300126"/>
                  <a:gd name="connsiteY2" fmla="*/ 4199 h 363363"/>
                  <a:gd name="connsiteX3" fmla="*/ 0 w 300126"/>
                  <a:gd name="connsiteY3" fmla="*/ 4199 h 363363"/>
                  <a:gd name="connsiteX4" fmla="*/ 0 w 300126"/>
                  <a:gd name="connsiteY4" fmla="*/ 363363 h 363363"/>
                  <a:gd name="connsiteX5" fmla="*/ 90083 w 300126"/>
                  <a:gd name="connsiteY5" fmla="*/ 363363 h 363363"/>
                  <a:gd name="connsiteX6" fmla="*/ 90083 w 300126"/>
                  <a:gd name="connsiteY6" fmla="*/ 146162 h 363363"/>
                  <a:gd name="connsiteX7" fmla="*/ 107758 w 300126"/>
                  <a:gd name="connsiteY7" fmla="*/ 96572 h 363363"/>
                  <a:gd name="connsiteX8" fmla="*/ 150405 w 300126"/>
                  <a:gd name="connsiteY8" fmla="*/ 80684 h 363363"/>
                  <a:gd name="connsiteX9" fmla="*/ 192368 w 300126"/>
                  <a:gd name="connsiteY9" fmla="*/ 96572 h 363363"/>
                  <a:gd name="connsiteX10" fmla="*/ 210043 w 300126"/>
                  <a:gd name="connsiteY10" fmla="*/ 146162 h 363363"/>
                  <a:gd name="connsiteX11" fmla="*/ 210043 w 300126"/>
                  <a:gd name="connsiteY11" fmla="*/ 363363 h 363363"/>
                  <a:gd name="connsiteX12" fmla="*/ 300126 w 300126"/>
                  <a:gd name="connsiteY12" fmla="*/ 363363 h 363363"/>
                  <a:gd name="connsiteX13" fmla="*/ 300126 w 300126"/>
                  <a:gd name="connsiteY13" fmla="*/ 133793 h 363363"/>
                  <a:gd name="connsiteX14" fmla="*/ 263409 w 300126"/>
                  <a:gd name="connsiteY14" fmla="*/ 31774 h 363363"/>
                  <a:gd name="connsiteX15" fmla="*/ 178228 w 300126"/>
                  <a:gd name="connsiteY15" fmla="*/ 0 h 36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0126" h="363363">
                    <a:moveTo>
                      <a:pt x="178114" y="114"/>
                    </a:moveTo>
                    <a:cubicBezTo>
                      <a:pt x="141625" y="114"/>
                      <a:pt x="111635" y="12483"/>
                      <a:pt x="88031" y="37335"/>
                    </a:cubicBezTo>
                    <a:lnTo>
                      <a:pt x="88031" y="4199"/>
                    </a:lnTo>
                    <a:lnTo>
                      <a:pt x="0" y="4199"/>
                    </a:lnTo>
                    <a:lnTo>
                      <a:pt x="0" y="363363"/>
                    </a:lnTo>
                    <a:lnTo>
                      <a:pt x="90083" y="363363"/>
                    </a:lnTo>
                    <a:lnTo>
                      <a:pt x="90083" y="146162"/>
                    </a:lnTo>
                    <a:cubicBezTo>
                      <a:pt x="90083" y="123693"/>
                      <a:pt x="96013" y="107125"/>
                      <a:pt x="107758" y="96572"/>
                    </a:cubicBezTo>
                    <a:cubicBezTo>
                      <a:pt x="119503" y="86018"/>
                      <a:pt x="133757" y="80684"/>
                      <a:pt x="150405" y="80684"/>
                    </a:cubicBezTo>
                    <a:cubicBezTo>
                      <a:pt x="167053" y="80684"/>
                      <a:pt x="180509" y="86018"/>
                      <a:pt x="192368" y="96572"/>
                    </a:cubicBezTo>
                    <a:cubicBezTo>
                      <a:pt x="204113" y="107125"/>
                      <a:pt x="210043" y="123693"/>
                      <a:pt x="210043" y="146162"/>
                    </a:cubicBezTo>
                    <a:lnTo>
                      <a:pt x="210043" y="363363"/>
                    </a:lnTo>
                    <a:lnTo>
                      <a:pt x="300126" y="363363"/>
                    </a:lnTo>
                    <a:lnTo>
                      <a:pt x="300126" y="133793"/>
                    </a:lnTo>
                    <a:cubicBezTo>
                      <a:pt x="300126" y="90103"/>
                      <a:pt x="287925" y="56173"/>
                      <a:pt x="263409" y="31774"/>
                    </a:cubicBezTo>
                    <a:cubicBezTo>
                      <a:pt x="242199" y="10667"/>
                      <a:pt x="213806" y="0"/>
                      <a:pt x="178228" y="0"/>
                    </a:cubicBezTo>
                    <a:close/>
                  </a:path>
                </a:pathLst>
              </a:custGeom>
              <a:solidFill>
                <a:schemeClr val="tx1">
                  <a:lumMod val="85000"/>
                  <a:lumOff val="15000"/>
                </a:schemeClr>
              </a:solidFill>
              <a:ln w="0" cap="flat">
                <a:noFill/>
                <a:prstDash val="solid"/>
                <a:miter/>
              </a:ln>
            </p:spPr>
            <p:txBody>
              <a:bodyPr rtlCol="0" anchor="ctr"/>
              <a:lstStyle/>
              <a:p>
                <a:endParaRPr lang="pt-BR"/>
              </a:p>
            </p:txBody>
          </p:sp>
          <p:sp>
            <p:nvSpPr>
              <p:cNvPr id="44" name="Forma Livre 45">
                <a:extLst>
                  <a:ext uri="{FF2B5EF4-FFF2-40B4-BE49-F238E27FC236}">
                    <a16:creationId xmlns:a16="http://schemas.microsoft.com/office/drawing/2014/main" id="{B9B89BEF-0329-B7AE-7342-26707AEE5660}"/>
                  </a:ext>
                </a:extLst>
              </p:cNvPr>
              <p:cNvSpPr/>
              <p:nvPr/>
            </p:nvSpPr>
            <p:spPr>
              <a:xfrm>
                <a:off x="10504867" y="3817921"/>
                <a:ext cx="280626" cy="367676"/>
              </a:xfrm>
              <a:custGeom>
                <a:avLst/>
                <a:gdLst>
                  <a:gd name="connsiteX0" fmla="*/ 161466 w 280626"/>
                  <a:gd name="connsiteY0" fmla="*/ 80684 h 367675"/>
                  <a:gd name="connsiteX1" fmla="*/ 219621 w 280626"/>
                  <a:gd name="connsiteY1" fmla="*/ 108941 h 367675"/>
                  <a:gd name="connsiteX2" fmla="*/ 280627 w 280626"/>
                  <a:gd name="connsiteY2" fmla="*/ 48229 h 367675"/>
                  <a:gd name="connsiteX3" fmla="*/ 161466 w 280626"/>
                  <a:gd name="connsiteY3" fmla="*/ 0 h 367675"/>
                  <a:gd name="connsiteX4" fmla="*/ 117108 w 280626"/>
                  <a:gd name="connsiteY4" fmla="*/ 4880 h 367675"/>
                  <a:gd name="connsiteX5" fmla="*/ 73777 w 280626"/>
                  <a:gd name="connsiteY5" fmla="*/ 22809 h 367675"/>
                  <a:gd name="connsiteX6" fmla="*/ 36033 w 280626"/>
                  <a:gd name="connsiteY6" fmla="*/ 55946 h 367675"/>
                  <a:gd name="connsiteX7" fmla="*/ 10035 w 280626"/>
                  <a:gd name="connsiteY7" fmla="*/ 108714 h 367675"/>
                  <a:gd name="connsiteX8" fmla="*/ 0 w 280626"/>
                  <a:gd name="connsiteY8" fmla="*/ 183497 h 367675"/>
                  <a:gd name="connsiteX9" fmla="*/ 10035 w 280626"/>
                  <a:gd name="connsiteY9" fmla="*/ 258281 h 367675"/>
                  <a:gd name="connsiteX10" fmla="*/ 36033 w 280626"/>
                  <a:gd name="connsiteY10" fmla="*/ 311389 h 367675"/>
                  <a:gd name="connsiteX11" fmla="*/ 73777 w 280626"/>
                  <a:gd name="connsiteY11" fmla="*/ 344526 h 367675"/>
                  <a:gd name="connsiteX12" fmla="*/ 117108 w 280626"/>
                  <a:gd name="connsiteY12" fmla="*/ 362455 h 367675"/>
                  <a:gd name="connsiteX13" fmla="*/ 161466 w 280626"/>
                  <a:gd name="connsiteY13" fmla="*/ 367675 h 367675"/>
                  <a:gd name="connsiteX14" fmla="*/ 280627 w 280626"/>
                  <a:gd name="connsiteY14" fmla="*/ 318766 h 367675"/>
                  <a:gd name="connsiteX15" fmla="*/ 219621 w 280626"/>
                  <a:gd name="connsiteY15" fmla="*/ 258735 h 367675"/>
                  <a:gd name="connsiteX16" fmla="*/ 161466 w 280626"/>
                  <a:gd name="connsiteY16" fmla="*/ 286991 h 367675"/>
                  <a:gd name="connsiteX17" fmla="*/ 110153 w 280626"/>
                  <a:gd name="connsiteY17" fmla="*/ 263501 h 367675"/>
                  <a:gd name="connsiteX18" fmla="*/ 90083 w 280626"/>
                  <a:gd name="connsiteY18" fmla="*/ 183497 h 367675"/>
                  <a:gd name="connsiteX19" fmla="*/ 110153 w 280626"/>
                  <a:gd name="connsiteY19" fmla="*/ 104175 h 367675"/>
                  <a:gd name="connsiteX20" fmla="*/ 161466 w 280626"/>
                  <a:gd name="connsiteY20" fmla="*/ 80798 h 3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0626" h="367675">
                    <a:moveTo>
                      <a:pt x="161466" y="80684"/>
                    </a:moveTo>
                    <a:cubicBezTo>
                      <a:pt x="182675" y="80684"/>
                      <a:pt x="202060" y="90103"/>
                      <a:pt x="219621" y="108941"/>
                    </a:cubicBezTo>
                    <a:lnTo>
                      <a:pt x="280627" y="48229"/>
                    </a:lnTo>
                    <a:cubicBezTo>
                      <a:pt x="249725" y="16114"/>
                      <a:pt x="209929" y="0"/>
                      <a:pt x="161466" y="0"/>
                    </a:cubicBezTo>
                    <a:cubicBezTo>
                      <a:pt x="146186" y="0"/>
                      <a:pt x="131476" y="1589"/>
                      <a:pt x="117108" y="4880"/>
                    </a:cubicBezTo>
                    <a:cubicBezTo>
                      <a:pt x="102741" y="8057"/>
                      <a:pt x="88373" y="14072"/>
                      <a:pt x="73777" y="22809"/>
                    </a:cubicBezTo>
                    <a:cubicBezTo>
                      <a:pt x="59181" y="31547"/>
                      <a:pt x="46638" y="42555"/>
                      <a:pt x="36033" y="55946"/>
                    </a:cubicBezTo>
                    <a:cubicBezTo>
                      <a:pt x="25429" y="69223"/>
                      <a:pt x="16762" y="86812"/>
                      <a:pt x="10035" y="108714"/>
                    </a:cubicBezTo>
                    <a:cubicBezTo>
                      <a:pt x="3307" y="130502"/>
                      <a:pt x="0" y="155468"/>
                      <a:pt x="0" y="183497"/>
                    </a:cubicBezTo>
                    <a:cubicBezTo>
                      <a:pt x="0" y="211527"/>
                      <a:pt x="3307" y="236492"/>
                      <a:pt x="10035" y="258281"/>
                    </a:cubicBezTo>
                    <a:cubicBezTo>
                      <a:pt x="16762" y="280069"/>
                      <a:pt x="25429" y="297772"/>
                      <a:pt x="36033" y="311389"/>
                    </a:cubicBezTo>
                    <a:cubicBezTo>
                      <a:pt x="46638" y="325007"/>
                      <a:pt x="59295" y="336015"/>
                      <a:pt x="73777" y="344526"/>
                    </a:cubicBezTo>
                    <a:cubicBezTo>
                      <a:pt x="88259" y="353037"/>
                      <a:pt x="102741" y="359051"/>
                      <a:pt x="117108" y="362455"/>
                    </a:cubicBezTo>
                    <a:cubicBezTo>
                      <a:pt x="131362" y="365860"/>
                      <a:pt x="146186" y="367675"/>
                      <a:pt x="161466" y="367675"/>
                    </a:cubicBezTo>
                    <a:cubicBezTo>
                      <a:pt x="209473" y="367675"/>
                      <a:pt x="249155" y="351334"/>
                      <a:pt x="280627" y="318766"/>
                    </a:cubicBezTo>
                    <a:lnTo>
                      <a:pt x="219621" y="258735"/>
                    </a:lnTo>
                    <a:cubicBezTo>
                      <a:pt x="202060" y="277572"/>
                      <a:pt x="182675" y="286991"/>
                      <a:pt x="161466" y="286991"/>
                    </a:cubicBezTo>
                    <a:cubicBezTo>
                      <a:pt x="140256" y="286991"/>
                      <a:pt x="123152" y="279161"/>
                      <a:pt x="110153" y="263501"/>
                    </a:cubicBezTo>
                    <a:cubicBezTo>
                      <a:pt x="96811" y="246933"/>
                      <a:pt x="90083" y="220265"/>
                      <a:pt x="90083" y="183497"/>
                    </a:cubicBezTo>
                    <a:cubicBezTo>
                      <a:pt x="90083" y="146730"/>
                      <a:pt x="96811" y="120743"/>
                      <a:pt x="110153" y="104175"/>
                    </a:cubicBezTo>
                    <a:cubicBezTo>
                      <a:pt x="123038" y="88514"/>
                      <a:pt x="140142" y="80798"/>
                      <a:pt x="161466" y="80798"/>
                    </a:cubicBezTo>
                    <a:close/>
                  </a:path>
                </a:pathLst>
              </a:custGeom>
              <a:solidFill>
                <a:schemeClr val="tx1">
                  <a:lumMod val="85000"/>
                  <a:lumOff val="15000"/>
                </a:schemeClr>
              </a:solidFill>
              <a:ln w="0" cap="flat">
                <a:noFill/>
                <a:prstDash val="solid"/>
                <a:miter/>
              </a:ln>
            </p:spPr>
            <p:txBody>
              <a:bodyPr rtlCol="0" anchor="ctr"/>
              <a:lstStyle/>
              <a:p>
                <a:endParaRPr lang="pt-BR"/>
              </a:p>
            </p:txBody>
          </p:sp>
          <p:sp>
            <p:nvSpPr>
              <p:cNvPr id="45" name="Forma Livre 46">
                <a:extLst>
                  <a:ext uri="{FF2B5EF4-FFF2-40B4-BE49-F238E27FC236}">
                    <a16:creationId xmlns:a16="http://schemas.microsoft.com/office/drawing/2014/main" id="{BCE22EB3-819C-1623-6BE0-B6B5A40FB131}"/>
                  </a:ext>
                </a:extLst>
              </p:cNvPr>
              <p:cNvSpPr/>
              <p:nvPr/>
            </p:nvSpPr>
            <p:spPr>
              <a:xfrm>
                <a:off x="10826324" y="3817691"/>
                <a:ext cx="298529" cy="366881"/>
              </a:xfrm>
              <a:custGeom>
                <a:avLst/>
                <a:gdLst>
                  <a:gd name="connsiteX0" fmla="*/ 144818 w 298529"/>
                  <a:gd name="connsiteY0" fmla="*/ 227 h 366881"/>
                  <a:gd name="connsiteX1" fmla="*/ 70356 w 298529"/>
                  <a:gd name="connsiteY1" fmla="*/ 11235 h 366881"/>
                  <a:gd name="connsiteX2" fmla="*/ 15280 w 298529"/>
                  <a:gd name="connsiteY2" fmla="*/ 51180 h 366881"/>
                  <a:gd name="connsiteX3" fmla="*/ 72067 w 298529"/>
                  <a:gd name="connsiteY3" fmla="*/ 107012 h 366881"/>
                  <a:gd name="connsiteX4" fmla="*/ 141283 w 298529"/>
                  <a:gd name="connsiteY4" fmla="*/ 76032 h 366881"/>
                  <a:gd name="connsiteX5" fmla="*/ 192596 w 298529"/>
                  <a:gd name="connsiteY5" fmla="*/ 89422 h 366881"/>
                  <a:gd name="connsiteX6" fmla="*/ 208560 w 298529"/>
                  <a:gd name="connsiteY6" fmla="*/ 132545 h 366881"/>
                  <a:gd name="connsiteX7" fmla="*/ 208560 w 298529"/>
                  <a:gd name="connsiteY7" fmla="*/ 150475 h 366881"/>
                  <a:gd name="connsiteX8" fmla="*/ 124748 w 298529"/>
                  <a:gd name="connsiteY8" fmla="*/ 150475 h 366881"/>
                  <a:gd name="connsiteX9" fmla="*/ 31928 w 298529"/>
                  <a:gd name="connsiteY9" fmla="*/ 179753 h 366881"/>
                  <a:gd name="connsiteX10" fmla="*/ 0 w 298529"/>
                  <a:gd name="connsiteY10" fmla="*/ 254536 h 366881"/>
                  <a:gd name="connsiteX11" fmla="*/ 29762 w 298529"/>
                  <a:gd name="connsiteY11" fmla="*/ 335220 h 366881"/>
                  <a:gd name="connsiteX12" fmla="*/ 121898 w 298529"/>
                  <a:gd name="connsiteY12" fmla="*/ 366881 h 366881"/>
                  <a:gd name="connsiteX13" fmla="*/ 172071 w 298529"/>
                  <a:gd name="connsiteY13" fmla="*/ 358938 h 366881"/>
                  <a:gd name="connsiteX14" fmla="*/ 210499 w 298529"/>
                  <a:gd name="connsiteY14" fmla="*/ 332383 h 366881"/>
                  <a:gd name="connsiteX15" fmla="*/ 210499 w 298529"/>
                  <a:gd name="connsiteY15" fmla="*/ 363363 h 366881"/>
                  <a:gd name="connsiteX16" fmla="*/ 298530 w 298529"/>
                  <a:gd name="connsiteY16" fmla="*/ 363363 h 366881"/>
                  <a:gd name="connsiteX17" fmla="*/ 298530 w 298529"/>
                  <a:gd name="connsiteY17" fmla="*/ 126871 h 366881"/>
                  <a:gd name="connsiteX18" fmla="*/ 144704 w 298529"/>
                  <a:gd name="connsiteY18" fmla="*/ 0 h 366881"/>
                  <a:gd name="connsiteX19" fmla="*/ 208560 w 298529"/>
                  <a:gd name="connsiteY19" fmla="*/ 231159 h 366881"/>
                  <a:gd name="connsiteX20" fmla="*/ 194649 w 298529"/>
                  <a:gd name="connsiteY20" fmla="*/ 276665 h 366881"/>
                  <a:gd name="connsiteX21" fmla="*/ 141283 w 298529"/>
                  <a:gd name="connsiteY21" fmla="*/ 293913 h 366881"/>
                  <a:gd name="connsiteX22" fmla="*/ 86548 w 298529"/>
                  <a:gd name="connsiteY22" fmla="*/ 253288 h 366881"/>
                  <a:gd name="connsiteX23" fmla="*/ 139914 w 298529"/>
                  <a:gd name="connsiteY23" fmla="*/ 211981 h 366881"/>
                  <a:gd name="connsiteX24" fmla="*/ 208560 w 298529"/>
                  <a:gd name="connsiteY24" fmla="*/ 211981 h 366881"/>
                  <a:gd name="connsiteX25" fmla="*/ 208560 w 298529"/>
                  <a:gd name="connsiteY25" fmla="*/ 231272 h 36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8529" h="366881">
                    <a:moveTo>
                      <a:pt x="144818" y="227"/>
                    </a:moveTo>
                    <a:cubicBezTo>
                      <a:pt x="114372" y="227"/>
                      <a:pt x="89513" y="3972"/>
                      <a:pt x="70356" y="11235"/>
                    </a:cubicBezTo>
                    <a:cubicBezTo>
                      <a:pt x="51199" y="18611"/>
                      <a:pt x="32841" y="31888"/>
                      <a:pt x="15280" y="51180"/>
                    </a:cubicBezTo>
                    <a:lnTo>
                      <a:pt x="72067" y="107012"/>
                    </a:lnTo>
                    <a:cubicBezTo>
                      <a:pt x="90084" y="86358"/>
                      <a:pt x="113117" y="76032"/>
                      <a:pt x="141283" y="76032"/>
                    </a:cubicBezTo>
                    <a:cubicBezTo>
                      <a:pt x="164887" y="76032"/>
                      <a:pt x="181877" y="80571"/>
                      <a:pt x="192596" y="89422"/>
                    </a:cubicBezTo>
                    <a:cubicBezTo>
                      <a:pt x="203201" y="98387"/>
                      <a:pt x="208560" y="112799"/>
                      <a:pt x="208560" y="132545"/>
                    </a:cubicBezTo>
                    <a:lnTo>
                      <a:pt x="208560" y="150475"/>
                    </a:lnTo>
                    <a:lnTo>
                      <a:pt x="124748" y="150475"/>
                    </a:lnTo>
                    <a:cubicBezTo>
                      <a:pt x="84040" y="150475"/>
                      <a:pt x="53138" y="160234"/>
                      <a:pt x="31928" y="179753"/>
                    </a:cubicBezTo>
                    <a:cubicBezTo>
                      <a:pt x="10719" y="199271"/>
                      <a:pt x="0" y="224237"/>
                      <a:pt x="0" y="254536"/>
                    </a:cubicBezTo>
                    <a:cubicBezTo>
                      <a:pt x="0" y="287672"/>
                      <a:pt x="9921" y="314453"/>
                      <a:pt x="29762" y="335220"/>
                    </a:cubicBezTo>
                    <a:cubicBezTo>
                      <a:pt x="50971" y="356328"/>
                      <a:pt x="81759" y="366881"/>
                      <a:pt x="121898" y="366881"/>
                    </a:cubicBezTo>
                    <a:cubicBezTo>
                      <a:pt x="142195" y="366881"/>
                      <a:pt x="158957" y="364271"/>
                      <a:pt x="172071" y="358938"/>
                    </a:cubicBezTo>
                    <a:cubicBezTo>
                      <a:pt x="185184" y="353717"/>
                      <a:pt x="198069" y="344753"/>
                      <a:pt x="210499" y="332383"/>
                    </a:cubicBezTo>
                    <a:lnTo>
                      <a:pt x="210499" y="363363"/>
                    </a:lnTo>
                    <a:lnTo>
                      <a:pt x="298530" y="363363"/>
                    </a:lnTo>
                    <a:lnTo>
                      <a:pt x="298530" y="126871"/>
                    </a:lnTo>
                    <a:cubicBezTo>
                      <a:pt x="298530" y="42328"/>
                      <a:pt x="247216" y="0"/>
                      <a:pt x="144704" y="0"/>
                    </a:cubicBezTo>
                    <a:close/>
                    <a:moveTo>
                      <a:pt x="208560" y="231159"/>
                    </a:moveTo>
                    <a:cubicBezTo>
                      <a:pt x="208560" y="253741"/>
                      <a:pt x="203885" y="268834"/>
                      <a:pt x="194649" y="276665"/>
                    </a:cubicBezTo>
                    <a:cubicBezTo>
                      <a:pt x="182676" y="288126"/>
                      <a:pt x="164887" y="293913"/>
                      <a:pt x="141283" y="293913"/>
                    </a:cubicBezTo>
                    <a:cubicBezTo>
                      <a:pt x="104793" y="293913"/>
                      <a:pt x="86548" y="280296"/>
                      <a:pt x="86548" y="253288"/>
                    </a:cubicBezTo>
                    <a:cubicBezTo>
                      <a:pt x="86548" y="226279"/>
                      <a:pt x="104337" y="211981"/>
                      <a:pt x="139914" y="211981"/>
                    </a:cubicBezTo>
                    <a:lnTo>
                      <a:pt x="208560" y="211981"/>
                    </a:lnTo>
                    <a:lnTo>
                      <a:pt x="208560" y="231272"/>
                    </a:lnTo>
                    <a:close/>
                  </a:path>
                </a:pathLst>
              </a:custGeom>
              <a:solidFill>
                <a:schemeClr val="tx1">
                  <a:lumMod val="85000"/>
                  <a:lumOff val="15000"/>
                </a:schemeClr>
              </a:solidFill>
              <a:ln w="0" cap="flat">
                <a:noFill/>
                <a:prstDash val="solid"/>
                <a:miter/>
              </a:ln>
            </p:spPr>
            <p:txBody>
              <a:bodyPr rtlCol="0" anchor="ctr"/>
              <a:lstStyle/>
              <a:p>
                <a:endParaRPr lang="pt-BR"/>
              </a:p>
            </p:txBody>
          </p:sp>
        </p:grpSp>
      </p:grpSp>
      <p:graphicFrame>
        <p:nvGraphicFramePr>
          <p:cNvPr id="66" name="Tabela 65">
            <a:extLst>
              <a:ext uri="{FF2B5EF4-FFF2-40B4-BE49-F238E27FC236}">
                <a16:creationId xmlns:a16="http://schemas.microsoft.com/office/drawing/2014/main" id="{8849563C-7006-4C76-477A-80BC5E4B7767}"/>
              </a:ext>
            </a:extLst>
          </p:cNvPr>
          <p:cNvGraphicFramePr>
            <a:graphicFrameLocks noGrp="1"/>
          </p:cNvGraphicFramePr>
          <p:nvPr>
            <p:extLst>
              <p:ext uri="{D42A27DB-BD31-4B8C-83A1-F6EECF244321}">
                <p14:modId xmlns:p14="http://schemas.microsoft.com/office/powerpoint/2010/main" val="2613842083"/>
              </p:ext>
            </p:extLst>
          </p:nvPr>
        </p:nvGraphicFramePr>
        <p:xfrm>
          <a:off x="6836288" y="3932767"/>
          <a:ext cx="4976443" cy="1447584"/>
        </p:xfrm>
        <a:graphic>
          <a:graphicData uri="http://schemas.openxmlformats.org/drawingml/2006/table">
            <a:tbl>
              <a:tblPr firstRow="1" bandRow="1">
                <a:effectLst>
                  <a:outerShdw blurRad="139700" dist="139700" dir="8400000" sx="103000" sy="103000" algn="tl" rotWithShape="0">
                    <a:prstClr val="black">
                      <a:alpha val="33000"/>
                    </a:prstClr>
                  </a:outerShdw>
                </a:effectLst>
                <a:tableStyleId>{F5AB1C69-6EDB-4FF4-983F-18BD219EF322}</a:tableStyleId>
              </a:tblPr>
              <a:tblGrid>
                <a:gridCol w="1283568">
                  <a:extLst>
                    <a:ext uri="{9D8B030D-6E8A-4147-A177-3AD203B41FA5}">
                      <a16:colId xmlns:a16="http://schemas.microsoft.com/office/drawing/2014/main" val="1202027878"/>
                    </a:ext>
                  </a:extLst>
                </a:gridCol>
                <a:gridCol w="1938341">
                  <a:extLst>
                    <a:ext uri="{9D8B030D-6E8A-4147-A177-3AD203B41FA5}">
                      <a16:colId xmlns:a16="http://schemas.microsoft.com/office/drawing/2014/main" val="3290355100"/>
                    </a:ext>
                  </a:extLst>
                </a:gridCol>
                <a:gridCol w="1754534">
                  <a:extLst>
                    <a:ext uri="{9D8B030D-6E8A-4147-A177-3AD203B41FA5}">
                      <a16:colId xmlns:a16="http://schemas.microsoft.com/office/drawing/2014/main" val="73407299"/>
                    </a:ext>
                  </a:extLst>
                </a:gridCol>
              </a:tblGrid>
              <a:tr h="819387">
                <a:tc>
                  <a:txBody>
                    <a:bodyPr/>
                    <a:lstStyle/>
                    <a:p>
                      <a:pPr algn="ctr" fontAlgn="b"/>
                      <a:r>
                        <a:rPr lang="pt-BR" sz="1400" b="1" i="0" u="none" strike="noStrike" dirty="0">
                          <a:solidFill>
                            <a:schemeClr val="bg1"/>
                          </a:solidFill>
                          <a:effectLst/>
                          <a:latin typeface="AMX" pitchFamily="2" charset="77"/>
                        </a:rPr>
                        <a:t>LIGHT + </a:t>
                      </a:r>
                    </a:p>
                    <a:p>
                      <a:pPr algn="ctr" fontAlgn="b"/>
                      <a:r>
                        <a:rPr lang="pt-BR" sz="1400" b="1" i="0" u="none" strike="noStrike" dirty="0">
                          <a:solidFill>
                            <a:schemeClr val="bg1"/>
                          </a:solidFill>
                          <a:effectLst/>
                          <a:latin typeface="AMX" pitchFamily="2" charset="77"/>
                        </a:rPr>
                        <a:t>PREMIUM</a:t>
                      </a:r>
                      <a:endParaRPr lang="pt-BR" sz="1200" b="1" i="0" u="none" strike="noStrike" dirty="0">
                        <a:solidFill>
                          <a:schemeClr val="bg1"/>
                        </a:solidFill>
                        <a:effectLst/>
                        <a:latin typeface="AMX" pitchFamily="2" charset="77"/>
                      </a:endParaRPr>
                    </a:p>
                  </a:txBody>
                  <a:tcPr marL="7620" marR="7620" marT="72000" marB="72000" anchor="ctr">
                    <a:lnL w="12700" cmpd="sng">
                      <a:noFill/>
                    </a:lnL>
                    <a:lnR w="12700" cmpd="sng">
                      <a:noFill/>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EAEAE"/>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Decoração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Esportes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Entretenimento</a:t>
                      </a:r>
                    </a:p>
                  </a:txBody>
                  <a:tcPr marL="137160" marR="0" marT="72000" marB="72000" anchor="ctr">
                    <a:lnL w="12700" cmpd="sng">
                      <a:noFill/>
                    </a:lnL>
                    <a:lnR w="28575" cap="flat" cmpd="sng" algn="ctr">
                      <a:solidFill>
                        <a:srgbClr val="E5E5E5"/>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err="1">
                          <a:solidFill>
                            <a:srgbClr val="262626"/>
                          </a:solidFill>
                          <a:effectLst/>
                          <a:latin typeface="AMX" pitchFamily="2" charset="77"/>
                        </a:rPr>
                        <a:t>Lifestyle</a:t>
                      </a:r>
                      <a:endParaRPr lang="pt-BR" sz="1400" b="0" i="0" u="none" strike="noStrike" dirty="0">
                        <a:solidFill>
                          <a:srgbClr val="262626"/>
                        </a:solidFill>
                        <a:effectLst/>
                        <a:latin typeface="AMX"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Viagem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Mulher</a:t>
                      </a:r>
                    </a:p>
                  </a:txBody>
                  <a:tcPr marL="137160" marR="0" marT="72000" marB="72000" anchor="ctr">
                    <a:lnL w="28575" cap="flat" cmpd="sng" algn="ctr">
                      <a:solidFill>
                        <a:srgbClr val="E5E5E5"/>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1252918012"/>
                  </a:ext>
                </a:extLst>
              </a:tr>
              <a:tr h="62819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pt-BR" sz="1400" b="1" i="0" u="none" strike="noStrike" dirty="0">
                          <a:solidFill>
                            <a:schemeClr val="bg1"/>
                          </a:solidFill>
                          <a:effectLst/>
                          <a:latin typeface="AMX" pitchFamily="2" charset="77"/>
                        </a:rPr>
                        <a:t>PREMIUM</a:t>
                      </a:r>
                      <a:endParaRPr lang="pt-BR" sz="1200" b="1" i="0" u="none" strike="noStrike" dirty="0">
                        <a:solidFill>
                          <a:schemeClr val="bg1"/>
                        </a:solidFill>
                        <a:effectLst/>
                        <a:latin typeface="AMX" pitchFamily="2" charset="77"/>
                      </a:endParaRPr>
                    </a:p>
                  </a:txBody>
                  <a:tcPr marL="7620" marR="7620" marT="72000" marB="72000"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EAEAE"/>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Atualidades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TV e Celebridades</a:t>
                      </a:r>
                    </a:p>
                  </a:txBody>
                  <a:tcPr marL="137160" marR="0" marT="72000" marB="72000" anchor="ctr">
                    <a:lnL w="12700" cmpd="sng">
                      <a:noFill/>
                    </a:lnL>
                    <a:lnR w="28575" cap="flat" cmpd="sng" algn="ctr">
                      <a:solidFill>
                        <a:srgbClr val="E5E5E5"/>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5E5E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Infantil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400" b="0" i="0" u="none" strike="noStrike" dirty="0">
                          <a:solidFill>
                            <a:srgbClr val="262626"/>
                          </a:solidFill>
                          <a:effectLst/>
                          <a:latin typeface="AMX" pitchFamily="2" charset="77"/>
                        </a:rPr>
                        <a:t>Curiosidades</a:t>
                      </a:r>
                    </a:p>
                  </a:txBody>
                  <a:tcPr marL="137160" marR="0" marT="72000" marB="72000" anchor="ctr">
                    <a:lnL w="28575" cap="flat" cmpd="sng" algn="ctr">
                      <a:solidFill>
                        <a:srgbClr val="E5E5E5"/>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5E5E5"/>
                    </a:solidFill>
                  </a:tcPr>
                </a:tc>
                <a:extLst>
                  <a:ext uri="{0D108BD9-81ED-4DB2-BD59-A6C34878D82A}">
                    <a16:rowId xmlns:a16="http://schemas.microsoft.com/office/drawing/2014/main" val="2457903226"/>
                  </a:ext>
                </a:extLst>
              </a:tr>
            </a:tbl>
          </a:graphicData>
        </a:graphic>
      </p:graphicFrame>
      <p:sp>
        <p:nvSpPr>
          <p:cNvPr id="6" name="Retângulo 5">
            <a:extLst>
              <a:ext uri="{FF2B5EF4-FFF2-40B4-BE49-F238E27FC236}">
                <a16:creationId xmlns:a16="http://schemas.microsoft.com/office/drawing/2014/main" id="{F4BEBE9C-13A2-FE6D-5D0B-E45193B9F058}"/>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pPr algn="ctr"/>
            <a:r>
              <a:rPr lang="pt-BR" b="1" dirty="0">
                <a:solidFill>
                  <a:srgbClr val="CA5441"/>
                </a:solidFill>
                <a:latin typeface="AMX" pitchFamily="2" charset="77"/>
              </a:rPr>
              <a:t>Cultura </a:t>
            </a:r>
            <a:r>
              <a:rPr lang="pt-BR" dirty="0">
                <a:solidFill>
                  <a:srgbClr val="AEAEAE"/>
                </a:solidFill>
                <a:latin typeface="AMX" pitchFamily="2" charset="77"/>
              </a:rPr>
              <a:t>|  Segurança | Comodidade | Entretenimento | Saúde e bem-estar</a:t>
            </a:r>
            <a:endParaRPr lang="pt-BR" sz="1200" dirty="0">
              <a:solidFill>
                <a:srgbClr val="AEAEAE"/>
              </a:solidFill>
              <a:latin typeface="AMX" pitchFamily="2" charset="0"/>
            </a:endParaRPr>
          </a:p>
        </p:txBody>
      </p:sp>
      <p:sp>
        <p:nvSpPr>
          <p:cNvPr id="7" name="Retângulo 6">
            <a:extLst>
              <a:ext uri="{FF2B5EF4-FFF2-40B4-BE49-F238E27FC236}">
                <a16:creationId xmlns:a16="http://schemas.microsoft.com/office/drawing/2014/main" id="{001508F3-EC42-6242-822C-1373F8613FDF}"/>
              </a:ext>
            </a:extLst>
          </p:cNvPr>
          <p:cNvSpPr/>
          <p:nvPr/>
        </p:nvSpPr>
        <p:spPr>
          <a:xfrm>
            <a:off x="2038400" y="-72272"/>
            <a:ext cx="1387237"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Cultura</a:t>
            </a:r>
            <a:endParaRPr lang="pt-BR" sz="1200" dirty="0">
              <a:solidFill>
                <a:srgbClr val="E5E5E5"/>
              </a:solidFill>
              <a:latin typeface="AMX" pitchFamily="2" charset="0"/>
            </a:endParaRPr>
          </a:p>
        </p:txBody>
      </p:sp>
      <p:pic>
        <p:nvPicPr>
          <p:cNvPr id="8" name="Gráfico 7" descr="Drama estrutura de tópicos">
            <a:extLst>
              <a:ext uri="{FF2B5EF4-FFF2-40B4-BE49-F238E27FC236}">
                <a16:creationId xmlns:a16="http://schemas.microsoft.com/office/drawing/2014/main" id="{D1EE14FA-5828-51AA-A888-A0B2E8822E1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80438" y="79670"/>
            <a:ext cx="478395" cy="478395"/>
          </a:xfrm>
          <a:prstGeom prst="rect">
            <a:avLst/>
          </a:prstGeom>
        </p:spPr>
      </p:pic>
      <p:sp>
        <p:nvSpPr>
          <p:cNvPr id="4" name="CaixaDeTexto 3">
            <a:extLst>
              <a:ext uri="{FF2B5EF4-FFF2-40B4-BE49-F238E27FC236}">
                <a16:creationId xmlns:a16="http://schemas.microsoft.com/office/drawing/2014/main" id="{B9B3FAFE-FE7F-316D-637F-3EDEEFE9243F}"/>
              </a:ext>
            </a:extLst>
          </p:cNvPr>
          <p:cNvSpPr txBox="1"/>
          <p:nvPr/>
        </p:nvSpPr>
        <p:spPr>
          <a:xfrm>
            <a:off x="2989925" y="2737032"/>
            <a:ext cx="8975205" cy="1092607"/>
          </a:xfrm>
          <a:prstGeom prst="rect">
            <a:avLst/>
          </a:prstGeom>
          <a:noFill/>
        </p:spPr>
        <p:txBody>
          <a:bodyPr wrap="square">
            <a:spAutoFit/>
          </a:bodyPr>
          <a:lstStyle/>
          <a:p>
            <a:pPr>
              <a:spcAft>
                <a:spcPts val="600"/>
              </a:spcAft>
            </a:pPr>
            <a:r>
              <a:rPr lang="pt-BR" sz="2000" b="1" dirty="0">
                <a:solidFill>
                  <a:srgbClr val="E5E5E5"/>
                </a:solidFill>
                <a:latin typeface="AMX Medium" pitchFamily="2" charset="0"/>
              </a:rPr>
              <a:t>Claro banca</a:t>
            </a:r>
            <a:endParaRPr lang="pt-BR" sz="2000" dirty="0">
              <a:solidFill>
                <a:srgbClr val="E5E5E5"/>
              </a:solidFill>
              <a:latin typeface="AMX Medium" pitchFamily="2" charset="0"/>
            </a:endParaRPr>
          </a:p>
          <a:p>
            <a:pPr>
              <a:spcAft>
                <a:spcPts val="1800"/>
              </a:spcAft>
            </a:pPr>
            <a:r>
              <a:rPr lang="pt-BR" sz="2000" dirty="0">
                <a:solidFill>
                  <a:srgbClr val="E5E5E5"/>
                </a:solidFill>
                <a:latin typeface="AMX Medium" pitchFamily="2" charset="0"/>
              </a:rPr>
              <a:t>Uma banca digital onde o cliente pode ler as principais revistas e jornais do país através do smartphone, tablet ou até no computador. São centenas de</a:t>
            </a:r>
          </a:p>
        </p:txBody>
      </p:sp>
    </p:spTree>
    <p:extLst>
      <p:ext uri="{BB962C8B-B14F-4D97-AF65-F5344CB8AC3E}">
        <p14:creationId xmlns:p14="http://schemas.microsoft.com/office/powerpoint/2010/main" val="4992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50"/>
                                        <p:tgtEl>
                                          <p:spTgt spid="29"/>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25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BA680-61D1-9317-48D0-47D0BE1AF71A}"/>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ACFE467F-9817-C50A-A63A-EC2EC24FB997}"/>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016820E5-4D64-D1F0-3A0B-4177B47FC55F}"/>
              </a:ext>
            </a:extLst>
          </p:cNvPr>
          <p:cNvSpPr txBox="1"/>
          <p:nvPr/>
        </p:nvSpPr>
        <p:spPr>
          <a:xfrm>
            <a:off x="2195356" y="1477649"/>
            <a:ext cx="7801286" cy="954107"/>
          </a:xfrm>
          <a:prstGeom prst="rect">
            <a:avLst/>
          </a:prstGeom>
          <a:noFill/>
        </p:spPr>
        <p:txBody>
          <a:bodyPr wrap="square" rtlCol="0">
            <a:spAutoFit/>
          </a:bodyPr>
          <a:lstStyle/>
          <a:p>
            <a:pPr algn="ctr"/>
            <a:r>
              <a:rPr lang="pt-BR" sz="2800" dirty="0">
                <a:solidFill>
                  <a:srgbClr val="E5E5E5"/>
                </a:solidFill>
                <a:latin typeface="AMX Black" pitchFamily="2" charset="0"/>
              </a:rPr>
              <a:t>Para quem quer ficar antenado nas principais notícias e acontecimentos do mundo </a:t>
            </a:r>
          </a:p>
        </p:txBody>
      </p:sp>
      <p:sp>
        <p:nvSpPr>
          <p:cNvPr id="5" name="CaixaDeTexto 4">
            <a:extLst>
              <a:ext uri="{FF2B5EF4-FFF2-40B4-BE49-F238E27FC236}">
                <a16:creationId xmlns:a16="http://schemas.microsoft.com/office/drawing/2014/main" id="{3C337478-F54E-BD56-8A4D-8DE5E19BE9F7}"/>
              </a:ext>
            </a:extLst>
          </p:cNvPr>
          <p:cNvSpPr txBox="1"/>
          <p:nvPr/>
        </p:nvSpPr>
        <p:spPr>
          <a:xfrm>
            <a:off x="2837527" y="2828406"/>
            <a:ext cx="7546550" cy="1554272"/>
          </a:xfrm>
          <a:prstGeom prst="rect">
            <a:avLst/>
          </a:prstGeom>
          <a:noFill/>
        </p:spPr>
        <p:txBody>
          <a:bodyPr wrap="square">
            <a:spAutoFit/>
          </a:bodyPr>
          <a:lstStyle/>
          <a:p>
            <a:pPr>
              <a:spcAft>
                <a:spcPts val="1800"/>
              </a:spcAft>
            </a:pPr>
            <a:r>
              <a:rPr lang="pt-BR" sz="2000" b="1" dirty="0">
                <a:solidFill>
                  <a:srgbClr val="E5E5E5"/>
                </a:solidFill>
                <a:latin typeface="AMX Medium" pitchFamily="2" charset="0"/>
              </a:rPr>
              <a:t>Revista Exame - Áudio notícias</a:t>
            </a:r>
            <a:endParaRPr lang="pt-BR" sz="2000" dirty="0">
              <a:solidFill>
                <a:srgbClr val="E5E5E5"/>
              </a:solidFill>
              <a:latin typeface="AMX Medium" pitchFamily="2" charset="0"/>
            </a:endParaRPr>
          </a:p>
          <a:p>
            <a:pPr>
              <a:spcAft>
                <a:spcPts val="1800"/>
              </a:spcAft>
            </a:pPr>
            <a:r>
              <a:rPr lang="pt-BR" sz="2000" dirty="0">
                <a:solidFill>
                  <a:srgbClr val="E5E5E5"/>
                </a:solidFill>
                <a:latin typeface="AMX Medium" pitchFamily="2" charset="0"/>
              </a:rPr>
              <a:t>Serviço de áudio notícias com conteúdo jornalístico premium, acessível via telefone fixo, para o cliente ficar por dentro de tudo o que acontece no Brasil e no mundo.</a:t>
            </a:r>
          </a:p>
        </p:txBody>
      </p:sp>
      <p:sp>
        <p:nvSpPr>
          <p:cNvPr id="67" name="Gráfico 8">
            <a:extLst>
              <a:ext uri="{FF2B5EF4-FFF2-40B4-BE49-F238E27FC236}">
                <a16:creationId xmlns:a16="http://schemas.microsoft.com/office/drawing/2014/main" id="{D324EF2A-FCD6-CB86-0FF6-8F60EB03C179}"/>
              </a:ext>
            </a:extLst>
          </p:cNvPr>
          <p:cNvSpPr/>
          <p:nvPr/>
        </p:nvSpPr>
        <p:spPr>
          <a:xfrm>
            <a:off x="547570" y="3162067"/>
            <a:ext cx="2011263" cy="328620"/>
          </a:xfrm>
          <a:custGeom>
            <a:avLst/>
            <a:gdLst>
              <a:gd name="connsiteX0" fmla="*/ 761698 w 5119635"/>
              <a:gd name="connsiteY0" fmla="*/ 806837 h 836497"/>
              <a:gd name="connsiteX1" fmla="*/ 761698 w 5119635"/>
              <a:gd name="connsiteY1" fmla="*/ 792930 h 836497"/>
              <a:gd name="connsiteX2" fmla="*/ 1153071 w 5119635"/>
              <a:gd name="connsiteY2" fmla="*/ 466413 h 836497"/>
              <a:gd name="connsiteX3" fmla="*/ 915241 w 5119635"/>
              <a:gd name="connsiteY3" fmla="*/ 121323 h 836497"/>
              <a:gd name="connsiteX4" fmla="*/ 781200 w 5119635"/>
              <a:gd name="connsiteY4" fmla="*/ 37217 h 836497"/>
              <a:gd name="connsiteX5" fmla="*/ 781200 w 5119635"/>
              <a:gd name="connsiteY5" fmla="*/ 23406 h 836497"/>
              <a:gd name="connsiteX6" fmla="*/ 1291868 w 5119635"/>
              <a:gd name="connsiteY6" fmla="*/ 23406 h 836497"/>
              <a:gd name="connsiteX7" fmla="*/ 1291868 w 5119635"/>
              <a:gd name="connsiteY7" fmla="*/ 37217 h 836497"/>
              <a:gd name="connsiteX8" fmla="*/ 1223849 w 5119635"/>
              <a:gd name="connsiteY8" fmla="*/ 88747 h 836497"/>
              <a:gd name="connsiteX9" fmla="*/ 1249059 w 5119635"/>
              <a:gd name="connsiteY9" fmla="*/ 153994 h 836497"/>
              <a:gd name="connsiteX10" fmla="*/ 1363217 w 5119635"/>
              <a:gd name="connsiteY10" fmla="*/ 321634 h 836497"/>
              <a:gd name="connsiteX11" fmla="*/ 1491360 w 5119635"/>
              <a:gd name="connsiteY11" fmla="*/ 86842 h 836497"/>
              <a:gd name="connsiteX12" fmla="*/ 1414398 w 5119635"/>
              <a:gd name="connsiteY12" fmla="*/ 37217 h 836497"/>
              <a:gd name="connsiteX13" fmla="*/ 1414398 w 5119635"/>
              <a:gd name="connsiteY13" fmla="*/ 23406 h 836497"/>
              <a:gd name="connsiteX14" fmla="*/ 1706929 w 5119635"/>
              <a:gd name="connsiteY14" fmla="*/ 23406 h 836497"/>
              <a:gd name="connsiteX15" fmla="*/ 1706929 w 5119635"/>
              <a:gd name="connsiteY15" fmla="*/ 37217 h 836497"/>
              <a:gd name="connsiteX16" fmla="*/ 1374538 w 5119635"/>
              <a:gd name="connsiteY16" fmla="*/ 338302 h 836497"/>
              <a:gd name="connsiteX17" fmla="*/ 1622642 w 5119635"/>
              <a:gd name="connsiteY17" fmla="*/ 702348 h 836497"/>
              <a:gd name="connsiteX18" fmla="*/ 1762201 w 5119635"/>
              <a:gd name="connsiteY18" fmla="*/ 792930 h 836497"/>
              <a:gd name="connsiteX19" fmla="*/ 1762201 w 5119635"/>
              <a:gd name="connsiteY19" fmla="*/ 806837 h 836497"/>
              <a:gd name="connsiteX20" fmla="*/ 1273413 w 5119635"/>
              <a:gd name="connsiteY20" fmla="*/ 806837 h 836497"/>
              <a:gd name="connsiteX21" fmla="*/ 1273413 w 5119635"/>
              <a:gd name="connsiteY21" fmla="*/ 792930 h 836497"/>
              <a:gd name="connsiteX22" fmla="*/ 1333251 w 5119635"/>
              <a:gd name="connsiteY22" fmla="*/ 749687 h 836497"/>
              <a:gd name="connsiteX23" fmla="*/ 1301191 w 5119635"/>
              <a:gd name="connsiteY23" fmla="*/ 681107 h 836497"/>
              <a:gd name="connsiteX24" fmla="*/ 1164392 w 5119635"/>
              <a:gd name="connsiteY24" fmla="*/ 482892 h 836497"/>
              <a:gd name="connsiteX25" fmla="*/ 1039674 w 5119635"/>
              <a:gd name="connsiteY25" fmla="*/ 710539 h 836497"/>
              <a:gd name="connsiteX26" fmla="*/ 1144319 w 5119635"/>
              <a:gd name="connsiteY26" fmla="*/ 792930 h 836497"/>
              <a:gd name="connsiteX27" fmla="*/ 1144319 w 5119635"/>
              <a:gd name="connsiteY27" fmla="*/ 806837 h 836497"/>
              <a:gd name="connsiteX28" fmla="*/ 4452819 w 5119635"/>
              <a:gd name="connsiteY28" fmla="*/ 347161 h 836497"/>
              <a:gd name="connsiteX29" fmla="*/ 4559747 w 5119635"/>
              <a:gd name="connsiteY29" fmla="*/ 54838 h 836497"/>
              <a:gd name="connsiteX30" fmla="*/ 4666294 w 5119635"/>
              <a:gd name="connsiteY30" fmla="*/ 347161 h 836497"/>
              <a:gd name="connsiteX31" fmla="*/ 4154484 w 5119635"/>
              <a:gd name="connsiteY31" fmla="*/ 415169 h 836497"/>
              <a:gd name="connsiteX32" fmla="*/ 4791203 w 5119635"/>
              <a:gd name="connsiteY32" fmla="*/ 772928 h 836497"/>
              <a:gd name="connsiteX33" fmla="*/ 4781690 w 5119635"/>
              <a:gd name="connsiteY33" fmla="*/ 763403 h 836497"/>
              <a:gd name="connsiteX34" fmla="*/ 4451392 w 5119635"/>
              <a:gd name="connsiteY34" fmla="*/ 414979 h 836497"/>
              <a:gd name="connsiteX35" fmla="*/ 4451392 w 5119635"/>
              <a:gd name="connsiteY35" fmla="*/ 378974 h 836497"/>
              <a:gd name="connsiteX36" fmla="*/ 4924007 w 5119635"/>
              <a:gd name="connsiteY36" fmla="*/ 378974 h 836497"/>
              <a:gd name="connsiteX37" fmla="*/ 4559081 w 5119635"/>
              <a:gd name="connsiteY37" fmla="*/ -216 h 836497"/>
              <a:gd name="connsiteX38" fmla="*/ 4154484 w 5119635"/>
              <a:gd name="connsiteY38" fmla="*/ 415169 h 836497"/>
              <a:gd name="connsiteX39" fmla="*/ 2748149 w 5119635"/>
              <a:gd name="connsiteY39" fmla="*/ 100844 h 836497"/>
              <a:gd name="connsiteX40" fmla="*/ 2748149 w 5119635"/>
              <a:gd name="connsiteY40" fmla="*/ 87223 h 836497"/>
              <a:gd name="connsiteX41" fmla="*/ 3112314 w 5119635"/>
              <a:gd name="connsiteY41" fmla="*/ -26 h 836497"/>
              <a:gd name="connsiteX42" fmla="*/ 3112314 w 5119635"/>
              <a:gd name="connsiteY42" fmla="*/ 128562 h 836497"/>
              <a:gd name="connsiteX43" fmla="*/ 3371168 w 5119635"/>
              <a:gd name="connsiteY43" fmla="*/ 546 h 836497"/>
              <a:gd name="connsiteX44" fmla="*/ 3557722 w 5119635"/>
              <a:gd name="connsiteY44" fmla="*/ 134753 h 836497"/>
              <a:gd name="connsiteX45" fmla="*/ 3824947 w 5119635"/>
              <a:gd name="connsiteY45" fmla="*/ 546 h 836497"/>
              <a:gd name="connsiteX46" fmla="*/ 4022061 w 5119635"/>
              <a:gd name="connsiteY46" fmla="*/ 221430 h 836497"/>
              <a:gd name="connsiteX47" fmla="*/ 4022061 w 5119635"/>
              <a:gd name="connsiteY47" fmla="*/ 712825 h 836497"/>
              <a:gd name="connsiteX48" fmla="*/ 4083135 w 5119635"/>
              <a:gd name="connsiteY48" fmla="*/ 793026 h 836497"/>
              <a:gd name="connsiteX49" fmla="*/ 4083135 w 5119635"/>
              <a:gd name="connsiteY49" fmla="*/ 806837 h 836497"/>
              <a:gd name="connsiteX50" fmla="*/ 3686435 w 5119635"/>
              <a:gd name="connsiteY50" fmla="*/ 806837 h 836497"/>
              <a:gd name="connsiteX51" fmla="*/ 3686435 w 5119635"/>
              <a:gd name="connsiteY51" fmla="*/ 793026 h 836497"/>
              <a:gd name="connsiteX52" fmla="*/ 3744275 w 5119635"/>
              <a:gd name="connsiteY52" fmla="*/ 722255 h 836497"/>
              <a:gd name="connsiteX53" fmla="*/ 3744275 w 5119635"/>
              <a:gd name="connsiteY53" fmla="*/ 180759 h 836497"/>
              <a:gd name="connsiteX54" fmla="*/ 3563525 w 5119635"/>
              <a:gd name="connsiteY54" fmla="*/ 158470 h 836497"/>
              <a:gd name="connsiteX55" fmla="*/ 3568662 w 5119635"/>
              <a:gd name="connsiteY55" fmla="*/ 221430 h 836497"/>
              <a:gd name="connsiteX56" fmla="*/ 3568662 w 5119635"/>
              <a:gd name="connsiteY56" fmla="*/ 712825 h 836497"/>
              <a:gd name="connsiteX57" fmla="*/ 3629737 w 5119635"/>
              <a:gd name="connsiteY57" fmla="*/ 793026 h 836497"/>
              <a:gd name="connsiteX58" fmla="*/ 3629737 w 5119635"/>
              <a:gd name="connsiteY58" fmla="*/ 806837 h 836497"/>
              <a:gd name="connsiteX59" fmla="*/ 3232656 w 5119635"/>
              <a:gd name="connsiteY59" fmla="*/ 806837 h 836497"/>
              <a:gd name="connsiteX60" fmla="*/ 3232656 w 5119635"/>
              <a:gd name="connsiteY60" fmla="*/ 793026 h 836497"/>
              <a:gd name="connsiteX61" fmla="*/ 3290591 w 5119635"/>
              <a:gd name="connsiteY61" fmla="*/ 722255 h 836497"/>
              <a:gd name="connsiteX62" fmla="*/ 3290591 w 5119635"/>
              <a:gd name="connsiteY62" fmla="*/ 180759 h 836497"/>
              <a:gd name="connsiteX63" fmla="*/ 3112409 w 5119635"/>
              <a:gd name="connsiteY63" fmla="*/ 156280 h 836497"/>
              <a:gd name="connsiteX64" fmla="*/ 3112409 w 5119635"/>
              <a:gd name="connsiteY64" fmla="*/ 736447 h 836497"/>
              <a:gd name="connsiteX65" fmla="*/ 3173484 w 5119635"/>
              <a:gd name="connsiteY65" fmla="*/ 793121 h 836497"/>
              <a:gd name="connsiteX66" fmla="*/ 3173484 w 5119635"/>
              <a:gd name="connsiteY66" fmla="*/ 806932 h 836497"/>
              <a:gd name="connsiteX67" fmla="*/ 2748149 w 5119635"/>
              <a:gd name="connsiteY67" fmla="*/ 806932 h 836497"/>
              <a:gd name="connsiteX68" fmla="*/ 2748149 w 5119635"/>
              <a:gd name="connsiteY68" fmla="*/ 793121 h 836497"/>
              <a:gd name="connsiteX69" fmla="*/ 2833767 w 5119635"/>
              <a:gd name="connsiteY69" fmla="*/ 686346 h 836497"/>
              <a:gd name="connsiteX70" fmla="*/ 2833767 w 5119635"/>
              <a:gd name="connsiteY70" fmla="*/ 192665 h 836497"/>
              <a:gd name="connsiteX71" fmla="*/ 2748149 w 5119635"/>
              <a:gd name="connsiteY71" fmla="*/ 101130 h 836497"/>
              <a:gd name="connsiteX72" fmla="*/ 2084222 w 5119635"/>
              <a:gd name="connsiteY72" fmla="*/ 607574 h 836497"/>
              <a:gd name="connsiteX73" fmla="*/ 2270967 w 5119635"/>
              <a:gd name="connsiteY73" fmla="*/ 379736 h 836497"/>
              <a:gd name="connsiteX74" fmla="*/ 2272013 w 5119635"/>
              <a:gd name="connsiteY74" fmla="*/ 617194 h 836497"/>
              <a:gd name="connsiteX75" fmla="*/ 2176881 w 5119635"/>
              <a:gd name="connsiteY75" fmla="*/ 711873 h 836497"/>
              <a:gd name="connsiteX76" fmla="*/ 2084222 w 5119635"/>
              <a:gd name="connsiteY76" fmla="*/ 607860 h 836497"/>
              <a:gd name="connsiteX77" fmla="*/ 1796353 w 5119635"/>
              <a:gd name="connsiteY77" fmla="*/ 648341 h 836497"/>
              <a:gd name="connsiteX78" fmla="*/ 2002885 w 5119635"/>
              <a:gd name="connsiteY78" fmla="*/ 830078 h 836497"/>
              <a:gd name="connsiteX79" fmla="*/ 2275343 w 5119635"/>
              <a:gd name="connsiteY79" fmla="*/ 671487 h 836497"/>
              <a:gd name="connsiteX80" fmla="*/ 2475120 w 5119635"/>
              <a:gd name="connsiteY80" fmla="*/ 830078 h 836497"/>
              <a:gd name="connsiteX81" fmla="*/ 2693923 w 5119635"/>
              <a:gd name="connsiteY81" fmla="*/ 704729 h 836497"/>
              <a:gd name="connsiteX82" fmla="*/ 2682983 w 5119635"/>
              <a:gd name="connsiteY82" fmla="*/ 696919 h 836497"/>
              <a:gd name="connsiteX83" fmla="*/ 2549798 w 5119635"/>
              <a:gd name="connsiteY83" fmla="*/ 607574 h 836497"/>
              <a:gd name="connsiteX84" fmla="*/ 2549798 w 5119635"/>
              <a:gd name="connsiteY84" fmla="*/ 234956 h 836497"/>
              <a:gd name="connsiteX85" fmla="*/ 2091928 w 5119635"/>
              <a:gd name="connsiteY85" fmla="*/ 26073 h 836497"/>
              <a:gd name="connsiteX86" fmla="*/ 2094211 w 5119635"/>
              <a:gd name="connsiteY86" fmla="*/ 39027 h 836497"/>
              <a:gd name="connsiteX87" fmla="*/ 2269730 w 5119635"/>
              <a:gd name="connsiteY87" fmla="*/ 267627 h 836497"/>
              <a:gd name="connsiteX88" fmla="*/ 2269730 w 5119635"/>
              <a:gd name="connsiteY88" fmla="*/ 362877 h 836497"/>
              <a:gd name="connsiteX89" fmla="*/ 1796353 w 5119635"/>
              <a:gd name="connsiteY89" fmla="*/ 648627 h 836497"/>
              <a:gd name="connsiteX90" fmla="*/ 298215 w 5119635"/>
              <a:gd name="connsiteY90" fmla="*/ 347161 h 836497"/>
              <a:gd name="connsiteX91" fmla="*/ 405238 w 5119635"/>
              <a:gd name="connsiteY91" fmla="*/ 54838 h 836497"/>
              <a:gd name="connsiteX92" fmla="*/ 511786 w 5119635"/>
              <a:gd name="connsiteY92" fmla="*/ 347161 h 836497"/>
              <a:gd name="connsiteX93" fmla="*/ -24 w 5119635"/>
              <a:gd name="connsiteY93" fmla="*/ 415169 h 836497"/>
              <a:gd name="connsiteX94" fmla="*/ 716320 w 5119635"/>
              <a:gd name="connsiteY94" fmla="*/ 730637 h 836497"/>
              <a:gd name="connsiteX95" fmla="*/ 706807 w 5119635"/>
              <a:gd name="connsiteY95" fmla="*/ 721112 h 836497"/>
              <a:gd name="connsiteX96" fmla="*/ 296883 w 5119635"/>
              <a:gd name="connsiteY96" fmla="*/ 415074 h 836497"/>
              <a:gd name="connsiteX97" fmla="*/ 296883 w 5119635"/>
              <a:gd name="connsiteY97" fmla="*/ 379069 h 836497"/>
              <a:gd name="connsiteX98" fmla="*/ 770165 w 5119635"/>
              <a:gd name="connsiteY98" fmla="*/ 379069 h 836497"/>
              <a:gd name="connsiteX99" fmla="*/ 405238 w 5119635"/>
              <a:gd name="connsiteY99" fmla="*/ -121 h 836497"/>
              <a:gd name="connsiteX100" fmla="*/ -24 w 5119635"/>
              <a:gd name="connsiteY100" fmla="*/ 415169 h 836497"/>
              <a:gd name="connsiteX101" fmla="*/ 1985190 w 5119635"/>
              <a:gd name="connsiteY101" fmla="*/ 307822 h 836497"/>
              <a:gd name="connsiteX102" fmla="*/ 2102583 w 5119635"/>
              <a:gd name="connsiteY102" fmla="*/ 194323 h 836497"/>
              <a:gd name="connsiteX103" fmla="*/ 2102583 w 5119635"/>
              <a:gd name="connsiteY103" fmla="*/ 190284 h 836497"/>
              <a:gd name="connsiteX104" fmla="*/ 1985190 w 5119635"/>
              <a:gd name="connsiteY104" fmla="*/ 72745 h 836497"/>
              <a:gd name="connsiteX105" fmla="*/ 1867797 w 5119635"/>
              <a:gd name="connsiteY105" fmla="*/ 190284 h 836497"/>
              <a:gd name="connsiteX106" fmla="*/ 1985190 w 5119635"/>
              <a:gd name="connsiteY106" fmla="*/ 307822 h 836497"/>
              <a:gd name="connsiteX107" fmla="*/ 5002111 w 5119635"/>
              <a:gd name="connsiteY107" fmla="*/ 835793 h 836497"/>
              <a:gd name="connsiteX108" fmla="*/ 5119589 w 5119635"/>
              <a:gd name="connsiteY108" fmla="*/ 722569 h 836497"/>
              <a:gd name="connsiteX109" fmla="*/ 5119599 w 5119635"/>
              <a:gd name="connsiteY109" fmla="*/ 718731 h 836497"/>
              <a:gd name="connsiteX110" fmla="*/ 5002301 w 5119635"/>
              <a:gd name="connsiteY110" fmla="*/ 601097 h 836497"/>
              <a:gd name="connsiteX111" fmla="*/ 4884813 w 5119635"/>
              <a:gd name="connsiteY111" fmla="*/ 718540 h 836497"/>
              <a:gd name="connsiteX112" fmla="*/ 5002111 w 5119635"/>
              <a:gd name="connsiteY112" fmla="*/ 836174 h 836497"/>
              <a:gd name="connsiteX113" fmla="*/ 5002205 w 5119635"/>
              <a:gd name="connsiteY113" fmla="*/ 836174 h 83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119635" h="836497">
                <a:moveTo>
                  <a:pt x="761698" y="806837"/>
                </a:moveTo>
                <a:lnTo>
                  <a:pt x="761698" y="792930"/>
                </a:lnTo>
                <a:cubicBezTo>
                  <a:pt x="900020" y="792930"/>
                  <a:pt x="982214" y="711206"/>
                  <a:pt x="1153071" y="466413"/>
                </a:cubicBezTo>
                <a:lnTo>
                  <a:pt x="915241" y="121323"/>
                </a:lnTo>
                <a:cubicBezTo>
                  <a:pt x="874144" y="60934"/>
                  <a:pt x="850837" y="37217"/>
                  <a:pt x="781200" y="37217"/>
                </a:cubicBezTo>
                <a:lnTo>
                  <a:pt x="781200" y="23406"/>
                </a:lnTo>
                <a:lnTo>
                  <a:pt x="1291868" y="23406"/>
                </a:lnTo>
                <a:lnTo>
                  <a:pt x="1291868" y="37217"/>
                </a:lnTo>
                <a:cubicBezTo>
                  <a:pt x="1234028" y="37217"/>
                  <a:pt x="1223849" y="59982"/>
                  <a:pt x="1223849" y="88747"/>
                </a:cubicBezTo>
                <a:cubicBezTo>
                  <a:pt x="1223849" y="111131"/>
                  <a:pt x="1235836" y="132753"/>
                  <a:pt x="1249059" y="153994"/>
                </a:cubicBezTo>
                <a:lnTo>
                  <a:pt x="1363217" y="321634"/>
                </a:lnTo>
                <a:cubicBezTo>
                  <a:pt x="1439323" y="212763"/>
                  <a:pt x="1491360" y="134944"/>
                  <a:pt x="1491360" y="86842"/>
                </a:cubicBezTo>
                <a:cubicBezTo>
                  <a:pt x="1491360" y="50266"/>
                  <a:pt x="1462821" y="37217"/>
                  <a:pt x="1414398" y="37217"/>
                </a:cubicBezTo>
                <a:lnTo>
                  <a:pt x="1414398" y="23406"/>
                </a:lnTo>
                <a:lnTo>
                  <a:pt x="1706929" y="23406"/>
                </a:lnTo>
                <a:lnTo>
                  <a:pt x="1706929" y="37217"/>
                </a:lnTo>
                <a:cubicBezTo>
                  <a:pt x="1601713" y="37217"/>
                  <a:pt x="1547203" y="94367"/>
                  <a:pt x="1374538" y="338302"/>
                </a:cubicBezTo>
                <a:lnTo>
                  <a:pt x="1622642" y="702348"/>
                </a:lnTo>
                <a:cubicBezTo>
                  <a:pt x="1665547" y="764355"/>
                  <a:pt x="1708832" y="792930"/>
                  <a:pt x="1762201" y="792930"/>
                </a:cubicBezTo>
                <a:lnTo>
                  <a:pt x="1762201" y="806837"/>
                </a:lnTo>
                <a:lnTo>
                  <a:pt x="1273413" y="806837"/>
                </a:lnTo>
                <a:lnTo>
                  <a:pt x="1273413" y="792930"/>
                </a:lnTo>
                <a:cubicBezTo>
                  <a:pt x="1317459" y="792930"/>
                  <a:pt x="1333251" y="776738"/>
                  <a:pt x="1333251" y="749687"/>
                </a:cubicBezTo>
                <a:cubicBezTo>
                  <a:pt x="1333251" y="731780"/>
                  <a:pt x="1319742" y="707301"/>
                  <a:pt x="1301191" y="681107"/>
                </a:cubicBezTo>
                <a:lnTo>
                  <a:pt x="1164392" y="482892"/>
                </a:lnTo>
                <a:cubicBezTo>
                  <a:pt x="1066786" y="624814"/>
                  <a:pt x="1039674" y="670153"/>
                  <a:pt x="1039674" y="710539"/>
                </a:cubicBezTo>
                <a:cubicBezTo>
                  <a:pt x="1039674" y="758640"/>
                  <a:pt x="1077726" y="792930"/>
                  <a:pt x="1144319" y="792930"/>
                </a:cubicBezTo>
                <a:lnTo>
                  <a:pt x="1144319" y="806837"/>
                </a:lnTo>
                <a:close/>
                <a:moveTo>
                  <a:pt x="4452819" y="347161"/>
                </a:moveTo>
                <a:cubicBezTo>
                  <a:pt x="4460049" y="116560"/>
                  <a:pt x="4505331" y="54838"/>
                  <a:pt x="4559747" y="54838"/>
                </a:cubicBezTo>
                <a:cubicBezTo>
                  <a:pt x="4614162" y="54838"/>
                  <a:pt x="4668388" y="105130"/>
                  <a:pt x="4666294" y="347161"/>
                </a:cubicBezTo>
                <a:close/>
                <a:moveTo>
                  <a:pt x="4154484" y="415169"/>
                </a:moveTo>
                <a:cubicBezTo>
                  <a:pt x="4154484" y="750925"/>
                  <a:pt x="4495818" y="919994"/>
                  <a:pt x="4791203" y="772928"/>
                </a:cubicBezTo>
                <a:lnTo>
                  <a:pt x="4781690" y="763403"/>
                </a:lnTo>
                <a:cubicBezTo>
                  <a:pt x="4588191" y="828935"/>
                  <a:pt x="4451392" y="684441"/>
                  <a:pt x="4451392" y="414979"/>
                </a:cubicBezTo>
                <a:cubicBezTo>
                  <a:pt x="4451392" y="402596"/>
                  <a:pt x="4451392" y="390595"/>
                  <a:pt x="4451392" y="378974"/>
                </a:cubicBezTo>
                <a:lnTo>
                  <a:pt x="4924007" y="378974"/>
                </a:lnTo>
                <a:cubicBezTo>
                  <a:pt x="4924007" y="143897"/>
                  <a:pt x="4790822" y="-216"/>
                  <a:pt x="4559081" y="-216"/>
                </a:cubicBezTo>
                <a:cubicBezTo>
                  <a:pt x="4340658" y="-26"/>
                  <a:pt x="4154484" y="187998"/>
                  <a:pt x="4154484" y="415169"/>
                </a:cubicBezTo>
                <a:close/>
                <a:moveTo>
                  <a:pt x="2748149" y="100844"/>
                </a:moveTo>
                <a:lnTo>
                  <a:pt x="2748149" y="87223"/>
                </a:lnTo>
                <a:lnTo>
                  <a:pt x="3112314" y="-26"/>
                </a:lnTo>
                <a:lnTo>
                  <a:pt x="3112314" y="128562"/>
                </a:lnTo>
                <a:cubicBezTo>
                  <a:pt x="3193176" y="67888"/>
                  <a:pt x="3279175" y="546"/>
                  <a:pt x="3371168" y="546"/>
                </a:cubicBezTo>
                <a:cubicBezTo>
                  <a:pt x="3468963" y="546"/>
                  <a:pt x="3533653" y="47028"/>
                  <a:pt x="3557722" y="134753"/>
                </a:cubicBezTo>
                <a:cubicBezTo>
                  <a:pt x="3640962" y="72650"/>
                  <a:pt x="3729720" y="546"/>
                  <a:pt x="3824947" y="546"/>
                </a:cubicBezTo>
                <a:cubicBezTo>
                  <a:pt x="3951093" y="546"/>
                  <a:pt x="4022251" y="77984"/>
                  <a:pt x="4022061" y="221430"/>
                </a:cubicBezTo>
                <a:lnTo>
                  <a:pt x="4022061" y="712825"/>
                </a:lnTo>
                <a:cubicBezTo>
                  <a:pt x="4022061" y="780453"/>
                  <a:pt x="4036140" y="793026"/>
                  <a:pt x="4083135" y="793026"/>
                </a:cubicBezTo>
                <a:lnTo>
                  <a:pt x="4083135" y="806837"/>
                </a:lnTo>
                <a:lnTo>
                  <a:pt x="3686435" y="806837"/>
                </a:lnTo>
                <a:lnTo>
                  <a:pt x="3686435" y="793026"/>
                </a:lnTo>
                <a:cubicBezTo>
                  <a:pt x="3728674" y="793026"/>
                  <a:pt x="3744275" y="772642"/>
                  <a:pt x="3744275" y="722255"/>
                </a:cubicBezTo>
                <a:lnTo>
                  <a:pt x="3744275" y="180759"/>
                </a:lnTo>
                <a:cubicBezTo>
                  <a:pt x="3744275" y="83604"/>
                  <a:pt x="3646290" y="96272"/>
                  <a:pt x="3563525" y="158470"/>
                </a:cubicBezTo>
                <a:cubicBezTo>
                  <a:pt x="3567064" y="179263"/>
                  <a:pt x="3568786" y="200333"/>
                  <a:pt x="3568662" y="221430"/>
                </a:cubicBezTo>
                <a:lnTo>
                  <a:pt x="3568662" y="712825"/>
                </a:lnTo>
                <a:cubicBezTo>
                  <a:pt x="3568662" y="780453"/>
                  <a:pt x="3582742" y="793026"/>
                  <a:pt x="3629737" y="793026"/>
                </a:cubicBezTo>
                <a:lnTo>
                  <a:pt x="3629737" y="806837"/>
                </a:lnTo>
                <a:lnTo>
                  <a:pt x="3232656" y="806837"/>
                </a:lnTo>
                <a:lnTo>
                  <a:pt x="3232656" y="793026"/>
                </a:lnTo>
                <a:cubicBezTo>
                  <a:pt x="3274990" y="793026"/>
                  <a:pt x="3290591" y="772642"/>
                  <a:pt x="3290591" y="722255"/>
                </a:cubicBezTo>
                <a:lnTo>
                  <a:pt x="3290591" y="180759"/>
                </a:lnTo>
                <a:cubicBezTo>
                  <a:pt x="3290591" y="84747"/>
                  <a:pt x="3194984" y="95891"/>
                  <a:pt x="3112409" y="156280"/>
                </a:cubicBezTo>
                <a:lnTo>
                  <a:pt x="3112409" y="736447"/>
                </a:lnTo>
                <a:cubicBezTo>
                  <a:pt x="3112409" y="780548"/>
                  <a:pt x="3139046" y="793121"/>
                  <a:pt x="3173484" y="793121"/>
                </a:cubicBezTo>
                <a:lnTo>
                  <a:pt x="3173484" y="806932"/>
                </a:lnTo>
                <a:lnTo>
                  <a:pt x="2748149" y="806932"/>
                </a:lnTo>
                <a:lnTo>
                  <a:pt x="2748149" y="793121"/>
                </a:lnTo>
                <a:cubicBezTo>
                  <a:pt x="2805989" y="793121"/>
                  <a:pt x="2833767" y="750830"/>
                  <a:pt x="2833767" y="686346"/>
                </a:cubicBezTo>
                <a:lnTo>
                  <a:pt x="2833767" y="192665"/>
                </a:lnTo>
                <a:cubicBezTo>
                  <a:pt x="2834148" y="131610"/>
                  <a:pt x="2775261" y="101130"/>
                  <a:pt x="2748149" y="101130"/>
                </a:cubicBezTo>
                <a:close/>
                <a:moveTo>
                  <a:pt x="2084222" y="607574"/>
                </a:moveTo>
                <a:cubicBezTo>
                  <a:pt x="2084222" y="508323"/>
                  <a:pt x="2127698" y="412502"/>
                  <a:pt x="2270967" y="379736"/>
                </a:cubicBezTo>
                <a:lnTo>
                  <a:pt x="2272013" y="617194"/>
                </a:lnTo>
                <a:cubicBezTo>
                  <a:pt x="2267637" y="678440"/>
                  <a:pt x="2221118" y="712444"/>
                  <a:pt x="2176881" y="711873"/>
                </a:cubicBezTo>
                <a:cubicBezTo>
                  <a:pt x="2124844" y="711492"/>
                  <a:pt x="2084222" y="679297"/>
                  <a:pt x="2084222" y="607860"/>
                </a:cubicBezTo>
                <a:close/>
                <a:moveTo>
                  <a:pt x="1796353" y="648341"/>
                </a:moveTo>
                <a:cubicBezTo>
                  <a:pt x="1796353" y="793978"/>
                  <a:pt x="1937149" y="830078"/>
                  <a:pt x="2002885" y="830078"/>
                </a:cubicBezTo>
                <a:cubicBezTo>
                  <a:pt x="2121134" y="830078"/>
                  <a:pt x="2237480" y="763403"/>
                  <a:pt x="2275343" y="671487"/>
                </a:cubicBezTo>
                <a:cubicBezTo>
                  <a:pt x="2290088" y="779977"/>
                  <a:pt x="2353922" y="830078"/>
                  <a:pt x="2475120" y="830078"/>
                </a:cubicBezTo>
                <a:cubicBezTo>
                  <a:pt x="2581478" y="830078"/>
                  <a:pt x="2650353" y="786168"/>
                  <a:pt x="2693923" y="704729"/>
                </a:cubicBezTo>
                <a:lnTo>
                  <a:pt x="2682983" y="696919"/>
                </a:lnTo>
                <a:cubicBezTo>
                  <a:pt x="2625143" y="747020"/>
                  <a:pt x="2549798" y="709396"/>
                  <a:pt x="2549798" y="607574"/>
                </a:cubicBezTo>
                <a:lnTo>
                  <a:pt x="2549798" y="234956"/>
                </a:lnTo>
                <a:cubicBezTo>
                  <a:pt x="2549798" y="46647"/>
                  <a:pt x="2309971" y="-50794"/>
                  <a:pt x="2091928" y="26073"/>
                </a:cubicBezTo>
                <a:lnTo>
                  <a:pt x="2094211" y="39027"/>
                </a:lnTo>
                <a:cubicBezTo>
                  <a:pt x="2216741" y="39979"/>
                  <a:pt x="2269730" y="122561"/>
                  <a:pt x="2269730" y="267627"/>
                </a:cubicBezTo>
                <a:lnTo>
                  <a:pt x="2269730" y="362877"/>
                </a:lnTo>
                <a:cubicBezTo>
                  <a:pt x="1916885" y="406311"/>
                  <a:pt x="1796353" y="500989"/>
                  <a:pt x="1796353" y="648627"/>
                </a:cubicBezTo>
                <a:close/>
                <a:moveTo>
                  <a:pt x="298215" y="347161"/>
                </a:moveTo>
                <a:cubicBezTo>
                  <a:pt x="305540" y="116560"/>
                  <a:pt x="350728" y="54838"/>
                  <a:pt x="405238" y="54838"/>
                </a:cubicBezTo>
                <a:cubicBezTo>
                  <a:pt x="459749" y="54838"/>
                  <a:pt x="513784" y="105130"/>
                  <a:pt x="511786" y="347161"/>
                </a:cubicBezTo>
                <a:close/>
                <a:moveTo>
                  <a:pt x="-24" y="415169"/>
                </a:moveTo>
                <a:cubicBezTo>
                  <a:pt x="-24" y="780643"/>
                  <a:pt x="407617" y="954189"/>
                  <a:pt x="716320" y="730637"/>
                </a:cubicBezTo>
                <a:lnTo>
                  <a:pt x="706807" y="721112"/>
                </a:lnTo>
                <a:cubicBezTo>
                  <a:pt x="468977" y="862082"/>
                  <a:pt x="296883" y="721684"/>
                  <a:pt x="296883" y="415074"/>
                </a:cubicBezTo>
                <a:cubicBezTo>
                  <a:pt x="296883" y="402691"/>
                  <a:pt x="296883" y="390690"/>
                  <a:pt x="296883" y="379069"/>
                </a:cubicBezTo>
                <a:lnTo>
                  <a:pt x="770165" y="379069"/>
                </a:lnTo>
                <a:cubicBezTo>
                  <a:pt x="770165" y="143992"/>
                  <a:pt x="636980" y="-121"/>
                  <a:pt x="405238" y="-121"/>
                </a:cubicBezTo>
                <a:cubicBezTo>
                  <a:pt x="186149" y="-26"/>
                  <a:pt x="-24" y="187998"/>
                  <a:pt x="-24" y="415169"/>
                </a:cubicBezTo>
                <a:close/>
                <a:moveTo>
                  <a:pt x="1985190" y="307822"/>
                </a:moveTo>
                <a:cubicBezTo>
                  <a:pt x="2048910" y="308937"/>
                  <a:pt x="2101470" y="258121"/>
                  <a:pt x="2102583" y="194323"/>
                </a:cubicBezTo>
                <a:cubicBezTo>
                  <a:pt x="2102602" y="192970"/>
                  <a:pt x="2102602" y="191627"/>
                  <a:pt x="2102583" y="190284"/>
                </a:cubicBezTo>
                <a:cubicBezTo>
                  <a:pt x="2102583" y="125371"/>
                  <a:pt x="2050023" y="72745"/>
                  <a:pt x="1985190" y="72745"/>
                </a:cubicBezTo>
                <a:cubicBezTo>
                  <a:pt x="1920358" y="72745"/>
                  <a:pt x="1867797" y="125371"/>
                  <a:pt x="1867797" y="190284"/>
                </a:cubicBezTo>
                <a:cubicBezTo>
                  <a:pt x="1867797" y="255197"/>
                  <a:pt x="1920358" y="307822"/>
                  <a:pt x="1985190" y="307822"/>
                </a:cubicBezTo>
                <a:close/>
                <a:moveTo>
                  <a:pt x="5002111" y="835793"/>
                </a:moveTo>
                <a:cubicBezTo>
                  <a:pt x="5065773" y="837012"/>
                  <a:pt x="5118371" y="786320"/>
                  <a:pt x="5119589" y="722569"/>
                </a:cubicBezTo>
                <a:cubicBezTo>
                  <a:pt x="5119618" y="721293"/>
                  <a:pt x="5119618" y="720007"/>
                  <a:pt x="5119599" y="718731"/>
                </a:cubicBezTo>
                <a:cubicBezTo>
                  <a:pt x="5119646" y="653818"/>
                  <a:pt x="5067133" y="601154"/>
                  <a:pt x="5002301" y="601097"/>
                </a:cubicBezTo>
                <a:cubicBezTo>
                  <a:pt x="4937468" y="601040"/>
                  <a:pt x="4884870" y="653627"/>
                  <a:pt x="4884813" y="718540"/>
                </a:cubicBezTo>
                <a:cubicBezTo>
                  <a:pt x="4884765" y="783453"/>
                  <a:pt x="4937278" y="836117"/>
                  <a:pt x="5002111" y="836174"/>
                </a:cubicBezTo>
                <a:cubicBezTo>
                  <a:pt x="5002139" y="836174"/>
                  <a:pt x="5002177" y="836174"/>
                  <a:pt x="5002205" y="836174"/>
                </a:cubicBezTo>
                <a:close/>
              </a:path>
            </a:pathLst>
          </a:custGeom>
          <a:solidFill>
            <a:schemeClr val="bg1"/>
          </a:solidFill>
          <a:ln w="9507" cap="flat">
            <a:noFill/>
            <a:prstDash val="solid"/>
            <a:miter/>
          </a:ln>
        </p:spPr>
        <p:txBody>
          <a:bodyPr rtlCol="0" anchor="ctr"/>
          <a:lstStyle/>
          <a:p>
            <a:endParaRPr lang="pt-BR" dirty="0"/>
          </a:p>
        </p:txBody>
      </p:sp>
      <p:sp>
        <p:nvSpPr>
          <p:cNvPr id="7" name="Retângulo 6">
            <a:extLst>
              <a:ext uri="{FF2B5EF4-FFF2-40B4-BE49-F238E27FC236}">
                <a16:creationId xmlns:a16="http://schemas.microsoft.com/office/drawing/2014/main" id="{4B357B57-BFC2-DF60-95FB-1183A8466A0C}"/>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pPr algn="ctr"/>
            <a:r>
              <a:rPr lang="pt-BR" b="1" dirty="0">
                <a:solidFill>
                  <a:srgbClr val="CA5441"/>
                </a:solidFill>
                <a:latin typeface="AMX" pitchFamily="2" charset="77"/>
              </a:rPr>
              <a:t>Cultura </a:t>
            </a:r>
            <a:r>
              <a:rPr lang="pt-BR" dirty="0">
                <a:solidFill>
                  <a:srgbClr val="AEAEAE"/>
                </a:solidFill>
                <a:latin typeface="AMX" pitchFamily="2" charset="77"/>
              </a:rPr>
              <a:t>|  Segurança | Comodidade | Entretenimento | Saúde e bem-estar</a:t>
            </a:r>
            <a:endParaRPr lang="pt-BR" sz="1200" dirty="0">
              <a:solidFill>
                <a:srgbClr val="AEAEAE"/>
              </a:solidFill>
              <a:latin typeface="AMX" pitchFamily="2" charset="0"/>
            </a:endParaRPr>
          </a:p>
        </p:txBody>
      </p:sp>
      <p:sp>
        <p:nvSpPr>
          <p:cNvPr id="8" name="Retângulo 7">
            <a:extLst>
              <a:ext uri="{FF2B5EF4-FFF2-40B4-BE49-F238E27FC236}">
                <a16:creationId xmlns:a16="http://schemas.microsoft.com/office/drawing/2014/main" id="{AA36BF34-AF88-5C63-0377-18B95337CE77}"/>
              </a:ext>
            </a:extLst>
          </p:cNvPr>
          <p:cNvSpPr/>
          <p:nvPr/>
        </p:nvSpPr>
        <p:spPr>
          <a:xfrm>
            <a:off x="2038400" y="-72272"/>
            <a:ext cx="1387237"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Cultura</a:t>
            </a:r>
            <a:endParaRPr lang="pt-BR" sz="1200" dirty="0">
              <a:solidFill>
                <a:srgbClr val="E5E5E5"/>
              </a:solidFill>
              <a:latin typeface="AMX" pitchFamily="2" charset="0"/>
            </a:endParaRPr>
          </a:p>
        </p:txBody>
      </p:sp>
      <p:pic>
        <p:nvPicPr>
          <p:cNvPr id="9" name="Gráfico 8" descr="Drama estrutura de tópicos">
            <a:extLst>
              <a:ext uri="{FF2B5EF4-FFF2-40B4-BE49-F238E27FC236}">
                <a16:creationId xmlns:a16="http://schemas.microsoft.com/office/drawing/2014/main" id="{E7E3963A-C2ED-D2F6-812A-6E1E0476C85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80438" y="79670"/>
            <a:ext cx="478395" cy="478395"/>
          </a:xfrm>
          <a:prstGeom prst="rect">
            <a:avLst/>
          </a:prstGeom>
        </p:spPr>
      </p:pic>
    </p:spTree>
    <p:extLst>
      <p:ext uri="{BB962C8B-B14F-4D97-AF65-F5344CB8AC3E}">
        <p14:creationId xmlns:p14="http://schemas.microsoft.com/office/powerpoint/2010/main" val="306259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25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D2971-10C2-A436-351C-AD9CBCC7053F}"/>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AA79A665-9302-DC53-C6A0-FD20FBCA50B8}"/>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55BA53BB-E390-8DF9-87D1-AD1571F8051C}"/>
              </a:ext>
            </a:extLst>
          </p:cNvPr>
          <p:cNvSpPr txBox="1"/>
          <p:nvPr/>
        </p:nvSpPr>
        <p:spPr>
          <a:xfrm>
            <a:off x="2195356" y="1477649"/>
            <a:ext cx="7801286" cy="523220"/>
          </a:xfrm>
          <a:prstGeom prst="rect">
            <a:avLst/>
          </a:prstGeom>
          <a:noFill/>
        </p:spPr>
        <p:txBody>
          <a:bodyPr wrap="square" rtlCol="0">
            <a:spAutoFit/>
          </a:bodyPr>
          <a:lstStyle/>
          <a:p>
            <a:pPr algn="ctr"/>
            <a:r>
              <a:rPr lang="pt-BR" sz="2800" dirty="0">
                <a:solidFill>
                  <a:srgbClr val="E5E5E5"/>
                </a:solidFill>
                <a:latin typeface="AMX Black" pitchFamily="2" charset="0"/>
              </a:rPr>
              <a:t>Para quem é apaixonado por leitura </a:t>
            </a:r>
          </a:p>
        </p:txBody>
      </p:sp>
      <p:sp>
        <p:nvSpPr>
          <p:cNvPr id="5" name="CaixaDeTexto 4">
            <a:extLst>
              <a:ext uri="{FF2B5EF4-FFF2-40B4-BE49-F238E27FC236}">
                <a16:creationId xmlns:a16="http://schemas.microsoft.com/office/drawing/2014/main" id="{EFED1062-1F4F-F145-AACC-35A130094B85}"/>
              </a:ext>
            </a:extLst>
          </p:cNvPr>
          <p:cNvSpPr txBox="1"/>
          <p:nvPr/>
        </p:nvSpPr>
        <p:spPr>
          <a:xfrm>
            <a:off x="2837527" y="2445305"/>
            <a:ext cx="8793641" cy="2169825"/>
          </a:xfrm>
          <a:prstGeom prst="rect">
            <a:avLst/>
          </a:prstGeom>
          <a:noFill/>
        </p:spPr>
        <p:txBody>
          <a:bodyPr wrap="square">
            <a:spAutoFit/>
          </a:bodyPr>
          <a:lstStyle/>
          <a:p>
            <a:pPr>
              <a:spcAft>
                <a:spcPts val="1800"/>
              </a:spcAft>
            </a:pPr>
            <a:r>
              <a:rPr lang="pt-BR" sz="2000" b="1" dirty="0" err="1">
                <a:solidFill>
                  <a:srgbClr val="E5E5E5"/>
                </a:solidFill>
                <a:latin typeface="AMX Medium" pitchFamily="2" charset="0"/>
              </a:rPr>
              <a:t>Skeelo</a:t>
            </a:r>
            <a:r>
              <a:rPr lang="pt-BR" sz="2000" b="1" dirty="0">
                <a:solidFill>
                  <a:srgbClr val="E5E5E5"/>
                </a:solidFill>
                <a:latin typeface="AMX Medium" pitchFamily="2" charset="0"/>
              </a:rPr>
              <a:t> </a:t>
            </a:r>
          </a:p>
          <a:p>
            <a:pPr>
              <a:spcAft>
                <a:spcPts val="1800"/>
              </a:spcAft>
            </a:pPr>
            <a:r>
              <a:rPr lang="pt-BR" sz="2000" dirty="0">
                <a:solidFill>
                  <a:srgbClr val="E5E5E5"/>
                </a:solidFill>
                <a:latin typeface="AMX Medium" pitchFamily="2" charset="0"/>
              </a:rPr>
              <a:t>Uma plataforma de leitura que promove o conhecimento e o entretenimento para os clientes, disponibilizando títulos em formatos de e-book, </a:t>
            </a:r>
            <a:r>
              <a:rPr lang="pt-BR" sz="2000" dirty="0" err="1">
                <a:solidFill>
                  <a:srgbClr val="E5E5E5"/>
                </a:solidFill>
                <a:latin typeface="AMX Medium" pitchFamily="2" charset="0"/>
              </a:rPr>
              <a:t>audiobook</a:t>
            </a:r>
            <a:r>
              <a:rPr lang="pt-BR" sz="2000" dirty="0">
                <a:solidFill>
                  <a:srgbClr val="E5E5E5"/>
                </a:solidFill>
                <a:latin typeface="AMX Medium" pitchFamily="2" charset="0"/>
              </a:rPr>
              <a:t> e </a:t>
            </a:r>
            <a:r>
              <a:rPr lang="pt-BR" sz="2000" dirty="0" err="1">
                <a:solidFill>
                  <a:srgbClr val="E5E5E5"/>
                </a:solidFill>
                <a:latin typeface="AMX Medium" pitchFamily="2" charset="0"/>
              </a:rPr>
              <a:t>minibook</a:t>
            </a:r>
            <a:r>
              <a:rPr lang="pt-BR" sz="2000" dirty="0">
                <a:solidFill>
                  <a:srgbClr val="E5E5E5"/>
                </a:solidFill>
                <a:latin typeface="AMX Medium" pitchFamily="2" charset="0"/>
              </a:rPr>
              <a:t>. Todo mês o cliente recebe um livro diretamente no aplicativo, a partir de uma recomendação da equipe de curadoria. Caso queira, o cliente pode trocá-lo por outro à sua escolha.</a:t>
            </a:r>
          </a:p>
        </p:txBody>
      </p:sp>
      <p:grpSp>
        <p:nvGrpSpPr>
          <p:cNvPr id="28" name="Agrupar 27">
            <a:extLst>
              <a:ext uri="{FF2B5EF4-FFF2-40B4-BE49-F238E27FC236}">
                <a16:creationId xmlns:a16="http://schemas.microsoft.com/office/drawing/2014/main" id="{55487D70-99BC-4CBF-0869-3CB32A9E7AA9}"/>
              </a:ext>
            </a:extLst>
          </p:cNvPr>
          <p:cNvGrpSpPr/>
          <p:nvPr/>
        </p:nvGrpSpPr>
        <p:grpSpPr>
          <a:xfrm>
            <a:off x="451000" y="2503011"/>
            <a:ext cx="2161572" cy="770844"/>
            <a:chOff x="7594617" y="526948"/>
            <a:chExt cx="3355036" cy="1196448"/>
          </a:xfrm>
        </p:grpSpPr>
        <p:pic>
          <p:nvPicPr>
            <p:cNvPr id="29" name="Imagem 28" descr="Desenho de urso panda&#10;&#10;Descrição gerada automaticamente">
              <a:extLst>
                <a:ext uri="{FF2B5EF4-FFF2-40B4-BE49-F238E27FC236}">
                  <a16:creationId xmlns:a16="http://schemas.microsoft.com/office/drawing/2014/main" id="{B86BF1E2-2131-9B0A-B929-53920C8FBC41}"/>
                </a:ext>
              </a:extLst>
            </p:cNvPr>
            <p:cNvPicPr>
              <a:picLocks noChangeAspect="1"/>
            </p:cNvPicPr>
            <p:nvPr/>
          </p:nvPicPr>
          <p:blipFill>
            <a:blip r:embed="rId2"/>
            <a:stretch>
              <a:fillRect/>
            </a:stretch>
          </p:blipFill>
          <p:spPr>
            <a:xfrm>
              <a:off x="7594617" y="526948"/>
              <a:ext cx="3355036" cy="1123115"/>
            </a:xfrm>
            <a:prstGeom prst="rect">
              <a:avLst/>
            </a:prstGeom>
          </p:spPr>
        </p:pic>
        <p:sp>
          <p:nvSpPr>
            <p:cNvPr id="30" name="CaixaDeTexto 29">
              <a:extLst>
                <a:ext uri="{FF2B5EF4-FFF2-40B4-BE49-F238E27FC236}">
                  <a16:creationId xmlns:a16="http://schemas.microsoft.com/office/drawing/2014/main" id="{C4C72D0C-5FB0-9B5B-8285-10FA72822F7E}"/>
                </a:ext>
              </a:extLst>
            </p:cNvPr>
            <p:cNvSpPr txBox="1"/>
            <p:nvPr/>
          </p:nvSpPr>
          <p:spPr>
            <a:xfrm>
              <a:off x="8712669" y="1293495"/>
              <a:ext cx="2029730" cy="429901"/>
            </a:xfrm>
            <a:prstGeom prst="rect">
              <a:avLst/>
            </a:prstGeom>
            <a:noFill/>
          </p:spPr>
          <p:txBody>
            <a:bodyPr wrap="square" rtlCol="0">
              <a:spAutoFit/>
            </a:bodyPr>
            <a:lstStyle/>
            <a:p>
              <a:pPr marL="0" marR="0" lvl="0" indent="0" defTabSz="342991" rtl="0" eaLnBrk="1" fontAlgn="auto" latinLnBrk="0" hangingPunct="1">
                <a:lnSpc>
                  <a:spcPct val="100000"/>
                </a:lnSpc>
                <a:spcBef>
                  <a:spcPts val="0"/>
                </a:spcBef>
                <a:spcAft>
                  <a:spcPts val="0"/>
                </a:spcAft>
                <a:buClrTx/>
                <a:buSzTx/>
                <a:buFontTx/>
                <a:buNone/>
                <a:tabLst/>
                <a:defRPr/>
              </a:pPr>
              <a:r>
                <a:rPr kumimoji="0" lang="pt-BR" sz="1400" u="none" strike="noStrike" kern="1200" cap="none" spc="0" normalizeH="0" baseline="0" noProof="0" dirty="0">
                  <a:ln>
                    <a:noFill/>
                  </a:ln>
                  <a:solidFill>
                    <a:srgbClr val="262626"/>
                  </a:solidFill>
                  <a:effectLst/>
                  <a:uLnTx/>
                  <a:uFillTx/>
                  <a:latin typeface="AMX Medium" pitchFamily="2" charset="77"/>
                </a:rPr>
                <a:t>Livros Digitais</a:t>
              </a:r>
            </a:p>
          </p:txBody>
        </p:sp>
      </p:grpSp>
      <p:sp>
        <p:nvSpPr>
          <p:cNvPr id="4" name="Retângulo 3">
            <a:extLst>
              <a:ext uri="{FF2B5EF4-FFF2-40B4-BE49-F238E27FC236}">
                <a16:creationId xmlns:a16="http://schemas.microsoft.com/office/drawing/2014/main" id="{C5C84A70-26EC-11B1-4EAD-325B5F881BF0}"/>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pPr algn="ctr"/>
            <a:r>
              <a:rPr lang="pt-BR" b="1" dirty="0">
                <a:solidFill>
                  <a:srgbClr val="CA5441"/>
                </a:solidFill>
                <a:latin typeface="AMX" pitchFamily="2" charset="77"/>
              </a:rPr>
              <a:t>Cultura </a:t>
            </a:r>
            <a:r>
              <a:rPr lang="pt-BR" dirty="0">
                <a:solidFill>
                  <a:srgbClr val="AEAEAE"/>
                </a:solidFill>
                <a:latin typeface="AMX" pitchFamily="2" charset="77"/>
              </a:rPr>
              <a:t>|  Segurança | Comodidade | Entretenimento | Saúde e bem-estar</a:t>
            </a:r>
            <a:endParaRPr lang="pt-BR" sz="1200" dirty="0">
              <a:solidFill>
                <a:srgbClr val="AEAEAE"/>
              </a:solidFill>
              <a:latin typeface="AMX" pitchFamily="2" charset="0"/>
            </a:endParaRPr>
          </a:p>
        </p:txBody>
      </p:sp>
      <p:sp>
        <p:nvSpPr>
          <p:cNvPr id="6" name="Retângulo 5">
            <a:extLst>
              <a:ext uri="{FF2B5EF4-FFF2-40B4-BE49-F238E27FC236}">
                <a16:creationId xmlns:a16="http://schemas.microsoft.com/office/drawing/2014/main" id="{70613CF0-D44D-7BE7-9F1C-E05D1812F36E}"/>
              </a:ext>
            </a:extLst>
          </p:cNvPr>
          <p:cNvSpPr/>
          <p:nvPr/>
        </p:nvSpPr>
        <p:spPr>
          <a:xfrm>
            <a:off x="2038400" y="-72272"/>
            <a:ext cx="1387237"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Cultura</a:t>
            </a:r>
            <a:endParaRPr lang="pt-BR" sz="1200" dirty="0">
              <a:solidFill>
                <a:srgbClr val="E5E5E5"/>
              </a:solidFill>
              <a:latin typeface="AMX" pitchFamily="2" charset="0"/>
            </a:endParaRPr>
          </a:p>
        </p:txBody>
      </p:sp>
      <p:pic>
        <p:nvPicPr>
          <p:cNvPr id="7" name="Gráfico 6" descr="Drama estrutura de tópicos">
            <a:extLst>
              <a:ext uri="{FF2B5EF4-FFF2-40B4-BE49-F238E27FC236}">
                <a16:creationId xmlns:a16="http://schemas.microsoft.com/office/drawing/2014/main" id="{031D6BBA-D344-F20B-A16B-E3EBE1BCB4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80438" y="79670"/>
            <a:ext cx="478395" cy="478395"/>
          </a:xfrm>
          <a:prstGeom prst="rect">
            <a:avLst/>
          </a:prstGeom>
        </p:spPr>
      </p:pic>
    </p:spTree>
    <p:extLst>
      <p:ext uri="{BB962C8B-B14F-4D97-AF65-F5344CB8AC3E}">
        <p14:creationId xmlns:p14="http://schemas.microsoft.com/office/powerpoint/2010/main" val="403561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50"/>
                                        <p:tgtEl>
                                          <p:spTgt spid="28"/>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9123-A5D8-3238-AAAE-7D660417DA67}"/>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A181D6D1-F41B-074E-A3E2-C5B59F7DE24D}"/>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3000" b="1" i="0" u="none" strike="noStrike" kern="1200" cap="none" spc="0" normalizeH="0" baseline="0" noProof="0" dirty="0">
              <a:ln>
                <a:noFill/>
              </a:ln>
              <a:solidFill>
                <a:prstClr val="white"/>
              </a:solidFill>
              <a:effectLst/>
              <a:uLnTx/>
              <a:uFillTx/>
              <a:latin typeface="AMX Black" pitchFamily="2" charset="77"/>
              <a:ea typeface="+mn-ea"/>
              <a:cs typeface="+mn-cs"/>
            </a:endParaRPr>
          </a:p>
        </p:txBody>
      </p:sp>
      <p:sp>
        <p:nvSpPr>
          <p:cNvPr id="3" name="CaixaDeTexto 2">
            <a:extLst>
              <a:ext uri="{FF2B5EF4-FFF2-40B4-BE49-F238E27FC236}">
                <a16:creationId xmlns:a16="http://schemas.microsoft.com/office/drawing/2014/main" id="{585EF8FA-B908-5077-3F89-31D59FB22F65}"/>
              </a:ext>
            </a:extLst>
          </p:cNvPr>
          <p:cNvSpPr txBox="1"/>
          <p:nvPr/>
        </p:nvSpPr>
        <p:spPr>
          <a:xfrm>
            <a:off x="2195356" y="1477649"/>
            <a:ext cx="7801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rgbClr val="E5E5E5"/>
                </a:solidFill>
                <a:effectLst/>
                <a:uLnTx/>
                <a:uFillTx/>
                <a:latin typeface="AMX Black" pitchFamily="2" charset="0"/>
                <a:ea typeface="+mn-ea"/>
                <a:cs typeface="+mn-cs"/>
              </a:rPr>
              <a:t>Para quem é apaixonado por leitura </a:t>
            </a:r>
          </a:p>
        </p:txBody>
      </p:sp>
      <p:sp>
        <p:nvSpPr>
          <p:cNvPr id="5" name="CaixaDeTexto 4">
            <a:extLst>
              <a:ext uri="{FF2B5EF4-FFF2-40B4-BE49-F238E27FC236}">
                <a16:creationId xmlns:a16="http://schemas.microsoft.com/office/drawing/2014/main" id="{9629A78E-2D92-A1BC-F8AE-5997A9F56F5E}"/>
              </a:ext>
            </a:extLst>
          </p:cNvPr>
          <p:cNvSpPr txBox="1"/>
          <p:nvPr/>
        </p:nvSpPr>
        <p:spPr>
          <a:xfrm>
            <a:off x="2837527" y="2435880"/>
            <a:ext cx="8450516"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pt-BR" sz="2000" b="1" i="0" u="none" strike="noStrike" kern="1200" cap="none" spc="0" normalizeH="0" baseline="0" noProof="0" dirty="0">
                <a:ln>
                  <a:noFill/>
                </a:ln>
                <a:solidFill>
                  <a:srgbClr val="E5E5E5"/>
                </a:solidFill>
                <a:effectLst/>
                <a:uLnTx/>
                <a:uFillTx/>
                <a:latin typeface="AMX Medium" pitchFamily="2" charset="0"/>
                <a:ea typeface="+mn-ea"/>
                <a:cs typeface="+mn-cs"/>
              </a:rPr>
              <a:t>Claro livros</a:t>
            </a:r>
            <a:endParaRPr kumimoji="0" lang="pt-BR" sz="2000" b="0" i="0" u="none" strike="noStrike" kern="1200" cap="none" spc="0" normalizeH="0" baseline="0" noProof="0" dirty="0">
              <a:ln>
                <a:noFill/>
              </a:ln>
              <a:solidFill>
                <a:srgbClr val="E5E5E5"/>
              </a:solidFill>
              <a:effectLst/>
              <a:uLnTx/>
              <a:uFillTx/>
              <a:latin typeface="AMX Medium" pitchFamily="2" charset="0"/>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pt-BR" sz="2000" b="0" i="0" u="none" strike="noStrike" kern="1200" cap="none" spc="0" normalizeH="0" baseline="0" noProof="0" dirty="0">
                <a:ln>
                  <a:noFill/>
                </a:ln>
                <a:solidFill>
                  <a:srgbClr val="E5E5E5"/>
                </a:solidFill>
                <a:effectLst/>
                <a:uLnTx/>
                <a:uFillTx/>
                <a:latin typeface="AMX Medium" pitchFamily="2" charset="0"/>
                <a:ea typeface="+mn-ea"/>
                <a:cs typeface="+mn-cs"/>
              </a:rPr>
              <a:t>Uma plataforma de livros digitais exclusiva para clientes Claro. O catálogo possui diversas opções, incluindo obras inéditas e conteúdo da Editora Europa. Todo mês, o cliente recebe um título para ler no aplicativo e no site. Caso queira, ele pode fazer a troca pelo próprio aplicativo.</a:t>
            </a:r>
          </a:p>
        </p:txBody>
      </p:sp>
      <p:grpSp>
        <p:nvGrpSpPr>
          <p:cNvPr id="6" name="Gráfico 8">
            <a:extLst>
              <a:ext uri="{FF2B5EF4-FFF2-40B4-BE49-F238E27FC236}">
                <a16:creationId xmlns:a16="http://schemas.microsoft.com/office/drawing/2014/main" id="{0B329870-841D-E550-F4CC-8DA29190C4AE}"/>
              </a:ext>
            </a:extLst>
          </p:cNvPr>
          <p:cNvGrpSpPr/>
          <p:nvPr/>
        </p:nvGrpSpPr>
        <p:grpSpPr>
          <a:xfrm>
            <a:off x="547570" y="2454986"/>
            <a:ext cx="1767242" cy="1025664"/>
            <a:chOff x="6815965" y="1185217"/>
            <a:chExt cx="2261589" cy="1312571"/>
          </a:xfrm>
        </p:grpSpPr>
        <p:sp>
          <p:nvSpPr>
            <p:cNvPr id="7" name="Forma Livre 50">
              <a:extLst>
                <a:ext uri="{FF2B5EF4-FFF2-40B4-BE49-F238E27FC236}">
                  <a16:creationId xmlns:a16="http://schemas.microsoft.com/office/drawing/2014/main" id="{20923DCC-168B-4690-17BC-136F2DFD2EA3}"/>
                </a:ext>
              </a:extLst>
            </p:cNvPr>
            <p:cNvSpPr/>
            <p:nvPr/>
          </p:nvSpPr>
          <p:spPr>
            <a:xfrm>
              <a:off x="8277022" y="1547490"/>
              <a:ext cx="444669" cy="451252"/>
            </a:xfrm>
            <a:custGeom>
              <a:avLst/>
              <a:gdLst>
                <a:gd name="connsiteX0" fmla="*/ 380002 w 444669"/>
                <a:gd name="connsiteY0" fmla="*/ 65972 h 451252"/>
                <a:gd name="connsiteX1" fmla="*/ 221827 w 444669"/>
                <a:gd name="connsiteY1" fmla="*/ 0 h 451252"/>
                <a:gd name="connsiteX2" fmla="*/ 65684 w 444669"/>
                <a:gd name="connsiteY2" fmla="*/ 65972 h 451252"/>
                <a:gd name="connsiteX3" fmla="*/ 0 w 444669"/>
                <a:gd name="connsiteY3" fmla="*/ 225626 h 451252"/>
                <a:gd name="connsiteX4" fmla="*/ 65684 w 444669"/>
                <a:gd name="connsiteY4" fmla="*/ 384264 h 451252"/>
                <a:gd name="connsiteX5" fmla="*/ 221827 w 444669"/>
                <a:gd name="connsiteY5" fmla="*/ 451253 h 451252"/>
                <a:gd name="connsiteX6" fmla="*/ 380002 w 444669"/>
                <a:gd name="connsiteY6" fmla="*/ 384264 h 451252"/>
                <a:gd name="connsiteX7" fmla="*/ 444670 w 444669"/>
                <a:gd name="connsiteY7" fmla="*/ 225626 h 451252"/>
                <a:gd name="connsiteX8" fmla="*/ 380002 w 444669"/>
                <a:gd name="connsiteY8" fmla="*/ 65972 h 451252"/>
                <a:gd name="connsiteX9" fmla="*/ 304916 w 444669"/>
                <a:gd name="connsiteY9" fmla="*/ 309140 h 451252"/>
                <a:gd name="connsiteX10" fmla="*/ 221827 w 444669"/>
                <a:gd name="connsiteY10" fmla="*/ 344096 h 451252"/>
                <a:gd name="connsiteX11" fmla="*/ 139626 w 444669"/>
                <a:gd name="connsiteY11" fmla="*/ 309140 h 451252"/>
                <a:gd name="connsiteX12" fmla="*/ 104688 w 444669"/>
                <a:gd name="connsiteY12" fmla="*/ 225753 h 451252"/>
                <a:gd name="connsiteX13" fmla="*/ 139626 w 444669"/>
                <a:gd name="connsiteY13" fmla="*/ 141350 h 451252"/>
                <a:gd name="connsiteX14" fmla="*/ 221827 w 444669"/>
                <a:gd name="connsiteY14" fmla="*/ 107284 h 451252"/>
                <a:gd name="connsiteX15" fmla="*/ 306060 w 444669"/>
                <a:gd name="connsiteY15" fmla="*/ 141350 h 451252"/>
                <a:gd name="connsiteX16" fmla="*/ 339982 w 444669"/>
                <a:gd name="connsiteY16" fmla="*/ 225753 h 451252"/>
                <a:gd name="connsiteX17" fmla="*/ 304916 w 444669"/>
                <a:gd name="connsiteY17" fmla="*/ 309140 h 45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669" h="451252">
                  <a:moveTo>
                    <a:pt x="380002" y="65972"/>
                  </a:moveTo>
                  <a:cubicBezTo>
                    <a:pt x="335789" y="21736"/>
                    <a:pt x="282429" y="0"/>
                    <a:pt x="221827" y="0"/>
                  </a:cubicBezTo>
                  <a:cubicBezTo>
                    <a:pt x="161225" y="0"/>
                    <a:pt x="108881" y="21736"/>
                    <a:pt x="65684" y="65972"/>
                  </a:cubicBezTo>
                  <a:cubicBezTo>
                    <a:pt x="21471" y="110334"/>
                    <a:pt x="0" y="163849"/>
                    <a:pt x="0" y="225626"/>
                  </a:cubicBezTo>
                  <a:cubicBezTo>
                    <a:pt x="0" y="287403"/>
                    <a:pt x="21471" y="340918"/>
                    <a:pt x="65684" y="384264"/>
                  </a:cubicBezTo>
                  <a:cubicBezTo>
                    <a:pt x="108753" y="428626"/>
                    <a:pt x="161225" y="451253"/>
                    <a:pt x="221827" y="451253"/>
                  </a:cubicBezTo>
                  <a:cubicBezTo>
                    <a:pt x="282429" y="451253"/>
                    <a:pt x="335789" y="428626"/>
                    <a:pt x="380002" y="384264"/>
                  </a:cubicBezTo>
                  <a:cubicBezTo>
                    <a:pt x="423072" y="341045"/>
                    <a:pt x="444670" y="287403"/>
                    <a:pt x="444670" y="225626"/>
                  </a:cubicBezTo>
                  <a:cubicBezTo>
                    <a:pt x="444670" y="163849"/>
                    <a:pt x="423072" y="110334"/>
                    <a:pt x="380002" y="65972"/>
                  </a:cubicBezTo>
                  <a:moveTo>
                    <a:pt x="304916" y="309140"/>
                  </a:moveTo>
                  <a:cubicBezTo>
                    <a:pt x="282302" y="332910"/>
                    <a:pt x="254732" y="344096"/>
                    <a:pt x="221827" y="344096"/>
                  </a:cubicBezTo>
                  <a:cubicBezTo>
                    <a:pt x="188921" y="344096"/>
                    <a:pt x="162241" y="332910"/>
                    <a:pt x="139626" y="309140"/>
                  </a:cubicBezTo>
                  <a:cubicBezTo>
                    <a:pt x="117012" y="285497"/>
                    <a:pt x="104688" y="257532"/>
                    <a:pt x="104688" y="225753"/>
                  </a:cubicBezTo>
                  <a:cubicBezTo>
                    <a:pt x="104688" y="191814"/>
                    <a:pt x="117012" y="163976"/>
                    <a:pt x="139626" y="141350"/>
                  </a:cubicBezTo>
                  <a:cubicBezTo>
                    <a:pt x="162241" y="117707"/>
                    <a:pt x="189937" y="106267"/>
                    <a:pt x="221827" y="107284"/>
                  </a:cubicBezTo>
                  <a:cubicBezTo>
                    <a:pt x="254732" y="106267"/>
                    <a:pt x="282429" y="117580"/>
                    <a:pt x="306060" y="141350"/>
                  </a:cubicBezTo>
                  <a:cubicBezTo>
                    <a:pt x="327658" y="163976"/>
                    <a:pt x="338965" y="191814"/>
                    <a:pt x="339982" y="225753"/>
                  </a:cubicBezTo>
                  <a:cubicBezTo>
                    <a:pt x="338838" y="257659"/>
                    <a:pt x="327658" y="285497"/>
                    <a:pt x="304916" y="309140"/>
                  </a:cubicBezTo>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8" name="Forma Livre 51">
              <a:extLst>
                <a:ext uri="{FF2B5EF4-FFF2-40B4-BE49-F238E27FC236}">
                  <a16:creationId xmlns:a16="http://schemas.microsoft.com/office/drawing/2014/main" id="{08EAAFE0-1C4C-9E06-39D7-B01CCC6DC07A}"/>
                </a:ext>
              </a:extLst>
            </p:cNvPr>
            <p:cNvSpPr/>
            <p:nvPr/>
          </p:nvSpPr>
          <p:spPr>
            <a:xfrm>
              <a:off x="6815965" y="1439532"/>
              <a:ext cx="539956" cy="552854"/>
            </a:xfrm>
            <a:custGeom>
              <a:avLst/>
              <a:gdLst>
                <a:gd name="connsiteX0" fmla="*/ 275568 w 539956"/>
                <a:gd name="connsiteY0" fmla="*/ 38 h 552854"/>
                <a:gd name="connsiteX1" fmla="*/ 81184 w 539956"/>
                <a:gd name="connsiteY1" fmla="*/ 80882 h 552854"/>
                <a:gd name="connsiteX2" fmla="*/ 0 w 539956"/>
                <a:gd name="connsiteY2" fmla="*/ 276382 h 552854"/>
                <a:gd name="connsiteX3" fmla="*/ 81184 w 539956"/>
                <a:gd name="connsiteY3" fmla="*/ 472900 h 552854"/>
                <a:gd name="connsiteX4" fmla="*/ 275568 w 539956"/>
                <a:gd name="connsiteY4" fmla="*/ 552854 h 552854"/>
                <a:gd name="connsiteX5" fmla="*/ 443272 w 539956"/>
                <a:gd name="connsiteY5" fmla="*/ 496543 h 552854"/>
                <a:gd name="connsiteX6" fmla="*/ 539956 w 539956"/>
                <a:gd name="connsiteY6" fmla="*/ 350108 h 552854"/>
                <a:gd name="connsiteX7" fmla="*/ 427772 w 539956"/>
                <a:gd name="connsiteY7" fmla="*/ 350108 h 552854"/>
                <a:gd name="connsiteX8" fmla="*/ 367170 w 539956"/>
                <a:gd name="connsiteY8" fmla="*/ 420783 h 552854"/>
                <a:gd name="connsiteX9" fmla="*/ 275568 w 539956"/>
                <a:gd name="connsiteY9" fmla="*/ 447477 h 552854"/>
                <a:gd name="connsiteX10" fmla="*/ 155253 w 539956"/>
                <a:gd name="connsiteY10" fmla="*/ 397267 h 552854"/>
                <a:gd name="connsiteX11" fmla="*/ 105958 w 539956"/>
                <a:gd name="connsiteY11" fmla="*/ 276510 h 552854"/>
                <a:gd name="connsiteX12" fmla="*/ 155253 w 539956"/>
                <a:gd name="connsiteY12" fmla="*/ 155752 h 552854"/>
                <a:gd name="connsiteX13" fmla="*/ 275568 w 539956"/>
                <a:gd name="connsiteY13" fmla="*/ 105542 h 552854"/>
                <a:gd name="connsiteX14" fmla="*/ 367170 w 539956"/>
                <a:gd name="connsiteY14" fmla="*/ 133126 h 552854"/>
                <a:gd name="connsiteX15" fmla="*/ 427772 w 539956"/>
                <a:gd name="connsiteY15" fmla="*/ 203801 h 552854"/>
                <a:gd name="connsiteX16" fmla="*/ 539956 w 539956"/>
                <a:gd name="connsiteY16" fmla="*/ 203801 h 552854"/>
                <a:gd name="connsiteX17" fmla="*/ 443272 w 539956"/>
                <a:gd name="connsiteY17" fmla="*/ 57366 h 552854"/>
                <a:gd name="connsiteX18" fmla="*/ 275568 w 539956"/>
                <a:gd name="connsiteY18" fmla="*/ 38 h 55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956" h="552854">
                  <a:moveTo>
                    <a:pt x="275568" y="38"/>
                  </a:moveTo>
                  <a:cubicBezTo>
                    <a:pt x="198450" y="-979"/>
                    <a:pt x="134544" y="25588"/>
                    <a:pt x="81184" y="80882"/>
                  </a:cubicBezTo>
                  <a:cubicBezTo>
                    <a:pt x="26680" y="135159"/>
                    <a:pt x="0" y="199606"/>
                    <a:pt x="0" y="276382"/>
                  </a:cubicBezTo>
                  <a:cubicBezTo>
                    <a:pt x="0" y="353159"/>
                    <a:pt x="26680" y="418749"/>
                    <a:pt x="81184" y="472900"/>
                  </a:cubicBezTo>
                  <a:cubicBezTo>
                    <a:pt x="134671" y="526033"/>
                    <a:pt x="198450" y="552854"/>
                    <a:pt x="275568" y="552854"/>
                  </a:cubicBezTo>
                  <a:cubicBezTo>
                    <a:pt x="337314" y="552854"/>
                    <a:pt x="393977" y="534423"/>
                    <a:pt x="443272" y="496543"/>
                  </a:cubicBezTo>
                  <a:cubicBezTo>
                    <a:pt x="491678" y="457646"/>
                    <a:pt x="523567" y="409597"/>
                    <a:pt x="539956" y="350108"/>
                  </a:cubicBezTo>
                  <a:lnTo>
                    <a:pt x="427772" y="350108"/>
                  </a:lnTo>
                  <a:cubicBezTo>
                    <a:pt x="413289" y="378836"/>
                    <a:pt x="392834" y="402225"/>
                    <a:pt x="367170" y="420783"/>
                  </a:cubicBezTo>
                  <a:cubicBezTo>
                    <a:pt x="338457" y="438198"/>
                    <a:pt x="308601" y="447477"/>
                    <a:pt x="275568" y="447477"/>
                  </a:cubicBezTo>
                  <a:cubicBezTo>
                    <a:pt x="228306" y="447477"/>
                    <a:pt x="188159" y="430063"/>
                    <a:pt x="155253" y="397267"/>
                  </a:cubicBezTo>
                  <a:cubicBezTo>
                    <a:pt x="121331" y="363582"/>
                    <a:pt x="104942" y="323669"/>
                    <a:pt x="105958" y="276510"/>
                  </a:cubicBezTo>
                  <a:cubicBezTo>
                    <a:pt x="104942" y="229478"/>
                    <a:pt x="121458" y="189437"/>
                    <a:pt x="155253" y="155752"/>
                  </a:cubicBezTo>
                  <a:cubicBezTo>
                    <a:pt x="188159" y="122957"/>
                    <a:pt x="228306" y="105542"/>
                    <a:pt x="275568" y="105542"/>
                  </a:cubicBezTo>
                  <a:cubicBezTo>
                    <a:pt x="308474" y="105542"/>
                    <a:pt x="338330" y="114694"/>
                    <a:pt x="367170" y="133126"/>
                  </a:cubicBezTo>
                  <a:cubicBezTo>
                    <a:pt x="392961" y="150540"/>
                    <a:pt x="413543" y="175073"/>
                    <a:pt x="427772" y="203801"/>
                  </a:cubicBezTo>
                  <a:lnTo>
                    <a:pt x="539956" y="203801"/>
                  </a:lnTo>
                  <a:cubicBezTo>
                    <a:pt x="523567" y="144439"/>
                    <a:pt x="491551" y="95246"/>
                    <a:pt x="443272" y="57366"/>
                  </a:cubicBezTo>
                  <a:cubicBezTo>
                    <a:pt x="393977" y="18469"/>
                    <a:pt x="337314" y="-979"/>
                    <a:pt x="275568" y="38"/>
                  </a:cubicBezTo>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9" name="Forma Livre 52">
              <a:extLst>
                <a:ext uri="{FF2B5EF4-FFF2-40B4-BE49-F238E27FC236}">
                  <a16:creationId xmlns:a16="http://schemas.microsoft.com/office/drawing/2014/main" id="{EBD6EBC2-C88A-004C-3879-BFEEFD6C24C5}"/>
                </a:ext>
              </a:extLst>
            </p:cNvPr>
            <p:cNvSpPr/>
            <p:nvPr/>
          </p:nvSpPr>
          <p:spPr>
            <a:xfrm>
              <a:off x="7578070" y="1547269"/>
              <a:ext cx="368498" cy="451345"/>
            </a:xfrm>
            <a:custGeom>
              <a:avLst/>
              <a:gdLst>
                <a:gd name="connsiteX0" fmla="*/ 190504 w 368498"/>
                <a:gd name="connsiteY0" fmla="*/ 347 h 451345"/>
                <a:gd name="connsiteX1" fmla="*/ 39189 w 368498"/>
                <a:gd name="connsiteY1" fmla="*/ 57294 h 451345"/>
                <a:gd name="connsiteX2" fmla="*/ 8316 w 368498"/>
                <a:gd name="connsiteY2" fmla="*/ 151485 h 451345"/>
                <a:gd name="connsiteX3" fmla="*/ 115418 w 368498"/>
                <a:gd name="connsiteY3" fmla="*/ 151485 h 451345"/>
                <a:gd name="connsiteX4" fmla="*/ 130791 w 368498"/>
                <a:gd name="connsiteY4" fmla="*/ 112080 h 451345"/>
                <a:gd name="connsiteX5" fmla="*/ 187455 w 368498"/>
                <a:gd name="connsiteY5" fmla="*/ 91360 h 451345"/>
                <a:gd name="connsiteX6" fmla="*/ 239799 w 368498"/>
                <a:gd name="connsiteY6" fmla="*/ 101657 h 451345"/>
                <a:gd name="connsiteX7" fmla="*/ 258348 w 368498"/>
                <a:gd name="connsiteY7" fmla="*/ 137884 h 451345"/>
                <a:gd name="connsiteX8" fmla="*/ 233700 w 368498"/>
                <a:gd name="connsiteY8" fmla="*/ 170934 h 451345"/>
                <a:gd name="connsiteX9" fmla="*/ 151246 w 368498"/>
                <a:gd name="connsiteY9" fmla="*/ 184280 h 451345"/>
                <a:gd name="connsiteX10" fmla="*/ 58627 w 368498"/>
                <a:gd name="connsiteY10" fmla="*/ 212372 h 451345"/>
                <a:gd name="connsiteX11" fmla="*/ 58 w 368498"/>
                <a:gd name="connsiteY11" fmla="*/ 329317 h 451345"/>
                <a:gd name="connsiteX12" fmla="*/ 36013 w 368498"/>
                <a:gd name="connsiteY12" fmla="*/ 421347 h 451345"/>
                <a:gd name="connsiteX13" fmla="*/ 123549 w 368498"/>
                <a:gd name="connsiteY13" fmla="*/ 451346 h 451345"/>
                <a:gd name="connsiteX14" fmla="*/ 261397 w 368498"/>
                <a:gd name="connsiteY14" fmla="*/ 406856 h 451345"/>
                <a:gd name="connsiteX15" fmla="*/ 261397 w 368498"/>
                <a:gd name="connsiteY15" fmla="*/ 451346 h 451345"/>
                <a:gd name="connsiteX16" fmla="*/ 368499 w 368498"/>
                <a:gd name="connsiteY16" fmla="*/ 451346 h 451345"/>
                <a:gd name="connsiteX17" fmla="*/ 368499 w 368498"/>
                <a:gd name="connsiteY17" fmla="*/ 134579 h 451345"/>
                <a:gd name="connsiteX18" fmla="*/ 314884 w 368498"/>
                <a:gd name="connsiteY18" fmla="*/ 28058 h 451345"/>
                <a:gd name="connsiteX19" fmla="*/ 190377 w 368498"/>
                <a:gd name="connsiteY19" fmla="*/ 93 h 451345"/>
                <a:gd name="connsiteX20" fmla="*/ 235860 w 368498"/>
                <a:gd name="connsiteY20" fmla="*/ 243515 h 451345"/>
                <a:gd name="connsiteX21" fmla="*/ 256315 w 368498"/>
                <a:gd name="connsiteY21" fmla="*/ 232202 h 451345"/>
                <a:gd name="connsiteX22" fmla="*/ 256315 w 368498"/>
                <a:gd name="connsiteY22" fmla="*/ 275548 h 451345"/>
                <a:gd name="connsiteX23" fmla="*/ 226586 w 368498"/>
                <a:gd name="connsiteY23" fmla="*/ 353087 h 451345"/>
                <a:gd name="connsiteX24" fmla="*/ 159631 w 368498"/>
                <a:gd name="connsiteY24" fmla="*/ 374823 h 451345"/>
                <a:gd name="connsiteX25" fmla="*/ 121643 w 368498"/>
                <a:gd name="connsiteY25" fmla="*/ 362493 h 451345"/>
                <a:gd name="connsiteX26" fmla="*/ 106271 w 368498"/>
                <a:gd name="connsiteY26" fmla="*/ 320038 h 451345"/>
                <a:gd name="connsiteX27" fmla="*/ 132061 w 368498"/>
                <a:gd name="connsiteY27" fmla="*/ 271353 h 451345"/>
                <a:gd name="connsiteX28" fmla="*/ 182500 w 368498"/>
                <a:gd name="connsiteY28" fmla="*/ 256862 h 451345"/>
                <a:gd name="connsiteX29" fmla="*/ 235987 w 368498"/>
                <a:gd name="connsiteY29" fmla="*/ 243388 h 451345"/>
                <a:gd name="connsiteX30" fmla="*/ 235987 w 368498"/>
                <a:gd name="connsiteY30" fmla="*/ 243388 h 45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8498" h="451345">
                  <a:moveTo>
                    <a:pt x="190504" y="347"/>
                  </a:moveTo>
                  <a:cubicBezTo>
                    <a:pt x="118467" y="-670"/>
                    <a:pt x="68029" y="18906"/>
                    <a:pt x="39189" y="57294"/>
                  </a:cubicBezTo>
                  <a:cubicBezTo>
                    <a:pt x="20767" y="81064"/>
                    <a:pt x="11492" y="112207"/>
                    <a:pt x="8316" y="151485"/>
                  </a:cubicBezTo>
                  <a:lnTo>
                    <a:pt x="115418" y="151485"/>
                  </a:lnTo>
                  <a:cubicBezTo>
                    <a:pt x="117451" y="132927"/>
                    <a:pt x="123676" y="120469"/>
                    <a:pt x="130791" y="112080"/>
                  </a:cubicBezTo>
                  <a:cubicBezTo>
                    <a:pt x="142098" y="97462"/>
                    <a:pt x="160520" y="90217"/>
                    <a:pt x="187455" y="91360"/>
                  </a:cubicBezTo>
                  <a:cubicBezTo>
                    <a:pt x="210069" y="90217"/>
                    <a:pt x="227602" y="94411"/>
                    <a:pt x="239799" y="101657"/>
                  </a:cubicBezTo>
                  <a:cubicBezTo>
                    <a:pt x="252122" y="107885"/>
                    <a:pt x="257204" y="120342"/>
                    <a:pt x="258348" y="137884"/>
                  </a:cubicBezTo>
                  <a:cubicBezTo>
                    <a:pt x="258348" y="152248"/>
                    <a:pt x="250090" y="163815"/>
                    <a:pt x="233700" y="170934"/>
                  </a:cubicBezTo>
                  <a:lnTo>
                    <a:pt x="151246" y="184280"/>
                  </a:lnTo>
                  <a:cubicBezTo>
                    <a:pt x="113258" y="189492"/>
                    <a:pt x="82386" y="198771"/>
                    <a:pt x="58627" y="212372"/>
                  </a:cubicBezTo>
                  <a:cubicBezTo>
                    <a:pt x="18480" y="236143"/>
                    <a:pt x="-958" y="274404"/>
                    <a:pt x="58" y="329317"/>
                  </a:cubicBezTo>
                  <a:cubicBezTo>
                    <a:pt x="-958" y="367451"/>
                    <a:pt x="11365" y="398594"/>
                    <a:pt x="36013" y="421347"/>
                  </a:cubicBezTo>
                  <a:cubicBezTo>
                    <a:pt x="57611" y="440033"/>
                    <a:pt x="87468" y="450329"/>
                    <a:pt x="123549" y="451346"/>
                  </a:cubicBezTo>
                  <a:cubicBezTo>
                    <a:pt x="182119" y="450329"/>
                    <a:pt x="228364" y="435838"/>
                    <a:pt x="261397" y="406856"/>
                  </a:cubicBezTo>
                  <a:lnTo>
                    <a:pt x="261397" y="451346"/>
                  </a:lnTo>
                  <a:lnTo>
                    <a:pt x="368499" y="451346"/>
                  </a:lnTo>
                  <a:lnTo>
                    <a:pt x="368499" y="134579"/>
                  </a:lnTo>
                  <a:cubicBezTo>
                    <a:pt x="368499" y="82844"/>
                    <a:pt x="349823" y="46617"/>
                    <a:pt x="314884" y="28058"/>
                  </a:cubicBezTo>
                  <a:cubicBezTo>
                    <a:pt x="277786" y="8355"/>
                    <a:pt x="236622" y="-1051"/>
                    <a:pt x="190377" y="93"/>
                  </a:cubicBezTo>
                  <a:moveTo>
                    <a:pt x="235860" y="243515"/>
                  </a:moveTo>
                  <a:lnTo>
                    <a:pt x="256315" y="232202"/>
                  </a:lnTo>
                  <a:lnTo>
                    <a:pt x="256315" y="275548"/>
                  </a:lnTo>
                  <a:cubicBezTo>
                    <a:pt x="256315" y="312665"/>
                    <a:pt x="246024" y="338596"/>
                    <a:pt x="226586" y="353087"/>
                  </a:cubicBezTo>
                  <a:cubicBezTo>
                    <a:pt x="206004" y="367578"/>
                    <a:pt x="184405" y="374823"/>
                    <a:pt x="159631" y="374823"/>
                  </a:cubicBezTo>
                  <a:cubicBezTo>
                    <a:pt x="144258" y="374823"/>
                    <a:pt x="131934" y="370629"/>
                    <a:pt x="121643" y="362493"/>
                  </a:cubicBezTo>
                  <a:cubicBezTo>
                    <a:pt x="111353" y="353087"/>
                    <a:pt x="106271" y="339740"/>
                    <a:pt x="106271" y="320038"/>
                  </a:cubicBezTo>
                  <a:cubicBezTo>
                    <a:pt x="106271" y="298301"/>
                    <a:pt x="114529" y="282793"/>
                    <a:pt x="132061" y="271353"/>
                  </a:cubicBezTo>
                  <a:cubicBezTo>
                    <a:pt x="142352" y="265125"/>
                    <a:pt x="159758" y="260040"/>
                    <a:pt x="182500" y="256862"/>
                  </a:cubicBezTo>
                  <a:lnTo>
                    <a:pt x="235987" y="243388"/>
                  </a:lnTo>
                  <a:lnTo>
                    <a:pt x="235987" y="243388"/>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10" name="Forma Livre 53">
              <a:extLst>
                <a:ext uri="{FF2B5EF4-FFF2-40B4-BE49-F238E27FC236}">
                  <a16:creationId xmlns:a16="http://schemas.microsoft.com/office/drawing/2014/main" id="{5E07FBE4-81C5-4F02-5F84-4D07A29079F7}"/>
                </a:ext>
              </a:extLst>
            </p:cNvPr>
            <p:cNvSpPr/>
            <p:nvPr/>
          </p:nvSpPr>
          <p:spPr>
            <a:xfrm>
              <a:off x="7406740" y="1439443"/>
              <a:ext cx="107991" cy="559298"/>
            </a:xfrm>
            <a:custGeom>
              <a:avLst/>
              <a:gdLst>
                <a:gd name="connsiteX0" fmla="*/ 0 w 107991"/>
                <a:gd name="connsiteY0" fmla="*/ 0 h 559298"/>
                <a:gd name="connsiteX1" fmla="*/ 107991 w 107991"/>
                <a:gd name="connsiteY1" fmla="*/ 0 h 559298"/>
                <a:gd name="connsiteX2" fmla="*/ 107991 w 107991"/>
                <a:gd name="connsiteY2" fmla="*/ 559299 h 559298"/>
                <a:gd name="connsiteX3" fmla="*/ 0 w 107991"/>
                <a:gd name="connsiteY3" fmla="*/ 559299 h 559298"/>
              </a:gdLst>
              <a:ahLst/>
              <a:cxnLst>
                <a:cxn ang="0">
                  <a:pos x="connsiteX0" y="connsiteY0"/>
                </a:cxn>
                <a:cxn ang="0">
                  <a:pos x="connsiteX1" y="connsiteY1"/>
                </a:cxn>
                <a:cxn ang="0">
                  <a:pos x="connsiteX2" y="connsiteY2"/>
                </a:cxn>
                <a:cxn ang="0">
                  <a:pos x="connsiteX3" y="connsiteY3"/>
                </a:cxn>
              </a:cxnLst>
              <a:rect l="l" t="t" r="r" b="b"/>
              <a:pathLst>
                <a:path w="107991" h="559298">
                  <a:moveTo>
                    <a:pt x="0" y="0"/>
                  </a:moveTo>
                  <a:lnTo>
                    <a:pt x="107991" y="0"/>
                  </a:lnTo>
                  <a:lnTo>
                    <a:pt x="107991" y="559299"/>
                  </a:lnTo>
                  <a:lnTo>
                    <a:pt x="0" y="559299"/>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11" name="Forma Livre 54">
              <a:extLst>
                <a:ext uri="{FF2B5EF4-FFF2-40B4-BE49-F238E27FC236}">
                  <a16:creationId xmlns:a16="http://schemas.microsoft.com/office/drawing/2014/main" id="{0B82DC3B-9C80-795B-8C57-EB93615AB6C4}"/>
                </a:ext>
              </a:extLst>
            </p:cNvPr>
            <p:cNvSpPr/>
            <p:nvPr/>
          </p:nvSpPr>
          <p:spPr>
            <a:xfrm>
              <a:off x="8016573" y="1547617"/>
              <a:ext cx="247744" cy="451252"/>
            </a:xfrm>
            <a:custGeom>
              <a:avLst/>
              <a:gdLst>
                <a:gd name="connsiteX0" fmla="*/ 177741 w 247744"/>
                <a:gd name="connsiteY0" fmla="*/ 13474 h 451252"/>
                <a:gd name="connsiteX1" fmla="*/ 101766 w 247744"/>
                <a:gd name="connsiteY1" fmla="*/ 74743 h 451252"/>
                <a:gd name="connsiteX2" fmla="*/ 101766 w 247744"/>
                <a:gd name="connsiteY2" fmla="*/ 19703 h 451252"/>
                <a:gd name="connsiteX3" fmla="*/ 0 w 247744"/>
                <a:gd name="connsiteY3" fmla="*/ 18813 h 451252"/>
                <a:gd name="connsiteX4" fmla="*/ 0 w 247744"/>
                <a:gd name="connsiteY4" fmla="*/ 451253 h 451252"/>
                <a:gd name="connsiteX5" fmla="*/ 105831 w 247744"/>
                <a:gd name="connsiteY5" fmla="*/ 451253 h 451252"/>
                <a:gd name="connsiteX6" fmla="*/ 105831 w 247744"/>
                <a:gd name="connsiteY6" fmla="*/ 244439 h 451252"/>
                <a:gd name="connsiteX7" fmla="*/ 119299 w 247744"/>
                <a:gd name="connsiteY7" fmla="*/ 168552 h 451252"/>
                <a:gd name="connsiteX8" fmla="*/ 156270 w 247744"/>
                <a:gd name="connsiteY8" fmla="*/ 126986 h 451252"/>
                <a:gd name="connsiteX9" fmla="*/ 214839 w 247744"/>
                <a:gd name="connsiteY9" fmla="*/ 108174 h 451252"/>
                <a:gd name="connsiteX10" fmla="*/ 247745 w 247744"/>
                <a:gd name="connsiteY10" fmla="*/ 110334 h 451252"/>
                <a:gd name="connsiteX11" fmla="*/ 246728 w 247744"/>
                <a:gd name="connsiteY11" fmla="*/ 0 h 451252"/>
                <a:gd name="connsiteX12" fmla="*/ 218905 w 247744"/>
                <a:gd name="connsiteY12" fmla="*/ 2034 h 451252"/>
                <a:gd name="connsiteX13" fmla="*/ 177614 w 247744"/>
                <a:gd name="connsiteY13" fmla="*/ 13474 h 451252"/>
                <a:gd name="connsiteX14" fmla="*/ 177614 w 247744"/>
                <a:gd name="connsiteY14" fmla="*/ 13474 h 45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744" h="451252">
                  <a:moveTo>
                    <a:pt x="177741" y="13474"/>
                  </a:moveTo>
                  <a:cubicBezTo>
                    <a:pt x="149028" y="24914"/>
                    <a:pt x="123364" y="44744"/>
                    <a:pt x="101766" y="74743"/>
                  </a:cubicBezTo>
                  <a:lnTo>
                    <a:pt x="101766" y="19703"/>
                  </a:lnTo>
                  <a:lnTo>
                    <a:pt x="0" y="18813"/>
                  </a:lnTo>
                  <a:lnTo>
                    <a:pt x="0" y="451253"/>
                  </a:lnTo>
                  <a:lnTo>
                    <a:pt x="105831" y="451253"/>
                  </a:lnTo>
                  <a:lnTo>
                    <a:pt x="105831" y="244439"/>
                  </a:lnTo>
                  <a:cubicBezTo>
                    <a:pt x="105831" y="209102"/>
                    <a:pt x="110024" y="184187"/>
                    <a:pt x="119299" y="168552"/>
                  </a:cubicBezTo>
                  <a:cubicBezTo>
                    <a:pt x="126413" y="151901"/>
                    <a:pt x="139753" y="138427"/>
                    <a:pt x="156270" y="126986"/>
                  </a:cubicBezTo>
                  <a:cubicBezTo>
                    <a:pt x="174819" y="114529"/>
                    <a:pt x="194257" y="108174"/>
                    <a:pt x="214839" y="108174"/>
                  </a:cubicBezTo>
                  <a:lnTo>
                    <a:pt x="247745" y="110334"/>
                  </a:lnTo>
                  <a:lnTo>
                    <a:pt x="246728" y="0"/>
                  </a:lnTo>
                  <a:lnTo>
                    <a:pt x="218905" y="2034"/>
                  </a:lnTo>
                  <a:lnTo>
                    <a:pt x="177614" y="13474"/>
                  </a:lnTo>
                  <a:lnTo>
                    <a:pt x="177614" y="13474"/>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12" name="Forma Livre 55">
              <a:extLst>
                <a:ext uri="{FF2B5EF4-FFF2-40B4-BE49-F238E27FC236}">
                  <a16:creationId xmlns:a16="http://schemas.microsoft.com/office/drawing/2014/main" id="{3FDD8ED4-A927-C8EF-F15C-6B8BA1DB1228}"/>
                </a:ext>
              </a:extLst>
            </p:cNvPr>
            <p:cNvSpPr/>
            <p:nvPr/>
          </p:nvSpPr>
          <p:spPr>
            <a:xfrm>
              <a:off x="8670872" y="1242418"/>
              <a:ext cx="323973" cy="324139"/>
            </a:xfrm>
            <a:custGeom>
              <a:avLst/>
              <a:gdLst>
                <a:gd name="connsiteX0" fmla="*/ 67463 w 323973"/>
                <a:gd name="connsiteY0" fmla="*/ 324139 h 324139"/>
                <a:gd name="connsiteX1" fmla="*/ 323974 w 323973"/>
                <a:gd name="connsiteY1" fmla="*/ 67497 h 324139"/>
                <a:gd name="connsiteX2" fmla="*/ 256511 w 323973"/>
                <a:gd name="connsiteY2" fmla="*/ 0 h 324139"/>
                <a:gd name="connsiteX3" fmla="*/ 0 w 323973"/>
                <a:gd name="connsiteY3" fmla="*/ 256642 h 324139"/>
                <a:gd name="connsiteX4" fmla="*/ 67463 w 323973"/>
                <a:gd name="connsiteY4" fmla="*/ 324139 h 324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73" h="324139">
                  <a:moveTo>
                    <a:pt x="67463" y="324139"/>
                  </a:moveTo>
                  <a:lnTo>
                    <a:pt x="323974" y="67497"/>
                  </a:lnTo>
                  <a:lnTo>
                    <a:pt x="256511" y="0"/>
                  </a:lnTo>
                  <a:lnTo>
                    <a:pt x="0" y="256642"/>
                  </a:lnTo>
                  <a:lnTo>
                    <a:pt x="67463" y="324139"/>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13" name="Forma Livre 56">
              <a:extLst>
                <a:ext uri="{FF2B5EF4-FFF2-40B4-BE49-F238E27FC236}">
                  <a16:creationId xmlns:a16="http://schemas.microsoft.com/office/drawing/2014/main" id="{9619593A-6603-D922-D818-EE7262892ADC}"/>
                </a:ext>
              </a:extLst>
            </p:cNvPr>
            <p:cNvSpPr/>
            <p:nvPr/>
          </p:nvSpPr>
          <p:spPr>
            <a:xfrm>
              <a:off x="8461242" y="1185217"/>
              <a:ext cx="95286" cy="279649"/>
            </a:xfrm>
            <a:custGeom>
              <a:avLst/>
              <a:gdLst>
                <a:gd name="connsiteX0" fmla="*/ 0 w 95286"/>
                <a:gd name="connsiteY0" fmla="*/ 0 h 279649"/>
                <a:gd name="connsiteX1" fmla="*/ 95286 w 95286"/>
                <a:gd name="connsiteY1" fmla="*/ 0 h 279649"/>
                <a:gd name="connsiteX2" fmla="*/ 95286 w 95286"/>
                <a:gd name="connsiteY2" fmla="*/ 279649 h 279649"/>
                <a:gd name="connsiteX3" fmla="*/ 0 w 95286"/>
                <a:gd name="connsiteY3" fmla="*/ 279649 h 279649"/>
              </a:gdLst>
              <a:ahLst/>
              <a:cxnLst>
                <a:cxn ang="0">
                  <a:pos x="connsiteX0" y="connsiteY0"/>
                </a:cxn>
                <a:cxn ang="0">
                  <a:pos x="connsiteX1" y="connsiteY1"/>
                </a:cxn>
                <a:cxn ang="0">
                  <a:pos x="connsiteX2" y="connsiteY2"/>
                </a:cxn>
                <a:cxn ang="0">
                  <a:pos x="connsiteX3" y="connsiteY3"/>
                </a:cxn>
              </a:cxnLst>
              <a:rect l="l" t="t" r="r" b="b"/>
              <a:pathLst>
                <a:path w="95286" h="279649">
                  <a:moveTo>
                    <a:pt x="0" y="0"/>
                  </a:moveTo>
                  <a:lnTo>
                    <a:pt x="95286" y="0"/>
                  </a:lnTo>
                  <a:lnTo>
                    <a:pt x="95286" y="279649"/>
                  </a:lnTo>
                  <a:lnTo>
                    <a:pt x="0" y="279649"/>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14" name="Forma Livre 57">
              <a:extLst>
                <a:ext uri="{FF2B5EF4-FFF2-40B4-BE49-F238E27FC236}">
                  <a16:creationId xmlns:a16="http://schemas.microsoft.com/office/drawing/2014/main" id="{40F0C08D-2F10-7389-242B-B5BC6270030C}"/>
                </a:ext>
              </a:extLst>
            </p:cNvPr>
            <p:cNvSpPr/>
            <p:nvPr/>
          </p:nvSpPr>
          <p:spPr>
            <a:xfrm>
              <a:off x="8785216" y="1674603"/>
              <a:ext cx="279506" cy="95335"/>
            </a:xfrm>
            <a:custGeom>
              <a:avLst/>
              <a:gdLst>
                <a:gd name="connsiteX0" fmla="*/ 0 w 279506"/>
                <a:gd name="connsiteY0" fmla="*/ 0 h 95335"/>
                <a:gd name="connsiteX1" fmla="*/ 279507 w 279506"/>
                <a:gd name="connsiteY1" fmla="*/ 0 h 95335"/>
                <a:gd name="connsiteX2" fmla="*/ 279507 w 279506"/>
                <a:gd name="connsiteY2" fmla="*/ 95335 h 95335"/>
                <a:gd name="connsiteX3" fmla="*/ 0 w 279506"/>
                <a:gd name="connsiteY3" fmla="*/ 95335 h 95335"/>
              </a:gdLst>
              <a:ahLst/>
              <a:cxnLst>
                <a:cxn ang="0">
                  <a:pos x="connsiteX0" y="connsiteY0"/>
                </a:cxn>
                <a:cxn ang="0">
                  <a:pos x="connsiteX1" y="connsiteY1"/>
                </a:cxn>
                <a:cxn ang="0">
                  <a:pos x="connsiteX2" y="connsiteY2"/>
                </a:cxn>
                <a:cxn ang="0">
                  <a:pos x="connsiteX3" y="connsiteY3"/>
                </a:cxn>
              </a:cxnLst>
              <a:rect l="l" t="t" r="r" b="b"/>
              <a:pathLst>
                <a:path w="279506" h="95335">
                  <a:moveTo>
                    <a:pt x="0" y="0"/>
                  </a:moveTo>
                  <a:lnTo>
                    <a:pt x="279507" y="0"/>
                  </a:lnTo>
                  <a:lnTo>
                    <a:pt x="279507" y="95335"/>
                  </a:lnTo>
                  <a:lnTo>
                    <a:pt x="0" y="95335"/>
                  </a:lnTo>
                  <a:close/>
                </a:path>
              </a:pathLst>
            </a:custGeom>
            <a:solidFill>
              <a:schemeClr val="bg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grpSp>
          <p:nvGrpSpPr>
            <p:cNvPr id="15" name="Gráfico 8">
              <a:extLst>
                <a:ext uri="{FF2B5EF4-FFF2-40B4-BE49-F238E27FC236}">
                  <a16:creationId xmlns:a16="http://schemas.microsoft.com/office/drawing/2014/main" id="{92FC19AD-45C0-2346-FB96-AAC89AD30147}"/>
                </a:ext>
              </a:extLst>
            </p:cNvPr>
            <p:cNvGrpSpPr/>
            <p:nvPr/>
          </p:nvGrpSpPr>
          <p:grpSpPr>
            <a:xfrm>
              <a:off x="7571268" y="2055053"/>
              <a:ext cx="1506286" cy="442735"/>
              <a:chOff x="7571268" y="2055053"/>
              <a:chExt cx="1506286" cy="442735"/>
            </a:xfrm>
            <a:solidFill>
              <a:srgbClr val="000000"/>
            </a:solidFill>
          </p:grpSpPr>
          <p:sp>
            <p:nvSpPr>
              <p:cNvPr id="16" name="Forma Livre 59">
                <a:extLst>
                  <a:ext uri="{FF2B5EF4-FFF2-40B4-BE49-F238E27FC236}">
                    <a16:creationId xmlns:a16="http://schemas.microsoft.com/office/drawing/2014/main" id="{066B824E-49AA-BB43-7852-1BEC73C3AFC0}"/>
                  </a:ext>
                </a:extLst>
              </p:cNvPr>
              <p:cNvSpPr/>
              <p:nvPr/>
            </p:nvSpPr>
            <p:spPr>
              <a:xfrm>
                <a:off x="7571268" y="2057469"/>
                <a:ext cx="138482" cy="436507"/>
              </a:xfrm>
              <a:custGeom>
                <a:avLst/>
                <a:gdLst>
                  <a:gd name="connsiteX0" fmla="*/ 79659 w 138482"/>
                  <a:gd name="connsiteY0" fmla="*/ 340283 h 436507"/>
                  <a:gd name="connsiteX1" fmla="*/ 79659 w 138482"/>
                  <a:gd name="connsiteY1" fmla="*/ 0 h 436507"/>
                  <a:gd name="connsiteX2" fmla="*/ 0 w 138482"/>
                  <a:gd name="connsiteY2" fmla="*/ 0 h 436507"/>
                  <a:gd name="connsiteX3" fmla="*/ 0 w 138482"/>
                  <a:gd name="connsiteY3" fmla="*/ 345113 h 436507"/>
                  <a:gd name="connsiteX4" fmla="*/ 23631 w 138482"/>
                  <a:gd name="connsiteY4" fmla="*/ 409559 h 436507"/>
                  <a:gd name="connsiteX5" fmla="*/ 93127 w 138482"/>
                  <a:gd name="connsiteY5" fmla="*/ 436507 h 436507"/>
                  <a:gd name="connsiteX6" fmla="*/ 138483 w 138482"/>
                  <a:gd name="connsiteY6" fmla="*/ 436507 h 436507"/>
                  <a:gd name="connsiteX7" fmla="*/ 138483 w 138482"/>
                  <a:gd name="connsiteY7" fmla="*/ 369010 h 436507"/>
                  <a:gd name="connsiteX8" fmla="*/ 107864 w 138482"/>
                  <a:gd name="connsiteY8" fmla="*/ 369010 h 436507"/>
                  <a:gd name="connsiteX9" fmla="*/ 79659 w 138482"/>
                  <a:gd name="connsiteY9" fmla="*/ 340155 h 43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482" h="436507">
                    <a:moveTo>
                      <a:pt x="79659" y="340283"/>
                    </a:moveTo>
                    <a:lnTo>
                      <a:pt x="79659" y="0"/>
                    </a:lnTo>
                    <a:lnTo>
                      <a:pt x="0" y="0"/>
                    </a:lnTo>
                    <a:lnTo>
                      <a:pt x="0" y="345113"/>
                    </a:lnTo>
                    <a:cubicBezTo>
                      <a:pt x="0" y="370027"/>
                      <a:pt x="7877" y="391509"/>
                      <a:pt x="23631" y="409559"/>
                    </a:cubicBezTo>
                    <a:cubicBezTo>
                      <a:pt x="39385" y="427609"/>
                      <a:pt x="62508" y="436507"/>
                      <a:pt x="93127" y="436507"/>
                    </a:cubicBezTo>
                    <a:lnTo>
                      <a:pt x="138483" y="436507"/>
                    </a:lnTo>
                    <a:lnTo>
                      <a:pt x="138483" y="369010"/>
                    </a:lnTo>
                    <a:lnTo>
                      <a:pt x="107864" y="369010"/>
                    </a:lnTo>
                    <a:cubicBezTo>
                      <a:pt x="89061" y="369010"/>
                      <a:pt x="79659" y="359350"/>
                      <a:pt x="79659" y="340155"/>
                    </a:cubicBezTo>
                    <a:close/>
                  </a:path>
                </a:pathLst>
              </a:custGeom>
              <a:solidFill>
                <a:srgbClr val="26262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17" name="Forma Livre 60">
                <a:extLst>
                  <a:ext uri="{FF2B5EF4-FFF2-40B4-BE49-F238E27FC236}">
                    <a16:creationId xmlns:a16="http://schemas.microsoft.com/office/drawing/2014/main" id="{332EE017-D442-46A1-D219-2D51FEB6FE4C}"/>
                  </a:ext>
                </a:extLst>
              </p:cNvPr>
              <p:cNvSpPr/>
              <p:nvPr/>
            </p:nvSpPr>
            <p:spPr>
              <a:xfrm>
                <a:off x="7773402" y="2183692"/>
                <a:ext cx="79659" cy="310283"/>
              </a:xfrm>
              <a:custGeom>
                <a:avLst/>
                <a:gdLst>
                  <a:gd name="connsiteX0" fmla="*/ 0 w 79659"/>
                  <a:gd name="connsiteY0" fmla="*/ 0 h 310283"/>
                  <a:gd name="connsiteX1" fmla="*/ 79659 w 79659"/>
                  <a:gd name="connsiteY1" fmla="*/ 0 h 310283"/>
                  <a:gd name="connsiteX2" fmla="*/ 79659 w 79659"/>
                  <a:gd name="connsiteY2" fmla="*/ 310284 h 310283"/>
                  <a:gd name="connsiteX3" fmla="*/ 0 w 79659"/>
                  <a:gd name="connsiteY3" fmla="*/ 310284 h 310283"/>
                </a:gdLst>
                <a:ahLst/>
                <a:cxnLst>
                  <a:cxn ang="0">
                    <a:pos x="connsiteX0" y="connsiteY0"/>
                  </a:cxn>
                  <a:cxn ang="0">
                    <a:pos x="connsiteX1" y="connsiteY1"/>
                  </a:cxn>
                  <a:cxn ang="0">
                    <a:pos x="connsiteX2" y="connsiteY2"/>
                  </a:cxn>
                  <a:cxn ang="0">
                    <a:pos x="connsiteX3" y="connsiteY3"/>
                  </a:cxn>
                </a:cxnLst>
                <a:rect l="l" t="t" r="r" b="b"/>
                <a:pathLst>
                  <a:path w="79659" h="310283">
                    <a:moveTo>
                      <a:pt x="0" y="0"/>
                    </a:moveTo>
                    <a:lnTo>
                      <a:pt x="79659" y="0"/>
                    </a:lnTo>
                    <a:lnTo>
                      <a:pt x="79659" y="310284"/>
                    </a:lnTo>
                    <a:lnTo>
                      <a:pt x="0" y="310284"/>
                    </a:lnTo>
                    <a:close/>
                  </a:path>
                </a:pathLst>
              </a:custGeom>
              <a:solidFill>
                <a:srgbClr val="26262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18" name="Forma Livre 61">
                <a:extLst>
                  <a:ext uri="{FF2B5EF4-FFF2-40B4-BE49-F238E27FC236}">
                    <a16:creationId xmlns:a16="http://schemas.microsoft.com/office/drawing/2014/main" id="{AA148BCD-B073-1F41-C77A-17FE76137B48}"/>
                  </a:ext>
                </a:extLst>
              </p:cNvPr>
              <p:cNvSpPr/>
              <p:nvPr/>
            </p:nvSpPr>
            <p:spPr>
              <a:xfrm>
                <a:off x="7772258" y="2055053"/>
                <a:ext cx="81565" cy="64954"/>
              </a:xfrm>
              <a:custGeom>
                <a:avLst/>
                <a:gdLst>
                  <a:gd name="connsiteX0" fmla="*/ 0 w 81565"/>
                  <a:gd name="connsiteY0" fmla="*/ 0 h 64954"/>
                  <a:gd name="connsiteX1" fmla="*/ 81565 w 81565"/>
                  <a:gd name="connsiteY1" fmla="*/ 0 h 64954"/>
                  <a:gd name="connsiteX2" fmla="*/ 81565 w 81565"/>
                  <a:gd name="connsiteY2" fmla="*/ 64955 h 64954"/>
                  <a:gd name="connsiteX3" fmla="*/ 0 w 81565"/>
                  <a:gd name="connsiteY3" fmla="*/ 64955 h 64954"/>
                </a:gdLst>
                <a:ahLst/>
                <a:cxnLst>
                  <a:cxn ang="0">
                    <a:pos x="connsiteX0" y="connsiteY0"/>
                  </a:cxn>
                  <a:cxn ang="0">
                    <a:pos x="connsiteX1" y="connsiteY1"/>
                  </a:cxn>
                  <a:cxn ang="0">
                    <a:pos x="connsiteX2" y="connsiteY2"/>
                  </a:cxn>
                  <a:cxn ang="0">
                    <a:pos x="connsiteX3" y="connsiteY3"/>
                  </a:cxn>
                </a:cxnLst>
                <a:rect l="l" t="t" r="r" b="b"/>
                <a:pathLst>
                  <a:path w="81565" h="64954">
                    <a:moveTo>
                      <a:pt x="0" y="0"/>
                    </a:moveTo>
                    <a:lnTo>
                      <a:pt x="81565" y="0"/>
                    </a:lnTo>
                    <a:lnTo>
                      <a:pt x="81565" y="64955"/>
                    </a:lnTo>
                    <a:lnTo>
                      <a:pt x="0" y="64955"/>
                    </a:lnTo>
                    <a:close/>
                  </a:path>
                </a:pathLst>
              </a:custGeom>
              <a:solidFill>
                <a:srgbClr val="26262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19" name="Forma Livre 62">
                <a:extLst>
                  <a:ext uri="{FF2B5EF4-FFF2-40B4-BE49-F238E27FC236}">
                    <a16:creationId xmlns:a16="http://schemas.microsoft.com/office/drawing/2014/main" id="{1299344E-387E-DD7F-C2CD-8BFA6881AB3A}"/>
                  </a:ext>
                </a:extLst>
              </p:cNvPr>
              <p:cNvSpPr/>
              <p:nvPr/>
            </p:nvSpPr>
            <p:spPr>
              <a:xfrm>
                <a:off x="7899688" y="2174540"/>
                <a:ext cx="297166" cy="319435"/>
              </a:xfrm>
              <a:custGeom>
                <a:avLst/>
                <a:gdLst>
                  <a:gd name="connsiteX0" fmla="*/ 148901 w 297166"/>
                  <a:gd name="connsiteY0" fmla="*/ 197407 h 319435"/>
                  <a:gd name="connsiteX1" fmla="*/ 83979 w 297166"/>
                  <a:gd name="connsiteY1" fmla="*/ 0 h 319435"/>
                  <a:gd name="connsiteX2" fmla="*/ 0 w 297166"/>
                  <a:gd name="connsiteY2" fmla="*/ 0 h 319435"/>
                  <a:gd name="connsiteX3" fmla="*/ 117647 w 297166"/>
                  <a:gd name="connsiteY3" fmla="*/ 319436 h 319435"/>
                  <a:gd name="connsiteX4" fmla="*/ 180155 w 297166"/>
                  <a:gd name="connsiteY4" fmla="*/ 319436 h 319435"/>
                  <a:gd name="connsiteX5" fmla="*/ 297166 w 297166"/>
                  <a:gd name="connsiteY5" fmla="*/ 0 h 319435"/>
                  <a:gd name="connsiteX6" fmla="*/ 213187 w 297166"/>
                  <a:gd name="connsiteY6" fmla="*/ 0 h 319435"/>
                  <a:gd name="connsiteX7" fmla="*/ 148901 w 297166"/>
                  <a:gd name="connsiteY7" fmla="*/ 197407 h 31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166" h="319435">
                    <a:moveTo>
                      <a:pt x="148901" y="197407"/>
                    </a:moveTo>
                    <a:lnTo>
                      <a:pt x="83979" y="0"/>
                    </a:lnTo>
                    <a:lnTo>
                      <a:pt x="0" y="0"/>
                    </a:lnTo>
                    <a:lnTo>
                      <a:pt x="117647" y="319436"/>
                    </a:lnTo>
                    <a:lnTo>
                      <a:pt x="180155" y="319436"/>
                    </a:lnTo>
                    <a:lnTo>
                      <a:pt x="297166" y="0"/>
                    </a:lnTo>
                    <a:lnTo>
                      <a:pt x="213187" y="0"/>
                    </a:lnTo>
                    <a:lnTo>
                      <a:pt x="148901" y="197407"/>
                    </a:lnTo>
                    <a:close/>
                  </a:path>
                </a:pathLst>
              </a:custGeom>
              <a:solidFill>
                <a:srgbClr val="26262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20" name="Forma Livre 63">
                <a:extLst>
                  <a:ext uri="{FF2B5EF4-FFF2-40B4-BE49-F238E27FC236}">
                    <a16:creationId xmlns:a16="http://schemas.microsoft.com/office/drawing/2014/main" id="{2A7374B3-6097-0A4B-92A7-1CD9F96A9F00}"/>
                  </a:ext>
                </a:extLst>
              </p:cNvPr>
              <p:cNvSpPr/>
              <p:nvPr/>
            </p:nvSpPr>
            <p:spPr>
              <a:xfrm>
                <a:off x="8243989" y="2170854"/>
                <a:ext cx="233515" cy="323122"/>
              </a:xfrm>
              <a:custGeom>
                <a:avLst/>
                <a:gdLst>
                  <a:gd name="connsiteX0" fmla="*/ 111930 w 233515"/>
                  <a:gd name="connsiteY0" fmla="*/ 9788 h 323122"/>
                  <a:gd name="connsiteX1" fmla="*/ 77881 w 233515"/>
                  <a:gd name="connsiteY1" fmla="*/ 34321 h 323122"/>
                  <a:gd name="connsiteX2" fmla="*/ 77881 w 233515"/>
                  <a:gd name="connsiteY2" fmla="*/ 3686 h 323122"/>
                  <a:gd name="connsiteX3" fmla="*/ 0 w 233515"/>
                  <a:gd name="connsiteY3" fmla="*/ 3686 h 323122"/>
                  <a:gd name="connsiteX4" fmla="*/ 0 w 233515"/>
                  <a:gd name="connsiteY4" fmla="*/ 323122 h 323122"/>
                  <a:gd name="connsiteX5" fmla="*/ 79659 w 233515"/>
                  <a:gd name="connsiteY5" fmla="*/ 323122 h 323122"/>
                  <a:gd name="connsiteX6" fmla="*/ 79659 w 233515"/>
                  <a:gd name="connsiteY6" fmla="*/ 130545 h 323122"/>
                  <a:gd name="connsiteX7" fmla="*/ 95286 w 233515"/>
                  <a:gd name="connsiteY7" fmla="*/ 87073 h 323122"/>
                  <a:gd name="connsiteX8" fmla="*/ 131114 w 233515"/>
                  <a:gd name="connsiteY8" fmla="*/ 71692 h 323122"/>
                  <a:gd name="connsiteX9" fmla="*/ 173421 w 233515"/>
                  <a:gd name="connsiteY9" fmla="*/ 90632 h 323122"/>
                  <a:gd name="connsiteX10" fmla="*/ 233515 w 233515"/>
                  <a:gd name="connsiteY10" fmla="*/ 29999 h 323122"/>
                  <a:gd name="connsiteX11" fmla="*/ 158175 w 233515"/>
                  <a:gd name="connsiteY11" fmla="*/ 0 h 323122"/>
                  <a:gd name="connsiteX12" fmla="*/ 111930 w 233515"/>
                  <a:gd name="connsiteY12" fmla="*/ 9788 h 3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515" h="323122">
                    <a:moveTo>
                      <a:pt x="111930" y="9788"/>
                    </a:moveTo>
                    <a:cubicBezTo>
                      <a:pt x="97446" y="16270"/>
                      <a:pt x="86139" y="24533"/>
                      <a:pt x="77881" y="34321"/>
                    </a:cubicBezTo>
                    <a:lnTo>
                      <a:pt x="77881" y="3686"/>
                    </a:lnTo>
                    <a:lnTo>
                      <a:pt x="0" y="3686"/>
                    </a:lnTo>
                    <a:lnTo>
                      <a:pt x="0" y="323122"/>
                    </a:lnTo>
                    <a:lnTo>
                      <a:pt x="79659" y="323122"/>
                    </a:lnTo>
                    <a:lnTo>
                      <a:pt x="79659" y="130545"/>
                    </a:lnTo>
                    <a:cubicBezTo>
                      <a:pt x="79659" y="111733"/>
                      <a:pt x="84868" y="97242"/>
                      <a:pt x="95286" y="87073"/>
                    </a:cubicBezTo>
                    <a:cubicBezTo>
                      <a:pt x="105704" y="76904"/>
                      <a:pt x="117647" y="71692"/>
                      <a:pt x="131114" y="71692"/>
                    </a:cubicBezTo>
                    <a:cubicBezTo>
                      <a:pt x="146614" y="71692"/>
                      <a:pt x="160716" y="78048"/>
                      <a:pt x="173421" y="90632"/>
                    </a:cubicBezTo>
                    <a:lnTo>
                      <a:pt x="233515" y="29999"/>
                    </a:lnTo>
                    <a:cubicBezTo>
                      <a:pt x="213441" y="9915"/>
                      <a:pt x="188413" y="0"/>
                      <a:pt x="158175" y="0"/>
                    </a:cubicBezTo>
                    <a:cubicBezTo>
                      <a:pt x="141786" y="0"/>
                      <a:pt x="126413" y="3305"/>
                      <a:pt x="111930" y="9788"/>
                    </a:cubicBezTo>
                    <a:close/>
                  </a:path>
                </a:pathLst>
              </a:custGeom>
              <a:solidFill>
                <a:srgbClr val="26262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21" name="Forma Livre 64">
                <a:extLst>
                  <a:ext uri="{FF2B5EF4-FFF2-40B4-BE49-F238E27FC236}">
                    <a16:creationId xmlns:a16="http://schemas.microsoft.com/office/drawing/2014/main" id="{93D3B063-0A1F-BAD7-6337-E5FDB3F6FCA2}"/>
                  </a:ext>
                </a:extLst>
              </p:cNvPr>
              <p:cNvSpPr/>
              <p:nvPr/>
            </p:nvSpPr>
            <p:spPr>
              <a:xfrm>
                <a:off x="8491099" y="2170854"/>
                <a:ext cx="270105" cy="326935"/>
              </a:xfrm>
              <a:custGeom>
                <a:avLst/>
                <a:gdLst>
                  <a:gd name="connsiteX0" fmla="*/ 234023 w 270105"/>
                  <a:gd name="connsiteY0" fmla="*/ 39278 h 326935"/>
                  <a:gd name="connsiteX1" fmla="*/ 134798 w 270105"/>
                  <a:gd name="connsiteY1" fmla="*/ 0 h 326935"/>
                  <a:gd name="connsiteX2" fmla="*/ 36082 w 270105"/>
                  <a:gd name="connsiteY2" fmla="*/ 39278 h 326935"/>
                  <a:gd name="connsiteX3" fmla="*/ 7623 w 270105"/>
                  <a:gd name="connsiteY3" fmla="*/ 89615 h 326935"/>
                  <a:gd name="connsiteX4" fmla="*/ 0 w 270105"/>
                  <a:gd name="connsiteY4" fmla="*/ 163214 h 326935"/>
                  <a:gd name="connsiteX5" fmla="*/ 7623 w 270105"/>
                  <a:gd name="connsiteY5" fmla="*/ 237067 h 326935"/>
                  <a:gd name="connsiteX6" fmla="*/ 36082 w 270105"/>
                  <a:gd name="connsiteY6" fmla="*/ 287658 h 326935"/>
                  <a:gd name="connsiteX7" fmla="*/ 134798 w 270105"/>
                  <a:gd name="connsiteY7" fmla="*/ 326936 h 326935"/>
                  <a:gd name="connsiteX8" fmla="*/ 234023 w 270105"/>
                  <a:gd name="connsiteY8" fmla="*/ 287658 h 326935"/>
                  <a:gd name="connsiteX9" fmla="*/ 262482 w 270105"/>
                  <a:gd name="connsiteY9" fmla="*/ 237702 h 326935"/>
                  <a:gd name="connsiteX10" fmla="*/ 270105 w 270105"/>
                  <a:gd name="connsiteY10" fmla="*/ 163214 h 326935"/>
                  <a:gd name="connsiteX11" fmla="*/ 262482 w 270105"/>
                  <a:gd name="connsiteY11" fmla="*/ 89615 h 326935"/>
                  <a:gd name="connsiteX12" fmla="*/ 234023 w 270105"/>
                  <a:gd name="connsiteY12" fmla="*/ 39278 h 326935"/>
                  <a:gd name="connsiteX13" fmla="*/ 172151 w 270105"/>
                  <a:gd name="connsiteY13" fmla="*/ 241007 h 326935"/>
                  <a:gd name="connsiteX14" fmla="*/ 134798 w 270105"/>
                  <a:gd name="connsiteY14" fmla="*/ 255117 h 326935"/>
                  <a:gd name="connsiteX15" fmla="*/ 98081 w 270105"/>
                  <a:gd name="connsiteY15" fmla="*/ 241007 h 326935"/>
                  <a:gd name="connsiteX16" fmla="*/ 79659 w 270105"/>
                  <a:gd name="connsiteY16" fmla="*/ 163087 h 326935"/>
                  <a:gd name="connsiteX17" fmla="*/ 98081 w 270105"/>
                  <a:gd name="connsiteY17" fmla="*/ 85802 h 326935"/>
                  <a:gd name="connsiteX18" fmla="*/ 134798 w 270105"/>
                  <a:gd name="connsiteY18" fmla="*/ 71692 h 326935"/>
                  <a:gd name="connsiteX19" fmla="*/ 172151 w 270105"/>
                  <a:gd name="connsiteY19" fmla="*/ 85802 h 326935"/>
                  <a:gd name="connsiteX20" fmla="*/ 190573 w 270105"/>
                  <a:gd name="connsiteY20" fmla="*/ 163087 h 326935"/>
                  <a:gd name="connsiteX21" fmla="*/ 172151 w 270105"/>
                  <a:gd name="connsiteY21" fmla="*/ 241007 h 326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105" h="326935">
                    <a:moveTo>
                      <a:pt x="234023" y="39278"/>
                    </a:moveTo>
                    <a:cubicBezTo>
                      <a:pt x="209503" y="13093"/>
                      <a:pt x="176470" y="0"/>
                      <a:pt x="134798" y="0"/>
                    </a:cubicBezTo>
                    <a:cubicBezTo>
                      <a:pt x="93126" y="0"/>
                      <a:pt x="61491" y="13093"/>
                      <a:pt x="36082" y="39278"/>
                    </a:cubicBezTo>
                    <a:cubicBezTo>
                      <a:pt x="22233" y="54023"/>
                      <a:pt x="12705" y="70802"/>
                      <a:pt x="7623" y="89615"/>
                    </a:cubicBezTo>
                    <a:cubicBezTo>
                      <a:pt x="2541" y="108428"/>
                      <a:pt x="0" y="132961"/>
                      <a:pt x="0" y="163214"/>
                    </a:cubicBezTo>
                    <a:cubicBezTo>
                      <a:pt x="0" y="193467"/>
                      <a:pt x="2541" y="218127"/>
                      <a:pt x="7623" y="237067"/>
                    </a:cubicBezTo>
                    <a:cubicBezTo>
                      <a:pt x="12705" y="256134"/>
                      <a:pt x="22233" y="272912"/>
                      <a:pt x="36082" y="287658"/>
                    </a:cubicBezTo>
                    <a:cubicBezTo>
                      <a:pt x="61364" y="313843"/>
                      <a:pt x="94270" y="326936"/>
                      <a:pt x="134798" y="326936"/>
                    </a:cubicBezTo>
                    <a:cubicBezTo>
                      <a:pt x="175327" y="326936"/>
                      <a:pt x="208741" y="313843"/>
                      <a:pt x="234023" y="287658"/>
                    </a:cubicBezTo>
                    <a:cubicBezTo>
                      <a:pt x="247872" y="273421"/>
                      <a:pt x="257400" y="256642"/>
                      <a:pt x="262482" y="237702"/>
                    </a:cubicBezTo>
                    <a:cubicBezTo>
                      <a:pt x="267564" y="218762"/>
                      <a:pt x="270105" y="193848"/>
                      <a:pt x="270105" y="163214"/>
                    </a:cubicBezTo>
                    <a:cubicBezTo>
                      <a:pt x="270105" y="132579"/>
                      <a:pt x="267564" y="108428"/>
                      <a:pt x="262482" y="89615"/>
                    </a:cubicBezTo>
                    <a:cubicBezTo>
                      <a:pt x="257400" y="70802"/>
                      <a:pt x="247872" y="54023"/>
                      <a:pt x="234023" y="39278"/>
                    </a:cubicBezTo>
                    <a:close/>
                    <a:moveTo>
                      <a:pt x="172151" y="241007"/>
                    </a:moveTo>
                    <a:cubicBezTo>
                      <a:pt x="162749" y="250413"/>
                      <a:pt x="150298" y="255117"/>
                      <a:pt x="134798" y="255117"/>
                    </a:cubicBezTo>
                    <a:cubicBezTo>
                      <a:pt x="119299" y="255117"/>
                      <a:pt x="107356" y="250413"/>
                      <a:pt x="98081" y="241007"/>
                    </a:cubicBezTo>
                    <a:cubicBezTo>
                      <a:pt x="85758" y="229185"/>
                      <a:pt x="79659" y="203254"/>
                      <a:pt x="79659" y="163087"/>
                    </a:cubicBezTo>
                    <a:cubicBezTo>
                      <a:pt x="79659" y="122919"/>
                      <a:pt x="85758" y="97750"/>
                      <a:pt x="98081" y="85802"/>
                    </a:cubicBezTo>
                    <a:cubicBezTo>
                      <a:pt x="107483" y="76395"/>
                      <a:pt x="119680" y="71692"/>
                      <a:pt x="134798" y="71692"/>
                    </a:cubicBezTo>
                    <a:cubicBezTo>
                      <a:pt x="149917" y="71692"/>
                      <a:pt x="162749" y="76395"/>
                      <a:pt x="172151" y="85802"/>
                    </a:cubicBezTo>
                    <a:cubicBezTo>
                      <a:pt x="184347" y="97623"/>
                      <a:pt x="190573" y="123427"/>
                      <a:pt x="190573" y="163087"/>
                    </a:cubicBezTo>
                    <a:cubicBezTo>
                      <a:pt x="190573" y="202746"/>
                      <a:pt x="184474" y="229058"/>
                      <a:pt x="172151" y="241007"/>
                    </a:cubicBezTo>
                    <a:close/>
                  </a:path>
                </a:pathLst>
              </a:custGeom>
              <a:solidFill>
                <a:srgbClr val="26262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sp>
            <p:nvSpPr>
              <p:cNvPr id="22" name="Forma Livre 65">
                <a:extLst>
                  <a:ext uri="{FF2B5EF4-FFF2-40B4-BE49-F238E27FC236}">
                    <a16:creationId xmlns:a16="http://schemas.microsoft.com/office/drawing/2014/main" id="{8A43ECE1-F859-55D9-E0C6-B2B02201420A}"/>
                  </a:ext>
                </a:extLst>
              </p:cNvPr>
              <p:cNvSpPr/>
              <p:nvPr/>
            </p:nvSpPr>
            <p:spPr>
              <a:xfrm>
                <a:off x="8806052" y="2170854"/>
                <a:ext cx="271502" cy="326681"/>
              </a:xfrm>
              <a:custGeom>
                <a:avLst/>
                <a:gdLst>
                  <a:gd name="connsiteX0" fmla="*/ 176343 w 271502"/>
                  <a:gd name="connsiteY0" fmla="*/ 128766 h 326681"/>
                  <a:gd name="connsiteX1" fmla="*/ 126032 w 271502"/>
                  <a:gd name="connsiteY1" fmla="*/ 123808 h 326681"/>
                  <a:gd name="connsiteX2" fmla="*/ 93000 w 271502"/>
                  <a:gd name="connsiteY2" fmla="*/ 96225 h 326681"/>
                  <a:gd name="connsiteX3" fmla="*/ 104307 w 271502"/>
                  <a:gd name="connsiteY3" fmla="*/ 74488 h 326681"/>
                  <a:gd name="connsiteX4" fmla="*/ 138356 w 271502"/>
                  <a:gd name="connsiteY4" fmla="*/ 65590 h 326681"/>
                  <a:gd name="connsiteX5" fmla="*/ 212552 w 271502"/>
                  <a:gd name="connsiteY5" fmla="*/ 87073 h 326681"/>
                  <a:gd name="connsiteX6" fmla="*/ 261593 w 271502"/>
                  <a:gd name="connsiteY6" fmla="*/ 37371 h 326681"/>
                  <a:gd name="connsiteX7" fmla="*/ 139626 w 271502"/>
                  <a:gd name="connsiteY7" fmla="*/ 0 h 326681"/>
                  <a:gd name="connsiteX8" fmla="*/ 52344 w 271502"/>
                  <a:gd name="connsiteY8" fmla="*/ 26948 h 326681"/>
                  <a:gd name="connsiteX9" fmla="*/ 16516 w 271502"/>
                  <a:gd name="connsiteY9" fmla="*/ 101691 h 326681"/>
                  <a:gd name="connsiteX10" fmla="*/ 108499 w 271502"/>
                  <a:gd name="connsiteY10" fmla="*/ 191179 h 326681"/>
                  <a:gd name="connsiteX11" fmla="*/ 159954 w 271502"/>
                  <a:gd name="connsiteY11" fmla="*/ 196136 h 326681"/>
                  <a:gd name="connsiteX12" fmla="*/ 193622 w 271502"/>
                  <a:gd name="connsiteY12" fmla="*/ 225626 h 326681"/>
                  <a:gd name="connsiteX13" fmla="*/ 177106 w 271502"/>
                  <a:gd name="connsiteY13" fmla="*/ 250413 h 326681"/>
                  <a:gd name="connsiteX14" fmla="*/ 137212 w 271502"/>
                  <a:gd name="connsiteY14" fmla="*/ 258676 h 326681"/>
                  <a:gd name="connsiteX15" fmla="*/ 52090 w 271502"/>
                  <a:gd name="connsiteY15" fmla="*/ 228677 h 326681"/>
                  <a:gd name="connsiteX16" fmla="*/ 0 w 271502"/>
                  <a:gd name="connsiteY16" fmla="*/ 280793 h 326681"/>
                  <a:gd name="connsiteX17" fmla="*/ 60094 w 271502"/>
                  <a:gd name="connsiteY17" fmla="*/ 317529 h 326681"/>
                  <a:gd name="connsiteX18" fmla="*/ 136069 w 271502"/>
                  <a:gd name="connsiteY18" fmla="*/ 326681 h 326681"/>
                  <a:gd name="connsiteX19" fmla="*/ 233515 w 271502"/>
                  <a:gd name="connsiteY19" fmla="*/ 299988 h 326681"/>
                  <a:gd name="connsiteX20" fmla="*/ 271503 w 271502"/>
                  <a:gd name="connsiteY20" fmla="*/ 222448 h 326681"/>
                  <a:gd name="connsiteX21" fmla="*/ 176470 w 271502"/>
                  <a:gd name="connsiteY21" fmla="*/ 128639 h 32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1502" h="326681">
                    <a:moveTo>
                      <a:pt x="176343" y="128766"/>
                    </a:moveTo>
                    <a:lnTo>
                      <a:pt x="126032" y="123808"/>
                    </a:lnTo>
                    <a:cubicBezTo>
                      <a:pt x="103926" y="121393"/>
                      <a:pt x="93000" y="112114"/>
                      <a:pt x="93000" y="96225"/>
                    </a:cubicBezTo>
                    <a:cubicBezTo>
                      <a:pt x="93000" y="87581"/>
                      <a:pt x="96811" y="80336"/>
                      <a:pt x="104307" y="74488"/>
                    </a:cubicBezTo>
                    <a:cubicBezTo>
                      <a:pt x="111930" y="68514"/>
                      <a:pt x="123237" y="65590"/>
                      <a:pt x="138356" y="65590"/>
                    </a:cubicBezTo>
                    <a:cubicBezTo>
                      <a:pt x="171897" y="65590"/>
                      <a:pt x="196544" y="72709"/>
                      <a:pt x="212552" y="87073"/>
                    </a:cubicBezTo>
                    <a:lnTo>
                      <a:pt x="261593" y="37371"/>
                    </a:lnTo>
                    <a:cubicBezTo>
                      <a:pt x="234659" y="12457"/>
                      <a:pt x="194003" y="0"/>
                      <a:pt x="139626" y="0"/>
                    </a:cubicBezTo>
                    <a:cubicBezTo>
                      <a:pt x="105323" y="0"/>
                      <a:pt x="76229" y="9025"/>
                      <a:pt x="52344" y="26948"/>
                    </a:cubicBezTo>
                    <a:cubicBezTo>
                      <a:pt x="28459" y="44998"/>
                      <a:pt x="16516" y="69912"/>
                      <a:pt x="16516" y="101691"/>
                    </a:cubicBezTo>
                    <a:cubicBezTo>
                      <a:pt x="16516" y="155205"/>
                      <a:pt x="47135" y="185077"/>
                      <a:pt x="108499" y="191179"/>
                    </a:cubicBezTo>
                    <a:lnTo>
                      <a:pt x="159954" y="196136"/>
                    </a:lnTo>
                    <a:cubicBezTo>
                      <a:pt x="182442" y="198170"/>
                      <a:pt x="193622" y="207958"/>
                      <a:pt x="193622" y="225626"/>
                    </a:cubicBezTo>
                    <a:cubicBezTo>
                      <a:pt x="193622" y="236685"/>
                      <a:pt x="188159" y="244947"/>
                      <a:pt x="177106" y="250413"/>
                    </a:cubicBezTo>
                    <a:cubicBezTo>
                      <a:pt x="166052" y="255879"/>
                      <a:pt x="152839" y="258676"/>
                      <a:pt x="137212" y="258676"/>
                    </a:cubicBezTo>
                    <a:cubicBezTo>
                      <a:pt x="99987" y="258676"/>
                      <a:pt x="71655" y="248634"/>
                      <a:pt x="52090" y="228677"/>
                    </a:cubicBezTo>
                    <a:lnTo>
                      <a:pt x="0" y="280793"/>
                    </a:lnTo>
                    <a:cubicBezTo>
                      <a:pt x="18803" y="299225"/>
                      <a:pt x="38750" y="311428"/>
                      <a:pt x="60094" y="317529"/>
                    </a:cubicBezTo>
                    <a:cubicBezTo>
                      <a:pt x="81311" y="323631"/>
                      <a:pt x="106721" y="326681"/>
                      <a:pt x="136069" y="326681"/>
                    </a:cubicBezTo>
                    <a:cubicBezTo>
                      <a:pt x="175708" y="326681"/>
                      <a:pt x="208232" y="317784"/>
                      <a:pt x="233515" y="299988"/>
                    </a:cubicBezTo>
                    <a:cubicBezTo>
                      <a:pt x="258798" y="282192"/>
                      <a:pt x="271503" y="256388"/>
                      <a:pt x="271503" y="222448"/>
                    </a:cubicBezTo>
                    <a:cubicBezTo>
                      <a:pt x="271503" y="166010"/>
                      <a:pt x="239868" y="134740"/>
                      <a:pt x="176470" y="128639"/>
                    </a:cubicBezTo>
                    <a:close/>
                  </a:path>
                </a:pathLst>
              </a:custGeom>
              <a:solidFill>
                <a:srgbClr val="26262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ptos"/>
                  <a:ea typeface="+mn-ea"/>
                  <a:cs typeface="+mn-cs"/>
                </a:endParaRPr>
              </a:p>
            </p:txBody>
          </p:sp>
        </p:grpSp>
      </p:grpSp>
      <p:sp>
        <p:nvSpPr>
          <p:cNvPr id="4" name="Retângulo 3">
            <a:extLst>
              <a:ext uri="{FF2B5EF4-FFF2-40B4-BE49-F238E27FC236}">
                <a16:creationId xmlns:a16="http://schemas.microsoft.com/office/drawing/2014/main" id="{911D8700-6D5A-8D08-C6CD-39E6BAE2EEBE}"/>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CA5441"/>
                </a:solidFill>
                <a:effectLst/>
                <a:uLnTx/>
                <a:uFillTx/>
                <a:latin typeface="AMX" pitchFamily="2" charset="77"/>
                <a:ea typeface="+mn-ea"/>
                <a:cs typeface="+mn-cs"/>
              </a:rPr>
              <a:t>Cultura </a:t>
            </a:r>
            <a:r>
              <a:rPr kumimoji="0" lang="pt-BR" sz="1800" b="0" i="0" u="none" strike="noStrike" kern="1200" cap="none" spc="0" normalizeH="0" baseline="0" noProof="0" dirty="0">
                <a:ln>
                  <a:noFill/>
                </a:ln>
                <a:solidFill>
                  <a:srgbClr val="AEAEAE"/>
                </a:solidFill>
                <a:effectLst/>
                <a:uLnTx/>
                <a:uFillTx/>
                <a:latin typeface="AMX" pitchFamily="2" charset="77"/>
                <a:ea typeface="+mn-ea"/>
                <a:cs typeface="+mn-cs"/>
              </a:rPr>
              <a:t>|  Segurança | Comodidade | Entretenimento | Saúde e bem-estar</a:t>
            </a:r>
            <a:endParaRPr kumimoji="0" lang="pt-BR" sz="1200" b="0" i="0" u="none" strike="noStrike" kern="1200" cap="none" spc="0" normalizeH="0" baseline="0" noProof="0" dirty="0">
              <a:ln>
                <a:noFill/>
              </a:ln>
              <a:solidFill>
                <a:srgbClr val="AEAEAE"/>
              </a:solidFill>
              <a:effectLst/>
              <a:uLnTx/>
              <a:uFillTx/>
              <a:latin typeface="AMX" pitchFamily="2" charset="0"/>
              <a:ea typeface="+mn-ea"/>
              <a:cs typeface="+mn-cs"/>
            </a:endParaRPr>
          </a:p>
        </p:txBody>
      </p:sp>
      <p:sp>
        <p:nvSpPr>
          <p:cNvPr id="23" name="Retângulo 22">
            <a:extLst>
              <a:ext uri="{FF2B5EF4-FFF2-40B4-BE49-F238E27FC236}">
                <a16:creationId xmlns:a16="http://schemas.microsoft.com/office/drawing/2014/main" id="{D80EF4E3-A562-A181-D340-5BC3D0A8B89B}"/>
              </a:ext>
            </a:extLst>
          </p:cNvPr>
          <p:cNvSpPr/>
          <p:nvPr/>
        </p:nvSpPr>
        <p:spPr>
          <a:xfrm>
            <a:off x="2038400" y="-72272"/>
            <a:ext cx="1387237"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E5E5E5"/>
                </a:solidFill>
                <a:effectLst/>
                <a:uLnTx/>
                <a:uFillTx/>
                <a:latin typeface="AMX" pitchFamily="2" charset="77"/>
                <a:ea typeface="+mn-ea"/>
                <a:cs typeface="+mn-cs"/>
              </a:rPr>
              <a:t>Cultura</a:t>
            </a:r>
            <a:endParaRPr kumimoji="0" lang="pt-BR" sz="1200" b="0" i="0" u="none" strike="noStrike" kern="1200" cap="none" spc="0" normalizeH="0" baseline="0" noProof="0" dirty="0">
              <a:ln>
                <a:noFill/>
              </a:ln>
              <a:solidFill>
                <a:srgbClr val="E5E5E5"/>
              </a:solidFill>
              <a:effectLst/>
              <a:uLnTx/>
              <a:uFillTx/>
              <a:latin typeface="AMX" pitchFamily="2" charset="0"/>
              <a:ea typeface="+mn-ea"/>
              <a:cs typeface="+mn-cs"/>
            </a:endParaRPr>
          </a:p>
        </p:txBody>
      </p:sp>
      <p:pic>
        <p:nvPicPr>
          <p:cNvPr id="24" name="Gráfico 23" descr="Drama estrutura de tópicos">
            <a:extLst>
              <a:ext uri="{FF2B5EF4-FFF2-40B4-BE49-F238E27FC236}">
                <a16:creationId xmlns:a16="http://schemas.microsoft.com/office/drawing/2014/main" id="{0E9EA291-745C-62B5-EDD0-751FBE24757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80438" y="79670"/>
            <a:ext cx="478395" cy="478395"/>
          </a:xfrm>
          <a:prstGeom prst="rect">
            <a:avLst/>
          </a:prstGeom>
        </p:spPr>
      </p:pic>
    </p:spTree>
    <p:extLst>
      <p:ext uri="{BB962C8B-B14F-4D97-AF65-F5344CB8AC3E}">
        <p14:creationId xmlns:p14="http://schemas.microsoft.com/office/powerpoint/2010/main" val="223563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nodeType="withEffect">
                                  <p:stCondLst>
                                    <p:cond delay="25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nodeType="withEffect">
                                  <p:stCondLst>
                                    <p:cond delay="25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par>
                                <p:cTn id="19" presetID="10" presetClass="entr" presetSubtype="0" fill="hold"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B421A-A28A-2D8D-8808-3DF8807F5DED}"/>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7EF142E1-58B1-A360-283D-82B28F966B35}"/>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C1EAD24A-E863-7377-62AE-A1A1E7049881}"/>
              </a:ext>
            </a:extLst>
          </p:cNvPr>
          <p:cNvSpPr txBox="1"/>
          <p:nvPr/>
        </p:nvSpPr>
        <p:spPr>
          <a:xfrm>
            <a:off x="2195356" y="1477649"/>
            <a:ext cx="7801286" cy="523220"/>
          </a:xfrm>
          <a:prstGeom prst="rect">
            <a:avLst/>
          </a:prstGeom>
          <a:noFill/>
        </p:spPr>
        <p:txBody>
          <a:bodyPr wrap="square" rtlCol="0">
            <a:spAutoFit/>
          </a:bodyPr>
          <a:lstStyle/>
          <a:p>
            <a:pPr algn="ctr"/>
            <a:r>
              <a:rPr lang="pt-BR" sz="2800" dirty="0">
                <a:solidFill>
                  <a:srgbClr val="E5E5E5"/>
                </a:solidFill>
                <a:latin typeface="AMX Black" pitchFamily="2" charset="0"/>
              </a:rPr>
              <a:t>Para quem gosta de aprender novos idiomas</a:t>
            </a:r>
          </a:p>
        </p:txBody>
      </p:sp>
      <p:sp>
        <p:nvSpPr>
          <p:cNvPr id="5" name="CaixaDeTexto 4">
            <a:extLst>
              <a:ext uri="{FF2B5EF4-FFF2-40B4-BE49-F238E27FC236}">
                <a16:creationId xmlns:a16="http://schemas.microsoft.com/office/drawing/2014/main" id="{1A5FB3D1-F238-5620-F737-80E3B434858B}"/>
              </a:ext>
            </a:extLst>
          </p:cNvPr>
          <p:cNvSpPr txBox="1"/>
          <p:nvPr/>
        </p:nvSpPr>
        <p:spPr>
          <a:xfrm>
            <a:off x="2837526" y="2651864"/>
            <a:ext cx="8832303" cy="1246495"/>
          </a:xfrm>
          <a:prstGeom prst="rect">
            <a:avLst/>
          </a:prstGeom>
          <a:noFill/>
        </p:spPr>
        <p:txBody>
          <a:bodyPr wrap="square">
            <a:spAutoFit/>
          </a:bodyPr>
          <a:lstStyle/>
          <a:p>
            <a:pPr>
              <a:spcAft>
                <a:spcPts val="1800"/>
              </a:spcAft>
            </a:pPr>
            <a:r>
              <a:rPr lang="pt-BR" sz="2000" b="1" dirty="0" err="1">
                <a:solidFill>
                  <a:srgbClr val="E5E5E5"/>
                </a:solidFill>
                <a:latin typeface="AMX Medium" pitchFamily="2" charset="0"/>
              </a:rPr>
              <a:t>Busuu</a:t>
            </a:r>
            <a:endParaRPr lang="pt-BR" sz="2000" b="1" dirty="0">
              <a:solidFill>
                <a:srgbClr val="E5E5E5"/>
              </a:solidFill>
              <a:latin typeface="AMX Medium" pitchFamily="2" charset="0"/>
            </a:endParaRPr>
          </a:p>
          <a:p>
            <a:pPr>
              <a:spcAft>
                <a:spcPts val="1800"/>
              </a:spcAft>
            </a:pPr>
            <a:r>
              <a:rPr lang="pt-BR" sz="2000" dirty="0">
                <a:solidFill>
                  <a:srgbClr val="E5E5E5"/>
                </a:solidFill>
                <a:latin typeface="AMX Medium" pitchFamily="2" charset="0"/>
              </a:rPr>
              <a:t>Maior rede social para aprendizado de idiomas do mundo, oferecendo cursos em 12 idiomas diferentes a mais de 100 milhões de alunos no mundo todo.</a:t>
            </a:r>
          </a:p>
        </p:txBody>
      </p:sp>
      <p:pic>
        <p:nvPicPr>
          <p:cNvPr id="7" name="Gráfico 6">
            <a:extLst>
              <a:ext uri="{FF2B5EF4-FFF2-40B4-BE49-F238E27FC236}">
                <a16:creationId xmlns:a16="http://schemas.microsoft.com/office/drawing/2014/main" id="{35BBACE9-5F98-34F2-E305-0D7668FC247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22170" y="2819994"/>
            <a:ext cx="2036663" cy="634370"/>
          </a:xfrm>
          <a:prstGeom prst="rect">
            <a:avLst/>
          </a:prstGeom>
        </p:spPr>
      </p:pic>
      <p:sp>
        <p:nvSpPr>
          <p:cNvPr id="8" name="Retângulo 7">
            <a:extLst>
              <a:ext uri="{FF2B5EF4-FFF2-40B4-BE49-F238E27FC236}">
                <a16:creationId xmlns:a16="http://schemas.microsoft.com/office/drawing/2014/main" id="{F4C88B50-B843-A6F1-2DDF-2AB9E44F4CE5}"/>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pPr algn="ctr"/>
            <a:r>
              <a:rPr lang="pt-BR" b="1" dirty="0">
                <a:solidFill>
                  <a:srgbClr val="CA5441"/>
                </a:solidFill>
                <a:latin typeface="AMX" pitchFamily="2" charset="77"/>
              </a:rPr>
              <a:t>Cultura </a:t>
            </a:r>
            <a:r>
              <a:rPr lang="pt-BR" dirty="0">
                <a:solidFill>
                  <a:srgbClr val="AEAEAE"/>
                </a:solidFill>
                <a:latin typeface="AMX" pitchFamily="2" charset="77"/>
              </a:rPr>
              <a:t>|  Segurança | Comodidade | Entretenimento | Saúde e bem-estar</a:t>
            </a:r>
            <a:endParaRPr lang="pt-BR" sz="1200" dirty="0">
              <a:solidFill>
                <a:srgbClr val="AEAEAE"/>
              </a:solidFill>
              <a:latin typeface="AMX" pitchFamily="2" charset="0"/>
            </a:endParaRPr>
          </a:p>
        </p:txBody>
      </p:sp>
      <p:sp>
        <p:nvSpPr>
          <p:cNvPr id="9" name="Retângulo 8">
            <a:extLst>
              <a:ext uri="{FF2B5EF4-FFF2-40B4-BE49-F238E27FC236}">
                <a16:creationId xmlns:a16="http://schemas.microsoft.com/office/drawing/2014/main" id="{E0286207-FBB2-46D5-3EC4-BC015E0AABE6}"/>
              </a:ext>
            </a:extLst>
          </p:cNvPr>
          <p:cNvSpPr/>
          <p:nvPr/>
        </p:nvSpPr>
        <p:spPr>
          <a:xfrm>
            <a:off x="2038400" y="-72272"/>
            <a:ext cx="1387237"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Cultura</a:t>
            </a:r>
            <a:endParaRPr lang="pt-BR" sz="1200" dirty="0">
              <a:solidFill>
                <a:srgbClr val="E5E5E5"/>
              </a:solidFill>
              <a:latin typeface="AMX" pitchFamily="2" charset="0"/>
            </a:endParaRPr>
          </a:p>
        </p:txBody>
      </p:sp>
      <p:pic>
        <p:nvPicPr>
          <p:cNvPr id="10" name="Gráfico 9" descr="Drama estrutura de tópicos">
            <a:extLst>
              <a:ext uri="{FF2B5EF4-FFF2-40B4-BE49-F238E27FC236}">
                <a16:creationId xmlns:a16="http://schemas.microsoft.com/office/drawing/2014/main" id="{F99F31ED-0CD8-6096-8589-E761ABDC401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80438" y="79670"/>
            <a:ext cx="478395" cy="478395"/>
          </a:xfrm>
          <a:prstGeom prst="rect">
            <a:avLst/>
          </a:prstGeom>
        </p:spPr>
      </p:pic>
    </p:spTree>
    <p:extLst>
      <p:ext uri="{BB962C8B-B14F-4D97-AF65-F5344CB8AC3E}">
        <p14:creationId xmlns:p14="http://schemas.microsoft.com/office/powerpoint/2010/main" val="6067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39948-2C27-5288-3569-B3E96F11B741}"/>
            </a:ext>
          </a:extLst>
        </p:cNvPr>
        <p:cNvGrpSpPr/>
        <p:nvPr/>
      </p:nvGrpSpPr>
      <p:grpSpPr>
        <a:xfrm>
          <a:off x="0" y="0"/>
          <a:ext cx="0" cy="0"/>
          <a:chOff x="0" y="0"/>
          <a:chExt cx="0" cy="0"/>
        </a:xfrm>
      </p:grpSpPr>
      <p:sp>
        <p:nvSpPr>
          <p:cNvPr id="11" name="CaixaDeTexto 10">
            <a:extLst>
              <a:ext uri="{FF2B5EF4-FFF2-40B4-BE49-F238E27FC236}">
                <a16:creationId xmlns:a16="http://schemas.microsoft.com/office/drawing/2014/main" id="{F02C1F80-ED64-91B2-122A-07A5F2BB2058}"/>
              </a:ext>
            </a:extLst>
          </p:cNvPr>
          <p:cNvSpPr txBox="1"/>
          <p:nvPr/>
        </p:nvSpPr>
        <p:spPr>
          <a:xfrm>
            <a:off x="2336704" y="2807701"/>
            <a:ext cx="7518593"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a:noFill/>
                </a:ln>
                <a:solidFill>
                  <a:srgbClr val="DA291C"/>
                </a:solidFill>
                <a:effectLst/>
                <a:uLnTx/>
                <a:uFillTx/>
                <a:latin typeface="AMX Black" pitchFamily="2" charset="0"/>
                <a:ea typeface="+mn-ea"/>
                <a:cs typeface="+mn-cs"/>
              </a:rPr>
              <a:t>Aprender, impulsiona!</a:t>
            </a:r>
          </a:p>
        </p:txBody>
      </p:sp>
      <p:sp>
        <p:nvSpPr>
          <p:cNvPr id="17" name="CaixaDeTexto 23">
            <a:extLst>
              <a:ext uri="{FF2B5EF4-FFF2-40B4-BE49-F238E27FC236}">
                <a16:creationId xmlns:a16="http://schemas.microsoft.com/office/drawing/2014/main" id="{73852FBB-649A-DBB9-4FA9-016E79DBE736}"/>
              </a:ext>
            </a:extLst>
          </p:cNvPr>
          <p:cNvSpPr txBox="1"/>
          <p:nvPr/>
        </p:nvSpPr>
        <p:spPr>
          <a:xfrm rot="5400000">
            <a:off x="5757446" y="1938876"/>
            <a:ext cx="677108" cy="5266169"/>
          </a:xfrm>
          <a:prstGeom prst="rect">
            <a:avLst/>
          </a:prstGeom>
          <a:noFill/>
        </p:spPr>
        <p:txBody>
          <a:bodyPr vert="vert270"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rgbClr val="2D2926"/>
                </a:solidFill>
                <a:effectLst/>
                <a:uLnTx/>
                <a:uFillTx/>
                <a:latin typeface="AMX" pitchFamily="2" charset="0"/>
                <a:ea typeface="+mn-ea"/>
                <a:cs typeface="+mn-cs"/>
              </a:rPr>
              <a:t>TRILHA PRINCIPAL | TEAMS</a:t>
            </a:r>
            <a:endParaRPr kumimoji="0" lang="pt-BR" sz="3200" b="0" i="1" u="none" strike="noStrike" kern="1200" cap="none" spc="0" normalizeH="0" baseline="0" noProof="0" dirty="0">
              <a:ln>
                <a:noFill/>
              </a:ln>
              <a:solidFill>
                <a:srgbClr val="2D2926"/>
              </a:solidFill>
              <a:effectLst/>
              <a:uLnTx/>
              <a:uFillTx/>
              <a:latin typeface="AMX" pitchFamily="2" charset="0"/>
              <a:ea typeface="+mn-ea"/>
              <a:cs typeface="+mn-cs"/>
            </a:endParaRPr>
          </a:p>
        </p:txBody>
      </p:sp>
      <p:cxnSp>
        <p:nvCxnSpPr>
          <p:cNvPr id="3" name="Conector Reto 30">
            <a:extLst>
              <a:ext uri="{FF2B5EF4-FFF2-40B4-BE49-F238E27FC236}">
                <a16:creationId xmlns:a16="http://schemas.microsoft.com/office/drawing/2014/main" id="{17AEE8F8-328D-DE12-1E4E-2C9EC7D5F78D}"/>
              </a:ext>
            </a:extLst>
          </p:cNvPr>
          <p:cNvCxnSpPr>
            <a:cxnSpLocks/>
          </p:cNvCxnSpPr>
          <p:nvPr/>
        </p:nvCxnSpPr>
        <p:spPr>
          <a:xfrm>
            <a:off x="2148114" y="4119523"/>
            <a:ext cx="7953829" cy="0"/>
          </a:xfrm>
          <a:prstGeom prst="line">
            <a:avLst/>
          </a:prstGeom>
          <a:ln w="6350">
            <a:gradFill flip="none" rotWithShape="1">
              <a:gsLst>
                <a:gs pos="0">
                  <a:schemeClr val="bg1"/>
                </a:gs>
                <a:gs pos="51000">
                  <a:schemeClr val="bg2">
                    <a:lumMod val="25000"/>
                  </a:schemeClr>
                </a:gs>
                <a:gs pos="81000">
                  <a:schemeClr val="bg2">
                    <a:lumMod val="25000"/>
                  </a:schemeClr>
                </a:gs>
                <a:gs pos="21000">
                  <a:schemeClr val="bg2">
                    <a:lumMod val="25000"/>
                  </a:schemeClr>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360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14A30-381A-704D-7448-566D8B6309B2}"/>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D0BBE719-ABE1-12A1-536A-D50AF2A98EF2}"/>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11CED5EE-C98A-7D8C-0805-CC5C71CD4930}"/>
              </a:ext>
            </a:extLst>
          </p:cNvPr>
          <p:cNvSpPr txBox="1"/>
          <p:nvPr/>
        </p:nvSpPr>
        <p:spPr>
          <a:xfrm>
            <a:off x="2195356" y="1477649"/>
            <a:ext cx="7801286" cy="523220"/>
          </a:xfrm>
          <a:prstGeom prst="rect">
            <a:avLst/>
          </a:prstGeom>
          <a:noFill/>
        </p:spPr>
        <p:txBody>
          <a:bodyPr wrap="square" rtlCol="0">
            <a:spAutoFit/>
          </a:bodyPr>
          <a:lstStyle/>
          <a:p>
            <a:pPr algn="ctr"/>
            <a:r>
              <a:rPr lang="pt-BR" sz="2800" dirty="0">
                <a:solidFill>
                  <a:srgbClr val="E5E5E5"/>
                </a:solidFill>
                <a:latin typeface="AMX Black" pitchFamily="2" charset="0"/>
              </a:rPr>
              <a:t>Para quem gosta de aprender novos idiomas</a:t>
            </a:r>
          </a:p>
        </p:txBody>
      </p:sp>
      <p:sp>
        <p:nvSpPr>
          <p:cNvPr id="5" name="CaixaDeTexto 4">
            <a:extLst>
              <a:ext uri="{FF2B5EF4-FFF2-40B4-BE49-F238E27FC236}">
                <a16:creationId xmlns:a16="http://schemas.microsoft.com/office/drawing/2014/main" id="{DDEFA4AE-998A-D9FB-3377-539C2922BB46}"/>
              </a:ext>
            </a:extLst>
          </p:cNvPr>
          <p:cNvSpPr txBox="1"/>
          <p:nvPr/>
        </p:nvSpPr>
        <p:spPr>
          <a:xfrm>
            <a:off x="2837526" y="2651864"/>
            <a:ext cx="7627273" cy="1862048"/>
          </a:xfrm>
          <a:prstGeom prst="rect">
            <a:avLst/>
          </a:prstGeom>
          <a:noFill/>
        </p:spPr>
        <p:txBody>
          <a:bodyPr wrap="square">
            <a:spAutoFit/>
          </a:bodyPr>
          <a:lstStyle/>
          <a:p>
            <a:pPr>
              <a:spcAft>
                <a:spcPts val="1800"/>
              </a:spcAft>
            </a:pPr>
            <a:r>
              <a:rPr lang="pt-BR" sz="2000" b="1" dirty="0">
                <a:solidFill>
                  <a:srgbClr val="E5E5E5"/>
                </a:solidFill>
                <a:latin typeface="AMX Medium" pitchFamily="2" charset="0"/>
              </a:rPr>
              <a:t>Babbel </a:t>
            </a:r>
          </a:p>
          <a:p>
            <a:pPr>
              <a:spcAft>
                <a:spcPts val="1800"/>
              </a:spcAft>
            </a:pPr>
            <a:r>
              <a:rPr lang="pt-BR" sz="2000" dirty="0">
                <a:solidFill>
                  <a:srgbClr val="E5E5E5"/>
                </a:solidFill>
                <a:latin typeface="AMX Medium" pitchFamily="2" charset="0"/>
              </a:rPr>
              <a:t>Aplicativo que traz 14 idiomas para praticar todos os dias usando o celular. Os cursos são divididos em níveis, e o usuário pode baixar as aulas de cada um e treinar a pronúncia das palavras usando o reconhecimento de voz inteligente do serviço.</a:t>
            </a:r>
          </a:p>
        </p:txBody>
      </p:sp>
      <p:sp>
        <p:nvSpPr>
          <p:cNvPr id="10" name="Forma Livre 24">
            <a:extLst>
              <a:ext uri="{FF2B5EF4-FFF2-40B4-BE49-F238E27FC236}">
                <a16:creationId xmlns:a16="http://schemas.microsoft.com/office/drawing/2014/main" id="{31D478E9-00D7-41AB-D971-801BC2E2B450}"/>
              </a:ext>
            </a:extLst>
          </p:cNvPr>
          <p:cNvSpPr/>
          <p:nvPr/>
        </p:nvSpPr>
        <p:spPr>
          <a:xfrm>
            <a:off x="290356" y="2819958"/>
            <a:ext cx="2268477" cy="494373"/>
          </a:xfrm>
          <a:custGeom>
            <a:avLst/>
            <a:gdLst>
              <a:gd name="connsiteX0" fmla="*/ 250503 w 841456"/>
              <a:gd name="connsiteY0" fmla="*/ 86071 h 183380"/>
              <a:gd name="connsiteX1" fmla="*/ 272546 w 841456"/>
              <a:gd name="connsiteY1" fmla="*/ 47920 h 183380"/>
              <a:gd name="connsiteX2" fmla="*/ 258637 w 841456"/>
              <a:gd name="connsiteY2" fmla="*/ 12145 h 183380"/>
              <a:gd name="connsiteX3" fmla="*/ 220413 w 841456"/>
              <a:gd name="connsiteY3" fmla="*/ 0 h 183380"/>
              <a:gd name="connsiteX4" fmla="*/ 170901 w 841456"/>
              <a:gd name="connsiteY4" fmla="*/ 0 h 183380"/>
              <a:gd name="connsiteX5" fmla="*/ 170721 w 841456"/>
              <a:gd name="connsiteY5" fmla="*/ 15 h 183380"/>
              <a:gd name="connsiteX6" fmla="*/ 170721 w 841456"/>
              <a:gd name="connsiteY6" fmla="*/ 15 h 183380"/>
              <a:gd name="connsiteX7" fmla="*/ 170575 w 841456"/>
              <a:gd name="connsiteY7" fmla="*/ 28 h 183380"/>
              <a:gd name="connsiteX8" fmla="*/ 161139 w 841456"/>
              <a:gd name="connsiteY8" fmla="*/ 2857 h 183380"/>
              <a:gd name="connsiteX9" fmla="*/ 156583 w 841456"/>
              <a:gd name="connsiteY9" fmla="*/ 6858 h 183380"/>
              <a:gd name="connsiteX10" fmla="*/ 152229 w 841456"/>
              <a:gd name="connsiteY10" fmla="*/ 16835 h 183380"/>
              <a:gd name="connsiteX11" fmla="*/ 139019 w 841456"/>
              <a:gd name="connsiteY11" fmla="*/ 166516 h 183380"/>
              <a:gd name="connsiteX12" fmla="*/ 142112 w 841456"/>
              <a:gd name="connsiteY12" fmla="*/ 177185 h 183380"/>
              <a:gd name="connsiteX13" fmla="*/ 145444 w 841456"/>
              <a:gd name="connsiteY13" fmla="*/ 180509 h 183380"/>
              <a:gd name="connsiteX14" fmla="*/ 154382 w 841456"/>
              <a:gd name="connsiteY14" fmla="*/ 183333 h 183380"/>
              <a:gd name="connsiteX15" fmla="*/ 154540 w 841456"/>
              <a:gd name="connsiteY15" fmla="*/ 183356 h 183380"/>
              <a:gd name="connsiteX16" fmla="*/ 154718 w 841456"/>
              <a:gd name="connsiteY16" fmla="*/ 183380 h 183380"/>
              <a:gd name="connsiteX17" fmla="*/ 213570 w 841456"/>
              <a:gd name="connsiteY17" fmla="*/ 183380 h 183380"/>
              <a:gd name="connsiteX18" fmla="*/ 257823 w 841456"/>
              <a:gd name="connsiteY18" fmla="*/ 170738 h 183380"/>
              <a:gd name="connsiteX19" fmla="*/ 279552 w 841456"/>
              <a:gd name="connsiteY19" fmla="*/ 132844 h 183380"/>
              <a:gd name="connsiteX20" fmla="*/ 272420 w 841456"/>
              <a:gd name="connsiteY20" fmla="*/ 101368 h 183380"/>
              <a:gd name="connsiteX21" fmla="*/ 250503 w 841456"/>
              <a:gd name="connsiteY21" fmla="*/ 86071 h 183380"/>
              <a:gd name="connsiteX22" fmla="*/ 183136 w 841456"/>
              <a:gd name="connsiteY22" fmla="*/ 29201 h 183380"/>
              <a:gd name="connsiteX23" fmla="*/ 212922 w 841456"/>
              <a:gd name="connsiteY23" fmla="*/ 29201 h 183380"/>
              <a:gd name="connsiteX24" fmla="*/ 231710 w 841456"/>
              <a:gd name="connsiteY24" fmla="*/ 35178 h 183380"/>
              <a:gd name="connsiteX25" fmla="*/ 237538 w 841456"/>
              <a:gd name="connsiteY25" fmla="*/ 51582 h 183380"/>
              <a:gd name="connsiteX26" fmla="*/ 228909 w 841456"/>
              <a:gd name="connsiteY26" fmla="*/ 69942 h 183380"/>
              <a:gd name="connsiteX27" fmla="*/ 210370 w 841456"/>
              <a:gd name="connsiteY27" fmla="*/ 75775 h 183380"/>
              <a:gd name="connsiteX28" fmla="*/ 179020 w 841456"/>
              <a:gd name="connsiteY28" fmla="*/ 75775 h 183380"/>
              <a:gd name="connsiteX29" fmla="*/ 183136 w 841456"/>
              <a:gd name="connsiteY29" fmla="*/ 29201 h 183380"/>
              <a:gd name="connsiteX30" fmla="*/ 234631 w 841456"/>
              <a:gd name="connsiteY30" fmla="*/ 148046 h 183380"/>
              <a:gd name="connsiteX31" fmla="*/ 210186 w 841456"/>
              <a:gd name="connsiteY31" fmla="*/ 154130 h 183380"/>
              <a:gd name="connsiteX32" fmla="*/ 172111 w 841456"/>
              <a:gd name="connsiteY32" fmla="*/ 154130 h 183380"/>
              <a:gd name="connsiteX33" fmla="*/ 176222 w 841456"/>
              <a:gd name="connsiteY33" fmla="*/ 107402 h 183380"/>
              <a:gd name="connsiteX34" fmla="*/ 215608 w 841456"/>
              <a:gd name="connsiteY34" fmla="*/ 107402 h 183380"/>
              <a:gd name="connsiteX35" fmla="*/ 238780 w 841456"/>
              <a:gd name="connsiteY35" fmla="*/ 112229 h 183380"/>
              <a:gd name="connsiteX36" fmla="*/ 244942 w 841456"/>
              <a:gd name="connsiteY36" fmla="*/ 129183 h 183380"/>
              <a:gd name="connsiteX37" fmla="*/ 234631 w 841456"/>
              <a:gd name="connsiteY37" fmla="*/ 148046 h 183380"/>
              <a:gd name="connsiteX38" fmla="*/ 68597 w 841456"/>
              <a:gd name="connsiteY38" fmla="*/ 26969 h 183380"/>
              <a:gd name="connsiteX39" fmla="*/ 81239 w 841456"/>
              <a:gd name="connsiteY39" fmla="*/ 33963 h 183380"/>
              <a:gd name="connsiteX40" fmla="*/ 83205 w 841456"/>
              <a:gd name="connsiteY40" fmla="*/ 42812 h 183380"/>
              <a:gd name="connsiteX41" fmla="*/ 59029 w 841456"/>
              <a:gd name="connsiteY41" fmla="*/ 62391 h 183380"/>
              <a:gd name="connsiteX42" fmla="*/ 49483 w 841456"/>
              <a:gd name="connsiteY42" fmla="*/ 62252 h 183380"/>
              <a:gd name="connsiteX43" fmla="*/ 51187 w 841456"/>
              <a:gd name="connsiteY43" fmla="*/ 42812 h 183380"/>
              <a:gd name="connsiteX44" fmla="*/ 53000 w 841456"/>
              <a:gd name="connsiteY44" fmla="*/ 36649 h 183380"/>
              <a:gd name="connsiteX45" fmla="*/ 68597 w 841456"/>
              <a:gd name="connsiteY45" fmla="*/ 26969 h 183380"/>
              <a:gd name="connsiteX46" fmla="*/ 111499 w 841456"/>
              <a:gd name="connsiteY46" fmla="*/ 73588 h 183380"/>
              <a:gd name="connsiteX47" fmla="*/ 117980 w 841456"/>
              <a:gd name="connsiteY47" fmla="*/ 75041 h 183380"/>
              <a:gd name="connsiteX48" fmla="*/ 126117 w 841456"/>
              <a:gd name="connsiteY48" fmla="*/ 89423 h 183380"/>
              <a:gd name="connsiteX49" fmla="*/ 115047 w 841456"/>
              <a:gd name="connsiteY49" fmla="*/ 104068 h 183380"/>
              <a:gd name="connsiteX50" fmla="*/ 108713 w 841456"/>
              <a:gd name="connsiteY50" fmla="*/ 105312 h 183380"/>
              <a:gd name="connsiteX51" fmla="*/ 77681 w 841456"/>
              <a:gd name="connsiteY51" fmla="*/ 105312 h 183380"/>
              <a:gd name="connsiteX52" fmla="*/ 74965 w 841456"/>
              <a:gd name="connsiteY52" fmla="*/ 136031 h 183380"/>
              <a:gd name="connsiteX53" fmla="*/ 72924 w 841456"/>
              <a:gd name="connsiteY53" fmla="*/ 142597 h 183380"/>
              <a:gd name="connsiteX54" fmla="*/ 57567 w 841456"/>
              <a:gd name="connsiteY54" fmla="*/ 151920 h 183380"/>
              <a:gd name="connsiteX55" fmla="*/ 43682 w 841456"/>
              <a:gd name="connsiteY55" fmla="*/ 142234 h 183380"/>
              <a:gd name="connsiteX56" fmla="*/ 42984 w 841456"/>
              <a:gd name="connsiteY56" fmla="*/ 136031 h 183380"/>
              <a:gd name="connsiteX57" fmla="*/ 45698 w 841456"/>
              <a:gd name="connsiteY57" fmla="*/ 105312 h 183380"/>
              <a:gd name="connsiteX58" fmla="*/ 14653 w 841456"/>
              <a:gd name="connsiteY58" fmla="*/ 105312 h 183380"/>
              <a:gd name="connsiteX59" fmla="*/ 8535 w 841456"/>
              <a:gd name="connsiteY59" fmla="*/ 104050 h 183380"/>
              <a:gd name="connsiteX60" fmla="*/ 60 w 841456"/>
              <a:gd name="connsiteY60" fmla="*/ 89423 h 183380"/>
              <a:gd name="connsiteX61" fmla="*/ 8298 w 841456"/>
              <a:gd name="connsiteY61" fmla="*/ 76280 h 183380"/>
              <a:gd name="connsiteX62" fmla="*/ 17456 w 841456"/>
              <a:gd name="connsiteY62" fmla="*/ 73588 h 183380"/>
              <a:gd name="connsiteX63" fmla="*/ 111499 w 841456"/>
              <a:gd name="connsiteY63" fmla="*/ 73588 h 183380"/>
              <a:gd name="connsiteX64" fmla="*/ 317318 w 841456"/>
              <a:gd name="connsiteY64" fmla="*/ 62648 h 183380"/>
              <a:gd name="connsiteX65" fmla="*/ 352359 w 841456"/>
              <a:gd name="connsiteY65" fmla="*/ 56019 h 183380"/>
              <a:gd name="connsiteX66" fmla="*/ 389163 w 841456"/>
              <a:gd name="connsiteY66" fmla="*/ 70005 h 183380"/>
              <a:gd name="connsiteX67" fmla="*/ 396767 w 841456"/>
              <a:gd name="connsiteY67" fmla="*/ 103122 h 183380"/>
              <a:gd name="connsiteX68" fmla="*/ 391087 w 841456"/>
              <a:gd name="connsiteY68" fmla="*/ 167603 h 183380"/>
              <a:gd name="connsiteX69" fmla="*/ 385406 w 841456"/>
              <a:gd name="connsiteY69" fmla="*/ 178631 h 183380"/>
              <a:gd name="connsiteX70" fmla="*/ 373794 w 841456"/>
              <a:gd name="connsiteY70" fmla="*/ 183129 h 183380"/>
              <a:gd name="connsiteX71" fmla="*/ 361105 w 841456"/>
              <a:gd name="connsiteY71" fmla="*/ 176784 h 183380"/>
              <a:gd name="connsiteX72" fmla="*/ 328707 w 841456"/>
              <a:gd name="connsiteY72" fmla="*/ 183129 h 183380"/>
              <a:gd name="connsiteX73" fmla="*/ 299141 w 841456"/>
              <a:gd name="connsiteY73" fmla="*/ 173149 h 183380"/>
              <a:gd name="connsiteX74" fmla="*/ 288660 w 841456"/>
              <a:gd name="connsiteY74" fmla="*/ 145257 h 183380"/>
              <a:gd name="connsiteX75" fmla="*/ 316015 w 841456"/>
              <a:gd name="connsiteY75" fmla="*/ 112746 h 183380"/>
              <a:gd name="connsiteX76" fmla="*/ 364884 w 841456"/>
              <a:gd name="connsiteY76" fmla="*/ 103771 h 183380"/>
              <a:gd name="connsiteX77" fmla="*/ 364940 w 841456"/>
              <a:gd name="connsiteY77" fmla="*/ 103122 h 183380"/>
              <a:gd name="connsiteX78" fmla="*/ 362021 w 841456"/>
              <a:gd name="connsiteY78" fmla="*/ 87357 h 183380"/>
              <a:gd name="connsiteX79" fmla="*/ 347248 w 841456"/>
              <a:gd name="connsiteY79" fmla="*/ 81654 h 183380"/>
              <a:gd name="connsiteX80" fmla="*/ 325893 w 841456"/>
              <a:gd name="connsiteY80" fmla="*/ 86317 h 183380"/>
              <a:gd name="connsiteX81" fmla="*/ 311727 w 841456"/>
              <a:gd name="connsiteY81" fmla="*/ 90652 h 183380"/>
              <a:gd name="connsiteX82" fmla="*/ 303263 w 841456"/>
              <a:gd name="connsiteY82" fmla="*/ 87176 h 183380"/>
              <a:gd name="connsiteX83" fmla="*/ 300514 w 841456"/>
              <a:gd name="connsiteY83" fmla="*/ 78465 h 183380"/>
              <a:gd name="connsiteX84" fmla="*/ 317318 w 841456"/>
              <a:gd name="connsiteY84" fmla="*/ 62648 h 183380"/>
              <a:gd name="connsiteX85" fmla="*/ 339179 w 841456"/>
              <a:gd name="connsiteY85" fmla="*/ 158492 h 183380"/>
              <a:gd name="connsiteX86" fmla="*/ 360542 w 841456"/>
              <a:gd name="connsiteY86" fmla="*/ 152953 h 183380"/>
              <a:gd name="connsiteX87" fmla="*/ 362798 w 841456"/>
              <a:gd name="connsiteY87" fmla="*/ 127277 h 183380"/>
              <a:gd name="connsiteX88" fmla="*/ 319505 w 841456"/>
              <a:gd name="connsiteY88" fmla="*/ 144720 h 183380"/>
              <a:gd name="connsiteX89" fmla="*/ 324228 w 841456"/>
              <a:gd name="connsiteY89" fmla="*/ 154670 h 183380"/>
              <a:gd name="connsiteX90" fmla="*/ 339179 w 841456"/>
              <a:gd name="connsiteY90" fmla="*/ 158492 h 183380"/>
              <a:gd name="connsiteX91" fmla="*/ 473072 w 841456"/>
              <a:gd name="connsiteY91" fmla="*/ 56019 h 183380"/>
              <a:gd name="connsiteX92" fmla="*/ 446600 w 841456"/>
              <a:gd name="connsiteY92" fmla="*/ 60446 h 183380"/>
              <a:gd name="connsiteX93" fmla="*/ 450561 w 841456"/>
              <a:gd name="connsiteY93" fmla="*/ 15790 h 183380"/>
              <a:gd name="connsiteX94" fmla="*/ 449638 w 841456"/>
              <a:gd name="connsiteY94" fmla="*/ 9239 h 183380"/>
              <a:gd name="connsiteX95" fmla="*/ 436027 w 841456"/>
              <a:gd name="connsiteY95" fmla="*/ 28 h 183380"/>
              <a:gd name="connsiteX96" fmla="*/ 422210 w 841456"/>
              <a:gd name="connsiteY96" fmla="*/ 6977 h 183380"/>
              <a:gd name="connsiteX97" fmla="*/ 418731 w 841456"/>
              <a:gd name="connsiteY97" fmla="*/ 15790 h 183380"/>
              <a:gd name="connsiteX98" fmla="*/ 405700 w 841456"/>
              <a:gd name="connsiteY98" fmla="*/ 163221 h 183380"/>
              <a:gd name="connsiteX99" fmla="*/ 418516 w 841456"/>
              <a:gd name="connsiteY99" fmla="*/ 181034 h 183380"/>
              <a:gd name="connsiteX100" fmla="*/ 447588 w 841456"/>
              <a:gd name="connsiteY100" fmla="*/ 183129 h 183380"/>
              <a:gd name="connsiteX101" fmla="*/ 508016 w 841456"/>
              <a:gd name="connsiteY101" fmla="*/ 161412 h 183380"/>
              <a:gd name="connsiteX102" fmla="*/ 526383 w 841456"/>
              <a:gd name="connsiteY102" fmla="*/ 119551 h 183380"/>
              <a:gd name="connsiteX103" fmla="*/ 514454 w 841456"/>
              <a:gd name="connsiteY103" fmla="*/ 73576 h 183380"/>
              <a:gd name="connsiteX104" fmla="*/ 473072 w 841456"/>
              <a:gd name="connsiteY104" fmla="*/ 56019 h 183380"/>
              <a:gd name="connsiteX105" fmla="*/ 484500 w 841456"/>
              <a:gd name="connsiteY105" fmla="*/ 143303 h 183380"/>
              <a:gd name="connsiteX106" fmla="*/ 452317 w 841456"/>
              <a:gd name="connsiteY106" fmla="*/ 155956 h 183380"/>
              <a:gd name="connsiteX107" fmla="*/ 438214 w 841456"/>
              <a:gd name="connsiteY107" fmla="*/ 155421 h 183380"/>
              <a:gd name="connsiteX108" fmla="*/ 444172 w 841456"/>
              <a:gd name="connsiteY108" fmla="*/ 88106 h 183380"/>
              <a:gd name="connsiteX109" fmla="*/ 465183 w 841456"/>
              <a:gd name="connsiteY109" fmla="*/ 83707 h 183380"/>
              <a:gd name="connsiteX110" fmla="*/ 487021 w 841456"/>
              <a:gd name="connsiteY110" fmla="*/ 92903 h 183380"/>
              <a:gd name="connsiteX111" fmla="*/ 494049 w 841456"/>
              <a:gd name="connsiteY111" fmla="*/ 119551 h 183380"/>
              <a:gd name="connsiteX112" fmla="*/ 484500 w 841456"/>
              <a:gd name="connsiteY112" fmla="*/ 143303 h 183380"/>
              <a:gd name="connsiteX113" fmla="*/ 576792 w 841456"/>
              <a:gd name="connsiteY113" fmla="*/ 60446 h 183380"/>
              <a:gd name="connsiteX114" fmla="*/ 603229 w 841456"/>
              <a:gd name="connsiteY114" fmla="*/ 56019 h 183380"/>
              <a:gd name="connsiteX115" fmla="*/ 644612 w 841456"/>
              <a:gd name="connsiteY115" fmla="*/ 73576 h 183380"/>
              <a:gd name="connsiteX116" fmla="*/ 656562 w 841456"/>
              <a:gd name="connsiteY116" fmla="*/ 119551 h 183380"/>
              <a:gd name="connsiteX117" fmla="*/ 638188 w 841456"/>
              <a:gd name="connsiteY117" fmla="*/ 161412 h 183380"/>
              <a:gd name="connsiteX118" fmla="*/ 577779 w 841456"/>
              <a:gd name="connsiteY118" fmla="*/ 183129 h 183380"/>
              <a:gd name="connsiteX119" fmla="*/ 548683 w 841456"/>
              <a:gd name="connsiteY119" fmla="*/ 181034 h 183380"/>
              <a:gd name="connsiteX120" fmla="*/ 535887 w 841456"/>
              <a:gd name="connsiteY120" fmla="*/ 163221 h 183380"/>
              <a:gd name="connsiteX121" fmla="*/ 548878 w 841456"/>
              <a:gd name="connsiteY121" fmla="*/ 15790 h 183380"/>
              <a:gd name="connsiteX122" fmla="*/ 552376 w 841456"/>
              <a:gd name="connsiteY122" fmla="*/ 7007 h 183380"/>
              <a:gd name="connsiteX123" fmla="*/ 566190 w 841456"/>
              <a:gd name="connsiteY123" fmla="*/ 28 h 183380"/>
              <a:gd name="connsiteX124" fmla="*/ 579864 w 841456"/>
              <a:gd name="connsiteY124" fmla="*/ 9314 h 183380"/>
              <a:gd name="connsiteX125" fmla="*/ 580722 w 841456"/>
              <a:gd name="connsiteY125" fmla="*/ 15790 h 183380"/>
              <a:gd name="connsiteX126" fmla="*/ 576792 w 841456"/>
              <a:gd name="connsiteY126" fmla="*/ 60446 h 183380"/>
              <a:gd name="connsiteX127" fmla="*/ 582489 w 841456"/>
              <a:gd name="connsiteY127" fmla="*/ 155956 h 183380"/>
              <a:gd name="connsiteX128" fmla="*/ 614684 w 841456"/>
              <a:gd name="connsiteY128" fmla="*/ 143303 h 183380"/>
              <a:gd name="connsiteX129" fmla="*/ 624213 w 841456"/>
              <a:gd name="connsiteY129" fmla="*/ 119551 h 183380"/>
              <a:gd name="connsiteX130" fmla="*/ 617169 w 841456"/>
              <a:gd name="connsiteY130" fmla="*/ 92903 h 183380"/>
              <a:gd name="connsiteX131" fmla="*/ 595353 w 841456"/>
              <a:gd name="connsiteY131" fmla="*/ 83707 h 183380"/>
              <a:gd name="connsiteX132" fmla="*/ 574344 w 841456"/>
              <a:gd name="connsiteY132" fmla="*/ 88106 h 183380"/>
              <a:gd name="connsiteX133" fmla="*/ 568397 w 841456"/>
              <a:gd name="connsiteY133" fmla="*/ 155421 h 183380"/>
              <a:gd name="connsiteX134" fmla="*/ 582489 w 841456"/>
              <a:gd name="connsiteY134" fmla="*/ 155956 h 183380"/>
              <a:gd name="connsiteX135" fmla="*/ 733577 w 841456"/>
              <a:gd name="connsiteY135" fmla="*/ 56019 h 183380"/>
              <a:gd name="connsiteX136" fmla="*/ 686794 w 841456"/>
              <a:gd name="connsiteY136" fmla="*/ 73543 h 183380"/>
              <a:gd name="connsiteX137" fmla="*/ 665801 w 841456"/>
              <a:gd name="connsiteY137" fmla="*/ 118031 h 183380"/>
              <a:gd name="connsiteX138" fmla="*/ 678771 w 841456"/>
              <a:gd name="connsiteY138" fmla="*/ 164301 h 183380"/>
              <a:gd name="connsiteX139" fmla="*/ 725713 w 841456"/>
              <a:gd name="connsiteY139" fmla="*/ 183129 h 183380"/>
              <a:gd name="connsiteX140" fmla="*/ 762962 w 841456"/>
              <a:gd name="connsiteY140" fmla="*/ 175944 h 183380"/>
              <a:gd name="connsiteX141" fmla="*/ 778104 w 841456"/>
              <a:gd name="connsiteY141" fmla="*/ 160403 h 183380"/>
              <a:gd name="connsiteX142" fmla="*/ 775405 w 841456"/>
              <a:gd name="connsiteY142" fmla="*/ 151051 h 183380"/>
              <a:gd name="connsiteX143" fmla="*/ 763212 w 841456"/>
              <a:gd name="connsiteY143" fmla="*/ 147386 h 183380"/>
              <a:gd name="connsiteX144" fmla="*/ 759719 w 841456"/>
              <a:gd name="connsiteY144" fmla="*/ 148748 h 183380"/>
              <a:gd name="connsiteX145" fmla="*/ 756619 w 841456"/>
              <a:gd name="connsiteY145" fmla="*/ 150278 h 183380"/>
              <a:gd name="connsiteX146" fmla="*/ 754932 w 841456"/>
              <a:gd name="connsiteY146" fmla="*/ 151056 h 183380"/>
              <a:gd name="connsiteX147" fmla="*/ 754931 w 841456"/>
              <a:gd name="connsiteY147" fmla="*/ 151056 h 183380"/>
              <a:gd name="connsiteX148" fmla="*/ 752748 w 841456"/>
              <a:gd name="connsiteY148" fmla="*/ 152044 h 183380"/>
              <a:gd name="connsiteX149" fmla="*/ 729854 w 841456"/>
              <a:gd name="connsiteY149" fmla="*/ 156969 h 183380"/>
              <a:gd name="connsiteX150" fmla="*/ 704824 w 841456"/>
              <a:gd name="connsiteY150" fmla="*/ 146310 h 183380"/>
              <a:gd name="connsiteX151" fmla="*/ 698553 w 841456"/>
              <a:gd name="connsiteY151" fmla="*/ 129440 h 183380"/>
              <a:gd name="connsiteX152" fmla="*/ 769582 w 841456"/>
              <a:gd name="connsiteY152" fmla="*/ 129440 h 183380"/>
              <a:gd name="connsiteX153" fmla="*/ 781908 w 841456"/>
              <a:gd name="connsiteY153" fmla="*/ 124418 h 183380"/>
              <a:gd name="connsiteX154" fmla="*/ 787294 w 841456"/>
              <a:gd name="connsiteY154" fmla="*/ 112124 h 183380"/>
              <a:gd name="connsiteX155" fmla="*/ 775744 w 841456"/>
              <a:gd name="connsiteY155" fmla="*/ 72740 h 183380"/>
              <a:gd name="connsiteX156" fmla="*/ 733577 w 841456"/>
              <a:gd name="connsiteY156" fmla="*/ 56019 h 183380"/>
              <a:gd name="connsiteX157" fmla="*/ 700518 w 841456"/>
              <a:gd name="connsiteY157" fmla="*/ 106100 h 183380"/>
              <a:gd name="connsiteX158" fmla="*/ 708656 w 841456"/>
              <a:gd name="connsiteY158" fmla="*/ 90793 h 183380"/>
              <a:gd name="connsiteX159" fmla="*/ 731501 w 841456"/>
              <a:gd name="connsiteY159" fmla="*/ 82421 h 183380"/>
              <a:gd name="connsiteX160" fmla="*/ 751059 w 841456"/>
              <a:gd name="connsiteY160" fmla="*/ 90266 h 183380"/>
              <a:gd name="connsiteX161" fmla="*/ 756355 w 841456"/>
              <a:gd name="connsiteY161" fmla="*/ 106100 h 183380"/>
              <a:gd name="connsiteX162" fmla="*/ 700518 w 841456"/>
              <a:gd name="connsiteY162" fmla="*/ 106100 h 183380"/>
              <a:gd name="connsiteX163" fmla="*/ 839457 w 841456"/>
              <a:gd name="connsiteY163" fmla="*/ 6982 h 183380"/>
              <a:gd name="connsiteX164" fmla="*/ 841389 w 841456"/>
              <a:gd name="connsiteY164" fmla="*/ 15790 h 183380"/>
              <a:gd name="connsiteX165" fmla="*/ 827988 w 841456"/>
              <a:gd name="connsiteY165" fmla="*/ 167603 h 183380"/>
              <a:gd name="connsiteX166" fmla="*/ 825970 w 841456"/>
              <a:gd name="connsiteY166" fmla="*/ 174112 h 183380"/>
              <a:gd name="connsiteX167" fmla="*/ 810684 w 841456"/>
              <a:gd name="connsiteY167" fmla="*/ 183380 h 183380"/>
              <a:gd name="connsiteX168" fmla="*/ 796853 w 841456"/>
              <a:gd name="connsiteY168" fmla="*/ 173739 h 183380"/>
              <a:gd name="connsiteX169" fmla="*/ 796152 w 841456"/>
              <a:gd name="connsiteY169" fmla="*/ 167603 h 183380"/>
              <a:gd name="connsiteX170" fmla="*/ 809547 w 841456"/>
              <a:gd name="connsiteY170" fmla="*/ 15790 h 183380"/>
              <a:gd name="connsiteX171" fmla="*/ 811347 w 841456"/>
              <a:gd name="connsiteY171" fmla="*/ 9652 h 183380"/>
              <a:gd name="connsiteX172" fmla="*/ 826861 w 841456"/>
              <a:gd name="connsiteY172" fmla="*/ 28 h 183380"/>
              <a:gd name="connsiteX173" fmla="*/ 839457 w 841456"/>
              <a:gd name="connsiteY173" fmla="*/ 6982 h 1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841456" h="183380">
                <a:moveTo>
                  <a:pt x="250503" y="86071"/>
                </a:moveTo>
                <a:cubicBezTo>
                  <a:pt x="263584" y="78407"/>
                  <a:pt x="270976" y="65605"/>
                  <a:pt x="272546" y="47920"/>
                </a:cubicBezTo>
                <a:cubicBezTo>
                  <a:pt x="273895" y="32429"/>
                  <a:pt x="269237" y="20388"/>
                  <a:pt x="258637" y="12145"/>
                </a:cubicBezTo>
                <a:cubicBezTo>
                  <a:pt x="248302" y="4081"/>
                  <a:pt x="235435" y="0"/>
                  <a:pt x="220413" y="0"/>
                </a:cubicBezTo>
                <a:lnTo>
                  <a:pt x="170901" y="0"/>
                </a:lnTo>
                <a:cubicBezTo>
                  <a:pt x="170840" y="0"/>
                  <a:pt x="170780" y="7"/>
                  <a:pt x="170721" y="15"/>
                </a:cubicBezTo>
                <a:lnTo>
                  <a:pt x="170721" y="15"/>
                </a:lnTo>
                <a:cubicBezTo>
                  <a:pt x="170671" y="21"/>
                  <a:pt x="170622" y="27"/>
                  <a:pt x="170575" y="28"/>
                </a:cubicBezTo>
                <a:cubicBezTo>
                  <a:pt x="167163" y="85"/>
                  <a:pt x="164006" y="1030"/>
                  <a:pt x="161139" y="2857"/>
                </a:cubicBezTo>
                <a:cubicBezTo>
                  <a:pt x="159405" y="3924"/>
                  <a:pt x="157909" y="5295"/>
                  <a:pt x="156583" y="6858"/>
                </a:cubicBezTo>
                <a:cubicBezTo>
                  <a:pt x="154064" y="9762"/>
                  <a:pt x="152566" y="13088"/>
                  <a:pt x="152229" y="16835"/>
                </a:cubicBezTo>
                <a:lnTo>
                  <a:pt x="139019" y="166516"/>
                </a:lnTo>
                <a:cubicBezTo>
                  <a:pt x="138660" y="170581"/>
                  <a:pt x="139747" y="174137"/>
                  <a:pt x="142112" y="177185"/>
                </a:cubicBezTo>
                <a:cubicBezTo>
                  <a:pt x="143066" y="178454"/>
                  <a:pt x="144142" y="179586"/>
                  <a:pt x="145444" y="180509"/>
                </a:cubicBezTo>
                <a:cubicBezTo>
                  <a:pt x="147987" y="182326"/>
                  <a:pt x="150987" y="183259"/>
                  <a:pt x="154382" y="183333"/>
                </a:cubicBezTo>
                <a:cubicBezTo>
                  <a:pt x="154439" y="183333"/>
                  <a:pt x="154489" y="183345"/>
                  <a:pt x="154540" y="183356"/>
                </a:cubicBezTo>
                <a:cubicBezTo>
                  <a:pt x="154594" y="183368"/>
                  <a:pt x="154649" y="183380"/>
                  <a:pt x="154718" y="183380"/>
                </a:cubicBezTo>
                <a:lnTo>
                  <a:pt x="213570" y="183380"/>
                </a:lnTo>
                <a:cubicBezTo>
                  <a:pt x="230295" y="183380"/>
                  <a:pt x="245179" y="179131"/>
                  <a:pt x="257823" y="170738"/>
                </a:cubicBezTo>
                <a:cubicBezTo>
                  <a:pt x="270783" y="162136"/>
                  <a:pt x="278092" y="149378"/>
                  <a:pt x="279552" y="132844"/>
                </a:cubicBezTo>
                <a:cubicBezTo>
                  <a:pt x="280660" y="120442"/>
                  <a:pt x="278255" y="109825"/>
                  <a:pt x="272420" y="101368"/>
                </a:cubicBezTo>
                <a:cubicBezTo>
                  <a:pt x="267567" y="94317"/>
                  <a:pt x="260207" y="89156"/>
                  <a:pt x="250503" y="86071"/>
                </a:cubicBezTo>
                <a:close/>
                <a:moveTo>
                  <a:pt x="183136" y="29201"/>
                </a:moveTo>
                <a:lnTo>
                  <a:pt x="212922" y="29201"/>
                </a:lnTo>
                <a:cubicBezTo>
                  <a:pt x="220729" y="29201"/>
                  <a:pt x="227066" y="31216"/>
                  <a:pt x="231710" y="35178"/>
                </a:cubicBezTo>
                <a:cubicBezTo>
                  <a:pt x="236256" y="39027"/>
                  <a:pt x="238171" y="44394"/>
                  <a:pt x="237538" y="51582"/>
                </a:cubicBezTo>
                <a:cubicBezTo>
                  <a:pt x="236772" y="60065"/>
                  <a:pt x="233879" y="66243"/>
                  <a:pt x="228909" y="69942"/>
                </a:cubicBezTo>
                <a:cubicBezTo>
                  <a:pt x="223651" y="73874"/>
                  <a:pt x="217577" y="75775"/>
                  <a:pt x="210370" y="75775"/>
                </a:cubicBezTo>
                <a:lnTo>
                  <a:pt x="179020" y="75775"/>
                </a:lnTo>
                <a:lnTo>
                  <a:pt x="183136" y="29201"/>
                </a:lnTo>
                <a:close/>
                <a:moveTo>
                  <a:pt x="234631" y="148046"/>
                </a:moveTo>
                <a:cubicBezTo>
                  <a:pt x="228197" y="152104"/>
                  <a:pt x="219974" y="154130"/>
                  <a:pt x="210186" y="154130"/>
                </a:cubicBezTo>
                <a:lnTo>
                  <a:pt x="172111" y="154130"/>
                </a:lnTo>
                <a:lnTo>
                  <a:pt x="176222" y="107402"/>
                </a:lnTo>
                <a:lnTo>
                  <a:pt x="215608" y="107402"/>
                </a:lnTo>
                <a:cubicBezTo>
                  <a:pt x="226115" y="107402"/>
                  <a:pt x="234109" y="108078"/>
                  <a:pt x="238780" y="112229"/>
                </a:cubicBezTo>
                <a:cubicBezTo>
                  <a:pt x="243695" y="116598"/>
                  <a:pt x="245573" y="121908"/>
                  <a:pt x="244942" y="129183"/>
                </a:cubicBezTo>
                <a:cubicBezTo>
                  <a:pt x="244152" y="138039"/>
                  <a:pt x="240784" y="144232"/>
                  <a:pt x="234631" y="148046"/>
                </a:cubicBezTo>
                <a:close/>
                <a:moveTo>
                  <a:pt x="68597" y="26969"/>
                </a:moveTo>
                <a:cubicBezTo>
                  <a:pt x="74124" y="26969"/>
                  <a:pt x="78752" y="29739"/>
                  <a:pt x="81239" y="33963"/>
                </a:cubicBezTo>
                <a:cubicBezTo>
                  <a:pt x="82826" y="36537"/>
                  <a:pt x="83487" y="39475"/>
                  <a:pt x="83205" y="42812"/>
                </a:cubicBezTo>
                <a:cubicBezTo>
                  <a:pt x="83205" y="42812"/>
                  <a:pt x="83168" y="62391"/>
                  <a:pt x="59029" y="62391"/>
                </a:cubicBezTo>
                <a:cubicBezTo>
                  <a:pt x="56075" y="62391"/>
                  <a:pt x="49483" y="62252"/>
                  <a:pt x="49483" y="62252"/>
                </a:cubicBezTo>
                <a:lnTo>
                  <a:pt x="51187" y="42812"/>
                </a:lnTo>
                <a:cubicBezTo>
                  <a:pt x="51398" y="40597"/>
                  <a:pt x="52006" y="38545"/>
                  <a:pt x="53000" y="36649"/>
                </a:cubicBezTo>
                <a:cubicBezTo>
                  <a:pt x="55919" y="30976"/>
                  <a:pt x="61966" y="26969"/>
                  <a:pt x="68597" y="26969"/>
                </a:cubicBezTo>
                <a:close/>
                <a:moveTo>
                  <a:pt x="111499" y="73588"/>
                </a:moveTo>
                <a:cubicBezTo>
                  <a:pt x="113911" y="73588"/>
                  <a:pt x="116051" y="74106"/>
                  <a:pt x="117980" y="75041"/>
                </a:cubicBezTo>
                <a:cubicBezTo>
                  <a:pt x="123292" y="77524"/>
                  <a:pt x="126676" y="83018"/>
                  <a:pt x="126117" y="89423"/>
                </a:cubicBezTo>
                <a:cubicBezTo>
                  <a:pt x="125523" y="96011"/>
                  <a:pt x="120993" y="101654"/>
                  <a:pt x="115047" y="104068"/>
                </a:cubicBezTo>
                <a:cubicBezTo>
                  <a:pt x="113052" y="104839"/>
                  <a:pt x="110957" y="105312"/>
                  <a:pt x="108713" y="105312"/>
                </a:cubicBezTo>
                <a:lnTo>
                  <a:pt x="77681" y="105312"/>
                </a:lnTo>
                <a:lnTo>
                  <a:pt x="74965" y="136031"/>
                </a:lnTo>
                <a:cubicBezTo>
                  <a:pt x="74767" y="138429"/>
                  <a:pt x="74037" y="140596"/>
                  <a:pt x="72924" y="142597"/>
                </a:cubicBezTo>
                <a:cubicBezTo>
                  <a:pt x="69920" y="148064"/>
                  <a:pt x="64031" y="151920"/>
                  <a:pt x="57567" y="151920"/>
                </a:cubicBezTo>
                <a:cubicBezTo>
                  <a:pt x="50947" y="151920"/>
                  <a:pt x="45616" y="147919"/>
                  <a:pt x="43682" y="142234"/>
                </a:cubicBezTo>
                <a:cubicBezTo>
                  <a:pt x="43019" y="140308"/>
                  <a:pt x="42791" y="138260"/>
                  <a:pt x="42984" y="136031"/>
                </a:cubicBezTo>
                <a:lnTo>
                  <a:pt x="45698" y="105312"/>
                </a:lnTo>
                <a:lnTo>
                  <a:pt x="14653" y="105312"/>
                </a:lnTo>
                <a:cubicBezTo>
                  <a:pt x="12422" y="105312"/>
                  <a:pt x="10373" y="104839"/>
                  <a:pt x="8535" y="104050"/>
                </a:cubicBezTo>
                <a:cubicBezTo>
                  <a:pt x="3007" y="101654"/>
                  <a:pt x="-508" y="96011"/>
                  <a:pt x="60" y="89423"/>
                </a:cubicBezTo>
                <a:cubicBezTo>
                  <a:pt x="553" y="83961"/>
                  <a:pt x="3768" y="79126"/>
                  <a:pt x="8298" y="76280"/>
                </a:cubicBezTo>
                <a:cubicBezTo>
                  <a:pt x="11027" y="74501"/>
                  <a:pt x="14086" y="73588"/>
                  <a:pt x="17456" y="73588"/>
                </a:cubicBezTo>
                <a:lnTo>
                  <a:pt x="111499" y="73588"/>
                </a:lnTo>
                <a:close/>
                <a:moveTo>
                  <a:pt x="317318" y="62648"/>
                </a:moveTo>
                <a:cubicBezTo>
                  <a:pt x="328735" y="58233"/>
                  <a:pt x="340505" y="56019"/>
                  <a:pt x="352359" y="56019"/>
                </a:cubicBezTo>
                <a:cubicBezTo>
                  <a:pt x="369148" y="56019"/>
                  <a:pt x="381531" y="60709"/>
                  <a:pt x="389163" y="70005"/>
                </a:cubicBezTo>
                <a:cubicBezTo>
                  <a:pt x="395463" y="77862"/>
                  <a:pt x="398021" y="89002"/>
                  <a:pt x="396767" y="103122"/>
                </a:cubicBezTo>
                <a:lnTo>
                  <a:pt x="391087" y="167603"/>
                </a:lnTo>
                <a:cubicBezTo>
                  <a:pt x="390689" y="171925"/>
                  <a:pt x="388787" y="175657"/>
                  <a:pt x="385406" y="178631"/>
                </a:cubicBezTo>
                <a:cubicBezTo>
                  <a:pt x="382022" y="181602"/>
                  <a:pt x="378115" y="183129"/>
                  <a:pt x="373794" y="183129"/>
                </a:cubicBezTo>
                <a:cubicBezTo>
                  <a:pt x="367938" y="183129"/>
                  <a:pt x="363599" y="180922"/>
                  <a:pt x="361105" y="176784"/>
                </a:cubicBezTo>
                <a:cubicBezTo>
                  <a:pt x="351822" y="180999"/>
                  <a:pt x="340948" y="183129"/>
                  <a:pt x="328707" y="183129"/>
                </a:cubicBezTo>
                <a:cubicBezTo>
                  <a:pt x="316913" y="183129"/>
                  <a:pt x="306948" y="179773"/>
                  <a:pt x="299141" y="173149"/>
                </a:cubicBezTo>
                <a:cubicBezTo>
                  <a:pt x="291154" y="166404"/>
                  <a:pt x="287619" y="157014"/>
                  <a:pt x="288660" y="145257"/>
                </a:cubicBezTo>
                <a:cubicBezTo>
                  <a:pt x="289983" y="130243"/>
                  <a:pt x="299186" y="119288"/>
                  <a:pt x="316015" y="112746"/>
                </a:cubicBezTo>
                <a:cubicBezTo>
                  <a:pt x="326528" y="108634"/>
                  <a:pt x="342533" y="105695"/>
                  <a:pt x="364884" y="103771"/>
                </a:cubicBezTo>
                <a:lnTo>
                  <a:pt x="364940" y="103122"/>
                </a:lnTo>
                <a:cubicBezTo>
                  <a:pt x="365561" y="96098"/>
                  <a:pt x="364579" y="90786"/>
                  <a:pt x="362021" y="87357"/>
                </a:cubicBezTo>
                <a:cubicBezTo>
                  <a:pt x="359087" y="83535"/>
                  <a:pt x="354254" y="81654"/>
                  <a:pt x="347248" y="81654"/>
                </a:cubicBezTo>
                <a:cubicBezTo>
                  <a:pt x="340577" y="81654"/>
                  <a:pt x="333390" y="83232"/>
                  <a:pt x="325893" y="86317"/>
                </a:cubicBezTo>
                <a:cubicBezTo>
                  <a:pt x="316505" y="90214"/>
                  <a:pt x="313314" y="90652"/>
                  <a:pt x="311727" y="90652"/>
                </a:cubicBezTo>
                <a:cubicBezTo>
                  <a:pt x="308235" y="90652"/>
                  <a:pt x="305380" y="89469"/>
                  <a:pt x="303263" y="87176"/>
                </a:cubicBezTo>
                <a:cubicBezTo>
                  <a:pt x="301133" y="84874"/>
                  <a:pt x="300208" y="81941"/>
                  <a:pt x="300514" y="78465"/>
                </a:cubicBezTo>
                <a:cubicBezTo>
                  <a:pt x="301073" y="72177"/>
                  <a:pt x="306716" y="66850"/>
                  <a:pt x="317318" y="62648"/>
                </a:cubicBezTo>
                <a:close/>
                <a:moveTo>
                  <a:pt x="339179" y="158492"/>
                </a:moveTo>
                <a:cubicBezTo>
                  <a:pt x="346306" y="158492"/>
                  <a:pt x="353482" y="156640"/>
                  <a:pt x="360542" y="152953"/>
                </a:cubicBezTo>
                <a:lnTo>
                  <a:pt x="362798" y="127277"/>
                </a:lnTo>
                <a:cubicBezTo>
                  <a:pt x="342994" y="128606"/>
                  <a:pt x="320564" y="132776"/>
                  <a:pt x="319505" y="144720"/>
                </a:cubicBezTo>
                <a:cubicBezTo>
                  <a:pt x="319109" y="149081"/>
                  <a:pt x="320668" y="152341"/>
                  <a:pt x="324228" y="154670"/>
                </a:cubicBezTo>
                <a:cubicBezTo>
                  <a:pt x="328101" y="157217"/>
                  <a:pt x="333141" y="158492"/>
                  <a:pt x="339179" y="158492"/>
                </a:cubicBezTo>
                <a:close/>
                <a:moveTo>
                  <a:pt x="473072" y="56019"/>
                </a:moveTo>
                <a:cubicBezTo>
                  <a:pt x="464092" y="56019"/>
                  <a:pt x="455211" y="57512"/>
                  <a:pt x="446600" y="60446"/>
                </a:cubicBezTo>
                <a:lnTo>
                  <a:pt x="450561" y="15790"/>
                </a:lnTo>
                <a:cubicBezTo>
                  <a:pt x="450771" y="13419"/>
                  <a:pt x="450432" y="11242"/>
                  <a:pt x="449638" y="9239"/>
                </a:cubicBezTo>
                <a:cubicBezTo>
                  <a:pt x="447597" y="3805"/>
                  <a:pt x="442450" y="28"/>
                  <a:pt x="436027" y="28"/>
                </a:cubicBezTo>
                <a:cubicBezTo>
                  <a:pt x="430531" y="28"/>
                  <a:pt x="425442" y="2767"/>
                  <a:pt x="422210" y="6977"/>
                </a:cubicBezTo>
                <a:cubicBezTo>
                  <a:pt x="420189" y="9547"/>
                  <a:pt x="419006" y="12479"/>
                  <a:pt x="418731" y="15790"/>
                </a:cubicBezTo>
                <a:lnTo>
                  <a:pt x="405700" y="163221"/>
                </a:lnTo>
                <a:cubicBezTo>
                  <a:pt x="404857" y="172873"/>
                  <a:pt x="409267" y="179046"/>
                  <a:pt x="418516" y="181034"/>
                </a:cubicBezTo>
                <a:cubicBezTo>
                  <a:pt x="425792" y="182420"/>
                  <a:pt x="435590" y="183129"/>
                  <a:pt x="447588" y="183129"/>
                </a:cubicBezTo>
                <a:cubicBezTo>
                  <a:pt x="473520" y="183129"/>
                  <a:pt x="493841" y="175814"/>
                  <a:pt x="508016" y="161412"/>
                </a:cubicBezTo>
                <a:cubicBezTo>
                  <a:pt x="518695" y="150681"/>
                  <a:pt x="524881" y="136600"/>
                  <a:pt x="526383" y="119551"/>
                </a:cubicBezTo>
                <a:cubicBezTo>
                  <a:pt x="528060" y="100460"/>
                  <a:pt x="524038" y="85008"/>
                  <a:pt x="514454" y="73576"/>
                </a:cubicBezTo>
                <a:cubicBezTo>
                  <a:pt x="504637" y="61910"/>
                  <a:pt x="490707" y="56019"/>
                  <a:pt x="473072" y="56019"/>
                </a:cubicBezTo>
                <a:close/>
                <a:moveTo>
                  <a:pt x="484500" y="143303"/>
                </a:moveTo>
                <a:cubicBezTo>
                  <a:pt x="476817" y="151793"/>
                  <a:pt x="466292" y="155956"/>
                  <a:pt x="452317" y="155956"/>
                </a:cubicBezTo>
                <a:cubicBezTo>
                  <a:pt x="446571" y="155956"/>
                  <a:pt x="441846" y="155752"/>
                  <a:pt x="438214" y="155421"/>
                </a:cubicBezTo>
                <a:lnTo>
                  <a:pt x="444172" y="88106"/>
                </a:lnTo>
                <a:cubicBezTo>
                  <a:pt x="450855" y="85205"/>
                  <a:pt x="457925" y="83707"/>
                  <a:pt x="465183" y="83707"/>
                </a:cubicBezTo>
                <a:cubicBezTo>
                  <a:pt x="474338" y="83707"/>
                  <a:pt x="481507" y="86715"/>
                  <a:pt x="487021" y="92903"/>
                </a:cubicBezTo>
                <a:cubicBezTo>
                  <a:pt x="492644" y="99507"/>
                  <a:pt x="495014" y="108502"/>
                  <a:pt x="494049" y="119551"/>
                </a:cubicBezTo>
                <a:cubicBezTo>
                  <a:pt x="493188" y="129183"/>
                  <a:pt x="489980" y="137175"/>
                  <a:pt x="484500" y="143303"/>
                </a:cubicBezTo>
                <a:close/>
                <a:moveTo>
                  <a:pt x="576792" y="60446"/>
                </a:moveTo>
                <a:cubicBezTo>
                  <a:pt x="585369" y="57512"/>
                  <a:pt x="594279" y="56019"/>
                  <a:pt x="603229" y="56019"/>
                </a:cubicBezTo>
                <a:cubicBezTo>
                  <a:pt x="620849" y="56019"/>
                  <a:pt x="634798" y="61910"/>
                  <a:pt x="644612" y="73576"/>
                </a:cubicBezTo>
                <a:cubicBezTo>
                  <a:pt x="654252" y="85008"/>
                  <a:pt x="658242" y="100460"/>
                  <a:pt x="656562" y="119551"/>
                </a:cubicBezTo>
                <a:cubicBezTo>
                  <a:pt x="655053" y="136600"/>
                  <a:pt x="648884" y="150681"/>
                  <a:pt x="638188" y="161412"/>
                </a:cubicBezTo>
                <a:cubicBezTo>
                  <a:pt x="623998" y="175814"/>
                  <a:pt x="603662" y="183129"/>
                  <a:pt x="577779" y="183129"/>
                </a:cubicBezTo>
                <a:cubicBezTo>
                  <a:pt x="565737" y="183129"/>
                  <a:pt x="555958" y="182420"/>
                  <a:pt x="548683" y="181034"/>
                </a:cubicBezTo>
                <a:cubicBezTo>
                  <a:pt x="539444" y="179046"/>
                  <a:pt x="535009" y="172873"/>
                  <a:pt x="535887" y="163221"/>
                </a:cubicBezTo>
                <a:lnTo>
                  <a:pt x="548878" y="15790"/>
                </a:lnTo>
                <a:cubicBezTo>
                  <a:pt x="549173" y="12479"/>
                  <a:pt x="550356" y="9555"/>
                  <a:pt x="552376" y="7007"/>
                </a:cubicBezTo>
                <a:cubicBezTo>
                  <a:pt x="555590" y="2782"/>
                  <a:pt x="560688" y="28"/>
                  <a:pt x="566190" y="28"/>
                </a:cubicBezTo>
                <a:cubicBezTo>
                  <a:pt x="572671" y="28"/>
                  <a:pt x="577841" y="3854"/>
                  <a:pt x="579864" y="9314"/>
                </a:cubicBezTo>
                <a:cubicBezTo>
                  <a:pt x="580604" y="11294"/>
                  <a:pt x="580918" y="13444"/>
                  <a:pt x="580722" y="15790"/>
                </a:cubicBezTo>
                <a:lnTo>
                  <a:pt x="576792" y="60446"/>
                </a:lnTo>
                <a:close/>
                <a:moveTo>
                  <a:pt x="582489" y="155956"/>
                </a:moveTo>
                <a:cubicBezTo>
                  <a:pt x="596458" y="155956"/>
                  <a:pt x="606981" y="151793"/>
                  <a:pt x="614684" y="143303"/>
                </a:cubicBezTo>
                <a:cubicBezTo>
                  <a:pt x="620146" y="137175"/>
                  <a:pt x="623360" y="129183"/>
                  <a:pt x="624213" y="119551"/>
                </a:cubicBezTo>
                <a:cubicBezTo>
                  <a:pt x="625181" y="108502"/>
                  <a:pt x="622826" y="99507"/>
                  <a:pt x="617169" y="92903"/>
                </a:cubicBezTo>
                <a:cubicBezTo>
                  <a:pt x="611674" y="86715"/>
                  <a:pt x="604530" y="83707"/>
                  <a:pt x="595353" y="83707"/>
                </a:cubicBezTo>
                <a:cubicBezTo>
                  <a:pt x="588077" y="83707"/>
                  <a:pt x="581012" y="85205"/>
                  <a:pt x="574344" y="88106"/>
                </a:cubicBezTo>
                <a:lnTo>
                  <a:pt x="568397" y="155421"/>
                </a:lnTo>
                <a:cubicBezTo>
                  <a:pt x="572017" y="155752"/>
                  <a:pt x="576727" y="155956"/>
                  <a:pt x="582489" y="155956"/>
                </a:cubicBezTo>
                <a:close/>
                <a:moveTo>
                  <a:pt x="733577" y="56019"/>
                </a:moveTo>
                <a:cubicBezTo>
                  <a:pt x="714752" y="56019"/>
                  <a:pt x="699017" y="61903"/>
                  <a:pt x="686794" y="73543"/>
                </a:cubicBezTo>
                <a:cubicBezTo>
                  <a:pt x="674428" y="85295"/>
                  <a:pt x="667357" y="100288"/>
                  <a:pt x="665801" y="118031"/>
                </a:cubicBezTo>
                <a:cubicBezTo>
                  <a:pt x="664139" y="136972"/>
                  <a:pt x="668490" y="152562"/>
                  <a:pt x="678771" y="164301"/>
                </a:cubicBezTo>
                <a:cubicBezTo>
                  <a:pt x="689349" y="176784"/>
                  <a:pt x="705163" y="183129"/>
                  <a:pt x="725713" y="183129"/>
                </a:cubicBezTo>
                <a:cubicBezTo>
                  <a:pt x="738984" y="183129"/>
                  <a:pt x="751506" y="180713"/>
                  <a:pt x="762962" y="175944"/>
                </a:cubicBezTo>
                <a:cubicBezTo>
                  <a:pt x="772461" y="171883"/>
                  <a:pt x="777554" y="166682"/>
                  <a:pt x="778104" y="160403"/>
                </a:cubicBezTo>
                <a:cubicBezTo>
                  <a:pt x="778428" y="156814"/>
                  <a:pt x="777515" y="153699"/>
                  <a:pt x="775405" y="151051"/>
                </a:cubicBezTo>
                <a:cubicBezTo>
                  <a:pt x="772575" y="147511"/>
                  <a:pt x="768719" y="146083"/>
                  <a:pt x="763212" y="147386"/>
                </a:cubicBezTo>
                <a:cubicBezTo>
                  <a:pt x="761888" y="147715"/>
                  <a:pt x="760706" y="148200"/>
                  <a:pt x="759719" y="148748"/>
                </a:cubicBezTo>
                <a:cubicBezTo>
                  <a:pt x="759053" y="149151"/>
                  <a:pt x="758017" y="149670"/>
                  <a:pt x="756619" y="150278"/>
                </a:cubicBezTo>
                <a:cubicBezTo>
                  <a:pt x="756022" y="150548"/>
                  <a:pt x="755458" y="150811"/>
                  <a:pt x="754932" y="151056"/>
                </a:cubicBezTo>
                <a:lnTo>
                  <a:pt x="754931" y="151056"/>
                </a:lnTo>
                <a:cubicBezTo>
                  <a:pt x="754108" y="151439"/>
                  <a:pt x="753375" y="151779"/>
                  <a:pt x="752748" y="152044"/>
                </a:cubicBezTo>
                <a:cubicBezTo>
                  <a:pt x="745245" y="155312"/>
                  <a:pt x="737542" y="156969"/>
                  <a:pt x="729854" y="156969"/>
                </a:cubicBezTo>
                <a:cubicBezTo>
                  <a:pt x="718638" y="156969"/>
                  <a:pt x="710467" y="153458"/>
                  <a:pt x="704824" y="146310"/>
                </a:cubicBezTo>
                <a:cubicBezTo>
                  <a:pt x="701198" y="141736"/>
                  <a:pt x="699093" y="136098"/>
                  <a:pt x="698553" y="129440"/>
                </a:cubicBezTo>
                <a:lnTo>
                  <a:pt x="769582" y="129440"/>
                </a:lnTo>
                <a:cubicBezTo>
                  <a:pt x="774522" y="129440"/>
                  <a:pt x="778678" y="127760"/>
                  <a:pt x="781908" y="124418"/>
                </a:cubicBezTo>
                <a:cubicBezTo>
                  <a:pt x="785047" y="121181"/>
                  <a:pt x="786858" y="117056"/>
                  <a:pt x="787294" y="112124"/>
                </a:cubicBezTo>
                <a:cubicBezTo>
                  <a:pt x="788684" y="96411"/>
                  <a:pt x="784812" y="83195"/>
                  <a:pt x="775744" y="72740"/>
                </a:cubicBezTo>
                <a:cubicBezTo>
                  <a:pt x="765505" y="61649"/>
                  <a:pt x="751328" y="56019"/>
                  <a:pt x="733577" y="56019"/>
                </a:cubicBezTo>
                <a:close/>
                <a:moveTo>
                  <a:pt x="700518" y="106100"/>
                </a:moveTo>
                <a:cubicBezTo>
                  <a:pt x="701916" y="100089"/>
                  <a:pt x="704639" y="94961"/>
                  <a:pt x="708656" y="90793"/>
                </a:cubicBezTo>
                <a:cubicBezTo>
                  <a:pt x="714358" y="85173"/>
                  <a:pt x="721841" y="82421"/>
                  <a:pt x="731501" y="82421"/>
                </a:cubicBezTo>
                <a:cubicBezTo>
                  <a:pt x="740122" y="82421"/>
                  <a:pt x="746541" y="85008"/>
                  <a:pt x="751059" y="90266"/>
                </a:cubicBezTo>
                <a:cubicBezTo>
                  <a:pt x="754564" y="94667"/>
                  <a:pt x="756300" y="99852"/>
                  <a:pt x="756355" y="106100"/>
                </a:cubicBezTo>
                <a:lnTo>
                  <a:pt x="700518" y="106100"/>
                </a:lnTo>
                <a:close/>
                <a:moveTo>
                  <a:pt x="839457" y="6982"/>
                </a:moveTo>
                <a:cubicBezTo>
                  <a:pt x="841010" y="9547"/>
                  <a:pt x="841683" y="12479"/>
                  <a:pt x="841389" y="15790"/>
                </a:cubicBezTo>
                <a:lnTo>
                  <a:pt x="827988" y="167603"/>
                </a:lnTo>
                <a:cubicBezTo>
                  <a:pt x="827789" y="169984"/>
                  <a:pt x="827069" y="172122"/>
                  <a:pt x="825970" y="174112"/>
                </a:cubicBezTo>
                <a:cubicBezTo>
                  <a:pt x="822958" y="179551"/>
                  <a:pt x="817115" y="183380"/>
                  <a:pt x="810684" y="183380"/>
                </a:cubicBezTo>
                <a:cubicBezTo>
                  <a:pt x="804091" y="183380"/>
                  <a:pt x="798772" y="179402"/>
                  <a:pt x="796853" y="173739"/>
                </a:cubicBezTo>
                <a:cubicBezTo>
                  <a:pt x="796210" y="171843"/>
                  <a:pt x="795965" y="169810"/>
                  <a:pt x="796152" y="167603"/>
                </a:cubicBezTo>
                <a:lnTo>
                  <a:pt x="809547" y="15790"/>
                </a:lnTo>
                <a:cubicBezTo>
                  <a:pt x="809756" y="13596"/>
                  <a:pt x="810352" y="11538"/>
                  <a:pt x="811347" y="9652"/>
                </a:cubicBezTo>
                <a:cubicBezTo>
                  <a:pt x="814264" y="4014"/>
                  <a:pt x="820269" y="28"/>
                  <a:pt x="826861" y="28"/>
                </a:cubicBezTo>
                <a:cubicBezTo>
                  <a:pt x="832363" y="28"/>
                  <a:pt x="836966" y="2782"/>
                  <a:pt x="839457" y="6982"/>
                </a:cubicBezTo>
                <a:close/>
              </a:path>
            </a:pathLst>
          </a:custGeom>
          <a:solidFill>
            <a:schemeClr val="bg1"/>
          </a:solidFill>
          <a:ln w="9444" cap="flat">
            <a:noFill/>
            <a:prstDash val="solid"/>
            <a:miter/>
          </a:ln>
        </p:spPr>
        <p:txBody>
          <a:bodyPr rtlCol="0" anchor="ctr"/>
          <a:lstStyle/>
          <a:p>
            <a:endParaRPr lang="pt-BR" dirty="0"/>
          </a:p>
        </p:txBody>
      </p:sp>
      <p:sp>
        <p:nvSpPr>
          <p:cNvPr id="7" name="Retângulo 6">
            <a:extLst>
              <a:ext uri="{FF2B5EF4-FFF2-40B4-BE49-F238E27FC236}">
                <a16:creationId xmlns:a16="http://schemas.microsoft.com/office/drawing/2014/main" id="{E1CB2AC4-DFE7-F334-91D4-F481BAEB45F6}"/>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90000" bIns="180000" rtlCol="0" anchor="b"/>
          <a:lstStyle/>
          <a:p>
            <a:pPr algn="ctr"/>
            <a:r>
              <a:rPr lang="pt-BR" b="1" dirty="0">
                <a:solidFill>
                  <a:srgbClr val="CA5441"/>
                </a:solidFill>
                <a:latin typeface="AMX" pitchFamily="2" charset="77"/>
              </a:rPr>
              <a:t>Cultura </a:t>
            </a:r>
            <a:r>
              <a:rPr lang="pt-BR" dirty="0">
                <a:solidFill>
                  <a:srgbClr val="AEAEAE"/>
                </a:solidFill>
                <a:latin typeface="AMX" pitchFamily="2" charset="77"/>
              </a:rPr>
              <a:t>|  Segurança | Comodidade | Entretenimento | Saúde e bem-estar</a:t>
            </a:r>
            <a:endParaRPr lang="pt-BR" sz="1200" dirty="0">
              <a:solidFill>
                <a:srgbClr val="AEAEAE"/>
              </a:solidFill>
              <a:latin typeface="AMX" pitchFamily="2" charset="0"/>
            </a:endParaRPr>
          </a:p>
        </p:txBody>
      </p:sp>
      <p:sp>
        <p:nvSpPr>
          <p:cNvPr id="8" name="Retângulo 7">
            <a:extLst>
              <a:ext uri="{FF2B5EF4-FFF2-40B4-BE49-F238E27FC236}">
                <a16:creationId xmlns:a16="http://schemas.microsoft.com/office/drawing/2014/main" id="{9C83347F-F9B9-61E4-5EA0-14101B6A6019}"/>
              </a:ext>
            </a:extLst>
          </p:cNvPr>
          <p:cNvSpPr/>
          <p:nvPr/>
        </p:nvSpPr>
        <p:spPr>
          <a:xfrm>
            <a:off x="2038400" y="-72272"/>
            <a:ext cx="1387237"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Cultura</a:t>
            </a:r>
            <a:endParaRPr lang="pt-BR" sz="1200" dirty="0">
              <a:solidFill>
                <a:srgbClr val="E5E5E5"/>
              </a:solidFill>
              <a:latin typeface="AMX" pitchFamily="2" charset="0"/>
            </a:endParaRPr>
          </a:p>
        </p:txBody>
      </p:sp>
      <p:pic>
        <p:nvPicPr>
          <p:cNvPr id="9" name="Gráfico 8" descr="Drama estrutura de tópicos">
            <a:extLst>
              <a:ext uri="{FF2B5EF4-FFF2-40B4-BE49-F238E27FC236}">
                <a16:creationId xmlns:a16="http://schemas.microsoft.com/office/drawing/2014/main" id="{988FE992-FA3E-FDDE-F232-196896BF097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80438" y="79670"/>
            <a:ext cx="478395" cy="478395"/>
          </a:xfrm>
          <a:prstGeom prst="rect">
            <a:avLst/>
          </a:prstGeom>
        </p:spPr>
      </p:pic>
    </p:spTree>
    <p:extLst>
      <p:ext uri="{BB962C8B-B14F-4D97-AF65-F5344CB8AC3E}">
        <p14:creationId xmlns:p14="http://schemas.microsoft.com/office/powerpoint/2010/main" val="392589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9AD68-41A0-477B-F7A0-08D2843A278F}"/>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EB636428-BACA-548A-9650-32438374ABA4}"/>
              </a:ext>
            </a:extLst>
          </p:cNvPr>
          <p:cNvSpPr/>
          <p:nvPr/>
        </p:nvSpPr>
        <p:spPr>
          <a:xfrm>
            <a:off x="1888760"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Cultura</a:t>
            </a:r>
            <a:endParaRPr lang="pt-BR" sz="2000" b="1" dirty="0">
              <a:solidFill>
                <a:srgbClr val="CA5441"/>
              </a:solidFill>
              <a:latin typeface="AMX" pitchFamily="2" charset="0"/>
            </a:endParaRPr>
          </a:p>
        </p:txBody>
      </p:sp>
      <p:grpSp>
        <p:nvGrpSpPr>
          <p:cNvPr id="16" name="Agrupar 15">
            <a:extLst>
              <a:ext uri="{FF2B5EF4-FFF2-40B4-BE49-F238E27FC236}">
                <a16:creationId xmlns:a16="http://schemas.microsoft.com/office/drawing/2014/main" id="{8C2377B6-D626-25BE-3869-546F11BA8C6F}"/>
              </a:ext>
            </a:extLst>
          </p:cNvPr>
          <p:cNvGrpSpPr/>
          <p:nvPr/>
        </p:nvGrpSpPr>
        <p:grpSpPr>
          <a:xfrm>
            <a:off x="894715" y="3207894"/>
            <a:ext cx="994045" cy="1019331"/>
            <a:chOff x="894715" y="3207894"/>
            <a:chExt cx="994045" cy="1019331"/>
          </a:xfrm>
        </p:grpSpPr>
        <p:sp>
          <p:nvSpPr>
            <p:cNvPr id="17" name="Retângulo 16">
              <a:extLst>
                <a:ext uri="{FF2B5EF4-FFF2-40B4-BE49-F238E27FC236}">
                  <a16:creationId xmlns:a16="http://schemas.microsoft.com/office/drawing/2014/main" id="{24057A15-393D-E078-3E8A-68ABBB97D0DD}"/>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1" name="Gráfico 50" descr="Drama estrutura de tópicos">
              <a:extLst>
                <a:ext uri="{FF2B5EF4-FFF2-40B4-BE49-F238E27FC236}">
                  <a16:creationId xmlns:a16="http://schemas.microsoft.com/office/drawing/2014/main" id="{16B316E0-BA7C-097B-4DD6-29EE9E6C30F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4537" y="3260358"/>
              <a:ext cx="914400" cy="914400"/>
            </a:xfrm>
            <a:prstGeom prst="rect">
              <a:avLst/>
            </a:prstGeom>
          </p:spPr>
        </p:pic>
      </p:grpSp>
      <p:sp>
        <p:nvSpPr>
          <p:cNvPr id="5" name="CaixaDeTexto 4">
            <a:extLst>
              <a:ext uri="{FF2B5EF4-FFF2-40B4-BE49-F238E27FC236}">
                <a16:creationId xmlns:a16="http://schemas.microsoft.com/office/drawing/2014/main" id="{D196B65A-DC1D-AEB9-6137-FDC18422AD80}"/>
              </a:ext>
            </a:extLst>
          </p:cNvPr>
          <p:cNvSpPr txBox="1"/>
          <p:nvPr/>
        </p:nvSpPr>
        <p:spPr>
          <a:xfrm>
            <a:off x="2018532" y="1233231"/>
            <a:ext cx="8154936" cy="1292662"/>
          </a:xfrm>
          <a:prstGeom prst="rect">
            <a:avLst/>
          </a:prstGeom>
          <a:noFill/>
        </p:spPr>
        <p:txBody>
          <a:bodyPr wrap="square" rtlCol="0">
            <a:spAutoFit/>
          </a:bodyPr>
          <a:lstStyle/>
          <a:p>
            <a:pPr algn="ctr">
              <a:spcAft>
                <a:spcPts val="1800"/>
              </a:spcAft>
            </a:pPr>
            <a:r>
              <a:rPr lang="pt-BR" sz="2600" dirty="0">
                <a:solidFill>
                  <a:srgbClr val="262626"/>
                </a:solidFill>
                <a:latin typeface="AMX Medium" pitchFamily="2" charset="77"/>
              </a:rPr>
              <a:t>Os </a:t>
            </a:r>
            <a:r>
              <a:rPr lang="pt-BR" sz="2600" dirty="0" err="1">
                <a:solidFill>
                  <a:srgbClr val="262626"/>
                </a:solidFill>
                <a:latin typeface="AMX Medium" pitchFamily="2" charset="77"/>
              </a:rPr>
              <a:t>SVAs</a:t>
            </a:r>
            <a:r>
              <a:rPr lang="pt-BR" sz="2600" dirty="0">
                <a:solidFill>
                  <a:srgbClr val="262626"/>
                </a:solidFill>
                <a:latin typeface="AMX Medium" pitchFamily="2" charset="77"/>
              </a:rPr>
              <a:t> da Claro são divididos em 5 categorias que  reúnem </a:t>
            </a:r>
            <a:r>
              <a:rPr lang="pt-BR" sz="2600" b="1" dirty="0">
                <a:solidFill>
                  <a:srgbClr val="CA5441"/>
                </a:solidFill>
                <a:latin typeface="AMX Medium" pitchFamily="2" charset="77"/>
              </a:rPr>
              <a:t>serviços</a:t>
            </a:r>
            <a:r>
              <a:rPr lang="pt-BR" sz="2600" dirty="0">
                <a:solidFill>
                  <a:srgbClr val="262626"/>
                </a:solidFill>
                <a:latin typeface="AMX Medium" pitchFamily="2" charset="77"/>
              </a:rPr>
              <a:t> que trazem benefícios para o cliente </a:t>
            </a:r>
            <a:r>
              <a:rPr lang="pt-BR" sz="2600" b="1" dirty="0">
                <a:solidFill>
                  <a:srgbClr val="CA5441"/>
                </a:solidFill>
                <a:latin typeface="AMX Medium" pitchFamily="2" charset="77"/>
              </a:rPr>
              <a:t>que vão além </a:t>
            </a:r>
            <a:r>
              <a:rPr lang="pt-BR" sz="2600" dirty="0">
                <a:solidFill>
                  <a:srgbClr val="262626"/>
                </a:solidFill>
                <a:latin typeface="AMX Medium" pitchFamily="2" charset="77"/>
              </a:rPr>
              <a:t>dos produtos contratados;</a:t>
            </a:r>
          </a:p>
        </p:txBody>
      </p:sp>
      <p:sp>
        <p:nvSpPr>
          <p:cNvPr id="35" name="Retângulo 34">
            <a:extLst>
              <a:ext uri="{FF2B5EF4-FFF2-40B4-BE49-F238E27FC236}">
                <a16:creationId xmlns:a16="http://schemas.microsoft.com/office/drawing/2014/main" id="{667D0495-EC60-A77E-C5F1-0E258B1AC85B}"/>
              </a:ext>
            </a:extLst>
          </p:cNvPr>
          <p:cNvSpPr/>
          <p:nvPr/>
        </p:nvSpPr>
        <p:spPr>
          <a:xfrm>
            <a:off x="5481812"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Segurança</a:t>
            </a:r>
            <a:endParaRPr lang="pt-BR" sz="2000" b="1" dirty="0">
              <a:solidFill>
                <a:srgbClr val="CA5441"/>
              </a:solidFill>
              <a:latin typeface="AMX" pitchFamily="2" charset="0"/>
            </a:endParaRPr>
          </a:p>
        </p:txBody>
      </p:sp>
      <p:grpSp>
        <p:nvGrpSpPr>
          <p:cNvPr id="36" name="Agrupar 35">
            <a:extLst>
              <a:ext uri="{FF2B5EF4-FFF2-40B4-BE49-F238E27FC236}">
                <a16:creationId xmlns:a16="http://schemas.microsoft.com/office/drawing/2014/main" id="{55170C0E-DE42-3A3E-432E-F79832885A5C}"/>
              </a:ext>
            </a:extLst>
          </p:cNvPr>
          <p:cNvGrpSpPr/>
          <p:nvPr/>
        </p:nvGrpSpPr>
        <p:grpSpPr>
          <a:xfrm>
            <a:off x="4487767" y="3207894"/>
            <a:ext cx="994045" cy="1019331"/>
            <a:chOff x="894715" y="3207894"/>
            <a:chExt cx="994045" cy="1019331"/>
          </a:xfrm>
        </p:grpSpPr>
        <p:sp>
          <p:nvSpPr>
            <p:cNvPr id="37" name="Retângulo 36">
              <a:extLst>
                <a:ext uri="{FF2B5EF4-FFF2-40B4-BE49-F238E27FC236}">
                  <a16:creationId xmlns:a16="http://schemas.microsoft.com/office/drawing/2014/main" id="{04DC09BF-5653-FDBA-3646-2EBC6A0A9277}"/>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38" name="Gráfico 37" descr="Escudo com marca de verificação estrutura de tópicos">
              <a:extLst>
                <a:ext uri="{FF2B5EF4-FFF2-40B4-BE49-F238E27FC236}">
                  <a16:creationId xmlns:a16="http://schemas.microsoft.com/office/drawing/2014/main" id="{B37A352B-687A-B1F0-3903-31D9CA73D56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34537" y="3260358"/>
              <a:ext cx="914400" cy="914400"/>
            </a:xfrm>
            <a:prstGeom prst="rect">
              <a:avLst/>
            </a:prstGeom>
          </p:spPr>
        </p:pic>
      </p:grpSp>
      <p:sp>
        <p:nvSpPr>
          <p:cNvPr id="39" name="Retângulo 38">
            <a:extLst>
              <a:ext uri="{FF2B5EF4-FFF2-40B4-BE49-F238E27FC236}">
                <a16:creationId xmlns:a16="http://schemas.microsoft.com/office/drawing/2014/main" id="{C07BAAE2-019A-FA5B-81D4-75C3993039CE}"/>
              </a:ext>
            </a:extLst>
          </p:cNvPr>
          <p:cNvSpPr/>
          <p:nvPr/>
        </p:nvSpPr>
        <p:spPr>
          <a:xfrm>
            <a:off x="9074870" y="3374689"/>
            <a:ext cx="2463009"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Comodidade</a:t>
            </a:r>
            <a:endParaRPr lang="pt-BR" sz="2000" b="1" dirty="0">
              <a:solidFill>
                <a:srgbClr val="CA5441"/>
              </a:solidFill>
              <a:latin typeface="AMX" pitchFamily="2" charset="0"/>
            </a:endParaRPr>
          </a:p>
        </p:txBody>
      </p:sp>
      <p:grpSp>
        <p:nvGrpSpPr>
          <p:cNvPr id="40" name="Agrupar 39">
            <a:extLst>
              <a:ext uri="{FF2B5EF4-FFF2-40B4-BE49-F238E27FC236}">
                <a16:creationId xmlns:a16="http://schemas.microsoft.com/office/drawing/2014/main" id="{EE1AE2B9-5F5C-74C2-EEE3-2E2DDC4DE3DC}"/>
              </a:ext>
            </a:extLst>
          </p:cNvPr>
          <p:cNvGrpSpPr/>
          <p:nvPr/>
        </p:nvGrpSpPr>
        <p:grpSpPr>
          <a:xfrm>
            <a:off x="8080825" y="3154224"/>
            <a:ext cx="994045" cy="1019331"/>
            <a:chOff x="894715" y="3207894"/>
            <a:chExt cx="994045" cy="1019331"/>
          </a:xfrm>
        </p:grpSpPr>
        <p:sp>
          <p:nvSpPr>
            <p:cNvPr id="41" name="Retângulo 40">
              <a:extLst>
                <a:ext uri="{FF2B5EF4-FFF2-40B4-BE49-F238E27FC236}">
                  <a16:creationId xmlns:a16="http://schemas.microsoft.com/office/drawing/2014/main" id="{C5C879E0-0D41-120B-3245-0A64A2A402C0}"/>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2" name="Gráfico 41" descr="Smartphone estrutura de tópicos">
              <a:extLst>
                <a:ext uri="{FF2B5EF4-FFF2-40B4-BE49-F238E27FC236}">
                  <a16:creationId xmlns:a16="http://schemas.microsoft.com/office/drawing/2014/main" id="{CE75F51B-6806-52CB-DACD-93597D1E0CA0}"/>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61373" y="3314028"/>
              <a:ext cx="860730" cy="860730"/>
            </a:xfrm>
            <a:prstGeom prst="rect">
              <a:avLst/>
            </a:prstGeom>
          </p:spPr>
        </p:pic>
      </p:grpSp>
      <p:sp>
        <p:nvSpPr>
          <p:cNvPr id="43" name="Retângulo 42">
            <a:extLst>
              <a:ext uri="{FF2B5EF4-FFF2-40B4-BE49-F238E27FC236}">
                <a16:creationId xmlns:a16="http://schemas.microsoft.com/office/drawing/2014/main" id="{38DC116D-F588-6123-4605-9EE01DA4A9A9}"/>
              </a:ext>
            </a:extLst>
          </p:cNvPr>
          <p:cNvSpPr/>
          <p:nvPr/>
        </p:nvSpPr>
        <p:spPr>
          <a:xfrm>
            <a:off x="2953445" y="4735818"/>
            <a:ext cx="3148287"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Entretenimento</a:t>
            </a:r>
            <a:endParaRPr lang="pt-BR" sz="2000" b="1" dirty="0">
              <a:solidFill>
                <a:srgbClr val="CA5441"/>
              </a:solidFill>
              <a:latin typeface="AMX" pitchFamily="2" charset="0"/>
            </a:endParaRPr>
          </a:p>
        </p:txBody>
      </p:sp>
      <p:grpSp>
        <p:nvGrpSpPr>
          <p:cNvPr id="44" name="Agrupar 43">
            <a:extLst>
              <a:ext uri="{FF2B5EF4-FFF2-40B4-BE49-F238E27FC236}">
                <a16:creationId xmlns:a16="http://schemas.microsoft.com/office/drawing/2014/main" id="{A40D3641-58FA-B6F5-CE63-5E1AA888ABA2}"/>
              </a:ext>
            </a:extLst>
          </p:cNvPr>
          <p:cNvGrpSpPr/>
          <p:nvPr/>
        </p:nvGrpSpPr>
        <p:grpSpPr>
          <a:xfrm>
            <a:off x="1959400" y="4515353"/>
            <a:ext cx="994045" cy="1019331"/>
            <a:chOff x="894715" y="3207894"/>
            <a:chExt cx="994045" cy="1019331"/>
          </a:xfrm>
        </p:grpSpPr>
        <p:sp>
          <p:nvSpPr>
            <p:cNvPr id="45" name="Retângulo 44">
              <a:extLst>
                <a:ext uri="{FF2B5EF4-FFF2-40B4-BE49-F238E27FC236}">
                  <a16:creationId xmlns:a16="http://schemas.microsoft.com/office/drawing/2014/main" id="{04EC2B38-2CB3-C6FE-6C20-3FED52D9CACB}"/>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6" name="Gráfico 45" descr="Pipoca estrutura de tópicos">
              <a:extLst>
                <a:ext uri="{FF2B5EF4-FFF2-40B4-BE49-F238E27FC236}">
                  <a16:creationId xmlns:a16="http://schemas.microsoft.com/office/drawing/2014/main" id="{600DE328-7295-ECBD-917C-89411E701F4C}"/>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34537" y="3260358"/>
              <a:ext cx="914400" cy="914400"/>
            </a:xfrm>
            <a:prstGeom prst="rect">
              <a:avLst/>
            </a:prstGeom>
          </p:spPr>
        </p:pic>
      </p:grpSp>
      <p:sp>
        <p:nvSpPr>
          <p:cNvPr id="47" name="Retângulo 46">
            <a:extLst>
              <a:ext uri="{FF2B5EF4-FFF2-40B4-BE49-F238E27FC236}">
                <a16:creationId xmlns:a16="http://schemas.microsoft.com/office/drawing/2014/main" id="{70B166BF-9EEC-2894-A146-B10E1A3D0546}"/>
              </a:ext>
            </a:extLst>
          </p:cNvPr>
          <p:cNvSpPr/>
          <p:nvPr/>
        </p:nvSpPr>
        <p:spPr>
          <a:xfrm>
            <a:off x="7438097" y="4735818"/>
            <a:ext cx="3631393"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Saúde e bem-estar</a:t>
            </a:r>
          </a:p>
        </p:txBody>
      </p:sp>
      <p:grpSp>
        <p:nvGrpSpPr>
          <p:cNvPr id="48" name="Agrupar 47">
            <a:extLst>
              <a:ext uri="{FF2B5EF4-FFF2-40B4-BE49-F238E27FC236}">
                <a16:creationId xmlns:a16="http://schemas.microsoft.com/office/drawing/2014/main" id="{D85171F0-3736-93E8-2983-D66F0590D7C1}"/>
              </a:ext>
            </a:extLst>
          </p:cNvPr>
          <p:cNvGrpSpPr/>
          <p:nvPr/>
        </p:nvGrpSpPr>
        <p:grpSpPr>
          <a:xfrm>
            <a:off x="6444052" y="4515353"/>
            <a:ext cx="994045" cy="1019331"/>
            <a:chOff x="894715" y="3207894"/>
            <a:chExt cx="994045" cy="1019331"/>
          </a:xfrm>
        </p:grpSpPr>
        <p:sp>
          <p:nvSpPr>
            <p:cNvPr id="49" name="Retângulo 48">
              <a:extLst>
                <a:ext uri="{FF2B5EF4-FFF2-40B4-BE49-F238E27FC236}">
                  <a16:creationId xmlns:a16="http://schemas.microsoft.com/office/drawing/2014/main" id="{A7019B48-D4BC-98CE-B2D1-8F02BD9B3AED}"/>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0" name="Gráfico 49" descr="Coração pulsando estrutura de tópicos">
              <a:extLst>
                <a:ext uri="{FF2B5EF4-FFF2-40B4-BE49-F238E27FC236}">
                  <a16:creationId xmlns:a16="http://schemas.microsoft.com/office/drawing/2014/main" id="{8FED7C8E-2408-09CF-E482-4F63E6DAEE58}"/>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34537" y="3260358"/>
              <a:ext cx="914400" cy="914400"/>
            </a:xfrm>
            <a:prstGeom prst="rect">
              <a:avLst/>
            </a:prstGeom>
          </p:spPr>
        </p:pic>
      </p:grpSp>
      <p:sp>
        <p:nvSpPr>
          <p:cNvPr id="2" name="Retângulo 1">
            <a:extLst>
              <a:ext uri="{FF2B5EF4-FFF2-40B4-BE49-F238E27FC236}">
                <a16:creationId xmlns:a16="http://schemas.microsoft.com/office/drawing/2014/main" id="{D0832279-D7DC-72D1-8F34-5A53571A43A4}"/>
              </a:ext>
            </a:extLst>
          </p:cNvPr>
          <p:cNvSpPr/>
          <p:nvPr/>
        </p:nvSpPr>
        <p:spPr>
          <a:xfrm>
            <a:off x="3411271" y="294701"/>
            <a:ext cx="5369459" cy="574073"/>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Para cada necessidade: um SVA ideal</a:t>
            </a:r>
          </a:p>
        </p:txBody>
      </p:sp>
      <p:grpSp>
        <p:nvGrpSpPr>
          <p:cNvPr id="3" name="Agrupar 2">
            <a:extLst>
              <a:ext uri="{FF2B5EF4-FFF2-40B4-BE49-F238E27FC236}">
                <a16:creationId xmlns:a16="http://schemas.microsoft.com/office/drawing/2014/main" id="{FE10CC73-E730-450D-7F14-1E32BF4E7E8B}"/>
              </a:ext>
            </a:extLst>
          </p:cNvPr>
          <p:cNvGrpSpPr/>
          <p:nvPr/>
        </p:nvGrpSpPr>
        <p:grpSpPr>
          <a:xfrm>
            <a:off x="4487767" y="3212848"/>
            <a:ext cx="3216460" cy="1019331"/>
            <a:chOff x="4487767" y="3212848"/>
            <a:chExt cx="3216460" cy="1019331"/>
          </a:xfrm>
        </p:grpSpPr>
        <p:sp>
          <p:nvSpPr>
            <p:cNvPr id="4" name="Retângulo 3">
              <a:extLst>
                <a:ext uri="{FF2B5EF4-FFF2-40B4-BE49-F238E27FC236}">
                  <a16:creationId xmlns:a16="http://schemas.microsoft.com/office/drawing/2014/main" id="{EF9E50B9-7E1C-07AA-63EE-CB45C7DEFB7E}"/>
                </a:ext>
              </a:extLst>
            </p:cNvPr>
            <p:cNvSpPr/>
            <p:nvPr/>
          </p:nvSpPr>
          <p:spPr>
            <a:xfrm>
              <a:off x="5481812" y="3433313"/>
              <a:ext cx="2222415" cy="578399"/>
            </a:xfrm>
            <a:prstGeom prst="rect">
              <a:avLst/>
            </a:prstGeom>
            <a:gradFill flip="none" rotWithShape="1">
              <a:gsLst>
                <a:gs pos="7000">
                  <a:srgbClr val="CA5441"/>
                </a:gs>
                <a:gs pos="100000">
                  <a:srgbClr val="DB8C7F"/>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E5E5E5"/>
                  </a:solidFill>
                  <a:latin typeface="AMX" pitchFamily="2" charset="77"/>
                </a:rPr>
                <a:t>Segurança</a:t>
              </a:r>
              <a:endParaRPr lang="pt-BR" sz="2000" b="1" dirty="0">
                <a:solidFill>
                  <a:srgbClr val="E5E5E5"/>
                </a:solidFill>
                <a:latin typeface="AMX" pitchFamily="2" charset="0"/>
              </a:endParaRPr>
            </a:p>
          </p:txBody>
        </p:sp>
        <p:grpSp>
          <p:nvGrpSpPr>
            <p:cNvPr id="6" name="Agrupar 5">
              <a:extLst>
                <a:ext uri="{FF2B5EF4-FFF2-40B4-BE49-F238E27FC236}">
                  <a16:creationId xmlns:a16="http://schemas.microsoft.com/office/drawing/2014/main" id="{A5D4FFD8-76FD-F757-DF6B-D6823D09D3B6}"/>
                </a:ext>
              </a:extLst>
            </p:cNvPr>
            <p:cNvGrpSpPr/>
            <p:nvPr/>
          </p:nvGrpSpPr>
          <p:grpSpPr>
            <a:xfrm>
              <a:off x="4487767" y="3212848"/>
              <a:ext cx="994045" cy="1019331"/>
              <a:chOff x="894715" y="3207894"/>
              <a:chExt cx="994045" cy="1019331"/>
            </a:xfrm>
          </p:grpSpPr>
          <p:sp>
            <p:nvSpPr>
              <p:cNvPr id="7" name="Retângulo 6">
                <a:extLst>
                  <a:ext uri="{FF2B5EF4-FFF2-40B4-BE49-F238E27FC236}">
                    <a16:creationId xmlns:a16="http://schemas.microsoft.com/office/drawing/2014/main" id="{272D1545-8BDC-EB79-EB50-EE95ED55C6DA}"/>
                  </a:ext>
                </a:extLst>
              </p:cNvPr>
              <p:cNvSpPr/>
              <p:nvPr/>
            </p:nvSpPr>
            <p:spPr>
              <a:xfrm>
                <a:off x="894715" y="3207894"/>
                <a:ext cx="994045" cy="1019331"/>
              </a:xfrm>
              <a:prstGeom prst="rect">
                <a:avLst/>
              </a:prstGeom>
              <a:gradFill flip="none" rotWithShape="1">
                <a:gsLst>
                  <a:gs pos="96000">
                    <a:srgbClr val="CA5441"/>
                  </a:gs>
                  <a:gs pos="0">
                    <a:srgbClr val="DB8C7F"/>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8" name="Gráfico 7" descr="Escudo com marca de verificação estrutura de tópicos">
                <a:extLst>
                  <a:ext uri="{FF2B5EF4-FFF2-40B4-BE49-F238E27FC236}">
                    <a16:creationId xmlns:a16="http://schemas.microsoft.com/office/drawing/2014/main" id="{00DE0B19-265E-0512-1D4C-DA4805186C25}"/>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34537" y="3260358"/>
                <a:ext cx="914400" cy="914400"/>
              </a:xfrm>
              <a:prstGeom prst="rect">
                <a:avLst/>
              </a:prstGeom>
            </p:spPr>
          </p:pic>
        </p:grpSp>
      </p:grpSp>
    </p:spTree>
    <p:extLst>
      <p:ext uri="{BB962C8B-B14F-4D97-AF65-F5344CB8AC3E}">
        <p14:creationId xmlns:p14="http://schemas.microsoft.com/office/powerpoint/2010/main" val="367826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B702A-741A-B2A1-4A9A-8E159598F456}"/>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033683FF-E68C-B4A4-8E2D-8AED2C73910C}"/>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71805EDD-413A-DE05-9791-A662E3C3EB63}"/>
              </a:ext>
            </a:extLst>
          </p:cNvPr>
          <p:cNvSpPr txBox="1"/>
          <p:nvPr/>
        </p:nvSpPr>
        <p:spPr>
          <a:xfrm>
            <a:off x="2002963" y="1477649"/>
            <a:ext cx="8186075" cy="1138773"/>
          </a:xfrm>
          <a:prstGeom prst="rect">
            <a:avLst/>
          </a:prstGeom>
          <a:noFill/>
        </p:spPr>
        <p:txBody>
          <a:bodyPr wrap="square" rtlCol="0">
            <a:spAutoFit/>
          </a:bodyPr>
          <a:lstStyle/>
          <a:p>
            <a:pPr algn="ctr"/>
            <a:r>
              <a:rPr lang="pt-BR" sz="2800" dirty="0">
                <a:solidFill>
                  <a:srgbClr val="E5E5E5"/>
                </a:solidFill>
                <a:latin typeface="AMX Black" pitchFamily="2" charset="0"/>
              </a:rPr>
              <a:t>Para quem quer estar sempre protegido</a:t>
            </a:r>
          </a:p>
          <a:p>
            <a:pPr algn="ctr"/>
            <a:r>
              <a:rPr lang="pt-BR" sz="2000" dirty="0">
                <a:solidFill>
                  <a:srgbClr val="E5E5E5"/>
                </a:solidFill>
                <a:latin typeface="AMX" pitchFamily="2" charset="0"/>
              </a:rPr>
              <a:t>Voltados à proteção integral dos dispositivos e da privacidade, garantindo confiança e segurança ao usuário.</a:t>
            </a:r>
            <a:endParaRPr lang="pt-BR" dirty="0">
              <a:solidFill>
                <a:srgbClr val="E5E5E5"/>
              </a:solidFill>
              <a:latin typeface="AMX" pitchFamily="2" charset="0"/>
            </a:endParaRPr>
          </a:p>
        </p:txBody>
      </p:sp>
      <p:sp>
        <p:nvSpPr>
          <p:cNvPr id="6" name="Retângulo 5">
            <a:extLst>
              <a:ext uri="{FF2B5EF4-FFF2-40B4-BE49-F238E27FC236}">
                <a16:creationId xmlns:a16="http://schemas.microsoft.com/office/drawing/2014/main" id="{44A4D0FB-D47F-F204-DD24-6062B233C913}"/>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0" rIns="90000" bIns="180000" rtlCol="0" anchor="b"/>
          <a:lstStyle/>
          <a:p>
            <a:pPr algn="ctr"/>
            <a:r>
              <a:rPr lang="pt-BR" dirty="0">
                <a:solidFill>
                  <a:srgbClr val="AEAEAE"/>
                </a:solidFill>
                <a:latin typeface="AMX" pitchFamily="2" charset="77"/>
              </a:rPr>
              <a:t>Cultura </a:t>
            </a:r>
            <a:r>
              <a:rPr lang="pt-BR" b="1" dirty="0">
                <a:solidFill>
                  <a:srgbClr val="CA5441"/>
                </a:solidFill>
                <a:latin typeface="AMX" pitchFamily="2" charset="77"/>
              </a:rPr>
              <a:t> </a:t>
            </a:r>
            <a:r>
              <a:rPr lang="pt-BR" dirty="0">
                <a:solidFill>
                  <a:srgbClr val="AEAEAE"/>
                </a:solidFill>
                <a:latin typeface="AMX" pitchFamily="2" charset="77"/>
              </a:rPr>
              <a:t>|        Segurança       |  Comodidade | Entretenimento | Saúde e bem-estar</a:t>
            </a:r>
            <a:endParaRPr lang="pt-BR" sz="1200" dirty="0">
              <a:solidFill>
                <a:srgbClr val="AEAEAE"/>
              </a:solidFill>
              <a:latin typeface="AMX" pitchFamily="2" charset="0"/>
            </a:endParaRPr>
          </a:p>
        </p:txBody>
      </p:sp>
      <p:grpSp>
        <p:nvGrpSpPr>
          <p:cNvPr id="7" name="Agrupar 6">
            <a:extLst>
              <a:ext uri="{FF2B5EF4-FFF2-40B4-BE49-F238E27FC236}">
                <a16:creationId xmlns:a16="http://schemas.microsoft.com/office/drawing/2014/main" id="{89A765DB-6FA3-9EC6-8CCD-F706A15B5795}"/>
              </a:ext>
            </a:extLst>
          </p:cNvPr>
          <p:cNvGrpSpPr/>
          <p:nvPr/>
        </p:nvGrpSpPr>
        <p:grpSpPr>
          <a:xfrm>
            <a:off x="3049597" y="-72272"/>
            <a:ext cx="1767936" cy="766325"/>
            <a:chOff x="3142730" y="-76502"/>
            <a:chExt cx="1767936" cy="766325"/>
          </a:xfrm>
        </p:grpSpPr>
        <p:sp>
          <p:nvSpPr>
            <p:cNvPr id="8" name="Retângulo 7">
              <a:extLst>
                <a:ext uri="{FF2B5EF4-FFF2-40B4-BE49-F238E27FC236}">
                  <a16:creationId xmlns:a16="http://schemas.microsoft.com/office/drawing/2014/main" id="{D9975225-886F-6078-A559-B225D167B98F}"/>
                </a:ext>
              </a:extLst>
            </p:cNvPr>
            <p:cNvSpPr/>
            <p:nvPr/>
          </p:nvSpPr>
          <p:spPr>
            <a:xfrm>
              <a:off x="3142730" y="-76502"/>
              <a:ext cx="1767936"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Segurança</a:t>
              </a:r>
              <a:endParaRPr lang="pt-BR" sz="1200" dirty="0">
                <a:solidFill>
                  <a:srgbClr val="E5E5E5"/>
                </a:solidFill>
                <a:latin typeface="AMX" pitchFamily="2" charset="0"/>
              </a:endParaRPr>
            </a:p>
          </p:txBody>
        </p:sp>
        <p:pic>
          <p:nvPicPr>
            <p:cNvPr id="9" name="Gráfico 8" descr="Escudo com marca de verificação estrutura de tópicos">
              <a:extLst>
                <a:ext uri="{FF2B5EF4-FFF2-40B4-BE49-F238E27FC236}">
                  <a16:creationId xmlns:a16="http://schemas.microsoft.com/office/drawing/2014/main" id="{F78FEB4E-538D-97D7-D6CF-EBA2A7EE0DF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194557" y="99035"/>
              <a:ext cx="492676" cy="492676"/>
            </a:xfrm>
            <a:prstGeom prst="rect">
              <a:avLst/>
            </a:prstGeom>
          </p:spPr>
        </p:pic>
      </p:grpSp>
      <p:pic>
        <p:nvPicPr>
          <p:cNvPr id="15" name="Imagem 14" descr="Logotipo&#10;&#10;O conteúdo gerado por IA pode estar incorreto.">
            <a:extLst>
              <a:ext uri="{FF2B5EF4-FFF2-40B4-BE49-F238E27FC236}">
                <a16:creationId xmlns:a16="http://schemas.microsoft.com/office/drawing/2014/main" id="{891A6EC6-58B1-3C41-9A97-DBE4E735A4DE}"/>
              </a:ext>
            </a:extLst>
          </p:cNvPr>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0286" y="3367379"/>
            <a:ext cx="2265353" cy="452185"/>
          </a:xfrm>
          <a:prstGeom prst="rect">
            <a:avLst/>
          </a:prstGeom>
        </p:spPr>
      </p:pic>
      <p:sp>
        <p:nvSpPr>
          <p:cNvPr id="16" name="CaixaDeTexto 15">
            <a:extLst>
              <a:ext uri="{FF2B5EF4-FFF2-40B4-BE49-F238E27FC236}">
                <a16:creationId xmlns:a16="http://schemas.microsoft.com/office/drawing/2014/main" id="{F99184DD-8FA9-9F77-B3FF-1D7802866FAB}"/>
              </a:ext>
            </a:extLst>
          </p:cNvPr>
          <p:cNvSpPr txBox="1"/>
          <p:nvPr/>
        </p:nvSpPr>
        <p:spPr>
          <a:xfrm>
            <a:off x="3594100" y="3183200"/>
            <a:ext cx="7068474" cy="1631216"/>
          </a:xfrm>
          <a:prstGeom prst="rect">
            <a:avLst/>
          </a:prstGeom>
          <a:noFill/>
        </p:spPr>
        <p:txBody>
          <a:bodyPr wrap="square" lIns="91440" tIns="45720" rIns="91440" bIns="45720" anchor="t">
            <a:spAutoFit/>
          </a:bodyPr>
          <a:lstStyle/>
          <a:p>
            <a:pPr>
              <a:spcAft>
                <a:spcPts val="1200"/>
              </a:spcAft>
            </a:pPr>
            <a:r>
              <a:rPr lang="pt-BR" sz="2000" b="1" dirty="0">
                <a:solidFill>
                  <a:srgbClr val="E5E5E5"/>
                </a:solidFill>
                <a:latin typeface="AMX Medium" pitchFamily="2" charset="0"/>
              </a:rPr>
              <a:t>McAfee</a:t>
            </a:r>
          </a:p>
          <a:p>
            <a:pPr>
              <a:spcAft>
                <a:spcPts val="1200"/>
              </a:spcAft>
            </a:pPr>
            <a:r>
              <a:rPr lang="pt-BR" sz="2000" dirty="0">
                <a:solidFill>
                  <a:srgbClr val="E5E5E5"/>
                </a:solidFill>
                <a:latin typeface="AMX Medium" pitchFamily="2" charset="0"/>
              </a:rPr>
              <a:t>Antivírus disponível para dispositivos (computador, celular, leitor de livros digitais ou tablet).​ </a:t>
            </a:r>
          </a:p>
          <a:p>
            <a:pPr marL="342900" indent="-342900">
              <a:spcAft>
                <a:spcPts val="1200"/>
              </a:spcAft>
              <a:buFont typeface="Arial" panose="020B0604020202020204" pitchFamily="34" charset="0"/>
              <a:buChar char="•"/>
            </a:pPr>
            <a:r>
              <a:rPr lang="pt-BR" sz="2000" dirty="0">
                <a:solidFill>
                  <a:srgbClr val="E5E5E5"/>
                </a:solidFill>
                <a:latin typeface="AMX Medium"/>
              </a:rPr>
              <a:t>3 licenças em todas as velocidades.​ </a:t>
            </a:r>
          </a:p>
        </p:txBody>
      </p:sp>
    </p:spTree>
    <p:extLst>
      <p:ext uri="{BB962C8B-B14F-4D97-AF65-F5344CB8AC3E}">
        <p14:creationId xmlns:p14="http://schemas.microsoft.com/office/powerpoint/2010/main" val="27645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wipe(left)">
                                      <p:cBhvr>
                                        <p:cTn id="15" dur="500"/>
                                        <p:tgtEl>
                                          <p:spTgt spid="1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Effect transition="in" filter="wipe(left)">
                                      <p:cBhvr>
                                        <p:cTn id="21" dur="500"/>
                                        <p:tgtEl>
                                          <p:spTgt spid="16">
                                            <p:txEl>
                                              <p:pRg st="1" end="1"/>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6">
                                            <p:txEl>
                                              <p:pRg st="2" end="2"/>
                                            </p:txEl>
                                          </p:spTgt>
                                        </p:tgtEl>
                                        <p:attrNameLst>
                                          <p:attrName>style.visibility</p:attrName>
                                        </p:attrNameLst>
                                      </p:cBhvr>
                                      <p:to>
                                        <p:strVal val="visible"/>
                                      </p:to>
                                    </p:set>
                                    <p:animEffect transition="in" filter="wipe(left)">
                                      <p:cBhvr>
                                        <p:cTn id="24"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E4D4D-ADDC-E538-EF96-12C368B5A1B2}"/>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B65F8336-D71A-E80B-AA97-D479A4D5083C}"/>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E00E6DB3-3BCD-1780-39BD-AD300C29D313}"/>
              </a:ext>
            </a:extLst>
          </p:cNvPr>
          <p:cNvSpPr txBox="1"/>
          <p:nvPr/>
        </p:nvSpPr>
        <p:spPr>
          <a:xfrm>
            <a:off x="2002800" y="1477649"/>
            <a:ext cx="8186400" cy="1138773"/>
          </a:xfrm>
          <a:prstGeom prst="rect">
            <a:avLst/>
          </a:prstGeom>
          <a:noFill/>
        </p:spPr>
        <p:txBody>
          <a:bodyPr wrap="square" rtlCol="0">
            <a:spAutoFit/>
          </a:bodyPr>
          <a:lstStyle/>
          <a:p>
            <a:pPr algn="ctr"/>
            <a:r>
              <a:rPr lang="pt-BR" sz="2800" dirty="0">
                <a:solidFill>
                  <a:srgbClr val="E5E5E5"/>
                </a:solidFill>
                <a:latin typeface="AMX Black" pitchFamily="2" charset="0"/>
              </a:rPr>
              <a:t>Para quem quer estar sempre protegido</a:t>
            </a:r>
          </a:p>
          <a:p>
            <a:pPr algn="ctr"/>
            <a:r>
              <a:rPr lang="pt-BR" sz="2000" dirty="0">
                <a:solidFill>
                  <a:srgbClr val="E5E5E5"/>
                </a:solidFill>
                <a:latin typeface="AMX" pitchFamily="2" charset="0"/>
              </a:rPr>
              <a:t>Voltados à proteção integral dos dispositivos e da privacidade, garantindo confiança e segurança ao usuário.</a:t>
            </a:r>
            <a:endParaRPr lang="pt-BR" dirty="0">
              <a:solidFill>
                <a:srgbClr val="E5E5E5"/>
              </a:solidFill>
              <a:latin typeface="AMX" pitchFamily="2" charset="0"/>
            </a:endParaRPr>
          </a:p>
        </p:txBody>
      </p:sp>
      <p:sp>
        <p:nvSpPr>
          <p:cNvPr id="6" name="Retângulo 5">
            <a:extLst>
              <a:ext uri="{FF2B5EF4-FFF2-40B4-BE49-F238E27FC236}">
                <a16:creationId xmlns:a16="http://schemas.microsoft.com/office/drawing/2014/main" id="{01358D29-51E0-3CB2-A63E-7E8647B07BE5}"/>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0" rIns="90000" bIns="180000" rtlCol="0" anchor="b"/>
          <a:lstStyle/>
          <a:p>
            <a:pPr algn="ctr"/>
            <a:r>
              <a:rPr lang="pt-BR" dirty="0">
                <a:solidFill>
                  <a:srgbClr val="AEAEAE"/>
                </a:solidFill>
                <a:latin typeface="AMX" pitchFamily="2" charset="77"/>
              </a:rPr>
              <a:t>Cultura </a:t>
            </a:r>
            <a:r>
              <a:rPr lang="pt-BR" b="1" dirty="0">
                <a:solidFill>
                  <a:srgbClr val="CA5441"/>
                </a:solidFill>
                <a:latin typeface="AMX" pitchFamily="2" charset="77"/>
              </a:rPr>
              <a:t> </a:t>
            </a:r>
            <a:r>
              <a:rPr lang="pt-BR" dirty="0">
                <a:solidFill>
                  <a:srgbClr val="AEAEAE"/>
                </a:solidFill>
                <a:latin typeface="AMX" pitchFamily="2" charset="77"/>
              </a:rPr>
              <a:t>|        Segurança       |  Comodidade | Entretenimento | Saúde e bem-estar</a:t>
            </a:r>
            <a:endParaRPr lang="pt-BR" sz="1200" dirty="0">
              <a:solidFill>
                <a:srgbClr val="AEAEAE"/>
              </a:solidFill>
              <a:latin typeface="AMX" pitchFamily="2" charset="0"/>
            </a:endParaRPr>
          </a:p>
        </p:txBody>
      </p:sp>
      <p:grpSp>
        <p:nvGrpSpPr>
          <p:cNvPr id="7" name="Agrupar 6">
            <a:extLst>
              <a:ext uri="{FF2B5EF4-FFF2-40B4-BE49-F238E27FC236}">
                <a16:creationId xmlns:a16="http://schemas.microsoft.com/office/drawing/2014/main" id="{940E760C-5D7A-A07F-5E02-95B1E019F398}"/>
              </a:ext>
            </a:extLst>
          </p:cNvPr>
          <p:cNvGrpSpPr/>
          <p:nvPr/>
        </p:nvGrpSpPr>
        <p:grpSpPr>
          <a:xfrm>
            <a:off x="3049597" y="-72272"/>
            <a:ext cx="1767936" cy="766325"/>
            <a:chOff x="3142730" y="-76502"/>
            <a:chExt cx="1767936" cy="766325"/>
          </a:xfrm>
        </p:grpSpPr>
        <p:sp>
          <p:nvSpPr>
            <p:cNvPr id="8" name="Retângulo 7">
              <a:extLst>
                <a:ext uri="{FF2B5EF4-FFF2-40B4-BE49-F238E27FC236}">
                  <a16:creationId xmlns:a16="http://schemas.microsoft.com/office/drawing/2014/main" id="{C80D9C67-6692-EBD6-EA5A-463C12580CE5}"/>
                </a:ext>
              </a:extLst>
            </p:cNvPr>
            <p:cNvSpPr/>
            <p:nvPr/>
          </p:nvSpPr>
          <p:spPr>
            <a:xfrm>
              <a:off x="3142730" y="-76502"/>
              <a:ext cx="1767936"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Segurança</a:t>
              </a:r>
              <a:endParaRPr lang="pt-BR" sz="1200" dirty="0">
                <a:solidFill>
                  <a:srgbClr val="E5E5E5"/>
                </a:solidFill>
                <a:latin typeface="AMX" pitchFamily="2" charset="0"/>
              </a:endParaRPr>
            </a:p>
          </p:txBody>
        </p:sp>
        <p:pic>
          <p:nvPicPr>
            <p:cNvPr id="9" name="Gráfico 8" descr="Escudo com marca de verificação estrutura de tópicos">
              <a:extLst>
                <a:ext uri="{FF2B5EF4-FFF2-40B4-BE49-F238E27FC236}">
                  <a16:creationId xmlns:a16="http://schemas.microsoft.com/office/drawing/2014/main" id="{F89DBF60-9E31-6B10-BE2E-304CDD7F1912}"/>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194557" y="99035"/>
              <a:ext cx="492676" cy="492676"/>
            </a:xfrm>
            <a:prstGeom prst="rect">
              <a:avLst/>
            </a:prstGeom>
          </p:spPr>
        </p:pic>
      </p:grpSp>
      <p:sp>
        <p:nvSpPr>
          <p:cNvPr id="4" name="CaixaDeTexto 3">
            <a:extLst>
              <a:ext uri="{FF2B5EF4-FFF2-40B4-BE49-F238E27FC236}">
                <a16:creationId xmlns:a16="http://schemas.microsoft.com/office/drawing/2014/main" id="{658E9922-9C92-0540-8F32-200E68036C0C}"/>
              </a:ext>
            </a:extLst>
          </p:cNvPr>
          <p:cNvSpPr txBox="1"/>
          <p:nvPr/>
        </p:nvSpPr>
        <p:spPr>
          <a:xfrm>
            <a:off x="2837526" y="2806268"/>
            <a:ext cx="8186074" cy="2169825"/>
          </a:xfrm>
          <a:prstGeom prst="rect">
            <a:avLst/>
          </a:prstGeom>
          <a:noFill/>
        </p:spPr>
        <p:txBody>
          <a:bodyPr wrap="square">
            <a:spAutoFit/>
          </a:bodyPr>
          <a:lstStyle/>
          <a:p>
            <a:pPr>
              <a:spcAft>
                <a:spcPts val="1200"/>
              </a:spcAft>
            </a:pPr>
            <a:r>
              <a:rPr lang="pt-BR" sz="2000" b="1" dirty="0" err="1">
                <a:solidFill>
                  <a:srgbClr val="E5E5E5"/>
                </a:solidFill>
                <a:latin typeface="AMX Medium" pitchFamily="2" charset="0"/>
              </a:rPr>
              <a:t>Truecaller</a:t>
            </a:r>
            <a:endParaRPr lang="pt-BR" sz="2000" b="1" dirty="0">
              <a:solidFill>
                <a:srgbClr val="E5E5E5"/>
              </a:solidFill>
              <a:latin typeface="AMX Medium" pitchFamily="2" charset="0"/>
            </a:endParaRPr>
          </a:p>
          <a:p>
            <a:r>
              <a:rPr lang="pt-BR" sz="2000" dirty="0">
                <a:solidFill>
                  <a:srgbClr val="E5E5E5"/>
                </a:solidFill>
                <a:latin typeface="AMX Medium" pitchFamily="2" charset="0"/>
              </a:rPr>
              <a:t>Identificador de chamadas que permite saber quem está ligando, mesmo sem ter o contato salvo na agenda, evitando que o usuário perca uma ligação importante, por desconhecer a origem da chamada. Ele também identifica e bloqueia chamadas indesejadas e spams, ajudando a evitar possíveis golpes e fraudes.</a:t>
            </a:r>
          </a:p>
        </p:txBody>
      </p:sp>
      <p:pic>
        <p:nvPicPr>
          <p:cNvPr id="47" name="Gráfico 46">
            <a:extLst>
              <a:ext uri="{FF2B5EF4-FFF2-40B4-BE49-F238E27FC236}">
                <a16:creationId xmlns:a16="http://schemas.microsoft.com/office/drawing/2014/main" id="{EA55E74E-0381-4FDD-125D-22587FD8FF14}"/>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597" y="2990485"/>
            <a:ext cx="2045404" cy="386968"/>
          </a:xfrm>
          <a:prstGeom prst="rect">
            <a:avLst/>
          </a:prstGeom>
        </p:spPr>
      </p:pic>
    </p:spTree>
    <p:extLst>
      <p:ext uri="{BB962C8B-B14F-4D97-AF65-F5344CB8AC3E}">
        <p14:creationId xmlns:p14="http://schemas.microsoft.com/office/powerpoint/2010/main" val="258230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2AEA4-502A-4108-83E1-30A8F73D9A18}"/>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866CCCE9-E75C-C3E4-26E5-3725A2F69709}"/>
              </a:ext>
            </a:extLst>
          </p:cNvPr>
          <p:cNvSpPr/>
          <p:nvPr/>
        </p:nvSpPr>
        <p:spPr>
          <a:xfrm>
            <a:off x="1888760"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Cultura</a:t>
            </a:r>
            <a:endParaRPr lang="pt-BR" sz="2000" b="1" dirty="0">
              <a:solidFill>
                <a:srgbClr val="CA5441"/>
              </a:solidFill>
              <a:latin typeface="AMX" pitchFamily="2" charset="0"/>
            </a:endParaRPr>
          </a:p>
        </p:txBody>
      </p:sp>
      <p:grpSp>
        <p:nvGrpSpPr>
          <p:cNvPr id="16" name="Agrupar 15">
            <a:extLst>
              <a:ext uri="{FF2B5EF4-FFF2-40B4-BE49-F238E27FC236}">
                <a16:creationId xmlns:a16="http://schemas.microsoft.com/office/drawing/2014/main" id="{5A7BE3A8-8F11-C9F0-C4D6-1233F7D6979B}"/>
              </a:ext>
            </a:extLst>
          </p:cNvPr>
          <p:cNvGrpSpPr/>
          <p:nvPr/>
        </p:nvGrpSpPr>
        <p:grpSpPr>
          <a:xfrm>
            <a:off x="894715" y="3207894"/>
            <a:ext cx="994045" cy="1019331"/>
            <a:chOff x="894715" y="3207894"/>
            <a:chExt cx="994045" cy="1019331"/>
          </a:xfrm>
        </p:grpSpPr>
        <p:sp>
          <p:nvSpPr>
            <p:cNvPr id="17" name="Retângulo 16">
              <a:extLst>
                <a:ext uri="{FF2B5EF4-FFF2-40B4-BE49-F238E27FC236}">
                  <a16:creationId xmlns:a16="http://schemas.microsoft.com/office/drawing/2014/main" id="{A64455E8-2C25-B09A-E918-F7A2558DAF0B}"/>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1" name="Gráfico 50" descr="Drama estrutura de tópicos">
              <a:extLst>
                <a:ext uri="{FF2B5EF4-FFF2-40B4-BE49-F238E27FC236}">
                  <a16:creationId xmlns:a16="http://schemas.microsoft.com/office/drawing/2014/main" id="{2EAA3465-7662-4A0E-EFAA-EEBD08D3C9F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4537" y="3260358"/>
              <a:ext cx="914400" cy="914400"/>
            </a:xfrm>
            <a:prstGeom prst="rect">
              <a:avLst/>
            </a:prstGeom>
          </p:spPr>
        </p:pic>
      </p:grpSp>
      <p:sp>
        <p:nvSpPr>
          <p:cNvPr id="5" name="CaixaDeTexto 4">
            <a:extLst>
              <a:ext uri="{FF2B5EF4-FFF2-40B4-BE49-F238E27FC236}">
                <a16:creationId xmlns:a16="http://schemas.microsoft.com/office/drawing/2014/main" id="{2EEDD846-1F76-94A3-6ED8-C6F9DE31BABE}"/>
              </a:ext>
            </a:extLst>
          </p:cNvPr>
          <p:cNvSpPr txBox="1"/>
          <p:nvPr/>
        </p:nvSpPr>
        <p:spPr>
          <a:xfrm>
            <a:off x="2018532" y="1233231"/>
            <a:ext cx="8154936" cy="1292662"/>
          </a:xfrm>
          <a:prstGeom prst="rect">
            <a:avLst/>
          </a:prstGeom>
          <a:noFill/>
        </p:spPr>
        <p:txBody>
          <a:bodyPr wrap="square" rtlCol="0">
            <a:spAutoFit/>
          </a:bodyPr>
          <a:lstStyle/>
          <a:p>
            <a:pPr algn="ctr">
              <a:spcAft>
                <a:spcPts val="1800"/>
              </a:spcAft>
            </a:pPr>
            <a:r>
              <a:rPr lang="pt-BR" sz="2600" dirty="0">
                <a:solidFill>
                  <a:srgbClr val="262626"/>
                </a:solidFill>
                <a:latin typeface="AMX Medium" pitchFamily="2" charset="77"/>
              </a:rPr>
              <a:t>Os </a:t>
            </a:r>
            <a:r>
              <a:rPr lang="pt-BR" sz="2600" dirty="0" err="1">
                <a:solidFill>
                  <a:srgbClr val="262626"/>
                </a:solidFill>
                <a:latin typeface="AMX Medium" pitchFamily="2" charset="77"/>
              </a:rPr>
              <a:t>SVAs</a:t>
            </a:r>
            <a:r>
              <a:rPr lang="pt-BR" sz="2600" dirty="0">
                <a:solidFill>
                  <a:srgbClr val="262626"/>
                </a:solidFill>
                <a:latin typeface="AMX Medium" pitchFamily="2" charset="77"/>
              </a:rPr>
              <a:t> da Claro são divididos em 5 categorias que  reúnem </a:t>
            </a:r>
            <a:r>
              <a:rPr lang="pt-BR" sz="2600" b="1" dirty="0">
                <a:solidFill>
                  <a:srgbClr val="CA5441"/>
                </a:solidFill>
                <a:latin typeface="AMX Medium" pitchFamily="2" charset="77"/>
              </a:rPr>
              <a:t>serviços</a:t>
            </a:r>
            <a:r>
              <a:rPr lang="pt-BR" sz="2600" dirty="0">
                <a:solidFill>
                  <a:srgbClr val="262626"/>
                </a:solidFill>
                <a:latin typeface="AMX Medium" pitchFamily="2" charset="77"/>
              </a:rPr>
              <a:t> que trazem benefícios para o cliente </a:t>
            </a:r>
            <a:r>
              <a:rPr lang="pt-BR" sz="2600" b="1" dirty="0">
                <a:solidFill>
                  <a:srgbClr val="CA5441"/>
                </a:solidFill>
                <a:latin typeface="AMX Medium" pitchFamily="2" charset="77"/>
              </a:rPr>
              <a:t>que vão além </a:t>
            </a:r>
            <a:r>
              <a:rPr lang="pt-BR" sz="2600" dirty="0">
                <a:solidFill>
                  <a:srgbClr val="262626"/>
                </a:solidFill>
                <a:latin typeface="AMX Medium" pitchFamily="2" charset="77"/>
              </a:rPr>
              <a:t>dos produtos contratados;</a:t>
            </a:r>
          </a:p>
        </p:txBody>
      </p:sp>
      <p:sp>
        <p:nvSpPr>
          <p:cNvPr id="35" name="Retângulo 34">
            <a:extLst>
              <a:ext uri="{FF2B5EF4-FFF2-40B4-BE49-F238E27FC236}">
                <a16:creationId xmlns:a16="http://schemas.microsoft.com/office/drawing/2014/main" id="{8C6E5584-7B9D-2AD2-04AF-00A83F6A225C}"/>
              </a:ext>
            </a:extLst>
          </p:cNvPr>
          <p:cNvSpPr/>
          <p:nvPr/>
        </p:nvSpPr>
        <p:spPr>
          <a:xfrm>
            <a:off x="5481812"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Segurança</a:t>
            </a:r>
            <a:endParaRPr lang="pt-BR" sz="2000" b="1" dirty="0">
              <a:solidFill>
                <a:srgbClr val="CA5441"/>
              </a:solidFill>
              <a:latin typeface="AMX" pitchFamily="2" charset="0"/>
            </a:endParaRPr>
          </a:p>
        </p:txBody>
      </p:sp>
      <p:grpSp>
        <p:nvGrpSpPr>
          <p:cNvPr id="36" name="Agrupar 35">
            <a:extLst>
              <a:ext uri="{FF2B5EF4-FFF2-40B4-BE49-F238E27FC236}">
                <a16:creationId xmlns:a16="http://schemas.microsoft.com/office/drawing/2014/main" id="{3E5246B6-6F9A-2300-AC87-5FD16408A294}"/>
              </a:ext>
            </a:extLst>
          </p:cNvPr>
          <p:cNvGrpSpPr/>
          <p:nvPr/>
        </p:nvGrpSpPr>
        <p:grpSpPr>
          <a:xfrm>
            <a:off x="4487767" y="3207894"/>
            <a:ext cx="994045" cy="1019331"/>
            <a:chOff x="894715" y="3207894"/>
            <a:chExt cx="994045" cy="1019331"/>
          </a:xfrm>
        </p:grpSpPr>
        <p:sp>
          <p:nvSpPr>
            <p:cNvPr id="37" name="Retângulo 36">
              <a:extLst>
                <a:ext uri="{FF2B5EF4-FFF2-40B4-BE49-F238E27FC236}">
                  <a16:creationId xmlns:a16="http://schemas.microsoft.com/office/drawing/2014/main" id="{422C7148-A119-72FF-6784-6C73FE68925D}"/>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38" name="Gráfico 37" descr="Escudo com marca de verificação estrutura de tópicos">
              <a:extLst>
                <a:ext uri="{FF2B5EF4-FFF2-40B4-BE49-F238E27FC236}">
                  <a16:creationId xmlns:a16="http://schemas.microsoft.com/office/drawing/2014/main" id="{B03DF4EC-23AD-7DD3-A8EF-8063833C42D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34537" y="3260358"/>
              <a:ext cx="914400" cy="914400"/>
            </a:xfrm>
            <a:prstGeom prst="rect">
              <a:avLst/>
            </a:prstGeom>
          </p:spPr>
        </p:pic>
      </p:grpSp>
      <p:sp>
        <p:nvSpPr>
          <p:cNvPr id="39" name="Retângulo 38">
            <a:extLst>
              <a:ext uri="{FF2B5EF4-FFF2-40B4-BE49-F238E27FC236}">
                <a16:creationId xmlns:a16="http://schemas.microsoft.com/office/drawing/2014/main" id="{07ADBEE7-88DB-CCE6-ED62-04AA6D83A079}"/>
              </a:ext>
            </a:extLst>
          </p:cNvPr>
          <p:cNvSpPr/>
          <p:nvPr/>
        </p:nvSpPr>
        <p:spPr>
          <a:xfrm>
            <a:off x="9074870" y="3374689"/>
            <a:ext cx="2463009"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Comodidade</a:t>
            </a:r>
            <a:endParaRPr lang="pt-BR" sz="2000" b="1" dirty="0">
              <a:solidFill>
                <a:srgbClr val="CA5441"/>
              </a:solidFill>
              <a:latin typeface="AMX" pitchFamily="2" charset="0"/>
            </a:endParaRPr>
          </a:p>
        </p:txBody>
      </p:sp>
      <p:grpSp>
        <p:nvGrpSpPr>
          <p:cNvPr id="40" name="Agrupar 39">
            <a:extLst>
              <a:ext uri="{FF2B5EF4-FFF2-40B4-BE49-F238E27FC236}">
                <a16:creationId xmlns:a16="http://schemas.microsoft.com/office/drawing/2014/main" id="{27EBC80E-9606-3FE9-EFF1-43946D4FF85D}"/>
              </a:ext>
            </a:extLst>
          </p:cNvPr>
          <p:cNvGrpSpPr/>
          <p:nvPr/>
        </p:nvGrpSpPr>
        <p:grpSpPr>
          <a:xfrm>
            <a:off x="8080825" y="3154224"/>
            <a:ext cx="994045" cy="1019331"/>
            <a:chOff x="894715" y="3207894"/>
            <a:chExt cx="994045" cy="1019331"/>
          </a:xfrm>
        </p:grpSpPr>
        <p:sp>
          <p:nvSpPr>
            <p:cNvPr id="41" name="Retângulo 40">
              <a:extLst>
                <a:ext uri="{FF2B5EF4-FFF2-40B4-BE49-F238E27FC236}">
                  <a16:creationId xmlns:a16="http://schemas.microsoft.com/office/drawing/2014/main" id="{F1FB237E-6DDD-2556-C2AF-BE05A73E6D06}"/>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2" name="Gráfico 41" descr="Smartphone estrutura de tópicos">
              <a:extLst>
                <a:ext uri="{FF2B5EF4-FFF2-40B4-BE49-F238E27FC236}">
                  <a16:creationId xmlns:a16="http://schemas.microsoft.com/office/drawing/2014/main" id="{DA4681D6-CA97-A2A7-79A3-135AE992241D}"/>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61373" y="3314028"/>
              <a:ext cx="860730" cy="860730"/>
            </a:xfrm>
            <a:prstGeom prst="rect">
              <a:avLst/>
            </a:prstGeom>
          </p:spPr>
        </p:pic>
      </p:grpSp>
      <p:sp>
        <p:nvSpPr>
          <p:cNvPr id="43" name="Retângulo 42">
            <a:extLst>
              <a:ext uri="{FF2B5EF4-FFF2-40B4-BE49-F238E27FC236}">
                <a16:creationId xmlns:a16="http://schemas.microsoft.com/office/drawing/2014/main" id="{B75FF326-07F7-439E-2D04-4B98B9A46EB3}"/>
              </a:ext>
            </a:extLst>
          </p:cNvPr>
          <p:cNvSpPr/>
          <p:nvPr/>
        </p:nvSpPr>
        <p:spPr>
          <a:xfrm>
            <a:off x="2953445" y="4735818"/>
            <a:ext cx="3148287"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Entretenimento</a:t>
            </a:r>
            <a:endParaRPr lang="pt-BR" sz="2000" b="1" dirty="0">
              <a:solidFill>
                <a:srgbClr val="CA5441"/>
              </a:solidFill>
              <a:latin typeface="AMX" pitchFamily="2" charset="0"/>
            </a:endParaRPr>
          </a:p>
        </p:txBody>
      </p:sp>
      <p:grpSp>
        <p:nvGrpSpPr>
          <p:cNvPr id="44" name="Agrupar 43">
            <a:extLst>
              <a:ext uri="{FF2B5EF4-FFF2-40B4-BE49-F238E27FC236}">
                <a16:creationId xmlns:a16="http://schemas.microsoft.com/office/drawing/2014/main" id="{C735A04D-6499-A2C9-BC2C-B3ADC4C69DE1}"/>
              </a:ext>
            </a:extLst>
          </p:cNvPr>
          <p:cNvGrpSpPr/>
          <p:nvPr/>
        </p:nvGrpSpPr>
        <p:grpSpPr>
          <a:xfrm>
            <a:off x="1959400" y="4515353"/>
            <a:ext cx="994045" cy="1019331"/>
            <a:chOff x="894715" y="3207894"/>
            <a:chExt cx="994045" cy="1019331"/>
          </a:xfrm>
        </p:grpSpPr>
        <p:sp>
          <p:nvSpPr>
            <p:cNvPr id="45" name="Retângulo 44">
              <a:extLst>
                <a:ext uri="{FF2B5EF4-FFF2-40B4-BE49-F238E27FC236}">
                  <a16:creationId xmlns:a16="http://schemas.microsoft.com/office/drawing/2014/main" id="{0BA10847-9123-2896-2DC2-02E33D8A5AF6}"/>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6" name="Gráfico 45" descr="Pipoca estrutura de tópicos">
              <a:extLst>
                <a:ext uri="{FF2B5EF4-FFF2-40B4-BE49-F238E27FC236}">
                  <a16:creationId xmlns:a16="http://schemas.microsoft.com/office/drawing/2014/main" id="{88ED1008-7025-C76A-ACEB-99BD40B792AB}"/>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34537" y="3260358"/>
              <a:ext cx="914400" cy="914400"/>
            </a:xfrm>
            <a:prstGeom prst="rect">
              <a:avLst/>
            </a:prstGeom>
          </p:spPr>
        </p:pic>
      </p:grpSp>
      <p:sp>
        <p:nvSpPr>
          <p:cNvPr id="47" name="Retângulo 46">
            <a:extLst>
              <a:ext uri="{FF2B5EF4-FFF2-40B4-BE49-F238E27FC236}">
                <a16:creationId xmlns:a16="http://schemas.microsoft.com/office/drawing/2014/main" id="{80F12DC8-ECDE-4470-1A28-27C73B4EA87E}"/>
              </a:ext>
            </a:extLst>
          </p:cNvPr>
          <p:cNvSpPr/>
          <p:nvPr/>
        </p:nvSpPr>
        <p:spPr>
          <a:xfrm>
            <a:off x="7438097" y="4735818"/>
            <a:ext cx="3631393"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Saúde e bem-estar</a:t>
            </a:r>
          </a:p>
        </p:txBody>
      </p:sp>
      <p:grpSp>
        <p:nvGrpSpPr>
          <p:cNvPr id="48" name="Agrupar 47">
            <a:extLst>
              <a:ext uri="{FF2B5EF4-FFF2-40B4-BE49-F238E27FC236}">
                <a16:creationId xmlns:a16="http://schemas.microsoft.com/office/drawing/2014/main" id="{E0400D3A-28F8-F77C-B267-E34ADBBF6435}"/>
              </a:ext>
            </a:extLst>
          </p:cNvPr>
          <p:cNvGrpSpPr/>
          <p:nvPr/>
        </p:nvGrpSpPr>
        <p:grpSpPr>
          <a:xfrm>
            <a:off x="6444052" y="4515353"/>
            <a:ext cx="994045" cy="1019331"/>
            <a:chOff x="894715" y="3207894"/>
            <a:chExt cx="994045" cy="1019331"/>
          </a:xfrm>
        </p:grpSpPr>
        <p:sp>
          <p:nvSpPr>
            <p:cNvPr id="49" name="Retângulo 48">
              <a:extLst>
                <a:ext uri="{FF2B5EF4-FFF2-40B4-BE49-F238E27FC236}">
                  <a16:creationId xmlns:a16="http://schemas.microsoft.com/office/drawing/2014/main" id="{60A92B42-6840-7E75-2CE7-63609899A0AC}"/>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0" name="Gráfico 49" descr="Coração pulsando estrutura de tópicos">
              <a:extLst>
                <a:ext uri="{FF2B5EF4-FFF2-40B4-BE49-F238E27FC236}">
                  <a16:creationId xmlns:a16="http://schemas.microsoft.com/office/drawing/2014/main" id="{46B4DC59-AD77-173F-60C6-17A172B81D55}"/>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34537" y="3260358"/>
              <a:ext cx="914400" cy="914400"/>
            </a:xfrm>
            <a:prstGeom prst="rect">
              <a:avLst/>
            </a:prstGeom>
          </p:spPr>
        </p:pic>
      </p:grpSp>
      <p:sp>
        <p:nvSpPr>
          <p:cNvPr id="2" name="Retângulo 1">
            <a:extLst>
              <a:ext uri="{FF2B5EF4-FFF2-40B4-BE49-F238E27FC236}">
                <a16:creationId xmlns:a16="http://schemas.microsoft.com/office/drawing/2014/main" id="{0372EBDF-D0AE-0095-E162-BA11C6539FB0}"/>
              </a:ext>
            </a:extLst>
          </p:cNvPr>
          <p:cNvSpPr/>
          <p:nvPr/>
        </p:nvSpPr>
        <p:spPr>
          <a:xfrm>
            <a:off x="3411271" y="294701"/>
            <a:ext cx="5369459" cy="574073"/>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Para cada necessidade: um SVA ideal</a:t>
            </a:r>
          </a:p>
        </p:txBody>
      </p:sp>
      <p:grpSp>
        <p:nvGrpSpPr>
          <p:cNvPr id="13" name="Agrupar 12">
            <a:extLst>
              <a:ext uri="{FF2B5EF4-FFF2-40B4-BE49-F238E27FC236}">
                <a16:creationId xmlns:a16="http://schemas.microsoft.com/office/drawing/2014/main" id="{27D036EB-8249-C468-8432-4D91E267DD38}"/>
              </a:ext>
            </a:extLst>
          </p:cNvPr>
          <p:cNvGrpSpPr/>
          <p:nvPr/>
        </p:nvGrpSpPr>
        <p:grpSpPr>
          <a:xfrm>
            <a:off x="8080825" y="3146157"/>
            <a:ext cx="3457054" cy="1019331"/>
            <a:chOff x="8080825" y="3146157"/>
            <a:chExt cx="3457054" cy="1019331"/>
          </a:xfrm>
        </p:grpSpPr>
        <p:sp>
          <p:nvSpPr>
            <p:cNvPr id="9" name="Retângulo 8">
              <a:extLst>
                <a:ext uri="{FF2B5EF4-FFF2-40B4-BE49-F238E27FC236}">
                  <a16:creationId xmlns:a16="http://schemas.microsoft.com/office/drawing/2014/main" id="{E5614C59-4DA1-0D3C-1E4A-7F15275B0755}"/>
                </a:ext>
              </a:extLst>
            </p:cNvPr>
            <p:cNvSpPr/>
            <p:nvPr/>
          </p:nvSpPr>
          <p:spPr>
            <a:xfrm>
              <a:off x="9074870" y="3366622"/>
              <a:ext cx="2463009" cy="578399"/>
            </a:xfrm>
            <a:prstGeom prst="rect">
              <a:avLst/>
            </a:prstGeom>
            <a:gradFill flip="none" rotWithShape="1">
              <a:gsLst>
                <a:gs pos="6000">
                  <a:srgbClr val="CA5441"/>
                </a:gs>
                <a:gs pos="100000">
                  <a:srgbClr val="DB8C7F"/>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E5E5E5"/>
                  </a:solidFill>
                  <a:latin typeface="AMX" pitchFamily="2" charset="77"/>
                </a:rPr>
                <a:t>Comodidade</a:t>
              </a:r>
              <a:endParaRPr lang="pt-BR" sz="2000" b="1" dirty="0">
                <a:solidFill>
                  <a:srgbClr val="E5E5E5"/>
                </a:solidFill>
                <a:latin typeface="AMX" pitchFamily="2" charset="0"/>
              </a:endParaRPr>
            </a:p>
          </p:txBody>
        </p:sp>
        <p:grpSp>
          <p:nvGrpSpPr>
            <p:cNvPr id="10" name="Agrupar 9">
              <a:extLst>
                <a:ext uri="{FF2B5EF4-FFF2-40B4-BE49-F238E27FC236}">
                  <a16:creationId xmlns:a16="http://schemas.microsoft.com/office/drawing/2014/main" id="{D201E4C8-CC81-15FF-14D1-F238B7201DFC}"/>
                </a:ext>
              </a:extLst>
            </p:cNvPr>
            <p:cNvGrpSpPr/>
            <p:nvPr/>
          </p:nvGrpSpPr>
          <p:grpSpPr>
            <a:xfrm>
              <a:off x="8080825" y="3146157"/>
              <a:ext cx="994045" cy="1019331"/>
              <a:chOff x="894715" y="3207894"/>
              <a:chExt cx="994045" cy="1019331"/>
            </a:xfrm>
          </p:grpSpPr>
          <p:sp>
            <p:nvSpPr>
              <p:cNvPr id="11" name="Retângulo 10">
                <a:extLst>
                  <a:ext uri="{FF2B5EF4-FFF2-40B4-BE49-F238E27FC236}">
                    <a16:creationId xmlns:a16="http://schemas.microsoft.com/office/drawing/2014/main" id="{763AA4AF-BADF-9A4D-8E26-DA48D25777FB}"/>
                  </a:ext>
                </a:extLst>
              </p:cNvPr>
              <p:cNvSpPr/>
              <p:nvPr/>
            </p:nvSpPr>
            <p:spPr>
              <a:xfrm>
                <a:off x="894715" y="3207894"/>
                <a:ext cx="994045" cy="1019331"/>
              </a:xfrm>
              <a:prstGeom prst="rect">
                <a:avLst/>
              </a:prstGeom>
              <a:gradFill flip="none" rotWithShape="1">
                <a:gsLst>
                  <a:gs pos="0">
                    <a:srgbClr val="DB8C7F"/>
                  </a:gs>
                  <a:gs pos="94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12" name="Gráfico 11" descr="Smartphone estrutura de tópicos">
                <a:extLst>
                  <a:ext uri="{FF2B5EF4-FFF2-40B4-BE49-F238E27FC236}">
                    <a16:creationId xmlns:a16="http://schemas.microsoft.com/office/drawing/2014/main" id="{7930DDA3-E0C4-F4C5-8A26-969A6F613072}"/>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61373" y="3314028"/>
                <a:ext cx="860730" cy="860730"/>
              </a:xfrm>
              <a:prstGeom prst="rect">
                <a:avLst/>
              </a:prstGeom>
            </p:spPr>
          </p:pic>
        </p:grpSp>
      </p:grpSp>
    </p:spTree>
    <p:extLst>
      <p:ext uri="{BB962C8B-B14F-4D97-AF65-F5344CB8AC3E}">
        <p14:creationId xmlns:p14="http://schemas.microsoft.com/office/powerpoint/2010/main" val="33402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7D240-D463-87B5-CF60-0962295A72B2}"/>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AB359C1C-03F6-0151-E397-F1F411381DAE}"/>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85ABDF10-1B55-C845-66F5-BFD48F759894}"/>
              </a:ext>
            </a:extLst>
          </p:cNvPr>
          <p:cNvSpPr txBox="1"/>
          <p:nvPr/>
        </p:nvSpPr>
        <p:spPr>
          <a:xfrm>
            <a:off x="2002800" y="1477649"/>
            <a:ext cx="8186400" cy="1138773"/>
          </a:xfrm>
          <a:prstGeom prst="rect">
            <a:avLst/>
          </a:prstGeom>
          <a:noFill/>
        </p:spPr>
        <p:txBody>
          <a:bodyPr wrap="square" rtlCol="0">
            <a:spAutoFit/>
          </a:bodyPr>
          <a:lstStyle/>
          <a:p>
            <a:pPr algn="ctr"/>
            <a:r>
              <a:rPr lang="pt-BR" sz="2800" dirty="0">
                <a:solidFill>
                  <a:srgbClr val="E5E5E5"/>
                </a:solidFill>
                <a:latin typeface="AMX Black" pitchFamily="2" charset="0"/>
              </a:rPr>
              <a:t>Para quem quer estar sempre conectado</a:t>
            </a:r>
          </a:p>
          <a:p>
            <a:pPr algn="ctr"/>
            <a:r>
              <a:rPr lang="pt-BR" sz="2000" dirty="0">
                <a:solidFill>
                  <a:srgbClr val="E5E5E5"/>
                </a:solidFill>
                <a:latin typeface="AMX" pitchFamily="2" charset="0"/>
              </a:rPr>
              <a:t>Desenvolvidos para assegurar acesso fácil à internet e serviços úteis, tornando suas viagens mais tranquilas e eficientes.</a:t>
            </a:r>
            <a:endParaRPr lang="pt-BR" dirty="0">
              <a:solidFill>
                <a:srgbClr val="E5E5E5"/>
              </a:solidFill>
              <a:latin typeface="AMX" pitchFamily="2" charset="0"/>
            </a:endParaRPr>
          </a:p>
        </p:txBody>
      </p:sp>
      <p:sp>
        <p:nvSpPr>
          <p:cNvPr id="6" name="Retângulo 5">
            <a:extLst>
              <a:ext uri="{FF2B5EF4-FFF2-40B4-BE49-F238E27FC236}">
                <a16:creationId xmlns:a16="http://schemas.microsoft.com/office/drawing/2014/main" id="{B7AB959A-1869-4C19-E767-9024346D4FFC}"/>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0" rIns="90000" bIns="180000" rtlCol="0" anchor="b"/>
          <a:lstStyle/>
          <a:p>
            <a:pPr algn="ctr"/>
            <a:r>
              <a:rPr lang="pt-BR" dirty="0">
                <a:solidFill>
                  <a:srgbClr val="AEAEAE"/>
                </a:solidFill>
                <a:latin typeface="AMX" pitchFamily="2" charset="77"/>
              </a:rPr>
              <a:t>Cultura | Segurança  |       Comodidade       |  Entretenimento | Saúde e bem-estar</a:t>
            </a:r>
            <a:endParaRPr lang="pt-BR" sz="1200" dirty="0">
              <a:solidFill>
                <a:srgbClr val="AEAEAE"/>
              </a:solidFill>
              <a:latin typeface="AMX" pitchFamily="2" charset="0"/>
            </a:endParaRPr>
          </a:p>
        </p:txBody>
      </p:sp>
      <p:sp>
        <p:nvSpPr>
          <p:cNvPr id="4" name="CaixaDeTexto 3">
            <a:extLst>
              <a:ext uri="{FF2B5EF4-FFF2-40B4-BE49-F238E27FC236}">
                <a16:creationId xmlns:a16="http://schemas.microsoft.com/office/drawing/2014/main" id="{3D4F20BE-E279-2E6B-F29F-1B25FB993A24}"/>
              </a:ext>
            </a:extLst>
          </p:cNvPr>
          <p:cNvSpPr txBox="1"/>
          <p:nvPr/>
        </p:nvSpPr>
        <p:spPr>
          <a:xfrm>
            <a:off x="1753493" y="2806268"/>
            <a:ext cx="9972339" cy="2369880"/>
          </a:xfrm>
          <a:prstGeom prst="rect">
            <a:avLst/>
          </a:prstGeom>
          <a:noFill/>
        </p:spPr>
        <p:txBody>
          <a:bodyPr wrap="square">
            <a:spAutoFit/>
          </a:bodyPr>
          <a:lstStyle/>
          <a:p>
            <a:pPr>
              <a:spcAft>
                <a:spcPts val="1200"/>
              </a:spcAft>
            </a:pPr>
            <a:r>
              <a:rPr lang="pt-BR" sz="2000" b="1" dirty="0">
                <a:solidFill>
                  <a:srgbClr val="E5E5E5"/>
                </a:solidFill>
                <a:latin typeface="AMX Medium" pitchFamily="2" charset="0"/>
              </a:rPr>
              <a:t>Passaporte </a:t>
            </a:r>
          </a:p>
          <a:p>
            <a:pPr>
              <a:spcAft>
                <a:spcPts val="1200"/>
              </a:spcAft>
            </a:pPr>
            <a:r>
              <a:rPr lang="pt-BR" dirty="0">
                <a:solidFill>
                  <a:srgbClr val="E5E5E5"/>
                </a:solidFill>
                <a:latin typeface="AMX Medium" pitchFamily="2" charset="0"/>
              </a:rPr>
              <a:t>O serviço possibilita que o titular do plano navegue com a franquia principal de internet do seu plano no exterior como se estivesse no Brasil, além de realizar e receber chamadas e enviar SMS sem custo adicional. O passaporte pode ser utilizado em diverso destinos, classificados como:</a:t>
            </a:r>
          </a:p>
          <a:p>
            <a:pPr marL="342900" indent="-342900">
              <a:buFont typeface="Arial" panose="020B0604020202020204" pitchFamily="34" charset="0"/>
              <a:buChar char="•"/>
            </a:pPr>
            <a:r>
              <a:rPr lang="pt-BR" b="1" dirty="0">
                <a:solidFill>
                  <a:srgbClr val="E5E5E5"/>
                </a:solidFill>
                <a:latin typeface="AMX Medium" pitchFamily="2" charset="0"/>
              </a:rPr>
              <a:t>Américas</a:t>
            </a:r>
          </a:p>
          <a:p>
            <a:pPr marL="342900" indent="-342900">
              <a:buFont typeface="Arial" panose="020B0604020202020204" pitchFamily="34" charset="0"/>
              <a:buChar char="•"/>
            </a:pPr>
            <a:r>
              <a:rPr lang="pt-BR" b="1" dirty="0">
                <a:solidFill>
                  <a:srgbClr val="E5E5E5"/>
                </a:solidFill>
                <a:latin typeface="AMX Medium" pitchFamily="2" charset="0"/>
              </a:rPr>
              <a:t>Europa</a:t>
            </a:r>
          </a:p>
          <a:p>
            <a:pPr marL="342900" indent="-342900">
              <a:buFont typeface="Arial" panose="020B0604020202020204" pitchFamily="34" charset="0"/>
              <a:buChar char="•"/>
            </a:pPr>
            <a:r>
              <a:rPr lang="pt-BR" b="1" dirty="0">
                <a:solidFill>
                  <a:srgbClr val="E5E5E5"/>
                </a:solidFill>
                <a:latin typeface="AMX Medium" pitchFamily="2" charset="0"/>
              </a:rPr>
              <a:t>Mundo</a:t>
            </a:r>
          </a:p>
        </p:txBody>
      </p:sp>
      <p:grpSp>
        <p:nvGrpSpPr>
          <p:cNvPr id="10" name="Agrupar 9">
            <a:extLst>
              <a:ext uri="{FF2B5EF4-FFF2-40B4-BE49-F238E27FC236}">
                <a16:creationId xmlns:a16="http://schemas.microsoft.com/office/drawing/2014/main" id="{9C7CA151-78E1-8066-5856-F9E49CE897D5}"/>
              </a:ext>
            </a:extLst>
          </p:cNvPr>
          <p:cNvGrpSpPr/>
          <p:nvPr/>
        </p:nvGrpSpPr>
        <p:grpSpPr>
          <a:xfrm>
            <a:off x="4239852" y="-70501"/>
            <a:ext cx="1948210" cy="766325"/>
            <a:chOff x="4639115" y="-813217"/>
            <a:chExt cx="1948210" cy="766325"/>
          </a:xfrm>
        </p:grpSpPr>
        <p:sp>
          <p:nvSpPr>
            <p:cNvPr id="8" name="Retângulo 7">
              <a:extLst>
                <a:ext uri="{FF2B5EF4-FFF2-40B4-BE49-F238E27FC236}">
                  <a16:creationId xmlns:a16="http://schemas.microsoft.com/office/drawing/2014/main" id="{BD21B4C9-FBD1-1CEB-9C6F-459D0A807402}"/>
                </a:ext>
              </a:extLst>
            </p:cNvPr>
            <p:cNvSpPr/>
            <p:nvPr/>
          </p:nvSpPr>
          <p:spPr>
            <a:xfrm>
              <a:off x="4639115" y="-813217"/>
              <a:ext cx="1948210"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Comodidade</a:t>
              </a:r>
              <a:endParaRPr lang="pt-BR" sz="1200" dirty="0">
                <a:solidFill>
                  <a:srgbClr val="E5E5E5"/>
                </a:solidFill>
                <a:latin typeface="AMX" pitchFamily="2" charset="0"/>
              </a:endParaRPr>
            </a:p>
          </p:txBody>
        </p:sp>
        <p:pic>
          <p:nvPicPr>
            <p:cNvPr id="5" name="Gráfico 4" descr="Smartphone estrutura de tópicos">
              <a:extLst>
                <a:ext uri="{FF2B5EF4-FFF2-40B4-BE49-F238E27FC236}">
                  <a16:creationId xmlns:a16="http://schemas.microsoft.com/office/drawing/2014/main" id="{D549044B-F4DB-2655-7EAB-7389F6731925}"/>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697016" y="-606700"/>
              <a:ext cx="459179" cy="459179"/>
            </a:xfrm>
            <a:prstGeom prst="rect">
              <a:avLst/>
            </a:prstGeom>
          </p:spPr>
        </p:pic>
      </p:grpSp>
      <p:sp>
        <p:nvSpPr>
          <p:cNvPr id="11" name="Forma Livre 10">
            <a:extLst>
              <a:ext uri="{FF2B5EF4-FFF2-40B4-BE49-F238E27FC236}">
                <a16:creationId xmlns:a16="http://schemas.microsoft.com/office/drawing/2014/main" id="{E2874D2E-8650-9A9E-78D3-4B9A3590AD4B}"/>
              </a:ext>
            </a:extLst>
          </p:cNvPr>
          <p:cNvSpPr/>
          <p:nvPr/>
        </p:nvSpPr>
        <p:spPr>
          <a:xfrm>
            <a:off x="591805" y="2865681"/>
            <a:ext cx="826958" cy="1138773"/>
          </a:xfrm>
          <a:custGeom>
            <a:avLst/>
            <a:gdLst>
              <a:gd name="connsiteX0" fmla="*/ 800946 w 924539"/>
              <a:gd name="connsiteY0" fmla="*/ 25 h 1273149"/>
              <a:gd name="connsiteX1" fmla="*/ 776218 w 924539"/>
              <a:gd name="connsiteY1" fmla="*/ 3833 h 1273149"/>
              <a:gd name="connsiteX2" fmla="*/ 136147 w 924539"/>
              <a:gd name="connsiteY2" fmla="*/ 186513 h 1273149"/>
              <a:gd name="connsiteX3" fmla="*/ 116796 w 924539"/>
              <a:gd name="connsiteY3" fmla="*/ 194011 h 1273149"/>
              <a:gd name="connsiteX4" fmla="*/ 107236 w 924539"/>
              <a:gd name="connsiteY4" fmla="*/ 194011 h 1273149"/>
              <a:gd name="connsiteX5" fmla="*/ 0 w 924539"/>
              <a:gd name="connsiteY5" fmla="*/ 302523 h 1273149"/>
              <a:gd name="connsiteX6" fmla="*/ 0 w 924539"/>
              <a:gd name="connsiteY6" fmla="*/ 1164641 h 1273149"/>
              <a:gd name="connsiteX7" fmla="*/ 107236 w 924539"/>
              <a:gd name="connsiteY7" fmla="*/ 1273150 h 1273149"/>
              <a:gd name="connsiteX8" fmla="*/ 817419 w 924539"/>
              <a:gd name="connsiteY8" fmla="*/ 1273150 h 1273149"/>
              <a:gd name="connsiteX9" fmla="*/ 924539 w 924539"/>
              <a:gd name="connsiteY9" fmla="*/ 1164641 h 1273149"/>
              <a:gd name="connsiteX10" fmla="*/ 924539 w 924539"/>
              <a:gd name="connsiteY10" fmla="*/ 302523 h 1273149"/>
              <a:gd name="connsiteX11" fmla="*/ 881154 w 924539"/>
              <a:gd name="connsiteY11" fmla="*/ 215380 h 1273149"/>
              <a:gd name="connsiteX12" fmla="*/ 881154 w 924539"/>
              <a:gd name="connsiteY12" fmla="*/ 81381 h 1273149"/>
              <a:gd name="connsiteX13" fmla="*/ 849517 w 924539"/>
              <a:gd name="connsiteY13" fmla="*/ 14439 h 1273149"/>
              <a:gd name="connsiteX14" fmla="*/ 800946 w 924539"/>
              <a:gd name="connsiteY14" fmla="*/ 25 h 1273149"/>
              <a:gd name="connsiteX15" fmla="*/ 801867 w 924539"/>
              <a:gd name="connsiteY15" fmla="*/ 45520 h 1273149"/>
              <a:gd name="connsiteX16" fmla="*/ 823103 w 924539"/>
              <a:gd name="connsiteY16" fmla="*/ 51582 h 1273149"/>
              <a:gd name="connsiteX17" fmla="*/ 836001 w 924539"/>
              <a:gd name="connsiteY17" fmla="*/ 81381 h 1273149"/>
              <a:gd name="connsiteX18" fmla="*/ 836001 w 924539"/>
              <a:gd name="connsiteY18" fmla="*/ 195682 h 1273149"/>
              <a:gd name="connsiteX19" fmla="*/ 817419 w 924539"/>
              <a:gd name="connsiteY19" fmla="*/ 194012 h 1273149"/>
              <a:gd name="connsiteX20" fmla="*/ 276018 w 924539"/>
              <a:gd name="connsiteY20" fmla="*/ 194012 h 1273149"/>
              <a:gd name="connsiteX21" fmla="*/ 788433 w 924539"/>
              <a:gd name="connsiteY21" fmla="*/ 47774 h 1273149"/>
              <a:gd name="connsiteX22" fmla="*/ 801867 w 924539"/>
              <a:gd name="connsiteY22" fmla="*/ 45521 h 1273149"/>
              <a:gd name="connsiteX23" fmla="*/ 107236 w 924539"/>
              <a:gd name="connsiteY23" fmla="*/ 239662 h 1273149"/>
              <a:gd name="connsiteX24" fmla="*/ 121633 w 924539"/>
              <a:gd name="connsiteY24" fmla="*/ 239662 h 1273149"/>
              <a:gd name="connsiteX25" fmla="*/ 122250 w 924539"/>
              <a:gd name="connsiteY25" fmla="*/ 239662 h 1273149"/>
              <a:gd name="connsiteX26" fmla="*/ 817419 w 924539"/>
              <a:gd name="connsiteY26" fmla="*/ 239662 h 1273149"/>
              <a:gd name="connsiteX27" fmla="*/ 846329 w 924539"/>
              <a:gd name="connsiteY27" fmla="*/ 246733 h 1273149"/>
              <a:gd name="connsiteX28" fmla="*/ 848751 w 924539"/>
              <a:gd name="connsiteY28" fmla="*/ 248093 h 1273149"/>
              <a:gd name="connsiteX29" fmla="*/ 879386 w 924539"/>
              <a:gd name="connsiteY29" fmla="*/ 302524 h 1273149"/>
              <a:gd name="connsiteX30" fmla="*/ 879386 w 924539"/>
              <a:gd name="connsiteY30" fmla="*/ 1164641 h 1273149"/>
              <a:gd name="connsiteX31" fmla="*/ 817419 w 924539"/>
              <a:gd name="connsiteY31" fmla="*/ 1227466 h 1273149"/>
              <a:gd name="connsiteX32" fmla="*/ 107238 w 924539"/>
              <a:gd name="connsiteY32" fmla="*/ 1227466 h 1273149"/>
              <a:gd name="connsiteX33" fmla="*/ 45155 w 924539"/>
              <a:gd name="connsiteY33" fmla="*/ 1164641 h 1273149"/>
              <a:gd name="connsiteX34" fmla="*/ 45155 w 924539"/>
              <a:gd name="connsiteY34" fmla="*/ 302523 h 1273149"/>
              <a:gd name="connsiteX35" fmla="*/ 107238 w 924539"/>
              <a:gd name="connsiteY35" fmla="*/ 239662 h 1273149"/>
              <a:gd name="connsiteX36" fmla="*/ 462346 w 924539"/>
              <a:gd name="connsiteY36" fmla="*/ 326766 h 1273149"/>
              <a:gd name="connsiteX37" fmla="*/ 182566 w 924539"/>
              <a:gd name="connsiteY37" fmla="*/ 609995 h 1273149"/>
              <a:gd name="connsiteX38" fmla="*/ 462346 w 924539"/>
              <a:gd name="connsiteY38" fmla="*/ 893264 h 1273149"/>
              <a:gd name="connsiteX39" fmla="*/ 741973 w 924539"/>
              <a:gd name="connsiteY39" fmla="*/ 609995 h 1273149"/>
              <a:gd name="connsiteX40" fmla="*/ 462346 w 924539"/>
              <a:gd name="connsiteY40" fmla="*/ 326766 h 1273149"/>
              <a:gd name="connsiteX41" fmla="*/ 462346 w 924539"/>
              <a:gd name="connsiteY41" fmla="*/ 366550 h 1273149"/>
              <a:gd name="connsiteX42" fmla="*/ 535026 w 924539"/>
              <a:gd name="connsiteY42" fmla="*/ 432482 h 1273149"/>
              <a:gd name="connsiteX43" fmla="*/ 570043 w 924539"/>
              <a:gd name="connsiteY43" fmla="*/ 590025 h 1273149"/>
              <a:gd name="connsiteX44" fmla="*/ 354496 w 924539"/>
              <a:gd name="connsiteY44" fmla="*/ 590025 h 1273149"/>
              <a:gd name="connsiteX45" fmla="*/ 389512 w 924539"/>
              <a:gd name="connsiteY45" fmla="*/ 432482 h 1273149"/>
              <a:gd name="connsiteX46" fmla="*/ 462346 w 924539"/>
              <a:gd name="connsiteY46" fmla="*/ 366550 h 1273149"/>
              <a:gd name="connsiteX47" fmla="*/ 552688 w 924539"/>
              <a:gd name="connsiteY47" fmla="*/ 384267 h 1273149"/>
              <a:gd name="connsiteX48" fmla="*/ 701850 w 924539"/>
              <a:gd name="connsiteY48" fmla="*/ 590025 h 1273149"/>
              <a:gd name="connsiteX49" fmla="*/ 609434 w 924539"/>
              <a:gd name="connsiteY49" fmla="*/ 590025 h 1273149"/>
              <a:gd name="connsiteX50" fmla="*/ 570312 w 924539"/>
              <a:gd name="connsiteY50" fmla="*/ 414999 h 1273149"/>
              <a:gd name="connsiteX51" fmla="*/ 552688 w 924539"/>
              <a:gd name="connsiteY51" fmla="*/ 384267 h 1273149"/>
              <a:gd name="connsiteX52" fmla="*/ 371812 w 924539"/>
              <a:gd name="connsiteY52" fmla="*/ 384343 h 1273149"/>
              <a:gd name="connsiteX53" fmla="*/ 354227 w 924539"/>
              <a:gd name="connsiteY53" fmla="*/ 414996 h 1273149"/>
              <a:gd name="connsiteX54" fmla="*/ 315103 w 924539"/>
              <a:gd name="connsiteY54" fmla="*/ 590022 h 1273149"/>
              <a:gd name="connsiteX55" fmla="*/ 222726 w 924539"/>
              <a:gd name="connsiteY55" fmla="*/ 590022 h 1273149"/>
              <a:gd name="connsiteX56" fmla="*/ 371812 w 924539"/>
              <a:gd name="connsiteY56" fmla="*/ 384343 h 1273149"/>
              <a:gd name="connsiteX57" fmla="*/ 222688 w 924539"/>
              <a:gd name="connsiteY57" fmla="*/ 629846 h 1273149"/>
              <a:gd name="connsiteX58" fmla="*/ 315103 w 924539"/>
              <a:gd name="connsiteY58" fmla="*/ 629846 h 1273149"/>
              <a:gd name="connsiteX59" fmla="*/ 354227 w 924539"/>
              <a:gd name="connsiteY59" fmla="*/ 805026 h 1273149"/>
              <a:gd name="connsiteX60" fmla="*/ 371812 w 924539"/>
              <a:gd name="connsiteY60" fmla="*/ 835641 h 1273149"/>
              <a:gd name="connsiteX61" fmla="*/ 222688 w 924539"/>
              <a:gd name="connsiteY61" fmla="*/ 629846 h 1273149"/>
              <a:gd name="connsiteX62" fmla="*/ 354496 w 924539"/>
              <a:gd name="connsiteY62" fmla="*/ 629846 h 1273149"/>
              <a:gd name="connsiteX63" fmla="*/ 570043 w 924539"/>
              <a:gd name="connsiteY63" fmla="*/ 629846 h 1273149"/>
              <a:gd name="connsiteX64" fmla="*/ 535026 w 924539"/>
              <a:gd name="connsiteY64" fmla="*/ 787545 h 1273149"/>
              <a:gd name="connsiteX65" fmla="*/ 462346 w 924539"/>
              <a:gd name="connsiteY65" fmla="*/ 853475 h 1273149"/>
              <a:gd name="connsiteX66" fmla="*/ 389512 w 924539"/>
              <a:gd name="connsiteY66" fmla="*/ 787545 h 1273149"/>
              <a:gd name="connsiteX67" fmla="*/ 354496 w 924539"/>
              <a:gd name="connsiteY67" fmla="*/ 629846 h 1273149"/>
              <a:gd name="connsiteX68" fmla="*/ 609434 w 924539"/>
              <a:gd name="connsiteY68" fmla="*/ 629846 h 1273149"/>
              <a:gd name="connsiteX69" fmla="*/ 701887 w 924539"/>
              <a:gd name="connsiteY69" fmla="*/ 629846 h 1273149"/>
              <a:gd name="connsiteX70" fmla="*/ 552688 w 924539"/>
              <a:gd name="connsiteY70" fmla="*/ 835717 h 1273149"/>
              <a:gd name="connsiteX71" fmla="*/ 570312 w 924539"/>
              <a:gd name="connsiteY71" fmla="*/ 805026 h 1273149"/>
              <a:gd name="connsiteX72" fmla="*/ 609434 w 924539"/>
              <a:gd name="connsiteY72" fmla="*/ 629846 h 1273149"/>
              <a:gd name="connsiteX73" fmla="*/ 242077 w 924539"/>
              <a:gd name="connsiteY73" fmla="*/ 1014126 h 1273149"/>
              <a:gd name="connsiteX74" fmla="*/ 222457 w 924539"/>
              <a:gd name="connsiteY74" fmla="*/ 1033937 h 1273149"/>
              <a:gd name="connsiteX75" fmla="*/ 242038 w 924539"/>
              <a:gd name="connsiteY75" fmla="*/ 1053907 h 1273149"/>
              <a:gd name="connsiteX76" fmla="*/ 242077 w 924539"/>
              <a:gd name="connsiteY76" fmla="*/ 1053907 h 1273149"/>
              <a:gd name="connsiteX77" fmla="*/ 682465 w 924539"/>
              <a:gd name="connsiteY77" fmla="*/ 1053907 h 1273149"/>
              <a:gd name="connsiteX78" fmla="*/ 702236 w 924539"/>
              <a:gd name="connsiteY78" fmla="*/ 1034133 h 1273149"/>
              <a:gd name="connsiteX79" fmla="*/ 702236 w 924539"/>
              <a:gd name="connsiteY79" fmla="*/ 1033937 h 1273149"/>
              <a:gd name="connsiteX80" fmla="*/ 682502 w 924539"/>
              <a:gd name="connsiteY80" fmla="*/ 1014126 h 1273149"/>
              <a:gd name="connsiteX81" fmla="*/ 682465 w 924539"/>
              <a:gd name="connsiteY81" fmla="*/ 1014126 h 127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24539" h="1273149">
                <a:moveTo>
                  <a:pt x="800946" y="25"/>
                </a:moveTo>
                <a:cubicBezTo>
                  <a:pt x="792817" y="213"/>
                  <a:pt x="784510" y="1467"/>
                  <a:pt x="776218" y="3833"/>
                </a:cubicBezTo>
                <a:lnTo>
                  <a:pt x="136147" y="186513"/>
                </a:lnTo>
                <a:cubicBezTo>
                  <a:pt x="129419" y="188433"/>
                  <a:pt x="122971" y="190962"/>
                  <a:pt x="116796" y="194011"/>
                </a:cubicBezTo>
                <a:lnTo>
                  <a:pt x="107236" y="194011"/>
                </a:lnTo>
                <a:cubicBezTo>
                  <a:pt x="48248" y="194011"/>
                  <a:pt x="0" y="242813"/>
                  <a:pt x="0" y="302523"/>
                </a:cubicBezTo>
                <a:lnTo>
                  <a:pt x="0" y="1164641"/>
                </a:lnTo>
                <a:cubicBezTo>
                  <a:pt x="0" y="1224354"/>
                  <a:pt x="48248" y="1273150"/>
                  <a:pt x="107236" y="1273150"/>
                </a:cubicBezTo>
                <a:lnTo>
                  <a:pt x="817419" y="1273150"/>
                </a:lnTo>
                <a:cubicBezTo>
                  <a:pt x="876407" y="1273150"/>
                  <a:pt x="924539" y="1224354"/>
                  <a:pt x="924539" y="1164641"/>
                </a:cubicBezTo>
                <a:lnTo>
                  <a:pt x="924539" y="302523"/>
                </a:lnTo>
                <a:cubicBezTo>
                  <a:pt x="924539" y="266932"/>
                  <a:pt x="907450" y="235195"/>
                  <a:pt x="881154" y="215380"/>
                </a:cubicBezTo>
                <a:lnTo>
                  <a:pt x="881154" y="81381"/>
                </a:lnTo>
                <a:cubicBezTo>
                  <a:pt x="881154" y="53846"/>
                  <a:pt x="869467" y="28983"/>
                  <a:pt x="849517" y="14439"/>
                </a:cubicBezTo>
                <a:cubicBezTo>
                  <a:pt x="835801" y="4441"/>
                  <a:pt x="818823" y="-395"/>
                  <a:pt x="800946" y="25"/>
                </a:cubicBezTo>
                <a:close/>
                <a:moveTo>
                  <a:pt x="801867" y="45520"/>
                </a:moveTo>
                <a:cubicBezTo>
                  <a:pt x="810843" y="45250"/>
                  <a:pt x="817864" y="47767"/>
                  <a:pt x="823103" y="51582"/>
                </a:cubicBezTo>
                <a:cubicBezTo>
                  <a:pt x="830711" y="57131"/>
                  <a:pt x="836001" y="66068"/>
                  <a:pt x="836001" y="81381"/>
                </a:cubicBezTo>
                <a:lnTo>
                  <a:pt x="836001" y="195682"/>
                </a:lnTo>
                <a:cubicBezTo>
                  <a:pt x="829961" y="194603"/>
                  <a:pt x="823757" y="194012"/>
                  <a:pt x="817419" y="194012"/>
                </a:cubicBezTo>
                <a:lnTo>
                  <a:pt x="276018" y="194012"/>
                </a:lnTo>
                <a:lnTo>
                  <a:pt x="788433" y="47774"/>
                </a:lnTo>
                <a:cubicBezTo>
                  <a:pt x="793337" y="46373"/>
                  <a:pt x="797788" y="45644"/>
                  <a:pt x="801867" y="45521"/>
                </a:cubicBezTo>
                <a:close/>
                <a:moveTo>
                  <a:pt x="107236" y="239662"/>
                </a:moveTo>
                <a:lnTo>
                  <a:pt x="121633" y="239662"/>
                </a:lnTo>
                <a:cubicBezTo>
                  <a:pt x="121839" y="239664"/>
                  <a:pt x="122045" y="239664"/>
                  <a:pt x="122250" y="239662"/>
                </a:cubicBezTo>
                <a:lnTo>
                  <a:pt x="817419" y="239662"/>
                </a:lnTo>
                <a:cubicBezTo>
                  <a:pt x="827925" y="239662"/>
                  <a:pt x="837747" y="242237"/>
                  <a:pt x="846329" y="246733"/>
                </a:cubicBezTo>
                <a:cubicBezTo>
                  <a:pt x="847109" y="247236"/>
                  <a:pt x="847919" y="247690"/>
                  <a:pt x="848751" y="248093"/>
                </a:cubicBezTo>
                <a:cubicBezTo>
                  <a:pt x="867208" y="258861"/>
                  <a:pt x="879386" y="278962"/>
                  <a:pt x="879386" y="302524"/>
                </a:cubicBezTo>
                <a:lnTo>
                  <a:pt x="879386" y="1164641"/>
                </a:lnTo>
                <a:cubicBezTo>
                  <a:pt x="879386" y="1199873"/>
                  <a:pt x="852177" y="1227466"/>
                  <a:pt x="817419" y="1227466"/>
                </a:cubicBezTo>
                <a:lnTo>
                  <a:pt x="107238" y="1227466"/>
                </a:lnTo>
                <a:cubicBezTo>
                  <a:pt x="72486" y="1227466"/>
                  <a:pt x="45155" y="1199873"/>
                  <a:pt x="45155" y="1164641"/>
                </a:cubicBezTo>
                <a:lnTo>
                  <a:pt x="45155" y="302523"/>
                </a:lnTo>
                <a:cubicBezTo>
                  <a:pt x="45155" y="267290"/>
                  <a:pt x="72486" y="239662"/>
                  <a:pt x="107238" y="239662"/>
                </a:cubicBezTo>
                <a:close/>
                <a:moveTo>
                  <a:pt x="462346" y="326766"/>
                </a:moveTo>
                <a:cubicBezTo>
                  <a:pt x="308095" y="326766"/>
                  <a:pt x="182566" y="453791"/>
                  <a:pt x="182566" y="609995"/>
                </a:cubicBezTo>
                <a:cubicBezTo>
                  <a:pt x="182566" y="766199"/>
                  <a:pt x="308095" y="893264"/>
                  <a:pt x="462346" y="893264"/>
                </a:cubicBezTo>
                <a:cubicBezTo>
                  <a:pt x="616596" y="893264"/>
                  <a:pt x="741973" y="766199"/>
                  <a:pt x="741973" y="609995"/>
                </a:cubicBezTo>
                <a:cubicBezTo>
                  <a:pt x="741973" y="453791"/>
                  <a:pt x="616596" y="326766"/>
                  <a:pt x="462346" y="326766"/>
                </a:cubicBezTo>
                <a:close/>
                <a:moveTo>
                  <a:pt x="462346" y="366550"/>
                </a:moveTo>
                <a:cubicBezTo>
                  <a:pt x="486823" y="366550"/>
                  <a:pt x="513641" y="388412"/>
                  <a:pt x="535026" y="432482"/>
                </a:cubicBezTo>
                <a:cubicBezTo>
                  <a:pt x="554357" y="472316"/>
                  <a:pt x="567662" y="527943"/>
                  <a:pt x="570043" y="590025"/>
                </a:cubicBezTo>
                <a:lnTo>
                  <a:pt x="354496" y="590025"/>
                </a:lnTo>
                <a:cubicBezTo>
                  <a:pt x="356876" y="527943"/>
                  <a:pt x="370181" y="472316"/>
                  <a:pt x="389512" y="432482"/>
                </a:cubicBezTo>
                <a:cubicBezTo>
                  <a:pt x="410897" y="388412"/>
                  <a:pt x="437869" y="366550"/>
                  <a:pt x="462346" y="366550"/>
                </a:cubicBezTo>
                <a:close/>
                <a:moveTo>
                  <a:pt x="552688" y="384267"/>
                </a:moveTo>
                <a:cubicBezTo>
                  <a:pt x="634949" y="417980"/>
                  <a:pt x="694390" y="496414"/>
                  <a:pt x="701850" y="590025"/>
                </a:cubicBezTo>
                <a:lnTo>
                  <a:pt x="609434" y="590025"/>
                </a:lnTo>
                <a:cubicBezTo>
                  <a:pt x="607093" y="522588"/>
                  <a:pt x="592968" y="461683"/>
                  <a:pt x="570312" y="414999"/>
                </a:cubicBezTo>
                <a:cubicBezTo>
                  <a:pt x="564986" y="404025"/>
                  <a:pt x="559094" y="393711"/>
                  <a:pt x="552688" y="384267"/>
                </a:cubicBezTo>
                <a:close/>
                <a:moveTo>
                  <a:pt x="371812" y="384343"/>
                </a:moveTo>
                <a:cubicBezTo>
                  <a:pt x="365414" y="393766"/>
                  <a:pt x="359539" y="404051"/>
                  <a:pt x="354227" y="414996"/>
                </a:cubicBezTo>
                <a:cubicBezTo>
                  <a:pt x="331572" y="461680"/>
                  <a:pt x="317444" y="522585"/>
                  <a:pt x="315103" y="590022"/>
                </a:cubicBezTo>
                <a:lnTo>
                  <a:pt x="222726" y="590022"/>
                </a:lnTo>
                <a:cubicBezTo>
                  <a:pt x="230193" y="496480"/>
                  <a:pt x="289610" y="418095"/>
                  <a:pt x="371812" y="384343"/>
                </a:cubicBezTo>
                <a:close/>
                <a:moveTo>
                  <a:pt x="222688" y="629846"/>
                </a:moveTo>
                <a:lnTo>
                  <a:pt x="315103" y="629846"/>
                </a:lnTo>
                <a:cubicBezTo>
                  <a:pt x="317428" y="697345"/>
                  <a:pt x="331555" y="758305"/>
                  <a:pt x="354227" y="805026"/>
                </a:cubicBezTo>
                <a:cubicBezTo>
                  <a:pt x="359534" y="815965"/>
                  <a:pt x="365422" y="826228"/>
                  <a:pt x="371812" y="835641"/>
                </a:cubicBezTo>
                <a:cubicBezTo>
                  <a:pt x="289576" y="801875"/>
                  <a:pt x="230111" y="723442"/>
                  <a:pt x="222688" y="629846"/>
                </a:cubicBezTo>
                <a:close/>
                <a:moveTo>
                  <a:pt x="354496" y="629846"/>
                </a:moveTo>
                <a:lnTo>
                  <a:pt x="570043" y="629846"/>
                </a:lnTo>
                <a:cubicBezTo>
                  <a:pt x="567676" y="691983"/>
                  <a:pt x="554372" y="747680"/>
                  <a:pt x="535026" y="787545"/>
                </a:cubicBezTo>
                <a:cubicBezTo>
                  <a:pt x="513641" y="831611"/>
                  <a:pt x="486823" y="853475"/>
                  <a:pt x="462346" y="853475"/>
                </a:cubicBezTo>
                <a:cubicBezTo>
                  <a:pt x="437869" y="853475"/>
                  <a:pt x="410897" y="831611"/>
                  <a:pt x="389512" y="787545"/>
                </a:cubicBezTo>
                <a:cubicBezTo>
                  <a:pt x="370167" y="747680"/>
                  <a:pt x="356862" y="691983"/>
                  <a:pt x="354496" y="629846"/>
                </a:cubicBezTo>
                <a:close/>
                <a:moveTo>
                  <a:pt x="609434" y="629846"/>
                </a:moveTo>
                <a:lnTo>
                  <a:pt x="701887" y="629846"/>
                </a:lnTo>
                <a:cubicBezTo>
                  <a:pt x="694472" y="723509"/>
                  <a:pt x="634978" y="801988"/>
                  <a:pt x="552688" y="835717"/>
                </a:cubicBezTo>
                <a:cubicBezTo>
                  <a:pt x="559086" y="826281"/>
                  <a:pt x="564991" y="815988"/>
                  <a:pt x="570312" y="805026"/>
                </a:cubicBezTo>
                <a:cubicBezTo>
                  <a:pt x="592983" y="758305"/>
                  <a:pt x="607108" y="697345"/>
                  <a:pt x="609434" y="629846"/>
                </a:cubicBezTo>
                <a:close/>
                <a:moveTo>
                  <a:pt x="242077" y="1014126"/>
                </a:moveTo>
                <a:cubicBezTo>
                  <a:pt x="231265" y="1014148"/>
                  <a:pt x="222500" y="1022998"/>
                  <a:pt x="222457" y="1033937"/>
                </a:cubicBezTo>
                <a:cubicBezTo>
                  <a:pt x="222415" y="1044929"/>
                  <a:pt x="231181" y="1053869"/>
                  <a:pt x="242038" y="1053907"/>
                </a:cubicBezTo>
                <a:cubicBezTo>
                  <a:pt x="242051" y="1053907"/>
                  <a:pt x="242064" y="1053907"/>
                  <a:pt x="242077" y="1053907"/>
                </a:cubicBezTo>
                <a:lnTo>
                  <a:pt x="682465" y="1053907"/>
                </a:lnTo>
                <a:cubicBezTo>
                  <a:pt x="693320" y="1053974"/>
                  <a:pt x="702169" y="1045117"/>
                  <a:pt x="702236" y="1034133"/>
                </a:cubicBezTo>
                <a:cubicBezTo>
                  <a:pt x="702236" y="1034073"/>
                  <a:pt x="702236" y="1034005"/>
                  <a:pt x="702236" y="1033937"/>
                </a:cubicBezTo>
                <a:cubicBezTo>
                  <a:pt x="702192" y="1022953"/>
                  <a:pt x="693357" y="1014081"/>
                  <a:pt x="682502" y="1014126"/>
                </a:cubicBezTo>
                <a:cubicBezTo>
                  <a:pt x="682487" y="1014126"/>
                  <a:pt x="682472" y="1014126"/>
                  <a:pt x="682465" y="1014126"/>
                </a:cubicBezTo>
                <a:close/>
              </a:path>
            </a:pathLst>
          </a:custGeom>
          <a:solidFill>
            <a:schemeClr val="bg1"/>
          </a:solidFill>
          <a:ln w="73959" cap="rnd">
            <a:noFill/>
            <a:prstDash val="solid"/>
            <a:round/>
          </a:ln>
        </p:spPr>
        <p:txBody>
          <a:bodyPr rtlCol="0" anchor="ctr"/>
          <a:lstStyle/>
          <a:p>
            <a:endParaRPr lang="pt-BR"/>
          </a:p>
        </p:txBody>
      </p:sp>
    </p:spTree>
    <p:extLst>
      <p:ext uri="{BB962C8B-B14F-4D97-AF65-F5344CB8AC3E}">
        <p14:creationId xmlns:p14="http://schemas.microsoft.com/office/powerpoint/2010/main" val="253519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2BC4-18B3-8AE1-2352-11B62985F3E6}"/>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85FBA7E5-8CFD-F3E8-F3F8-6E24A55A39F9}"/>
              </a:ext>
            </a:extLst>
          </p:cNvPr>
          <p:cNvSpPr/>
          <p:nvPr/>
        </p:nvSpPr>
        <p:spPr>
          <a:xfrm>
            <a:off x="1888760"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Cultura</a:t>
            </a:r>
            <a:endParaRPr lang="pt-BR" sz="2000" b="1" dirty="0">
              <a:solidFill>
                <a:srgbClr val="CA5441"/>
              </a:solidFill>
              <a:latin typeface="AMX" pitchFamily="2" charset="0"/>
            </a:endParaRPr>
          </a:p>
        </p:txBody>
      </p:sp>
      <p:grpSp>
        <p:nvGrpSpPr>
          <p:cNvPr id="16" name="Agrupar 15">
            <a:extLst>
              <a:ext uri="{FF2B5EF4-FFF2-40B4-BE49-F238E27FC236}">
                <a16:creationId xmlns:a16="http://schemas.microsoft.com/office/drawing/2014/main" id="{24F749CF-A270-C5E3-101D-6B5451C66458}"/>
              </a:ext>
            </a:extLst>
          </p:cNvPr>
          <p:cNvGrpSpPr/>
          <p:nvPr/>
        </p:nvGrpSpPr>
        <p:grpSpPr>
          <a:xfrm>
            <a:off x="894715" y="3207894"/>
            <a:ext cx="994045" cy="1019331"/>
            <a:chOff x="894715" y="3207894"/>
            <a:chExt cx="994045" cy="1019331"/>
          </a:xfrm>
        </p:grpSpPr>
        <p:sp>
          <p:nvSpPr>
            <p:cNvPr id="17" name="Retângulo 16">
              <a:extLst>
                <a:ext uri="{FF2B5EF4-FFF2-40B4-BE49-F238E27FC236}">
                  <a16:creationId xmlns:a16="http://schemas.microsoft.com/office/drawing/2014/main" id="{9490142D-8BDE-7BEB-C21F-99A7A87B3220}"/>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1" name="Gráfico 50" descr="Drama estrutura de tópicos">
              <a:extLst>
                <a:ext uri="{FF2B5EF4-FFF2-40B4-BE49-F238E27FC236}">
                  <a16:creationId xmlns:a16="http://schemas.microsoft.com/office/drawing/2014/main" id="{CE6313F6-D28A-60CA-52F6-3BD58EF929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4537" y="3260358"/>
              <a:ext cx="914400" cy="914400"/>
            </a:xfrm>
            <a:prstGeom prst="rect">
              <a:avLst/>
            </a:prstGeom>
          </p:spPr>
        </p:pic>
      </p:grpSp>
      <p:sp>
        <p:nvSpPr>
          <p:cNvPr id="5" name="CaixaDeTexto 4">
            <a:extLst>
              <a:ext uri="{FF2B5EF4-FFF2-40B4-BE49-F238E27FC236}">
                <a16:creationId xmlns:a16="http://schemas.microsoft.com/office/drawing/2014/main" id="{7EEFD3AD-3ED7-9089-260D-E34B6D78301A}"/>
              </a:ext>
            </a:extLst>
          </p:cNvPr>
          <p:cNvSpPr txBox="1"/>
          <p:nvPr/>
        </p:nvSpPr>
        <p:spPr>
          <a:xfrm>
            <a:off x="2018532" y="1233231"/>
            <a:ext cx="8154936" cy="1292662"/>
          </a:xfrm>
          <a:prstGeom prst="rect">
            <a:avLst/>
          </a:prstGeom>
          <a:noFill/>
        </p:spPr>
        <p:txBody>
          <a:bodyPr wrap="square" rtlCol="0">
            <a:spAutoFit/>
          </a:bodyPr>
          <a:lstStyle/>
          <a:p>
            <a:pPr algn="ctr">
              <a:spcAft>
                <a:spcPts val="1800"/>
              </a:spcAft>
            </a:pPr>
            <a:r>
              <a:rPr lang="pt-BR" sz="2600" dirty="0">
                <a:solidFill>
                  <a:srgbClr val="262626"/>
                </a:solidFill>
                <a:latin typeface="AMX Medium" pitchFamily="2" charset="77"/>
              </a:rPr>
              <a:t>Os </a:t>
            </a:r>
            <a:r>
              <a:rPr lang="pt-BR" sz="2600" dirty="0" err="1">
                <a:solidFill>
                  <a:srgbClr val="262626"/>
                </a:solidFill>
                <a:latin typeface="AMX Medium" pitchFamily="2" charset="77"/>
              </a:rPr>
              <a:t>SVAs</a:t>
            </a:r>
            <a:r>
              <a:rPr lang="pt-BR" sz="2600" dirty="0">
                <a:solidFill>
                  <a:srgbClr val="262626"/>
                </a:solidFill>
                <a:latin typeface="AMX Medium" pitchFamily="2" charset="77"/>
              </a:rPr>
              <a:t> da Claro são divididos em 5 categorias que  reúnem </a:t>
            </a:r>
            <a:r>
              <a:rPr lang="pt-BR" sz="2600" b="1" dirty="0">
                <a:solidFill>
                  <a:srgbClr val="CA5441"/>
                </a:solidFill>
                <a:latin typeface="AMX Medium" pitchFamily="2" charset="77"/>
              </a:rPr>
              <a:t>serviços</a:t>
            </a:r>
            <a:r>
              <a:rPr lang="pt-BR" sz="2600" dirty="0">
                <a:solidFill>
                  <a:srgbClr val="262626"/>
                </a:solidFill>
                <a:latin typeface="AMX Medium" pitchFamily="2" charset="77"/>
              </a:rPr>
              <a:t> que trazem benefícios para o cliente </a:t>
            </a:r>
            <a:r>
              <a:rPr lang="pt-BR" sz="2600" b="1" dirty="0">
                <a:solidFill>
                  <a:srgbClr val="CA5441"/>
                </a:solidFill>
                <a:latin typeface="AMX Medium" pitchFamily="2" charset="77"/>
              </a:rPr>
              <a:t>que vão além </a:t>
            </a:r>
            <a:r>
              <a:rPr lang="pt-BR" sz="2600" dirty="0">
                <a:solidFill>
                  <a:srgbClr val="262626"/>
                </a:solidFill>
                <a:latin typeface="AMX Medium" pitchFamily="2" charset="77"/>
              </a:rPr>
              <a:t>dos produtos contratados;</a:t>
            </a:r>
          </a:p>
        </p:txBody>
      </p:sp>
      <p:sp>
        <p:nvSpPr>
          <p:cNvPr id="35" name="Retângulo 34">
            <a:extLst>
              <a:ext uri="{FF2B5EF4-FFF2-40B4-BE49-F238E27FC236}">
                <a16:creationId xmlns:a16="http://schemas.microsoft.com/office/drawing/2014/main" id="{41661D7A-CF4C-D232-270C-B0A74F608AB9}"/>
              </a:ext>
            </a:extLst>
          </p:cNvPr>
          <p:cNvSpPr/>
          <p:nvPr/>
        </p:nvSpPr>
        <p:spPr>
          <a:xfrm>
            <a:off x="5481812"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Segurança</a:t>
            </a:r>
            <a:endParaRPr lang="pt-BR" sz="2000" b="1" dirty="0">
              <a:solidFill>
                <a:srgbClr val="CA5441"/>
              </a:solidFill>
              <a:latin typeface="AMX" pitchFamily="2" charset="0"/>
            </a:endParaRPr>
          </a:p>
        </p:txBody>
      </p:sp>
      <p:grpSp>
        <p:nvGrpSpPr>
          <p:cNvPr id="36" name="Agrupar 35">
            <a:extLst>
              <a:ext uri="{FF2B5EF4-FFF2-40B4-BE49-F238E27FC236}">
                <a16:creationId xmlns:a16="http://schemas.microsoft.com/office/drawing/2014/main" id="{9AE87A66-38EC-591D-48E4-ADDA65AF24A8}"/>
              </a:ext>
            </a:extLst>
          </p:cNvPr>
          <p:cNvGrpSpPr/>
          <p:nvPr/>
        </p:nvGrpSpPr>
        <p:grpSpPr>
          <a:xfrm>
            <a:off x="4487767" y="3207894"/>
            <a:ext cx="994045" cy="1019331"/>
            <a:chOff x="894715" y="3207894"/>
            <a:chExt cx="994045" cy="1019331"/>
          </a:xfrm>
        </p:grpSpPr>
        <p:sp>
          <p:nvSpPr>
            <p:cNvPr id="37" name="Retângulo 36">
              <a:extLst>
                <a:ext uri="{FF2B5EF4-FFF2-40B4-BE49-F238E27FC236}">
                  <a16:creationId xmlns:a16="http://schemas.microsoft.com/office/drawing/2014/main" id="{61650128-6E7A-E3F2-456E-0843E3180154}"/>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38" name="Gráfico 37" descr="Escudo com marca de verificação estrutura de tópicos">
              <a:extLst>
                <a:ext uri="{FF2B5EF4-FFF2-40B4-BE49-F238E27FC236}">
                  <a16:creationId xmlns:a16="http://schemas.microsoft.com/office/drawing/2014/main" id="{FBF9C75F-CBB3-EA50-2274-84EA593DD11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34537" y="3260358"/>
              <a:ext cx="914400" cy="914400"/>
            </a:xfrm>
            <a:prstGeom prst="rect">
              <a:avLst/>
            </a:prstGeom>
          </p:spPr>
        </p:pic>
      </p:grpSp>
      <p:sp>
        <p:nvSpPr>
          <p:cNvPr id="39" name="Retângulo 38">
            <a:extLst>
              <a:ext uri="{FF2B5EF4-FFF2-40B4-BE49-F238E27FC236}">
                <a16:creationId xmlns:a16="http://schemas.microsoft.com/office/drawing/2014/main" id="{5AD580AE-B655-7504-C127-F9B19D781339}"/>
              </a:ext>
            </a:extLst>
          </p:cNvPr>
          <p:cNvSpPr/>
          <p:nvPr/>
        </p:nvSpPr>
        <p:spPr>
          <a:xfrm>
            <a:off x="9074870" y="3374689"/>
            <a:ext cx="2463009"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Comodidade</a:t>
            </a:r>
            <a:endParaRPr lang="pt-BR" sz="2000" b="1" dirty="0">
              <a:solidFill>
                <a:srgbClr val="CA5441"/>
              </a:solidFill>
              <a:latin typeface="AMX" pitchFamily="2" charset="0"/>
            </a:endParaRPr>
          </a:p>
        </p:txBody>
      </p:sp>
      <p:grpSp>
        <p:nvGrpSpPr>
          <p:cNvPr id="40" name="Agrupar 39">
            <a:extLst>
              <a:ext uri="{FF2B5EF4-FFF2-40B4-BE49-F238E27FC236}">
                <a16:creationId xmlns:a16="http://schemas.microsoft.com/office/drawing/2014/main" id="{F14F5D75-F721-575E-A15F-847898BC7B89}"/>
              </a:ext>
            </a:extLst>
          </p:cNvPr>
          <p:cNvGrpSpPr/>
          <p:nvPr/>
        </p:nvGrpSpPr>
        <p:grpSpPr>
          <a:xfrm>
            <a:off x="8080825" y="3154224"/>
            <a:ext cx="994045" cy="1019331"/>
            <a:chOff x="894715" y="3207894"/>
            <a:chExt cx="994045" cy="1019331"/>
          </a:xfrm>
        </p:grpSpPr>
        <p:sp>
          <p:nvSpPr>
            <p:cNvPr id="41" name="Retângulo 40">
              <a:extLst>
                <a:ext uri="{FF2B5EF4-FFF2-40B4-BE49-F238E27FC236}">
                  <a16:creationId xmlns:a16="http://schemas.microsoft.com/office/drawing/2014/main" id="{8CBEBF93-E3A0-06F1-BB2E-2E3E56829D8F}"/>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2" name="Gráfico 41" descr="Smartphone estrutura de tópicos">
              <a:extLst>
                <a:ext uri="{FF2B5EF4-FFF2-40B4-BE49-F238E27FC236}">
                  <a16:creationId xmlns:a16="http://schemas.microsoft.com/office/drawing/2014/main" id="{16CECCF2-2C76-5BFA-5B2F-974BB2BE843A}"/>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61373" y="3314028"/>
              <a:ext cx="860730" cy="860730"/>
            </a:xfrm>
            <a:prstGeom prst="rect">
              <a:avLst/>
            </a:prstGeom>
          </p:spPr>
        </p:pic>
      </p:grpSp>
      <p:sp>
        <p:nvSpPr>
          <p:cNvPr id="43" name="Retângulo 42">
            <a:extLst>
              <a:ext uri="{FF2B5EF4-FFF2-40B4-BE49-F238E27FC236}">
                <a16:creationId xmlns:a16="http://schemas.microsoft.com/office/drawing/2014/main" id="{16A69A6F-20E4-F75F-39AB-EE33DF9F2314}"/>
              </a:ext>
            </a:extLst>
          </p:cNvPr>
          <p:cNvSpPr/>
          <p:nvPr/>
        </p:nvSpPr>
        <p:spPr>
          <a:xfrm>
            <a:off x="2953445" y="4735818"/>
            <a:ext cx="3148287"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Entretenimento</a:t>
            </a:r>
            <a:endParaRPr lang="pt-BR" sz="2000" b="1" dirty="0">
              <a:solidFill>
                <a:srgbClr val="CA5441"/>
              </a:solidFill>
              <a:latin typeface="AMX" pitchFamily="2" charset="0"/>
            </a:endParaRPr>
          </a:p>
        </p:txBody>
      </p:sp>
      <p:grpSp>
        <p:nvGrpSpPr>
          <p:cNvPr id="44" name="Agrupar 43">
            <a:extLst>
              <a:ext uri="{FF2B5EF4-FFF2-40B4-BE49-F238E27FC236}">
                <a16:creationId xmlns:a16="http://schemas.microsoft.com/office/drawing/2014/main" id="{17A3FBE5-F00B-1C50-87F5-331EACF2F881}"/>
              </a:ext>
            </a:extLst>
          </p:cNvPr>
          <p:cNvGrpSpPr/>
          <p:nvPr/>
        </p:nvGrpSpPr>
        <p:grpSpPr>
          <a:xfrm>
            <a:off x="1959400" y="4515353"/>
            <a:ext cx="994045" cy="1019331"/>
            <a:chOff x="894715" y="3207894"/>
            <a:chExt cx="994045" cy="1019331"/>
          </a:xfrm>
        </p:grpSpPr>
        <p:sp>
          <p:nvSpPr>
            <p:cNvPr id="45" name="Retângulo 44">
              <a:extLst>
                <a:ext uri="{FF2B5EF4-FFF2-40B4-BE49-F238E27FC236}">
                  <a16:creationId xmlns:a16="http://schemas.microsoft.com/office/drawing/2014/main" id="{08AC13D2-1902-52F0-8992-D4F1A78E2DD1}"/>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6" name="Gráfico 45" descr="Pipoca estrutura de tópicos">
              <a:extLst>
                <a:ext uri="{FF2B5EF4-FFF2-40B4-BE49-F238E27FC236}">
                  <a16:creationId xmlns:a16="http://schemas.microsoft.com/office/drawing/2014/main" id="{5FAC2315-9605-2B78-FBFC-188C0A3039A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34537" y="3260358"/>
              <a:ext cx="914400" cy="914400"/>
            </a:xfrm>
            <a:prstGeom prst="rect">
              <a:avLst/>
            </a:prstGeom>
          </p:spPr>
        </p:pic>
      </p:grpSp>
      <p:sp>
        <p:nvSpPr>
          <p:cNvPr id="47" name="Retângulo 46">
            <a:extLst>
              <a:ext uri="{FF2B5EF4-FFF2-40B4-BE49-F238E27FC236}">
                <a16:creationId xmlns:a16="http://schemas.microsoft.com/office/drawing/2014/main" id="{8B131604-A211-B2D1-1ED8-04D755EEB7CA}"/>
              </a:ext>
            </a:extLst>
          </p:cNvPr>
          <p:cNvSpPr/>
          <p:nvPr/>
        </p:nvSpPr>
        <p:spPr>
          <a:xfrm>
            <a:off x="7438097" y="4735818"/>
            <a:ext cx="3631393"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Saúde e bem-estar</a:t>
            </a:r>
          </a:p>
        </p:txBody>
      </p:sp>
      <p:grpSp>
        <p:nvGrpSpPr>
          <p:cNvPr id="48" name="Agrupar 47">
            <a:extLst>
              <a:ext uri="{FF2B5EF4-FFF2-40B4-BE49-F238E27FC236}">
                <a16:creationId xmlns:a16="http://schemas.microsoft.com/office/drawing/2014/main" id="{0619B339-C357-90B8-AEE9-F5FE55A24DB3}"/>
              </a:ext>
            </a:extLst>
          </p:cNvPr>
          <p:cNvGrpSpPr/>
          <p:nvPr/>
        </p:nvGrpSpPr>
        <p:grpSpPr>
          <a:xfrm>
            <a:off x="6444052" y="4515353"/>
            <a:ext cx="994045" cy="1019331"/>
            <a:chOff x="894715" y="3207894"/>
            <a:chExt cx="994045" cy="1019331"/>
          </a:xfrm>
        </p:grpSpPr>
        <p:sp>
          <p:nvSpPr>
            <p:cNvPr id="49" name="Retângulo 48">
              <a:extLst>
                <a:ext uri="{FF2B5EF4-FFF2-40B4-BE49-F238E27FC236}">
                  <a16:creationId xmlns:a16="http://schemas.microsoft.com/office/drawing/2014/main" id="{E2070F1F-EF82-72F6-B41B-E3B455B176E4}"/>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0" name="Gráfico 49" descr="Coração pulsando estrutura de tópicos">
              <a:extLst>
                <a:ext uri="{FF2B5EF4-FFF2-40B4-BE49-F238E27FC236}">
                  <a16:creationId xmlns:a16="http://schemas.microsoft.com/office/drawing/2014/main" id="{9B410819-7612-43CE-1AAC-084C423D647C}"/>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34537" y="3260358"/>
              <a:ext cx="914400" cy="914400"/>
            </a:xfrm>
            <a:prstGeom prst="rect">
              <a:avLst/>
            </a:prstGeom>
          </p:spPr>
        </p:pic>
      </p:grpSp>
      <p:sp>
        <p:nvSpPr>
          <p:cNvPr id="2" name="Retângulo 1">
            <a:extLst>
              <a:ext uri="{FF2B5EF4-FFF2-40B4-BE49-F238E27FC236}">
                <a16:creationId xmlns:a16="http://schemas.microsoft.com/office/drawing/2014/main" id="{56E38CF5-C9BB-783A-523D-0E264C34B140}"/>
              </a:ext>
            </a:extLst>
          </p:cNvPr>
          <p:cNvSpPr/>
          <p:nvPr/>
        </p:nvSpPr>
        <p:spPr>
          <a:xfrm>
            <a:off x="3411271" y="294701"/>
            <a:ext cx="5369459" cy="574073"/>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Para cada necessidade: um SVA ideal</a:t>
            </a:r>
          </a:p>
        </p:txBody>
      </p:sp>
      <p:grpSp>
        <p:nvGrpSpPr>
          <p:cNvPr id="3" name="Agrupar 2">
            <a:extLst>
              <a:ext uri="{FF2B5EF4-FFF2-40B4-BE49-F238E27FC236}">
                <a16:creationId xmlns:a16="http://schemas.microsoft.com/office/drawing/2014/main" id="{059A6A65-3E24-E4B1-EE3C-50D1AC304C43}"/>
              </a:ext>
            </a:extLst>
          </p:cNvPr>
          <p:cNvGrpSpPr/>
          <p:nvPr/>
        </p:nvGrpSpPr>
        <p:grpSpPr>
          <a:xfrm>
            <a:off x="1959400" y="4515353"/>
            <a:ext cx="4142332" cy="1019331"/>
            <a:chOff x="1959400" y="4515353"/>
            <a:chExt cx="4142332" cy="1019331"/>
          </a:xfrm>
        </p:grpSpPr>
        <p:sp>
          <p:nvSpPr>
            <p:cNvPr id="4" name="Retângulo 3">
              <a:extLst>
                <a:ext uri="{FF2B5EF4-FFF2-40B4-BE49-F238E27FC236}">
                  <a16:creationId xmlns:a16="http://schemas.microsoft.com/office/drawing/2014/main" id="{EF9DAE97-26D7-CDF1-501C-945C217EAADB}"/>
                </a:ext>
              </a:extLst>
            </p:cNvPr>
            <p:cNvSpPr/>
            <p:nvPr/>
          </p:nvSpPr>
          <p:spPr>
            <a:xfrm>
              <a:off x="2953445" y="4735818"/>
              <a:ext cx="3148287" cy="578399"/>
            </a:xfrm>
            <a:prstGeom prst="rect">
              <a:avLst/>
            </a:prstGeom>
            <a:gradFill flip="none" rotWithShape="1">
              <a:gsLst>
                <a:gs pos="15000">
                  <a:srgbClr val="CA5441"/>
                </a:gs>
                <a:gs pos="100000">
                  <a:srgbClr val="DB8C7F"/>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E5E5E5"/>
                  </a:solidFill>
                  <a:latin typeface="AMX" pitchFamily="2" charset="77"/>
                </a:rPr>
                <a:t>Entretenimento</a:t>
              </a:r>
              <a:endParaRPr lang="pt-BR" sz="2000" b="1" dirty="0">
                <a:solidFill>
                  <a:srgbClr val="E5E5E5"/>
                </a:solidFill>
                <a:latin typeface="AMX" pitchFamily="2" charset="0"/>
              </a:endParaRPr>
            </a:p>
          </p:txBody>
        </p:sp>
        <p:grpSp>
          <p:nvGrpSpPr>
            <p:cNvPr id="6" name="Agrupar 5">
              <a:extLst>
                <a:ext uri="{FF2B5EF4-FFF2-40B4-BE49-F238E27FC236}">
                  <a16:creationId xmlns:a16="http://schemas.microsoft.com/office/drawing/2014/main" id="{E7FEB36D-F70B-4814-F2B7-23FA6050FD60}"/>
                </a:ext>
              </a:extLst>
            </p:cNvPr>
            <p:cNvGrpSpPr/>
            <p:nvPr/>
          </p:nvGrpSpPr>
          <p:grpSpPr>
            <a:xfrm>
              <a:off x="1959400" y="4515353"/>
              <a:ext cx="994045" cy="1019331"/>
              <a:chOff x="894715" y="3207894"/>
              <a:chExt cx="994045" cy="1019331"/>
            </a:xfrm>
          </p:grpSpPr>
          <p:sp>
            <p:nvSpPr>
              <p:cNvPr id="7" name="Retângulo 6">
                <a:extLst>
                  <a:ext uri="{FF2B5EF4-FFF2-40B4-BE49-F238E27FC236}">
                    <a16:creationId xmlns:a16="http://schemas.microsoft.com/office/drawing/2014/main" id="{F8290738-2224-8ED2-2252-B0ECBB42517B}"/>
                  </a:ext>
                </a:extLst>
              </p:cNvPr>
              <p:cNvSpPr/>
              <p:nvPr/>
            </p:nvSpPr>
            <p:spPr>
              <a:xfrm>
                <a:off x="894715" y="3207894"/>
                <a:ext cx="994045" cy="1019331"/>
              </a:xfrm>
              <a:prstGeom prst="rect">
                <a:avLst/>
              </a:prstGeom>
              <a:gradFill flip="none" rotWithShape="1">
                <a:gsLst>
                  <a:gs pos="0">
                    <a:srgbClr val="DB8C7F"/>
                  </a:gs>
                  <a:gs pos="88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8" name="Gráfico 7" descr="Pipoca estrutura de tópicos">
                <a:extLst>
                  <a:ext uri="{FF2B5EF4-FFF2-40B4-BE49-F238E27FC236}">
                    <a16:creationId xmlns:a16="http://schemas.microsoft.com/office/drawing/2014/main" id="{F8095465-FF1F-25B8-1055-1E8458089FF7}"/>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34537" y="3260358"/>
                <a:ext cx="914400" cy="914400"/>
              </a:xfrm>
              <a:prstGeom prst="rect">
                <a:avLst/>
              </a:prstGeom>
            </p:spPr>
          </p:pic>
        </p:grpSp>
      </p:grpSp>
    </p:spTree>
    <p:extLst>
      <p:ext uri="{BB962C8B-B14F-4D97-AF65-F5344CB8AC3E}">
        <p14:creationId xmlns:p14="http://schemas.microsoft.com/office/powerpoint/2010/main" val="11313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0EE9B-9731-4852-C9A7-6E5750D9E606}"/>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464662A8-FED5-2D01-E887-9B985ABB93BC}"/>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A757C1DC-FDDF-1A4D-BD34-DA7DCB06D097}"/>
              </a:ext>
            </a:extLst>
          </p:cNvPr>
          <p:cNvSpPr txBox="1"/>
          <p:nvPr/>
        </p:nvSpPr>
        <p:spPr>
          <a:xfrm>
            <a:off x="2002800" y="1477649"/>
            <a:ext cx="8186400" cy="1138773"/>
          </a:xfrm>
          <a:prstGeom prst="rect">
            <a:avLst/>
          </a:prstGeom>
          <a:noFill/>
        </p:spPr>
        <p:txBody>
          <a:bodyPr wrap="square" rtlCol="0">
            <a:spAutoFit/>
          </a:bodyPr>
          <a:lstStyle/>
          <a:p>
            <a:pPr algn="ctr"/>
            <a:r>
              <a:rPr lang="pt-BR" sz="2800" dirty="0">
                <a:solidFill>
                  <a:srgbClr val="E5E5E5"/>
                </a:solidFill>
                <a:latin typeface="AMX Black" pitchFamily="2" charset="0"/>
              </a:rPr>
              <a:t>Para quem curte os melhores conteúdos</a:t>
            </a:r>
          </a:p>
          <a:p>
            <a:pPr algn="ctr"/>
            <a:r>
              <a:rPr lang="pt-BR" sz="2000" dirty="0">
                <a:solidFill>
                  <a:srgbClr val="E5E5E5"/>
                </a:solidFill>
                <a:latin typeface="AMX" pitchFamily="2" charset="0"/>
              </a:rPr>
              <a:t>Criados para levar entretenimento de forma dinâmica e interativa, oferecendo conteúdo audiovisual para todos os gostos.</a:t>
            </a:r>
            <a:endParaRPr lang="pt-BR" dirty="0">
              <a:solidFill>
                <a:srgbClr val="E5E5E5"/>
              </a:solidFill>
              <a:latin typeface="AMX" pitchFamily="2" charset="0"/>
            </a:endParaRPr>
          </a:p>
        </p:txBody>
      </p:sp>
      <p:sp>
        <p:nvSpPr>
          <p:cNvPr id="6" name="Retângulo 5">
            <a:extLst>
              <a:ext uri="{FF2B5EF4-FFF2-40B4-BE49-F238E27FC236}">
                <a16:creationId xmlns:a16="http://schemas.microsoft.com/office/drawing/2014/main" id="{C4EB2898-532E-B190-08EB-5FD76D2E0147}"/>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0" rIns="90000" bIns="180000" rtlCol="0" anchor="b"/>
          <a:lstStyle/>
          <a:p>
            <a:pPr algn="ctr"/>
            <a:r>
              <a:rPr lang="pt-BR" dirty="0">
                <a:solidFill>
                  <a:srgbClr val="AEAEAE"/>
                </a:solidFill>
                <a:latin typeface="AMX" pitchFamily="2" charset="77"/>
              </a:rPr>
              <a:t>Cultura | Segurança | Comodidade  |         Entretenimento       |  Saúde e bem-estar</a:t>
            </a:r>
            <a:endParaRPr lang="pt-BR" sz="1200" dirty="0">
              <a:solidFill>
                <a:srgbClr val="AEAEAE"/>
              </a:solidFill>
              <a:latin typeface="AMX" pitchFamily="2" charset="0"/>
            </a:endParaRPr>
          </a:p>
        </p:txBody>
      </p:sp>
      <p:sp>
        <p:nvSpPr>
          <p:cNvPr id="4" name="CaixaDeTexto 3">
            <a:extLst>
              <a:ext uri="{FF2B5EF4-FFF2-40B4-BE49-F238E27FC236}">
                <a16:creationId xmlns:a16="http://schemas.microsoft.com/office/drawing/2014/main" id="{5A508C8B-43CF-79C2-A657-7F6951C8ADE8}"/>
              </a:ext>
            </a:extLst>
          </p:cNvPr>
          <p:cNvSpPr txBox="1"/>
          <p:nvPr/>
        </p:nvSpPr>
        <p:spPr>
          <a:xfrm>
            <a:off x="2703038" y="2876608"/>
            <a:ext cx="8803868" cy="1384995"/>
          </a:xfrm>
          <a:prstGeom prst="rect">
            <a:avLst/>
          </a:prstGeom>
          <a:noFill/>
        </p:spPr>
        <p:txBody>
          <a:bodyPr wrap="square">
            <a:spAutoFit/>
          </a:bodyPr>
          <a:lstStyle/>
          <a:p>
            <a:pPr>
              <a:spcAft>
                <a:spcPts val="1200"/>
              </a:spcAft>
            </a:pPr>
            <a:r>
              <a:rPr lang="pt-BR" sz="2000" b="1" dirty="0">
                <a:solidFill>
                  <a:srgbClr val="E5E5E5"/>
                </a:solidFill>
                <a:latin typeface="AMX Medium" pitchFamily="2" charset="0"/>
              </a:rPr>
              <a:t>Claro </a:t>
            </a:r>
            <a:r>
              <a:rPr lang="pt-BR" sz="2000" b="1" dirty="0" err="1">
                <a:solidFill>
                  <a:srgbClr val="E5E5E5"/>
                </a:solidFill>
                <a:latin typeface="AMX Medium" pitchFamily="2" charset="0"/>
              </a:rPr>
              <a:t>video</a:t>
            </a:r>
            <a:endParaRPr lang="pt-BR" sz="2000" b="1" dirty="0">
              <a:solidFill>
                <a:srgbClr val="E5E5E5"/>
              </a:solidFill>
              <a:latin typeface="AMX Medium" pitchFamily="2" charset="0"/>
            </a:endParaRPr>
          </a:p>
          <a:p>
            <a:r>
              <a:rPr lang="pt-BR" dirty="0">
                <a:solidFill>
                  <a:srgbClr val="E5E5E5"/>
                </a:solidFill>
                <a:latin typeface="AMX Medium" pitchFamily="2" charset="0"/>
              </a:rPr>
              <a:t>Serviço de streaming sob demanda que oferece um amplo catálogo de filmes,</a:t>
            </a:r>
          </a:p>
          <a:p>
            <a:r>
              <a:rPr lang="pt-BR" dirty="0">
                <a:solidFill>
                  <a:srgbClr val="E5E5E5"/>
                </a:solidFill>
                <a:latin typeface="AMX Medium" pitchFamily="2" charset="0"/>
              </a:rPr>
              <a:t>séries, shows, desenhos, esportes e documentários para ver em até 5 dispositivos diferentes. O cliente pode assistir pela web, celular ou tablet através do app Claro tv+.</a:t>
            </a:r>
          </a:p>
        </p:txBody>
      </p:sp>
      <p:grpSp>
        <p:nvGrpSpPr>
          <p:cNvPr id="9" name="Agrupar 8">
            <a:extLst>
              <a:ext uri="{FF2B5EF4-FFF2-40B4-BE49-F238E27FC236}">
                <a16:creationId xmlns:a16="http://schemas.microsoft.com/office/drawing/2014/main" id="{7357C3CA-6707-F398-490F-60142014721E}"/>
              </a:ext>
            </a:extLst>
          </p:cNvPr>
          <p:cNvGrpSpPr/>
          <p:nvPr/>
        </p:nvGrpSpPr>
        <p:grpSpPr>
          <a:xfrm>
            <a:off x="5594086" y="-71915"/>
            <a:ext cx="2353574" cy="766325"/>
            <a:chOff x="4239852" y="-859025"/>
            <a:chExt cx="2353574" cy="766325"/>
          </a:xfrm>
        </p:grpSpPr>
        <p:sp>
          <p:nvSpPr>
            <p:cNvPr id="8" name="Retângulo 7">
              <a:extLst>
                <a:ext uri="{FF2B5EF4-FFF2-40B4-BE49-F238E27FC236}">
                  <a16:creationId xmlns:a16="http://schemas.microsoft.com/office/drawing/2014/main" id="{D4E97760-ED33-49F3-4D0C-54DE04DD0187}"/>
                </a:ext>
              </a:extLst>
            </p:cNvPr>
            <p:cNvSpPr/>
            <p:nvPr/>
          </p:nvSpPr>
          <p:spPr>
            <a:xfrm>
              <a:off x="4239852" y="-859025"/>
              <a:ext cx="2353574"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Entretenimento</a:t>
              </a:r>
              <a:endParaRPr lang="pt-BR" sz="1200" dirty="0">
                <a:solidFill>
                  <a:srgbClr val="E5E5E5"/>
                </a:solidFill>
                <a:latin typeface="AMX" pitchFamily="2" charset="0"/>
              </a:endParaRPr>
            </a:p>
          </p:txBody>
        </p:sp>
        <p:pic>
          <p:nvPicPr>
            <p:cNvPr id="7" name="Gráfico 6" descr="Pipoca estrutura de tópicos">
              <a:extLst>
                <a:ext uri="{FF2B5EF4-FFF2-40B4-BE49-F238E27FC236}">
                  <a16:creationId xmlns:a16="http://schemas.microsoft.com/office/drawing/2014/main" id="{E07EA1BA-0F40-48B8-E1E4-30808FD911D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8619" y="-641703"/>
              <a:ext cx="444721" cy="444721"/>
            </a:xfrm>
            <a:prstGeom prst="rect">
              <a:avLst/>
            </a:prstGeom>
          </p:spPr>
        </p:pic>
      </p:grpSp>
      <p:grpSp>
        <p:nvGrpSpPr>
          <p:cNvPr id="33" name="Gráfico 7">
            <a:extLst>
              <a:ext uri="{FF2B5EF4-FFF2-40B4-BE49-F238E27FC236}">
                <a16:creationId xmlns:a16="http://schemas.microsoft.com/office/drawing/2014/main" id="{4E973AB8-84EA-E1ED-063D-C971CD87EF28}"/>
              </a:ext>
            </a:extLst>
          </p:cNvPr>
          <p:cNvGrpSpPr/>
          <p:nvPr/>
        </p:nvGrpSpPr>
        <p:grpSpPr>
          <a:xfrm>
            <a:off x="403734" y="2886536"/>
            <a:ext cx="1770398" cy="1031063"/>
            <a:chOff x="6685105" y="6026095"/>
            <a:chExt cx="1693559" cy="986313"/>
          </a:xfrm>
        </p:grpSpPr>
        <p:grpSp>
          <p:nvGrpSpPr>
            <p:cNvPr id="34" name="Gráfico 7">
              <a:extLst>
                <a:ext uri="{FF2B5EF4-FFF2-40B4-BE49-F238E27FC236}">
                  <a16:creationId xmlns:a16="http://schemas.microsoft.com/office/drawing/2014/main" id="{7559F704-F779-6786-B19F-8CC495F217F9}"/>
                </a:ext>
              </a:extLst>
            </p:cNvPr>
            <p:cNvGrpSpPr/>
            <p:nvPr/>
          </p:nvGrpSpPr>
          <p:grpSpPr>
            <a:xfrm>
              <a:off x="7345277" y="6679224"/>
              <a:ext cx="1033387" cy="333184"/>
              <a:chOff x="7345277" y="6679224"/>
              <a:chExt cx="1033387" cy="333184"/>
            </a:xfrm>
            <a:solidFill>
              <a:srgbClr val="000000"/>
            </a:solidFill>
          </p:grpSpPr>
          <p:sp>
            <p:nvSpPr>
              <p:cNvPr id="44" name="Forma Livre 12">
                <a:extLst>
                  <a:ext uri="{FF2B5EF4-FFF2-40B4-BE49-F238E27FC236}">
                    <a16:creationId xmlns:a16="http://schemas.microsoft.com/office/drawing/2014/main" id="{509528CF-77BE-5681-8363-95B48AE1103B}"/>
                  </a:ext>
                </a:extLst>
              </p:cNvPr>
              <p:cNvSpPr/>
              <p:nvPr/>
            </p:nvSpPr>
            <p:spPr>
              <a:xfrm>
                <a:off x="7345277" y="6767806"/>
                <a:ext cx="224137" cy="241649"/>
              </a:xfrm>
              <a:custGeom>
                <a:avLst/>
                <a:gdLst>
                  <a:gd name="connsiteX0" fmla="*/ 112259 w 224137"/>
                  <a:gd name="connsiteY0" fmla="*/ 149352 h 241649"/>
                  <a:gd name="connsiteX1" fmla="*/ 63294 w 224137"/>
                  <a:gd name="connsiteY1" fmla="*/ 0 h 241649"/>
                  <a:gd name="connsiteX2" fmla="*/ 0 w 224137"/>
                  <a:gd name="connsiteY2" fmla="*/ 0 h 241649"/>
                  <a:gd name="connsiteX3" fmla="*/ 88725 w 224137"/>
                  <a:gd name="connsiteY3" fmla="*/ 241649 h 241649"/>
                  <a:gd name="connsiteX4" fmla="*/ 135887 w 224137"/>
                  <a:gd name="connsiteY4" fmla="*/ 241649 h 241649"/>
                  <a:gd name="connsiteX5" fmla="*/ 224138 w 224137"/>
                  <a:gd name="connsiteY5" fmla="*/ 0 h 241649"/>
                  <a:gd name="connsiteX6" fmla="*/ 160844 w 224137"/>
                  <a:gd name="connsiteY6" fmla="*/ 0 h 241649"/>
                  <a:gd name="connsiteX7" fmla="*/ 112259 w 224137"/>
                  <a:gd name="connsiteY7" fmla="*/ 149352 h 24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137" h="241649">
                    <a:moveTo>
                      <a:pt x="112259" y="149352"/>
                    </a:moveTo>
                    <a:lnTo>
                      <a:pt x="63294" y="0"/>
                    </a:lnTo>
                    <a:lnTo>
                      <a:pt x="0" y="0"/>
                    </a:lnTo>
                    <a:lnTo>
                      <a:pt x="88725" y="241649"/>
                    </a:lnTo>
                    <a:lnTo>
                      <a:pt x="135887" y="241649"/>
                    </a:lnTo>
                    <a:lnTo>
                      <a:pt x="224138" y="0"/>
                    </a:lnTo>
                    <a:lnTo>
                      <a:pt x="160844" y="0"/>
                    </a:lnTo>
                    <a:lnTo>
                      <a:pt x="112259" y="149352"/>
                    </a:lnTo>
                    <a:close/>
                  </a:path>
                </a:pathLst>
              </a:custGeom>
              <a:solidFill>
                <a:srgbClr val="262626"/>
              </a:solidFill>
              <a:ln w="0" cap="flat">
                <a:noFill/>
                <a:prstDash val="solid"/>
                <a:miter/>
              </a:ln>
            </p:spPr>
            <p:txBody>
              <a:bodyPr rtlCol="0" anchor="ctr"/>
              <a:lstStyle/>
              <a:p>
                <a:endParaRPr lang="pt-BR"/>
              </a:p>
            </p:txBody>
          </p:sp>
          <p:sp>
            <p:nvSpPr>
              <p:cNvPr id="45" name="Forma Livre 13">
                <a:extLst>
                  <a:ext uri="{FF2B5EF4-FFF2-40B4-BE49-F238E27FC236}">
                    <a16:creationId xmlns:a16="http://schemas.microsoft.com/office/drawing/2014/main" id="{DB39366A-DB31-0AB4-F549-F44C187F1B6E}"/>
                  </a:ext>
                </a:extLst>
              </p:cNvPr>
              <p:cNvSpPr/>
              <p:nvPr/>
            </p:nvSpPr>
            <p:spPr>
              <a:xfrm>
                <a:off x="7593233" y="6774760"/>
                <a:ext cx="60067" cy="234696"/>
              </a:xfrm>
              <a:custGeom>
                <a:avLst/>
                <a:gdLst>
                  <a:gd name="connsiteX0" fmla="*/ 0 w 60067"/>
                  <a:gd name="connsiteY0" fmla="*/ 0 h 234696"/>
                  <a:gd name="connsiteX1" fmla="*/ 60067 w 60067"/>
                  <a:gd name="connsiteY1" fmla="*/ 0 h 234696"/>
                  <a:gd name="connsiteX2" fmla="*/ 60067 w 60067"/>
                  <a:gd name="connsiteY2" fmla="*/ 234696 h 234696"/>
                  <a:gd name="connsiteX3" fmla="*/ 0 w 60067"/>
                  <a:gd name="connsiteY3" fmla="*/ 234696 h 234696"/>
                </a:gdLst>
                <a:ahLst/>
                <a:cxnLst>
                  <a:cxn ang="0">
                    <a:pos x="connsiteX0" y="connsiteY0"/>
                  </a:cxn>
                  <a:cxn ang="0">
                    <a:pos x="connsiteX1" y="connsiteY1"/>
                  </a:cxn>
                  <a:cxn ang="0">
                    <a:pos x="connsiteX2" y="connsiteY2"/>
                  </a:cxn>
                  <a:cxn ang="0">
                    <a:pos x="connsiteX3" y="connsiteY3"/>
                  </a:cxn>
                </a:cxnLst>
                <a:rect l="l" t="t" r="r" b="b"/>
                <a:pathLst>
                  <a:path w="60067" h="234696">
                    <a:moveTo>
                      <a:pt x="0" y="0"/>
                    </a:moveTo>
                    <a:lnTo>
                      <a:pt x="60067" y="0"/>
                    </a:lnTo>
                    <a:lnTo>
                      <a:pt x="60067" y="234696"/>
                    </a:lnTo>
                    <a:lnTo>
                      <a:pt x="0" y="234696"/>
                    </a:lnTo>
                    <a:close/>
                  </a:path>
                </a:pathLst>
              </a:custGeom>
              <a:solidFill>
                <a:srgbClr val="262626"/>
              </a:solidFill>
              <a:ln w="0" cap="flat">
                <a:noFill/>
                <a:prstDash val="solid"/>
                <a:miter/>
              </a:ln>
            </p:spPr>
            <p:txBody>
              <a:bodyPr rtlCol="0" anchor="ctr"/>
              <a:lstStyle/>
              <a:p>
                <a:endParaRPr lang="pt-BR"/>
              </a:p>
            </p:txBody>
          </p:sp>
          <p:sp>
            <p:nvSpPr>
              <p:cNvPr id="46" name="Forma Livre 14">
                <a:extLst>
                  <a:ext uri="{FF2B5EF4-FFF2-40B4-BE49-F238E27FC236}">
                    <a16:creationId xmlns:a16="http://schemas.microsoft.com/office/drawing/2014/main" id="{78B518B2-37F5-ECD8-FFEB-8A27498CED00}"/>
                  </a:ext>
                </a:extLst>
              </p:cNvPr>
              <p:cNvSpPr/>
              <p:nvPr/>
            </p:nvSpPr>
            <p:spPr>
              <a:xfrm>
                <a:off x="7589912" y="6679224"/>
                <a:ext cx="66235" cy="66484"/>
              </a:xfrm>
              <a:custGeom>
                <a:avLst/>
                <a:gdLst>
                  <a:gd name="connsiteX0" fmla="*/ 66236 w 66235"/>
                  <a:gd name="connsiteY0" fmla="*/ 33242 h 66484"/>
                  <a:gd name="connsiteX1" fmla="*/ 33118 w 66235"/>
                  <a:gd name="connsiteY1" fmla="*/ 66484 h 66484"/>
                  <a:gd name="connsiteX2" fmla="*/ 0 w 66235"/>
                  <a:gd name="connsiteY2" fmla="*/ 33242 h 66484"/>
                  <a:gd name="connsiteX3" fmla="*/ 33118 w 66235"/>
                  <a:gd name="connsiteY3" fmla="*/ 0 h 66484"/>
                  <a:gd name="connsiteX4" fmla="*/ 66236 w 66235"/>
                  <a:gd name="connsiteY4" fmla="*/ 33242 h 6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35" h="66484">
                    <a:moveTo>
                      <a:pt x="66236" y="33242"/>
                    </a:moveTo>
                    <a:cubicBezTo>
                      <a:pt x="66236" y="51601"/>
                      <a:pt x="51408" y="66484"/>
                      <a:pt x="33118" y="66484"/>
                    </a:cubicBezTo>
                    <a:cubicBezTo>
                      <a:pt x="14827" y="66484"/>
                      <a:pt x="0" y="51601"/>
                      <a:pt x="0" y="33242"/>
                    </a:cubicBezTo>
                    <a:cubicBezTo>
                      <a:pt x="0" y="14883"/>
                      <a:pt x="14827" y="0"/>
                      <a:pt x="33118" y="0"/>
                    </a:cubicBezTo>
                    <a:cubicBezTo>
                      <a:pt x="51408" y="0"/>
                      <a:pt x="66236" y="14883"/>
                      <a:pt x="66236" y="33242"/>
                    </a:cubicBezTo>
                    <a:close/>
                  </a:path>
                </a:pathLst>
              </a:custGeom>
              <a:solidFill>
                <a:srgbClr val="262626"/>
              </a:solidFill>
              <a:ln w="0" cap="flat">
                <a:noFill/>
                <a:prstDash val="solid"/>
                <a:miter/>
              </a:ln>
            </p:spPr>
            <p:txBody>
              <a:bodyPr rtlCol="0" anchor="ctr"/>
              <a:lstStyle/>
              <a:p>
                <a:endParaRPr lang="pt-BR"/>
              </a:p>
            </p:txBody>
          </p:sp>
          <p:sp>
            <p:nvSpPr>
              <p:cNvPr id="47" name="Forma Livre 15">
                <a:extLst>
                  <a:ext uri="{FF2B5EF4-FFF2-40B4-BE49-F238E27FC236}">
                    <a16:creationId xmlns:a16="http://schemas.microsoft.com/office/drawing/2014/main" id="{0B88A505-E7CC-1A18-5771-ABF8664ED1D8}"/>
                  </a:ext>
                </a:extLst>
              </p:cNvPr>
              <p:cNvSpPr/>
              <p:nvPr/>
            </p:nvSpPr>
            <p:spPr>
              <a:xfrm>
                <a:off x="7689550" y="6679414"/>
                <a:ext cx="201838" cy="332994"/>
              </a:xfrm>
              <a:custGeom>
                <a:avLst/>
                <a:gdLst>
                  <a:gd name="connsiteX0" fmla="*/ 141865 w 201838"/>
                  <a:gd name="connsiteY0" fmla="*/ 109728 h 332994"/>
                  <a:gd name="connsiteX1" fmla="*/ 83221 w 201838"/>
                  <a:gd name="connsiteY1" fmla="*/ 85630 h 332994"/>
                  <a:gd name="connsiteX2" fmla="*/ 24957 w 201838"/>
                  <a:gd name="connsiteY2" fmla="*/ 107442 h 332994"/>
                  <a:gd name="connsiteX3" fmla="*/ 4650 w 201838"/>
                  <a:gd name="connsiteY3" fmla="*/ 147828 h 332994"/>
                  <a:gd name="connsiteX4" fmla="*/ 0 w 201838"/>
                  <a:gd name="connsiteY4" fmla="*/ 209074 h 332994"/>
                  <a:gd name="connsiteX5" fmla="*/ 4650 w 201838"/>
                  <a:gd name="connsiteY5" fmla="*/ 270796 h 332994"/>
                  <a:gd name="connsiteX6" fmla="*/ 24957 w 201838"/>
                  <a:gd name="connsiteY6" fmla="*/ 311182 h 332994"/>
                  <a:gd name="connsiteX7" fmla="*/ 83601 w 201838"/>
                  <a:gd name="connsiteY7" fmla="*/ 332994 h 332994"/>
                  <a:gd name="connsiteX8" fmla="*/ 143194 w 201838"/>
                  <a:gd name="connsiteY8" fmla="*/ 307467 h 332994"/>
                  <a:gd name="connsiteX9" fmla="*/ 143194 w 201838"/>
                  <a:gd name="connsiteY9" fmla="*/ 330232 h 332994"/>
                  <a:gd name="connsiteX10" fmla="*/ 201838 w 201838"/>
                  <a:gd name="connsiteY10" fmla="*/ 330232 h 332994"/>
                  <a:gd name="connsiteX11" fmla="*/ 201838 w 201838"/>
                  <a:gd name="connsiteY11" fmla="*/ 0 h 332994"/>
                  <a:gd name="connsiteX12" fmla="*/ 141771 w 201838"/>
                  <a:gd name="connsiteY12" fmla="*/ 0 h 332994"/>
                  <a:gd name="connsiteX13" fmla="*/ 141771 w 201838"/>
                  <a:gd name="connsiteY13" fmla="*/ 109919 h 332994"/>
                  <a:gd name="connsiteX14" fmla="*/ 140537 w 201838"/>
                  <a:gd name="connsiteY14" fmla="*/ 236601 h 332994"/>
                  <a:gd name="connsiteX15" fmla="*/ 135033 w 201838"/>
                  <a:gd name="connsiteY15" fmla="*/ 258128 h 332994"/>
                  <a:gd name="connsiteX16" fmla="*/ 122317 w 201838"/>
                  <a:gd name="connsiteY16" fmla="*/ 273463 h 332994"/>
                  <a:gd name="connsiteX17" fmla="*/ 100872 w 201838"/>
                  <a:gd name="connsiteY17" fmla="*/ 278606 h 332994"/>
                  <a:gd name="connsiteX18" fmla="*/ 79331 w 201838"/>
                  <a:gd name="connsiteY18" fmla="*/ 273463 h 332994"/>
                  <a:gd name="connsiteX19" fmla="*/ 66900 w 201838"/>
                  <a:gd name="connsiteY19" fmla="*/ 257937 h 332994"/>
                  <a:gd name="connsiteX20" fmla="*/ 61586 w 201838"/>
                  <a:gd name="connsiteY20" fmla="*/ 236601 h 332994"/>
                  <a:gd name="connsiteX21" fmla="*/ 60162 w 201838"/>
                  <a:gd name="connsiteY21" fmla="*/ 208979 h 332994"/>
                  <a:gd name="connsiteX22" fmla="*/ 61586 w 201838"/>
                  <a:gd name="connsiteY22" fmla="*/ 181356 h 332994"/>
                  <a:gd name="connsiteX23" fmla="*/ 66900 w 201838"/>
                  <a:gd name="connsiteY23" fmla="*/ 160211 h 332994"/>
                  <a:gd name="connsiteX24" fmla="*/ 79331 w 201838"/>
                  <a:gd name="connsiteY24" fmla="*/ 144875 h 332994"/>
                  <a:gd name="connsiteX25" fmla="*/ 100872 w 201838"/>
                  <a:gd name="connsiteY25" fmla="*/ 139827 h 332994"/>
                  <a:gd name="connsiteX26" fmla="*/ 133894 w 201838"/>
                  <a:gd name="connsiteY26" fmla="*/ 157448 h 332994"/>
                  <a:gd name="connsiteX27" fmla="*/ 141960 w 201838"/>
                  <a:gd name="connsiteY27" fmla="*/ 208979 h 332994"/>
                  <a:gd name="connsiteX28" fmla="*/ 140537 w 201838"/>
                  <a:gd name="connsiteY28" fmla="*/ 236601 h 33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1838" h="332994">
                    <a:moveTo>
                      <a:pt x="141865" y="109728"/>
                    </a:moveTo>
                    <a:cubicBezTo>
                      <a:pt x="127347" y="93631"/>
                      <a:pt x="107799" y="85630"/>
                      <a:pt x="83221" y="85630"/>
                    </a:cubicBezTo>
                    <a:cubicBezTo>
                      <a:pt x="58644" y="85630"/>
                      <a:pt x="38906" y="92869"/>
                      <a:pt x="24957" y="107442"/>
                    </a:cubicBezTo>
                    <a:cubicBezTo>
                      <a:pt x="14519" y="118301"/>
                      <a:pt x="7686" y="131731"/>
                      <a:pt x="4650" y="147828"/>
                    </a:cubicBezTo>
                    <a:cubicBezTo>
                      <a:pt x="1613" y="163925"/>
                      <a:pt x="0" y="184309"/>
                      <a:pt x="0" y="209074"/>
                    </a:cubicBezTo>
                    <a:cubicBezTo>
                      <a:pt x="0" y="233839"/>
                      <a:pt x="1518" y="254699"/>
                      <a:pt x="4650" y="270796"/>
                    </a:cubicBezTo>
                    <a:cubicBezTo>
                      <a:pt x="7686" y="286893"/>
                      <a:pt x="14519" y="300323"/>
                      <a:pt x="24957" y="311182"/>
                    </a:cubicBezTo>
                    <a:cubicBezTo>
                      <a:pt x="38811" y="325755"/>
                      <a:pt x="58359" y="332994"/>
                      <a:pt x="83601" y="332994"/>
                    </a:cubicBezTo>
                    <a:cubicBezTo>
                      <a:pt x="108843" y="332994"/>
                      <a:pt x="128106" y="324517"/>
                      <a:pt x="143194" y="307467"/>
                    </a:cubicBezTo>
                    <a:lnTo>
                      <a:pt x="143194" y="330232"/>
                    </a:lnTo>
                    <a:lnTo>
                      <a:pt x="201838" y="330232"/>
                    </a:lnTo>
                    <a:lnTo>
                      <a:pt x="201838" y="0"/>
                    </a:lnTo>
                    <a:lnTo>
                      <a:pt x="141771" y="0"/>
                    </a:lnTo>
                    <a:lnTo>
                      <a:pt x="141771" y="109919"/>
                    </a:lnTo>
                    <a:close/>
                    <a:moveTo>
                      <a:pt x="140537" y="236601"/>
                    </a:moveTo>
                    <a:cubicBezTo>
                      <a:pt x="139588" y="244221"/>
                      <a:pt x="137785" y="251365"/>
                      <a:pt x="135033" y="258128"/>
                    </a:cubicBezTo>
                    <a:cubicBezTo>
                      <a:pt x="132281" y="264890"/>
                      <a:pt x="128011" y="270034"/>
                      <a:pt x="122317" y="273463"/>
                    </a:cubicBezTo>
                    <a:cubicBezTo>
                      <a:pt x="116624" y="276892"/>
                      <a:pt x="109412" y="278606"/>
                      <a:pt x="100872" y="278606"/>
                    </a:cubicBezTo>
                    <a:cubicBezTo>
                      <a:pt x="92331" y="278606"/>
                      <a:pt x="85119" y="276892"/>
                      <a:pt x="79331" y="273463"/>
                    </a:cubicBezTo>
                    <a:cubicBezTo>
                      <a:pt x="73542" y="270034"/>
                      <a:pt x="69462" y="264890"/>
                      <a:pt x="66900" y="257937"/>
                    </a:cubicBezTo>
                    <a:cubicBezTo>
                      <a:pt x="64243" y="250984"/>
                      <a:pt x="62535" y="243840"/>
                      <a:pt x="61586" y="236601"/>
                    </a:cubicBezTo>
                    <a:cubicBezTo>
                      <a:pt x="60637" y="229362"/>
                      <a:pt x="60162" y="220123"/>
                      <a:pt x="60162" y="208979"/>
                    </a:cubicBezTo>
                    <a:cubicBezTo>
                      <a:pt x="60162" y="197834"/>
                      <a:pt x="60637" y="188690"/>
                      <a:pt x="61586" y="181356"/>
                    </a:cubicBezTo>
                    <a:cubicBezTo>
                      <a:pt x="62535" y="174117"/>
                      <a:pt x="64243" y="167069"/>
                      <a:pt x="66900" y="160211"/>
                    </a:cubicBezTo>
                    <a:cubicBezTo>
                      <a:pt x="69462" y="153448"/>
                      <a:pt x="73637" y="148304"/>
                      <a:pt x="79331" y="144875"/>
                    </a:cubicBezTo>
                    <a:cubicBezTo>
                      <a:pt x="85024" y="141446"/>
                      <a:pt x="92236" y="139827"/>
                      <a:pt x="100872" y="139827"/>
                    </a:cubicBezTo>
                    <a:cubicBezTo>
                      <a:pt x="117478" y="139827"/>
                      <a:pt x="128485" y="145733"/>
                      <a:pt x="133894" y="157448"/>
                    </a:cubicBezTo>
                    <a:cubicBezTo>
                      <a:pt x="139303" y="169164"/>
                      <a:pt x="141960" y="186404"/>
                      <a:pt x="141960" y="208979"/>
                    </a:cubicBezTo>
                    <a:cubicBezTo>
                      <a:pt x="141960" y="219837"/>
                      <a:pt x="141486" y="228981"/>
                      <a:pt x="140537" y="236601"/>
                    </a:cubicBezTo>
                    <a:close/>
                  </a:path>
                </a:pathLst>
              </a:custGeom>
              <a:solidFill>
                <a:srgbClr val="262626"/>
              </a:solidFill>
              <a:ln w="0" cap="flat">
                <a:noFill/>
                <a:prstDash val="solid"/>
                <a:miter/>
              </a:ln>
            </p:spPr>
            <p:txBody>
              <a:bodyPr rtlCol="0" anchor="ctr"/>
              <a:lstStyle/>
              <a:p>
                <a:endParaRPr lang="pt-BR"/>
              </a:p>
            </p:txBody>
          </p:sp>
          <p:sp>
            <p:nvSpPr>
              <p:cNvPr id="48" name="Forma Livre 16">
                <a:extLst>
                  <a:ext uri="{FF2B5EF4-FFF2-40B4-BE49-F238E27FC236}">
                    <a16:creationId xmlns:a16="http://schemas.microsoft.com/office/drawing/2014/main" id="{79F3832D-398E-F788-40E6-332EAEE55C9F}"/>
                  </a:ext>
                </a:extLst>
              </p:cNvPr>
              <p:cNvSpPr/>
              <p:nvPr/>
            </p:nvSpPr>
            <p:spPr>
              <a:xfrm>
                <a:off x="7932192" y="6765044"/>
                <a:ext cx="209809" cy="247173"/>
              </a:xfrm>
              <a:custGeom>
                <a:avLst/>
                <a:gdLst>
                  <a:gd name="connsiteX0" fmla="*/ 104952 w 209809"/>
                  <a:gd name="connsiteY0" fmla="*/ 0 h 247173"/>
                  <a:gd name="connsiteX1" fmla="*/ 28658 w 209809"/>
                  <a:gd name="connsiteY1" fmla="*/ 32671 h 247173"/>
                  <a:gd name="connsiteX2" fmla="*/ 0 w 209809"/>
                  <a:gd name="connsiteY2" fmla="*/ 123349 h 247173"/>
                  <a:gd name="connsiteX3" fmla="*/ 9205 w 209809"/>
                  <a:gd name="connsiteY3" fmla="*/ 183642 h 247173"/>
                  <a:gd name="connsiteX4" fmla="*/ 34636 w 209809"/>
                  <a:gd name="connsiteY4" fmla="*/ 222123 h 247173"/>
                  <a:gd name="connsiteX5" fmla="*/ 69557 w 209809"/>
                  <a:gd name="connsiteY5" fmla="*/ 241363 h 247173"/>
                  <a:gd name="connsiteX6" fmla="*/ 111405 w 209809"/>
                  <a:gd name="connsiteY6" fmla="*/ 247174 h 247173"/>
                  <a:gd name="connsiteX7" fmla="*/ 162932 w 209809"/>
                  <a:gd name="connsiteY7" fmla="*/ 238125 h 247173"/>
                  <a:gd name="connsiteX8" fmla="*/ 202882 w 209809"/>
                  <a:gd name="connsiteY8" fmla="*/ 209169 h 247173"/>
                  <a:gd name="connsiteX9" fmla="*/ 166348 w 209809"/>
                  <a:gd name="connsiteY9" fmla="*/ 173450 h 247173"/>
                  <a:gd name="connsiteX10" fmla="*/ 142055 w 209809"/>
                  <a:gd name="connsiteY10" fmla="*/ 190881 h 247173"/>
                  <a:gd name="connsiteX11" fmla="*/ 111784 w 209809"/>
                  <a:gd name="connsiteY11" fmla="*/ 196215 h 247173"/>
                  <a:gd name="connsiteX12" fmla="*/ 72973 w 209809"/>
                  <a:gd name="connsiteY12" fmla="*/ 181356 h 247173"/>
                  <a:gd name="connsiteX13" fmla="*/ 59118 w 209809"/>
                  <a:gd name="connsiteY13" fmla="*/ 142399 h 247173"/>
                  <a:gd name="connsiteX14" fmla="*/ 209809 w 209809"/>
                  <a:gd name="connsiteY14" fmla="*/ 142399 h 247173"/>
                  <a:gd name="connsiteX15" fmla="*/ 209809 w 209809"/>
                  <a:gd name="connsiteY15" fmla="*/ 116872 h 247173"/>
                  <a:gd name="connsiteX16" fmla="*/ 182100 w 209809"/>
                  <a:gd name="connsiteY16" fmla="*/ 32194 h 247173"/>
                  <a:gd name="connsiteX17" fmla="*/ 104952 w 209809"/>
                  <a:gd name="connsiteY17" fmla="*/ 0 h 247173"/>
                  <a:gd name="connsiteX18" fmla="*/ 59213 w 209809"/>
                  <a:gd name="connsiteY18" fmla="*/ 101155 h 247173"/>
                  <a:gd name="connsiteX19" fmla="*/ 64717 w 209809"/>
                  <a:gd name="connsiteY19" fmla="*/ 75152 h 247173"/>
                  <a:gd name="connsiteX20" fmla="*/ 104952 w 209809"/>
                  <a:gd name="connsiteY20" fmla="*/ 50101 h 247173"/>
                  <a:gd name="connsiteX21" fmla="*/ 145187 w 209809"/>
                  <a:gd name="connsiteY21" fmla="*/ 75152 h 247173"/>
                  <a:gd name="connsiteX22" fmla="*/ 150691 w 209809"/>
                  <a:gd name="connsiteY22" fmla="*/ 101155 h 247173"/>
                  <a:gd name="connsiteX23" fmla="*/ 59213 w 209809"/>
                  <a:gd name="connsiteY23" fmla="*/ 101155 h 24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9809" h="247173">
                    <a:moveTo>
                      <a:pt x="104952" y="0"/>
                    </a:moveTo>
                    <a:cubicBezTo>
                      <a:pt x="73163" y="0"/>
                      <a:pt x="47826" y="10858"/>
                      <a:pt x="28658" y="32671"/>
                    </a:cubicBezTo>
                    <a:cubicBezTo>
                      <a:pt x="9584" y="54483"/>
                      <a:pt x="0" y="84677"/>
                      <a:pt x="0" y="123349"/>
                    </a:cubicBezTo>
                    <a:cubicBezTo>
                      <a:pt x="0" y="146875"/>
                      <a:pt x="3037" y="166973"/>
                      <a:pt x="9205" y="183642"/>
                    </a:cubicBezTo>
                    <a:cubicBezTo>
                      <a:pt x="15373" y="200311"/>
                      <a:pt x="23818" y="213169"/>
                      <a:pt x="34636" y="222123"/>
                    </a:cubicBezTo>
                    <a:cubicBezTo>
                      <a:pt x="45454" y="231076"/>
                      <a:pt x="57031" y="237458"/>
                      <a:pt x="69557" y="241363"/>
                    </a:cubicBezTo>
                    <a:cubicBezTo>
                      <a:pt x="81988" y="245269"/>
                      <a:pt x="95937" y="247174"/>
                      <a:pt x="111405" y="247174"/>
                    </a:cubicBezTo>
                    <a:cubicBezTo>
                      <a:pt x="131997" y="247174"/>
                      <a:pt x="149267" y="244126"/>
                      <a:pt x="162932" y="238125"/>
                    </a:cubicBezTo>
                    <a:cubicBezTo>
                      <a:pt x="176596" y="232124"/>
                      <a:pt x="189976" y="222409"/>
                      <a:pt x="202882" y="209169"/>
                    </a:cubicBezTo>
                    <a:lnTo>
                      <a:pt x="166348" y="173450"/>
                    </a:lnTo>
                    <a:cubicBezTo>
                      <a:pt x="157997" y="181546"/>
                      <a:pt x="149931" y="187261"/>
                      <a:pt x="142055" y="190881"/>
                    </a:cubicBezTo>
                    <a:cubicBezTo>
                      <a:pt x="134179" y="194405"/>
                      <a:pt x="124120" y="196215"/>
                      <a:pt x="111784" y="196215"/>
                    </a:cubicBezTo>
                    <a:cubicBezTo>
                      <a:pt x="95178" y="196215"/>
                      <a:pt x="82178" y="191262"/>
                      <a:pt x="72973" y="181356"/>
                    </a:cubicBezTo>
                    <a:cubicBezTo>
                      <a:pt x="63768" y="171450"/>
                      <a:pt x="59118" y="158496"/>
                      <a:pt x="59118" y="142399"/>
                    </a:cubicBezTo>
                    <a:lnTo>
                      <a:pt x="209809" y="142399"/>
                    </a:lnTo>
                    <a:lnTo>
                      <a:pt x="209809" y="116872"/>
                    </a:lnTo>
                    <a:cubicBezTo>
                      <a:pt x="209809" y="81915"/>
                      <a:pt x="200604" y="53721"/>
                      <a:pt x="182100" y="32194"/>
                    </a:cubicBezTo>
                    <a:cubicBezTo>
                      <a:pt x="163596" y="10668"/>
                      <a:pt x="137880" y="0"/>
                      <a:pt x="104952" y="0"/>
                    </a:cubicBezTo>
                    <a:close/>
                    <a:moveTo>
                      <a:pt x="59213" y="101155"/>
                    </a:moveTo>
                    <a:cubicBezTo>
                      <a:pt x="59498" y="90678"/>
                      <a:pt x="61396" y="82010"/>
                      <a:pt x="64717" y="75152"/>
                    </a:cubicBezTo>
                    <a:cubicBezTo>
                      <a:pt x="72119" y="58483"/>
                      <a:pt x="85499" y="50101"/>
                      <a:pt x="104952" y="50101"/>
                    </a:cubicBezTo>
                    <a:cubicBezTo>
                      <a:pt x="124405" y="50101"/>
                      <a:pt x="137785" y="58483"/>
                      <a:pt x="145187" y="75152"/>
                    </a:cubicBezTo>
                    <a:cubicBezTo>
                      <a:pt x="148603" y="81915"/>
                      <a:pt x="150406" y="90583"/>
                      <a:pt x="150691" y="101155"/>
                    </a:cubicBezTo>
                    <a:lnTo>
                      <a:pt x="59213" y="101155"/>
                    </a:lnTo>
                    <a:close/>
                  </a:path>
                </a:pathLst>
              </a:custGeom>
              <a:solidFill>
                <a:srgbClr val="262626"/>
              </a:solidFill>
              <a:ln w="0" cap="flat">
                <a:noFill/>
                <a:prstDash val="solid"/>
                <a:miter/>
              </a:ln>
            </p:spPr>
            <p:txBody>
              <a:bodyPr rtlCol="0" anchor="ctr"/>
              <a:lstStyle/>
              <a:p>
                <a:endParaRPr lang="pt-BR" dirty="0"/>
              </a:p>
            </p:txBody>
          </p:sp>
          <p:sp>
            <p:nvSpPr>
              <p:cNvPr id="49" name="Forma Livre 17">
                <a:extLst>
                  <a:ext uri="{FF2B5EF4-FFF2-40B4-BE49-F238E27FC236}">
                    <a16:creationId xmlns:a16="http://schemas.microsoft.com/office/drawing/2014/main" id="{B76D20BE-6573-D391-76E6-11E2122571ED}"/>
                  </a:ext>
                </a:extLst>
              </p:cNvPr>
              <p:cNvSpPr/>
              <p:nvPr/>
            </p:nvSpPr>
            <p:spPr>
              <a:xfrm>
                <a:off x="8174929" y="6765044"/>
                <a:ext cx="203735" cy="247268"/>
              </a:xfrm>
              <a:custGeom>
                <a:avLst/>
                <a:gdLst>
                  <a:gd name="connsiteX0" fmla="*/ 197947 w 203735"/>
                  <a:gd name="connsiteY0" fmla="*/ 67723 h 247268"/>
                  <a:gd name="connsiteX1" fmla="*/ 176502 w 203735"/>
                  <a:gd name="connsiteY1" fmla="*/ 29718 h 247268"/>
                  <a:gd name="connsiteX2" fmla="*/ 101631 w 203735"/>
                  <a:gd name="connsiteY2" fmla="*/ 0 h 247268"/>
                  <a:gd name="connsiteX3" fmla="*/ 27234 w 203735"/>
                  <a:gd name="connsiteY3" fmla="*/ 29718 h 247268"/>
                  <a:gd name="connsiteX4" fmla="*/ 5788 w 203735"/>
                  <a:gd name="connsiteY4" fmla="*/ 67723 h 247268"/>
                  <a:gd name="connsiteX5" fmla="*/ 0 w 203735"/>
                  <a:gd name="connsiteY5" fmla="*/ 123349 h 247268"/>
                  <a:gd name="connsiteX6" fmla="*/ 5788 w 203735"/>
                  <a:gd name="connsiteY6" fmla="*/ 179261 h 247268"/>
                  <a:gd name="connsiteX7" fmla="*/ 27234 w 203735"/>
                  <a:gd name="connsiteY7" fmla="*/ 217551 h 247268"/>
                  <a:gd name="connsiteX8" fmla="*/ 101631 w 203735"/>
                  <a:gd name="connsiteY8" fmla="*/ 247269 h 247268"/>
                  <a:gd name="connsiteX9" fmla="*/ 176502 w 203735"/>
                  <a:gd name="connsiteY9" fmla="*/ 217551 h 247268"/>
                  <a:gd name="connsiteX10" fmla="*/ 197947 w 203735"/>
                  <a:gd name="connsiteY10" fmla="*/ 179737 h 247268"/>
                  <a:gd name="connsiteX11" fmla="*/ 203736 w 203735"/>
                  <a:gd name="connsiteY11" fmla="*/ 123349 h 247268"/>
                  <a:gd name="connsiteX12" fmla="*/ 197947 w 203735"/>
                  <a:gd name="connsiteY12" fmla="*/ 67723 h 247268"/>
                  <a:gd name="connsiteX13" fmla="*/ 129814 w 203735"/>
                  <a:gd name="connsiteY13" fmla="*/ 182309 h 247268"/>
                  <a:gd name="connsiteX14" fmla="*/ 101631 w 203735"/>
                  <a:gd name="connsiteY14" fmla="*/ 192976 h 247268"/>
                  <a:gd name="connsiteX15" fmla="*/ 73922 w 203735"/>
                  <a:gd name="connsiteY15" fmla="*/ 182309 h 247268"/>
                  <a:gd name="connsiteX16" fmla="*/ 60067 w 203735"/>
                  <a:gd name="connsiteY16" fmla="*/ 123444 h 247268"/>
                  <a:gd name="connsiteX17" fmla="*/ 73922 w 203735"/>
                  <a:gd name="connsiteY17" fmla="*/ 64960 h 247268"/>
                  <a:gd name="connsiteX18" fmla="*/ 101631 w 203735"/>
                  <a:gd name="connsiteY18" fmla="*/ 54292 h 247268"/>
                  <a:gd name="connsiteX19" fmla="*/ 129814 w 203735"/>
                  <a:gd name="connsiteY19" fmla="*/ 64960 h 247268"/>
                  <a:gd name="connsiteX20" fmla="*/ 143668 w 203735"/>
                  <a:gd name="connsiteY20" fmla="*/ 123444 h 247268"/>
                  <a:gd name="connsiteX21" fmla="*/ 129814 w 203735"/>
                  <a:gd name="connsiteY21" fmla="*/ 182309 h 24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735" h="247268">
                    <a:moveTo>
                      <a:pt x="197947" y="67723"/>
                    </a:moveTo>
                    <a:cubicBezTo>
                      <a:pt x="194057" y="53530"/>
                      <a:pt x="186940" y="40862"/>
                      <a:pt x="176502" y="29718"/>
                    </a:cubicBezTo>
                    <a:cubicBezTo>
                      <a:pt x="157997" y="9906"/>
                      <a:pt x="133040" y="0"/>
                      <a:pt x="101631" y="0"/>
                    </a:cubicBezTo>
                    <a:cubicBezTo>
                      <a:pt x="70221" y="0"/>
                      <a:pt x="46308" y="9906"/>
                      <a:pt x="27234" y="29718"/>
                    </a:cubicBezTo>
                    <a:cubicBezTo>
                      <a:pt x="16796" y="40862"/>
                      <a:pt x="9584" y="53530"/>
                      <a:pt x="5788" y="67723"/>
                    </a:cubicBezTo>
                    <a:cubicBezTo>
                      <a:pt x="1898" y="81915"/>
                      <a:pt x="0" y="100489"/>
                      <a:pt x="0" y="123349"/>
                    </a:cubicBezTo>
                    <a:cubicBezTo>
                      <a:pt x="0" y="146209"/>
                      <a:pt x="1898" y="164878"/>
                      <a:pt x="5788" y="179261"/>
                    </a:cubicBezTo>
                    <a:cubicBezTo>
                      <a:pt x="9679" y="193643"/>
                      <a:pt x="16796" y="206407"/>
                      <a:pt x="27234" y="217551"/>
                    </a:cubicBezTo>
                    <a:cubicBezTo>
                      <a:pt x="46308" y="237363"/>
                      <a:pt x="71170" y="247269"/>
                      <a:pt x="101631" y="247269"/>
                    </a:cubicBezTo>
                    <a:cubicBezTo>
                      <a:pt x="132091" y="247269"/>
                      <a:pt x="157428" y="237363"/>
                      <a:pt x="176502" y="217551"/>
                    </a:cubicBezTo>
                    <a:cubicBezTo>
                      <a:pt x="186940" y="206692"/>
                      <a:pt x="194152" y="194119"/>
                      <a:pt x="197947" y="179737"/>
                    </a:cubicBezTo>
                    <a:cubicBezTo>
                      <a:pt x="201838" y="165354"/>
                      <a:pt x="203736" y="146590"/>
                      <a:pt x="203736" y="123349"/>
                    </a:cubicBezTo>
                    <a:cubicBezTo>
                      <a:pt x="203736" y="100108"/>
                      <a:pt x="201838" y="81915"/>
                      <a:pt x="197947" y="67723"/>
                    </a:cubicBezTo>
                    <a:close/>
                    <a:moveTo>
                      <a:pt x="129814" y="182309"/>
                    </a:moveTo>
                    <a:cubicBezTo>
                      <a:pt x="122697" y="189452"/>
                      <a:pt x="113303" y="192976"/>
                      <a:pt x="101631" y="192976"/>
                    </a:cubicBezTo>
                    <a:cubicBezTo>
                      <a:pt x="89959" y="192976"/>
                      <a:pt x="80944" y="189452"/>
                      <a:pt x="73922" y="182309"/>
                    </a:cubicBezTo>
                    <a:cubicBezTo>
                      <a:pt x="64717" y="173355"/>
                      <a:pt x="60067" y="153734"/>
                      <a:pt x="60067" y="123444"/>
                    </a:cubicBezTo>
                    <a:cubicBezTo>
                      <a:pt x="60067" y="93154"/>
                      <a:pt x="64717" y="74009"/>
                      <a:pt x="73922" y="64960"/>
                    </a:cubicBezTo>
                    <a:cubicBezTo>
                      <a:pt x="81039" y="57817"/>
                      <a:pt x="90243" y="54292"/>
                      <a:pt x="101631" y="54292"/>
                    </a:cubicBezTo>
                    <a:cubicBezTo>
                      <a:pt x="113018" y="54292"/>
                      <a:pt x="122697" y="57817"/>
                      <a:pt x="129814" y="64960"/>
                    </a:cubicBezTo>
                    <a:cubicBezTo>
                      <a:pt x="139019" y="73914"/>
                      <a:pt x="143668" y="93440"/>
                      <a:pt x="143668" y="123444"/>
                    </a:cubicBezTo>
                    <a:cubicBezTo>
                      <a:pt x="143668" y="153448"/>
                      <a:pt x="139019" y="173355"/>
                      <a:pt x="129814" y="182309"/>
                    </a:cubicBezTo>
                    <a:close/>
                  </a:path>
                </a:pathLst>
              </a:custGeom>
              <a:solidFill>
                <a:srgbClr val="262626"/>
              </a:solidFill>
              <a:ln w="0" cap="flat">
                <a:noFill/>
                <a:prstDash val="solid"/>
                <a:miter/>
              </a:ln>
            </p:spPr>
            <p:txBody>
              <a:bodyPr rtlCol="0" anchor="ctr"/>
              <a:lstStyle/>
              <a:p>
                <a:endParaRPr lang="pt-BR"/>
              </a:p>
            </p:txBody>
          </p:sp>
        </p:grpSp>
        <p:grpSp>
          <p:nvGrpSpPr>
            <p:cNvPr id="35" name="Gráfico 7">
              <a:extLst>
                <a:ext uri="{FF2B5EF4-FFF2-40B4-BE49-F238E27FC236}">
                  <a16:creationId xmlns:a16="http://schemas.microsoft.com/office/drawing/2014/main" id="{A3A0B50E-5545-9E2E-9735-D14B3BEF9FC1}"/>
                </a:ext>
              </a:extLst>
            </p:cNvPr>
            <p:cNvGrpSpPr/>
            <p:nvPr/>
          </p:nvGrpSpPr>
          <p:grpSpPr>
            <a:xfrm>
              <a:off x="6685105" y="6026095"/>
              <a:ext cx="1679610" cy="609695"/>
              <a:chOff x="6685105" y="6026095"/>
              <a:chExt cx="1679610" cy="609695"/>
            </a:xfrm>
            <a:solidFill>
              <a:srgbClr val="DB4937"/>
            </a:solidFill>
          </p:grpSpPr>
          <p:sp>
            <p:nvSpPr>
              <p:cNvPr id="36" name="Forma Livre 19">
                <a:extLst>
                  <a:ext uri="{FF2B5EF4-FFF2-40B4-BE49-F238E27FC236}">
                    <a16:creationId xmlns:a16="http://schemas.microsoft.com/office/drawing/2014/main" id="{65AB589B-C80E-C2DE-E536-B43582DA88E7}"/>
                  </a:ext>
                </a:extLst>
              </p:cNvPr>
              <p:cNvSpPr/>
              <p:nvPr/>
            </p:nvSpPr>
            <p:spPr>
              <a:xfrm>
                <a:off x="7776377" y="6297557"/>
                <a:ext cx="332126" cy="338137"/>
              </a:xfrm>
              <a:custGeom>
                <a:avLst/>
                <a:gdLst>
                  <a:gd name="connsiteX0" fmla="*/ 283826 w 332126"/>
                  <a:gd name="connsiteY0" fmla="*/ 49435 h 338137"/>
                  <a:gd name="connsiteX1" fmla="*/ 165684 w 332126"/>
                  <a:gd name="connsiteY1" fmla="*/ 0 h 338137"/>
                  <a:gd name="connsiteX2" fmla="*/ 49060 w 332126"/>
                  <a:gd name="connsiteY2" fmla="*/ 49435 h 338137"/>
                  <a:gd name="connsiteX3" fmla="*/ 0 w 332126"/>
                  <a:gd name="connsiteY3" fmla="*/ 169069 h 338137"/>
                  <a:gd name="connsiteX4" fmla="*/ 49060 w 332126"/>
                  <a:gd name="connsiteY4" fmla="*/ 287941 h 338137"/>
                  <a:gd name="connsiteX5" fmla="*/ 165684 w 332126"/>
                  <a:gd name="connsiteY5" fmla="*/ 338138 h 338137"/>
                  <a:gd name="connsiteX6" fmla="*/ 283826 w 332126"/>
                  <a:gd name="connsiteY6" fmla="*/ 287941 h 338137"/>
                  <a:gd name="connsiteX7" fmla="*/ 332126 w 332126"/>
                  <a:gd name="connsiteY7" fmla="*/ 169069 h 338137"/>
                  <a:gd name="connsiteX8" fmla="*/ 283826 w 332126"/>
                  <a:gd name="connsiteY8" fmla="*/ 49435 h 338137"/>
                  <a:gd name="connsiteX9" fmla="*/ 227744 w 332126"/>
                  <a:gd name="connsiteY9" fmla="*/ 231648 h 338137"/>
                  <a:gd name="connsiteX10" fmla="*/ 165684 w 332126"/>
                  <a:gd name="connsiteY10" fmla="*/ 257842 h 338137"/>
                  <a:gd name="connsiteX11" fmla="*/ 104288 w 332126"/>
                  <a:gd name="connsiteY11" fmla="*/ 231648 h 338137"/>
                  <a:gd name="connsiteX12" fmla="*/ 78192 w 332126"/>
                  <a:gd name="connsiteY12" fmla="*/ 169164 h 338137"/>
                  <a:gd name="connsiteX13" fmla="*/ 104288 w 332126"/>
                  <a:gd name="connsiteY13" fmla="*/ 105918 h 338137"/>
                  <a:gd name="connsiteX14" fmla="*/ 165684 w 332126"/>
                  <a:gd name="connsiteY14" fmla="*/ 80391 h 338137"/>
                  <a:gd name="connsiteX15" fmla="*/ 228598 w 332126"/>
                  <a:gd name="connsiteY15" fmla="*/ 105918 h 338137"/>
                  <a:gd name="connsiteX16" fmla="*/ 253934 w 332126"/>
                  <a:gd name="connsiteY16" fmla="*/ 169164 h 338137"/>
                  <a:gd name="connsiteX17" fmla="*/ 227744 w 332126"/>
                  <a:gd name="connsiteY17" fmla="*/ 231648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126" h="338137">
                    <a:moveTo>
                      <a:pt x="283826" y="49435"/>
                    </a:moveTo>
                    <a:cubicBezTo>
                      <a:pt x="250803" y="16288"/>
                      <a:pt x="210948" y="0"/>
                      <a:pt x="165684" y="0"/>
                    </a:cubicBezTo>
                    <a:cubicBezTo>
                      <a:pt x="120420" y="0"/>
                      <a:pt x="81324" y="16288"/>
                      <a:pt x="49060" y="49435"/>
                    </a:cubicBezTo>
                    <a:cubicBezTo>
                      <a:pt x="16037" y="82677"/>
                      <a:pt x="0" y="122777"/>
                      <a:pt x="0" y="169069"/>
                    </a:cubicBezTo>
                    <a:cubicBezTo>
                      <a:pt x="0" y="215360"/>
                      <a:pt x="16037" y="255461"/>
                      <a:pt x="49060" y="287941"/>
                    </a:cubicBezTo>
                    <a:cubicBezTo>
                      <a:pt x="81229" y="321183"/>
                      <a:pt x="120420" y="338138"/>
                      <a:pt x="165684" y="338138"/>
                    </a:cubicBezTo>
                    <a:cubicBezTo>
                      <a:pt x="210948" y="338138"/>
                      <a:pt x="250803" y="321183"/>
                      <a:pt x="283826" y="287941"/>
                    </a:cubicBezTo>
                    <a:cubicBezTo>
                      <a:pt x="315995" y="255556"/>
                      <a:pt x="332126" y="215360"/>
                      <a:pt x="332126" y="169069"/>
                    </a:cubicBezTo>
                    <a:cubicBezTo>
                      <a:pt x="332126" y="122777"/>
                      <a:pt x="315995" y="82677"/>
                      <a:pt x="283826" y="49435"/>
                    </a:cubicBezTo>
                    <a:moveTo>
                      <a:pt x="227744" y="231648"/>
                    </a:moveTo>
                    <a:cubicBezTo>
                      <a:pt x="210853" y="249460"/>
                      <a:pt x="190261" y="257842"/>
                      <a:pt x="165684" y="257842"/>
                    </a:cubicBezTo>
                    <a:cubicBezTo>
                      <a:pt x="141106" y="257842"/>
                      <a:pt x="121179" y="249460"/>
                      <a:pt x="104288" y="231648"/>
                    </a:cubicBezTo>
                    <a:cubicBezTo>
                      <a:pt x="87397" y="213931"/>
                      <a:pt x="78192" y="192976"/>
                      <a:pt x="78192" y="169164"/>
                    </a:cubicBezTo>
                    <a:cubicBezTo>
                      <a:pt x="78192" y="143732"/>
                      <a:pt x="87397" y="122873"/>
                      <a:pt x="104288" y="105918"/>
                    </a:cubicBezTo>
                    <a:cubicBezTo>
                      <a:pt x="121179" y="88201"/>
                      <a:pt x="141865" y="79629"/>
                      <a:pt x="165684" y="80391"/>
                    </a:cubicBezTo>
                    <a:cubicBezTo>
                      <a:pt x="190261" y="79629"/>
                      <a:pt x="210948" y="88106"/>
                      <a:pt x="228598" y="105918"/>
                    </a:cubicBezTo>
                    <a:cubicBezTo>
                      <a:pt x="244730" y="122873"/>
                      <a:pt x="253175" y="143732"/>
                      <a:pt x="253934" y="169164"/>
                    </a:cubicBezTo>
                    <a:cubicBezTo>
                      <a:pt x="253080" y="193072"/>
                      <a:pt x="244730" y="213931"/>
                      <a:pt x="227744" y="231648"/>
                    </a:cubicBezTo>
                  </a:path>
                </a:pathLst>
              </a:custGeom>
              <a:solidFill>
                <a:schemeClr val="bg1"/>
              </a:solidFill>
              <a:ln w="0" cap="flat">
                <a:noFill/>
                <a:prstDash val="solid"/>
                <a:miter/>
              </a:ln>
            </p:spPr>
            <p:txBody>
              <a:bodyPr rtlCol="0" anchor="ctr"/>
              <a:lstStyle/>
              <a:p>
                <a:endParaRPr lang="pt-BR"/>
              </a:p>
            </p:txBody>
          </p:sp>
          <p:sp>
            <p:nvSpPr>
              <p:cNvPr id="37" name="Forma Livre 20">
                <a:extLst>
                  <a:ext uri="{FF2B5EF4-FFF2-40B4-BE49-F238E27FC236}">
                    <a16:creationId xmlns:a16="http://schemas.microsoft.com/office/drawing/2014/main" id="{71C14054-44A4-22DB-4E9E-4E117E4457C5}"/>
                  </a:ext>
                </a:extLst>
              </p:cNvPr>
              <p:cNvSpPr/>
              <p:nvPr/>
            </p:nvSpPr>
            <p:spPr>
              <a:xfrm>
                <a:off x="6685105" y="6216661"/>
                <a:ext cx="403296" cy="414270"/>
              </a:xfrm>
              <a:custGeom>
                <a:avLst/>
                <a:gdLst>
                  <a:gd name="connsiteX0" fmla="*/ 205823 w 403296"/>
                  <a:gd name="connsiteY0" fmla="*/ 28 h 414270"/>
                  <a:gd name="connsiteX1" fmla="*/ 60637 w 403296"/>
                  <a:gd name="connsiteY1" fmla="*/ 60607 h 414270"/>
                  <a:gd name="connsiteX2" fmla="*/ 0 w 403296"/>
                  <a:gd name="connsiteY2" fmla="*/ 207102 h 414270"/>
                  <a:gd name="connsiteX3" fmla="*/ 60637 w 403296"/>
                  <a:gd name="connsiteY3" fmla="*/ 354358 h 414270"/>
                  <a:gd name="connsiteX4" fmla="*/ 205823 w 403296"/>
                  <a:gd name="connsiteY4" fmla="*/ 414271 h 414270"/>
                  <a:gd name="connsiteX5" fmla="*/ 331083 w 403296"/>
                  <a:gd name="connsiteY5" fmla="*/ 372075 h 414270"/>
                  <a:gd name="connsiteX6" fmla="*/ 403296 w 403296"/>
                  <a:gd name="connsiteY6" fmla="*/ 262347 h 414270"/>
                  <a:gd name="connsiteX7" fmla="*/ 319506 w 403296"/>
                  <a:gd name="connsiteY7" fmla="*/ 262347 h 414270"/>
                  <a:gd name="connsiteX8" fmla="*/ 274242 w 403296"/>
                  <a:gd name="connsiteY8" fmla="*/ 315306 h 414270"/>
                  <a:gd name="connsiteX9" fmla="*/ 205823 w 403296"/>
                  <a:gd name="connsiteY9" fmla="*/ 335308 h 414270"/>
                  <a:gd name="connsiteX10" fmla="*/ 115960 w 403296"/>
                  <a:gd name="connsiteY10" fmla="*/ 297685 h 414270"/>
                  <a:gd name="connsiteX11" fmla="*/ 79141 w 403296"/>
                  <a:gd name="connsiteY11" fmla="*/ 207197 h 414270"/>
                  <a:gd name="connsiteX12" fmla="*/ 115960 w 403296"/>
                  <a:gd name="connsiteY12" fmla="*/ 116710 h 414270"/>
                  <a:gd name="connsiteX13" fmla="*/ 205823 w 403296"/>
                  <a:gd name="connsiteY13" fmla="*/ 79086 h 414270"/>
                  <a:gd name="connsiteX14" fmla="*/ 274242 w 403296"/>
                  <a:gd name="connsiteY14" fmla="*/ 99755 h 414270"/>
                  <a:gd name="connsiteX15" fmla="*/ 319506 w 403296"/>
                  <a:gd name="connsiteY15" fmla="*/ 152714 h 414270"/>
                  <a:gd name="connsiteX16" fmla="*/ 403296 w 403296"/>
                  <a:gd name="connsiteY16" fmla="*/ 152714 h 414270"/>
                  <a:gd name="connsiteX17" fmla="*/ 331083 w 403296"/>
                  <a:gd name="connsiteY17" fmla="*/ 42986 h 414270"/>
                  <a:gd name="connsiteX18" fmla="*/ 205823 w 403296"/>
                  <a:gd name="connsiteY18" fmla="*/ 28 h 4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3296" h="414270">
                    <a:moveTo>
                      <a:pt x="205823" y="28"/>
                    </a:moveTo>
                    <a:cubicBezTo>
                      <a:pt x="148223" y="-734"/>
                      <a:pt x="100492" y="19174"/>
                      <a:pt x="60637" y="60607"/>
                    </a:cubicBezTo>
                    <a:cubicBezTo>
                      <a:pt x="19928" y="101279"/>
                      <a:pt x="0" y="149571"/>
                      <a:pt x="0" y="207102"/>
                    </a:cubicBezTo>
                    <a:cubicBezTo>
                      <a:pt x="0" y="264633"/>
                      <a:pt x="19928" y="313782"/>
                      <a:pt x="60637" y="354358"/>
                    </a:cubicBezTo>
                    <a:cubicBezTo>
                      <a:pt x="100587" y="394173"/>
                      <a:pt x="148223" y="414271"/>
                      <a:pt x="205823" y="414271"/>
                    </a:cubicBezTo>
                    <a:cubicBezTo>
                      <a:pt x="251942" y="414271"/>
                      <a:pt x="294264" y="400459"/>
                      <a:pt x="331083" y="372075"/>
                    </a:cubicBezTo>
                    <a:cubicBezTo>
                      <a:pt x="367237" y="342928"/>
                      <a:pt x="391055" y="306924"/>
                      <a:pt x="403296" y="262347"/>
                    </a:cubicBezTo>
                    <a:lnTo>
                      <a:pt x="319506" y="262347"/>
                    </a:lnTo>
                    <a:cubicBezTo>
                      <a:pt x="308688" y="283873"/>
                      <a:pt x="293410" y="301399"/>
                      <a:pt x="274242" y="315306"/>
                    </a:cubicBezTo>
                    <a:cubicBezTo>
                      <a:pt x="252796" y="328355"/>
                      <a:pt x="230496" y="335308"/>
                      <a:pt x="205823" y="335308"/>
                    </a:cubicBezTo>
                    <a:cubicBezTo>
                      <a:pt x="170523" y="335308"/>
                      <a:pt x="140537" y="322259"/>
                      <a:pt x="115960" y="297685"/>
                    </a:cubicBezTo>
                    <a:cubicBezTo>
                      <a:pt x="90623" y="272443"/>
                      <a:pt x="78382" y="242535"/>
                      <a:pt x="79141" y="207197"/>
                    </a:cubicBezTo>
                    <a:cubicBezTo>
                      <a:pt x="78382" y="171955"/>
                      <a:pt x="90718" y="141951"/>
                      <a:pt x="115960" y="116710"/>
                    </a:cubicBezTo>
                    <a:cubicBezTo>
                      <a:pt x="140537" y="92135"/>
                      <a:pt x="170523" y="79086"/>
                      <a:pt x="205823" y="79086"/>
                    </a:cubicBezTo>
                    <a:cubicBezTo>
                      <a:pt x="230401" y="79086"/>
                      <a:pt x="252701" y="85944"/>
                      <a:pt x="274242" y="99755"/>
                    </a:cubicBezTo>
                    <a:cubicBezTo>
                      <a:pt x="293505" y="112804"/>
                      <a:pt x="308878" y="131188"/>
                      <a:pt x="319506" y="152714"/>
                    </a:cubicBezTo>
                    <a:lnTo>
                      <a:pt x="403296" y="152714"/>
                    </a:lnTo>
                    <a:cubicBezTo>
                      <a:pt x="391055" y="108232"/>
                      <a:pt x="367142" y="71371"/>
                      <a:pt x="331083" y="42986"/>
                    </a:cubicBezTo>
                    <a:cubicBezTo>
                      <a:pt x="294264" y="13840"/>
                      <a:pt x="251942" y="-734"/>
                      <a:pt x="205823" y="28"/>
                    </a:cubicBezTo>
                  </a:path>
                </a:pathLst>
              </a:custGeom>
              <a:solidFill>
                <a:schemeClr val="bg1"/>
              </a:solidFill>
              <a:ln w="0" cap="flat">
                <a:noFill/>
                <a:prstDash val="solid"/>
                <a:miter/>
              </a:ln>
            </p:spPr>
            <p:txBody>
              <a:bodyPr rtlCol="0" anchor="ctr"/>
              <a:lstStyle/>
              <a:p>
                <a:endParaRPr lang="pt-BR"/>
              </a:p>
            </p:txBody>
          </p:sp>
          <p:sp>
            <p:nvSpPr>
              <p:cNvPr id="38" name="Forma Livre 21">
                <a:extLst>
                  <a:ext uri="{FF2B5EF4-FFF2-40B4-BE49-F238E27FC236}">
                    <a16:creationId xmlns:a16="http://schemas.microsoft.com/office/drawing/2014/main" id="{C90D463A-B58E-C647-85F8-BB38B03681CA}"/>
                  </a:ext>
                </a:extLst>
              </p:cNvPr>
              <p:cNvSpPr/>
              <p:nvPr/>
            </p:nvSpPr>
            <p:spPr>
              <a:xfrm>
                <a:off x="7254326" y="6297392"/>
                <a:ext cx="275233" cy="338207"/>
              </a:xfrm>
              <a:custGeom>
                <a:avLst/>
                <a:gdLst>
                  <a:gd name="connsiteX0" fmla="*/ 142288 w 275233"/>
                  <a:gd name="connsiteY0" fmla="*/ 260 h 338207"/>
                  <a:gd name="connsiteX1" fmla="*/ 29271 w 275233"/>
                  <a:gd name="connsiteY1" fmla="*/ 42932 h 338207"/>
                  <a:gd name="connsiteX2" fmla="*/ 6211 w 275233"/>
                  <a:gd name="connsiteY2" fmla="*/ 113513 h 338207"/>
                  <a:gd name="connsiteX3" fmla="*/ 86206 w 275233"/>
                  <a:gd name="connsiteY3" fmla="*/ 113513 h 338207"/>
                  <a:gd name="connsiteX4" fmla="*/ 97689 w 275233"/>
                  <a:gd name="connsiteY4" fmla="*/ 83985 h 338207"/>
                  <a:gd name="connsiteX5" fmla="*/ 140011 w 275233"/>
                  <a:gd name="connsiteY5" fmla="*/ 68459 h 338207"/>
                  <a:gd name="connsiteX6" fmla="*/ 179107 w 275233"/>
                  <a:gd name="connsiteY6" fmla="*/ 76174 h 338207"/>
                  <a:gd name="connsiteX7" fmla="*/ 192961 w 275233"/>
                  <a:gd name="connsiteY7" fmla="*/ 103321 h 338207"/>
                  <a:gd name="connsiteX8" fmla="*/ 174552 w 275233"/>
                  <a:gd name="connsiteY8" fmla="*/ 128086 h 338207"/>
                  <a:gd name="connsiteX9" fmla="*/ 112966 w 275233"/>
                  <a:gd name="connsiteY9" fmla="*/ 138087 h 338207"/>
                  <a:gd name="connsiteX10" fmla="*/ 43789 w 275233"/>
                  <a:gd name="connsiteY10" fmla="*/ 159137 h 338207"/>
                  <a:gd name="connsiteX11" fmla="*/ 43 w 275233"/>
                  <a:gd name="connsiteY11" fmla="*/ 246767 h 338207"/>
                  <a:gd name="connsiteX12" fmla="*/ 26898 w 275233"/>
                  <a:gd name="connsiteY12" fmla="*/ 315728 h 338207"/>
                  <a:gd name="connsiteX13" fmla="*/ 92280 w 275233"/>
                  <a:gd name="connsiteY13" fmla="*/ 338207 h 338207"/>
                  <a:gd name="connsiteX14" fmla="*/ 195239 w 275233"/>
                  <a:gd name="connsiteY14" fmla="*/ 304870 h 338207"/>
                  <a:gd name="connsiteX15" fmla="*/ 195239 w 275233"/>
                  <a:gd name="connsiteY15" fmla="*/ 338207 h 338207"/>
                  <a:gd name="connsiteX16" fmla="*/ 275234 w 275233"/>
                  <a:gd name="connsiteY16" fmla="*/ 338207 h 338207"/>
                  <a:gd name="connsiteX17" fmla="*/ 275234 w 275233"/>
                  <a:gd name="connsiteY17" fmla="*/ 100844 h 338207"/>
                  <a:gd name="connsiteX18" fmla="*/ 235189 w 275233"/>
                  <a:gd name="connsiteY18" fmla="*/ 21025 h 338207"/>
                  <a:gd name="connsiteX19" fmla="*/ 142194 w 275233"/>
                  <a:gd name="connsiteY19" fmla="*/ 70 h 338207"/>
                  <a:gd name="connsiteX20" fmla="*/ 176165 w 275233"/>
                  <a:gd name="connsiteY20" fmla="*/ 182474 h 338207"/>
                  <a:gd name="connsiteX21" fmla="*/ 191443 w 275233"/>
                  <a:gd name="connsiteY21" fmla="*/ 173996 h 338207"/>
                  <a:gd name="connsiteX22" fmla="*/ 191443 w 275233"/>
                  <a:gd name="connsiteY22" fmla="*/ 206477 h 338207"/>
                  <a:gd name="connsiteX23" fmla="*/ 169238 w 275233"/>
                  <a:gd name="connsiteY23" fmla="*/ 264579 h 338207"/>
                  <a:gd name="connsiteX24" fmla="*/ 119229 w 275233"/>
                  <a:gd name="connsiteY24" fmla="*/ 280867 h 338207"/>
                  <a:gd name="connsiteX25" fmla="*/ 90856 w 275233"/>
                  <a:gd name="connsiteY25" fmla="*/ 271628 h 338207"/>
                  <a:gd name="connsiteX26" fmla="*/ 79374 w 275233"/>
                  <a:gd name="connsiteY26" fmla="*/ 239814 h 338207"/>
                  <a:gd name="connsiteX27" fmla="*/ 98637 w 275233"/>
                  <a:gd name="connsiteY27" fmla="*/ 203333 h 338207"/>
                  <a:gd name="connsiteX28" fmla="*/ 136310 w 275233"/>
                  <a:gd name="connsiteY28" fmla="*/ 192475 h 338207"/>
                  <a:gd name="connsiteX29" fmla="*/ 176260 w 275233"/>
                  <a:gd name="connsiteY29" fmla="*/ 182378 h 338207"/>
                  <a:gd name="connsiteX30" fmla="*/ 176260 w 275233"/>
                  <a:gd name="connsiteY30" fmla="*/ 182378 h 3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5233" h="338207">
                    <a:moveTo>
                      <a:pt x="142288" y="260"/>
                    </a:moveTo>
                    <a:cubicBezTo>
                      <a:pt x="88484" y="-502"/>
                      <a:pt x="50811" y="14167"/>
                      <a:pt x="29271" y="42932"/>
                    </a:cubicBezTo>
                    <a:cubicBezTo>
                      <a:pt x="15511" y="60744"/>
                      <a:pt x="8584" y="84080"/>
                      <a:pt x="6211" y="113513"/>
                    </a:cubicBezTo>
                    <a:lnTo>
                      <a:pt x="86206" y="113513"/>
                    </a:lnTo>
                    <a:cubicBezTo>
                      <a:pt x="87725" y="99606"/>
                      <a:pt x="92375" y="90271"/>
                      <a:pt x="97689" y="83985"/>
                    </a:cubicBezTo>
                    <a:cubicBezTo>
                      <a:pt x="106134" y="73031"/>
                      <a:pt x="119894" y="67602"/>
                      <a:pt x="140011" y="68459"/>
                    </a:cubicBezTo>
                    <a:cubicBezTo>
                      <a:pt x="156902" y="67602"/>
                      <a:pt x="169997" y="70745"/>
                      <a:pt x="179107" y="76174"/>
                    </a:cubicBezTo>
                    <a:cubicBezTo>
                      <a:pt x="188312" y="80842"/>
                      <a:pt x="192107" y="90176"/>
                      <a:pt x="192961" y="103321"/>
                    </a:cubicBezTo>
                    <a:cubicBezTo>
                      <a:pt x="192961" y="114084"/>
                      <a:pt x="186793" y="122752"/>
                      <a:pt x="174552" y="128086"/>
                    </a:cubicBezTo>
                    <a:lnTo>
                      <a:pt x="112966" y="138087"/>
                    </a:lnTo>
                    <a:cubicBezTo>
                      <a:pt x="84593" y="141992"/>
                      <a:pt x="61534" y="148945"/>
                      <a:pt x="43789" y="159137"/>
                    </a:cubicBezTo>
                    <a:cubicBezTo>
                      <a:pt x="13803" y="176949"/>
                      <a:pt x="-716" y="205619"/>
                      <a:pt x="43" y="246767"/>
                    </a:cubicBezTo>
                    <a:cubicBezTo>
                      <a:pt x="-716" y="275342"/>
                      <a:pt x="8489" y="298679"/>
                      <a:pt x="26898" y="315728"/>
                    </a:cubicBezTo>
                    <a:cubicBezTo>
                      <a:pt x="43030" y="329730"/>
                      <a:pt x="65330" y="337445"/>
                      <a:pt x="92280" y="338207"/>
                    </a:cubicBezTo>
                    <a:cubicBezTo>
                      <a:pt x="136025" y="337445"/>
                      <a:pt x="170567" y="326587"/>
                      <a:pt x="195239" y="304870"/>
                    </a:cubicBezTo>
                    <a:lnTo>
                      <a:pt x="195239" y="338207"/>
                    </a:lnTo>
                    <a:lnTo>
                      <a:pt x="275234" y="338207"/>
                    </a:lnTo>
                    <a:lnTo>
                      <a:pt x="275234" y="100844"/>
                    </a:lnTo>
                    <a:cubicBezTo>
                      <a:pt x="275234" y="62078"/>
                      <a:pt x="261285" y="34931"/>
                      <a:pt x="235189" y="21025"/>
                    </a:cubicBezTo>
                    <a:cubicBezTo>
                      <a:pt x="207480" y="6261"/>
                      <a:pt x="176735" y="-788"/>
                      <a:pt x="142194" y="70"/>
                    </a:cubicBezTo>
                    <a:moveTo>
                      <a:pt x="176165" y="182474"/>
                    </a:moveTo>
                    <a:lnTo>
                      <a:pt x="191443" y="173996"/>
                    </a:lnTo>
                    <a:lnTo>
                      <a:pt x="191443" y="206477"/>
                    </a:lnTo>
                    <a:cubicBezTo>
                      <a:pt x="191443" y="234290"/>
                      <a:pt x="183757" y="253720"/>
                      <a:pt x="169238" y="264579"/>
                    </a:cubicBezTo>
                    <a:cubicBezTo>
                      <a:pt x="153865" y="275438"/>
                      <a:pt x="137734" y="280867"/>
                      <a:pt x="119229" y="280867"/>
                    </a:cubicBezTo>
                    <a:cubicBezTo>
                      <a:pt x="107747" y="280867"/>
                      <a:pt x="98543" y="277724"/>
                      <a:pt x="90856" y="271628"/>
                    </a:cubicBezTo>
                    <a:cubicBezTo>
                      <a:pt x="83170" y="264579"/>
                      <a:pt x="79374" y="254578"/>
                      <a:pt x="79374" y="239814"/>
                    </a:cubicBezTo>
                    <a:cubicBezTo>
                      <a:pt x="79374" y="223526"/>
                      <a:pt x="85542" y="211906"/>
                      <a:pt x="98637" y="203333"/>
                    </a:cubicBezTo>
                    <a:cubicBezTo>
                      <a:pt x="106324" y="198666"/>
                      <a:pt x="119324" y="194856"/>
                      <a:pt x="136310" y="192475"/>
                    </a:cubicBezTo>
                    <a:lnTo>
                      <a:pt x="176260" y="182378"/>
                    </a:lnTo>
                    <a:lnTo>
                      <a:pt x="176260" y="182378"/>
                    </a:lnTo>
                    <a:close/>
                  </a:path>
                </a:pathLst>
              </a:custGeom>
              <a:solidFill>
                <a:schemeClr val="bg1"/>
              </a:solidFill>
              <a:ln w="0" cap="flat">
                <a:noFill/>
                <a:prstDash val="solid"/>
                <a:miter/>
              </a:ln>
            </p:spPr>
            <p:txBody>
              <a:bodyPr rtlCol="0" anchor="ctr"/>
              <a:lstStyle/>
              <a:p>
                <a:endParaRPr lang="pt-BR"/>
              </a:p>
            </p:txBody>
          </p:sp>
          <p:sp>
            <p:nvSpPr>
              <p:cNvPr id="39" name="Forma Livre 22">
                <a:extLst>
                  <a:ext uri="{FF2B5EF4-FFF2-40B4-BE49-F238E27FC236}">
                    <a16:creationId xmlns:a16="http://schemas.microsoft.com/office/drawing/2014/main" id="{F589CBD7-C5E0-7FF1-04C9-4552BE5028FD}"/>
                  </a:ext>
                </a:extLst>
              </p:cNvPr>
              <p:cNvSpPr/>
              <p:nvPr/>
            </p:nvSpPr>
            <p:spPr>
              <a:xfrm>
                <a:off x="7126358" y="6216595"/>
                <a:ext cx="80659" cy="419100"/>
              </a:xfrm>
              <a:custGeom>
                <a:avLst/>
                <a:gdLst>
                  <a:gd name="connsiteX0" fmla="*/ 0 w 80659"/>
                  <a:gd name="connsiteY0" fmla="*/ 0 h 419100"/>
                  <a:gd name="connsiteX1" fmla="*/ 80659 w 80659"/>
                  <a:gd name="connsiteY1" fmla="*/ 0 h 419100"/>
                  <a:gd name="connsiteX2" fmla="*/ 80659 w 80659"/>
                  <a:gd name="connsiteY2" fmla="*/ 419100 h 419100"/>
                  <a:gd name="connsiteX3" fmla="*/ 0 w 80659"/>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80659" h="419100">
                    <a:moveTo>
                      <a:pt x="0" y="0"/>
                    </a:moveTo>
                    <a:lnTo>
                      <a:pt x="80659" y="0"/>
                    </a:lnTo>
                    <a:lnTo>
                      <a:pt x="80659" y="419100"/>
                    </a:lnTo>
                    <a:lnTo>
                      <a:pt x="0" y="419100"/>
                    </a:lnTo>
                    <a:close/>
                  </a:path>
                </a:pathLst>
              </a:custGeom>
              <a:solidFill>
                <a:schemeClr val="bg1"/>
              </a:solidFill>
              <a:ln w="0" cap="flat">
                <a:noFill/>
                <a:prstDash val="solid"/>
                <a:miter/>
              </a:ln>
            </p:spPr>
            <p:txBody>
              <a:bodyPr rtlCol="0" anchor="ctr"/>
              <a:lstStyle/>
              <a:p>
                <a:endParaRPr lang="pt-BR"/>
              </a:p>
            </p:txBody>
          </p:sp>
          <p:sp>
            <p:nvSpPr>
              <p:cNvPr id="40" name="Forma Livre 28">
                <a:extLst>
                  <a:ext uri="{FF2B5EF4-FFF2-40B4-BE49-F238E27FC236}">
                    <a16:creationId xmlns:a16="http://schemas.microsoft.com/office/drawing/2014/main" id="{7DB82F8C-3F3A-B2C4-7A3D-4B0135C901EF}"/>
                  </a:ext>
                </a:extLst>
              </p:cNvPr>
              <p:cNvSpPr/>
              <p:nvPr/>
            </p:nvSpPr>
            <p:spPr>
              <a:xfrm>
                <a:off x="7581846" y="6297652"/>
                <a:ext cx="185041" cy="338137"/>
              </a:xfrm>
              <a:custGeom>
                <a:avLst/>
                <a:gdLst>
                  <a:gd name="connsiteX0" fmla="*/ 132756 w 185041"/>
                  <a:gd name="connsiteY0" fmla="*/ 10096 h 338137"/>
                  <a:gd name="connsiteX1" fmla="*/ 76010 w 185041"/>
                  <a:gd name="connsiteY1" fmla="*/ 56007 h 338137"/>
                  <a:gd name="connsiteX2" fmla="*/ 76010 w 185041"/>
                  <a:gd name="connsiteY2" fmla="*/ 14764 h 338137"/>
                  <a:gd name="connsiteX3" fmla="*/ 0 w 185041"/>
                  <a:gd name="connsiteY3" fmla="*/ 14097 h 338137"/>
                  <a:gd name="connsiteX4" fmla="*/ 0 w 185041"/>
                  <a:gd name="connsiteY4" fmla="*/ 338138 h 338137"/>
                  <a:gd name="connsiteX5" fmla="*/ 79046 w 185041"/>
                  <a:gd name="connsiteY5" fmla="*/ 338138 h 338137"/>
                  <a:gd name="connsiteX6" fmla="*/ 79046 w 185041"/>
                  <a:gd name="connsiteY6" fmla="*/ 183166 h 338137"/>
                  <a:gd name="connsiteX7" fmla="*/ 89105 w 185041"/>
                  <a:gd name="connsiteY7" fmla="*/ 126302 h 338137"/>
                  <a:gd name="connsiteX8" fmla="*/ 116719 w 185041"/>
                  <a:gd name="connsiteY8" fmla="*/ 95155 h 338137"/>
                  <a:gd name="connsiteX9" fmla="*/ 160465 w 185041"/>
                  <a:gd name="connsiteY9" fmla="*/ 81058 h 338137"/>
                  <a:gd name="connsiteX10" fmla="*/ 185042 w 185041"/>
                  <a:gd name="connsiteY10" fmla="*/ 82677 h 338137"/>
                  <a:gd name="connsiteX11" fmla="*/ 184283 w 185041"/>
                  <a:gd name="connsiteY11" fmla="*/ 0 h 338137"/>
                  <a:gd name="connsiteX12" fmla="*/ 163501 w 185041"/>
                  <a:gd name="connsiteY12" fmla="*/ 1524 h 338137"/>
                  <a:gd name="connsiteX13" fmla="*/ 132661 w 185041"/>
                  <a:gd name="connsiteY13" fmla="*/ 10096 h 338137"/>
                  <a:gd name="connsiteX14" fmla="*/ 132661 w 185041"/>
                  <a:gd name="connsiteY14" fmla="*/ 10096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041" h="338137">
                    <a:moveTo>
                      <a:pt x="132756" y="10096"/>
                    </a:moveTo>
                    <a:cubicBezTo>
                      <a:pt x="111310" y="18669"/>
                      <a:pt x="92141" y="33528"/>
                      <a:pt x="76010" y="56007"/>
                    </a:cubicBezTo>
                    <a:lnTo>
                      <a:pt x="76010" y="14764"/>
                    </a:lnTo>
                    <a:lnTo>
                      <a:pt x="0" y="14097"/>
                    </a:lnTo>
                    <a:lnTo>
                      <a:pt x="0" y="338138"/>
                    </a:lnTo>
                    <a:lnTo>
                      <a:pt x="79046" y="338138"/>
                    </a:lnTo>
                    <a:lnTo>
                      <a:pt x="79046" y="183166"/>
                    </a:lnTo>
                    <a:cubicBezTo>
                      <a:pt x="79046" y="156686"/>
                      <a:pt x="82178" y="138017"/>
                      <a:pt x="89105" y="126302"/>
                    </a:cubicBezTo>
                    <a:cubicBezTo>
                      <a:pt x="94419" y="113824"/>
                      <a:pt x="104383" y="103727"/>
                      <a:pt x="116719" y="95155"/>
                    </a:cubicBezTo>
                    <a:cubicBezTo>
                      <a:pt x="130573" y="85820"/>
                      <a:pt x="145092" y="81058"/>
                      <a:pt x="160465" y="81058"/>
                    </a:cubicBezTo>
                    <a:lnTo>
                      <a:pt x="185042" y="82677"/>
                    </a:lnTo>
                    <a:lnTo>
                      <a:pt x="184283" y="0"/>
                    </a:lnTo>
                    <a:lnTo>
                      <a:pt x="163501" y="1524"/>
                    </a:lnTo>
                    <a:lnTo>
                      <a:pt x="132661" y="10096"/>
                    </a:lnTo>
                    <a:lnTo>
                      <a:pt x="132661" y="10096"/>
                    </a:lnTo>
                    <a:close/>
                  </a:path>
                </a:pathLst>
              </a:custGeom>
              <a:solidFill>
                <a:schemeClr val="bg1"/>
              </a:solidFill>
              <a:ln w="0" cap="flat">
                <a:noFill/>
                <a:prstDash val="solid"/>
                <a:miter/>
              </a:ln>
            </p:spPr>
            <p:txBody>
              <a:bodyPr rtlCol="0" anchor="ctr"/>
              <a:lstStyle/>
              <a:p>
                <a:endParaRPr lang="pt-BR"/>
              </a:p>
            </p:txBody>
          </p:sp>
          <p:sp>
            <p:nvSpPr>
              <p:cNvPr id="41" name="Forma Livre 29">
                <a:extLst>
                  <a:ext uri="{FF2B5EF4-FFF2-40B4-BE49-F238E27FC236}">
                    <a16:creationId xmlns:a16="http://schemas.microsoft.com/office/drawing/2014/main" id="{A7C82E0D-F16C-FB32-12D2-43BE350C0EF2}"/>
                  </a:ext>
                </a:extLst>
              </p:cNvPr>
              <p:cNvSpPr/>
              <p:nvPr/>
            </p:nvSpPr>
            <p:spPr>
              <a:xfrm>
                <a:off x="8070546" y="6068957"/>
                <a:ext cx="241977" cy="242887"/>
              </a:xfrm>
              <a:custGeom>
                <a:avLst/>
                <a:gdLst>
                  <a:gd name="connsiteX0" fmla="*/ 50388 w 241977"/>
                  <a:gd name="connsiteY0" fmla="*/ 242888 h 242887"/>
                  <a:gd name="connsiteX1" fmla="*/ 241978 w 241977"/>
                  <a:gd name="connsiteY1" fmla="*/ 50578 h 242887"/>
                  <a:gd name="connsiteX2" fmla="*/ 191590 w 241977"/>
                  <a:gd name="connsiteY2" fmla="*/ 0 h 242887"/>
                  <a:gd name="connsiteX3" fmla="*/ 0 w 241977"/>
                  <a:gd name="connsiteY3" fmla="*/ 192310 h 242887"/>
                  <a:gd name="connsiteX4" fmla="*/ 50388 w 241977"/>
                  <a:gd name="connsiteY4" fmla="*/ 242888 h 24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77" h="242887">
                    <a:moveTo>
                      <a:pt x="50388" y="242888"/>
                    </a:moveTo>
                    <a:lnTo>
                      <a:pt x="241978" y="50578"/>
                    </a:lnTo>
                    <a:lnTo>
                      <a:pt x="191590" y="0"/>
                    </a:lnTo>
                    <a:lnTo>
                      <a:pt x="0" y="192310"/>
                    </a:lnTo>
                    <a:lnTo>
                      <a:pt x="50388" y="242888"/>
                    </a:lnTo>
                    <a:close/>
                  </a:path>
                </a:pathLst>
              </a:custGeom>
              <a:solidFill>
                <a:schemeClr val="bg1"/>
              </a:solidFill>
              <a:ln w="0" cap="flat">
                <a:noFill/>
                <a:prstDash val="solid"/>
                <a:miter/>
              </a:ln>
            </p:spPr>
            <p:txBody>
              <a:bodyPr rtlCol="0" anchor="ctr"/>
              <a:lstStyle/>
              <a:p>
                <a:endParaRPr lang="pt-BR"/>
              </a:p>
            </p:txBody>
          </p:sp>
          <p:sp>
            <p:nvSpPr>
              <p:cNvPr id="42" name="Forma Livre 30">
                <a:extLst>
                  <a:ext uri="{FF2B5EF4-FFF2-40B4-BE49-F238E27FC236}">
                    <a16:creationId xmlns:a16="http://schemas.microsoft.com/office/drawing/2014/main" id="{9A2D2EA2-3D85-07C0-C9DA-3DC9268A9743}"/>
                  </a:ext>
                </a:extLst>
              </p:cNvPr>
              <p:cNvSpPr/>
              <p:nvPr/>
            </p:nvSpPr>
            <p:spPr>
              <a:xfrm>
                <a:off x="7913972" y="6026095"/>
                <a:ext cx="71169" cy="209550"/>
              </a:xfrm>
              <a:custGeom>
                <a:avLst/>
                <a:gdLst>
                  <a:gd name="connsiteX0" fmla="*/ 0 w 71169"/>
                  <a:gd name="connsiteY0" fmla="*/ 0 h 209550"/>
                  <a:gd name="connsiteX1" fmla="*/ 71170 w 71169"/>
                  <a:gd name="connsiteY1" fmla="*/ 0 h 209550"/>
                  <a:gd name="connsiteX2" fmla="*/ 71170 w 71169"/>
                  <a:gd name="connsiteY2" fmla="*/ 209550 h 209550"/>
                  <a:gd name="connsiteX3" fmla="*/ 0 w 71169"/>
                  <a:gd name="connsiteY3" fmla="*/ 209550 h 209550"/>
                </a:gdLst>
                <a:ahLst/>
                <a:cxnLst>
                  <a:cxn ang="0">
                    <a:pos x="connsiteX0" y="connsiteY0"/>
                  </a:cxn>
                  <a:cxn ang="0">
                    <a:pos x="connsiteX1" y="connsiteY1"/>
                  </a:cxn>
                  <a:cxn ang="0">
                    <a:pos x="connsiteX2" y="connsiteY2"/>
                  </a:cxn>
                  <a:cxn ang="0">
                    <a:pos x="connsiteX3" y="connsiteY3"/>
                  </a:cxn>
                </a:cxnLst>
                <a:rect l="l" t="t" r="r" b="b"/>
                <a:pathLst>
                  <a:path w="71169" h="209550">
                    <a:moveTo>
                      <a:pt x="0" y="0"/>
                    </a:moveTo>
                    <a:lnTo>
                      <a:pt x="71170" y="0"/>
                    </a:lnTo>
                    <a:lnTo>
                      <a:pt x="71170" y="209550"/>
                    </a:lnTo>
                    <a:lnTo>
                      <a:pt x="0" y="209550"/>
                    </a:lnTo>
                    <a:close/>
                  </a:path>
                </a:pathLst>
              </a:custGeom>
              <a:solidFill>
                <a:schemeClr val="bg1"/>
              </a:solidFill>
              <a:ln w="0" cap="flat">
                <a:noFill/>
                <a:prstDash val="solid"/>
                <a:miter/>
              </a:ln>
            </p:spPr>
            <p:txBody>
              <a:bodyPr rtlCol="0" anchor="ctr"/>
              <a:lstStyle/>
              <a:p>
                <a:endParaRPr lang="pt-BR"/>
              </a:p>
            </p:txBody>
          </p:sp>
          <p:sp>
            <p:nvSpPr>
              <p:cNvPr id="43" name="Forma Livre 31">
                <a:extLst>
                  <a:ext uri="{FF2B5EF4-FFF2-40B4-BE49-F238E27FC236}">
                    <a16:creationId xmlns:a16="http://schemas.microsoft.com/office/drawing/2014/main" id="{DC0426CF-6241-DCAC-309E-32278B705E2E}"/>
                  </a:ext>
                </a:extLst>
              </p:cNvPr>
              <p:cNvSpPr/>
              <p:nvPr/>
            </p:nvSpPr>
            <p:spPr>
              <a:xfrm>
                <a:off x="8155950" y="6392807"/>
                <a:ext cx="208765" cy="71437"/>
              </a:xfrm>
              <a:custGeom>
                <a:avLst/>
                <a:gdLst>
                  <a:gd name="connsiteX0" fmla="*/ 0 w 208765"/>
                  <a:gd name="connsiteY0" fmla="*/ 0 h 71437"/>
                  <a:gd name="connsiteX1" fmla="*/ 208765 w 208765"/>
                  <a:gd name="connsiteY1" fmla="*/ 0 h 71437"/>
                  <a:gd name="connsiteX2" fmla="*/ 208765 w 208765"/>
                  <a:gd name="connsiteY2" fmla="*/ 71438 h 71437"/>
                  <a:gd name="connsiteX3" fmla="*/ 0 w 208765"/>
                  <a:gd name="connsiteY3" fmla="*/ 71438 h 71437"/>
                </a:gdLst>
                <a:ahLst/>
                <a:cxnLst>
                  <a:cxn ang="0">
                    <a:pos x="connsiteX0" y="connsiteY0"/>
                  </a:cxn>
                  <a:cxn ang="0">
                    <a:pos x="connsiteX1" y="connsiteY1"/>
                  </a:cxn>
                  <a:cxn ang="0">
                    <a:pos x="connsiteX2" y="connsiteY2"/>
                  </a:cxn>
                  <a:cxn ang="0">
                    <a:pos x="connsiteX3" y="connsiteY3"/>
                  </a:cxn>
                </a:cxnLst>
                <a:rect l="l" t="t" r="r" b="b"/>
                <a:pathLst>
                  <a:path w="208765" h="71437">
                    <a:moveTo>
                      <a:pt x="0" y="0"/>
                    </a:moveTo>
                    <a:lnTo>
                      <a:pt x="208765" y="0"/>
                    </a:lnTo>
                    <a:lnTo>
                      <a:pt x="208765" y="71438"/>
                    </a:lnTo>
                    <a:lnTo>
                      <a:pt x="0" y="71438"/>
                    </a:lnTo>
                    <a:close/>
                  </a:path>
                </a:pathLst>
              </a:custGeom>
              <a:solidFill>
                <a:schemeClr val="bg1"/>
              </a:solidFill>
              <a:ln w="0" cap="flat">
                <a:noFill/>
                <a:prstDash val="solid"/>
                <a:miter/>
              </a:ln>
            </p:spPr>
            <p:txBody>
              <a:bodyPr rtlCol="0" anchor="ctr"/>
              <a:lstStyle/>
              <a:p>
                <a:endParaRPr lang="pt-BR"/>
              </a:p>
            </p:txBody>
          </p:sp>
        </p:grpSp>
      </p:grpSp>
    </p:spTree>
    <p:extLst>
      <p:ext uri="{BB962C8B-B14F-4D97-AF65-F5344CB8AC3E}">
        <p14:creationId xmlns:p14="http://schemas.microsoft.com/office/powerpoint/2010/main" val="115910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250"/>
                                        <p:tgtEl>
                                          <p:spTgt spid="3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100D7-45A7-5B51-DD13-3416D432CDBB}"/>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A8641A93-676B-FED5-34FA-CF6C2332D124}"/>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1E2F91CC-28F0-C835-1A8D-987C646158E0}"/>
              </a:ext>
            </a:extLst>
          </p:cNvPr>
          <p:cNvSpPr txBox="1"/>
          <p:nvPr/>
        </p:nvSpPr>
        <p:spPr>
          <a:xfrm>
            <a:off x="2002800" y="1477649"/>
            <a:ext cx="8186400" cy="1138773"/>
          </a:xfrm>
          <a:prstGeom prst="rect">
            <a:avLst/>
          </a:prstGeom>
          <a:noFill/>
        </p:spPr>
        <p:txBody>
          <a:bodyPr wrap="square" rtlCol="0">
            <a:spAutoFit/>
          </a:bodyPr>
          <a:lstStyle/>
          <a:p>
            <a:pPr algn="ctr"/>
            <a:r>
              <a:rPr lang="pt-BR" sz="2800" dirty="0">
                <a:solidFill>
                  <a:srgbClr val="E5E5E5"/>
                </a:solidFill>
                <a:latin typeface="AMX Black" pitchFamily="2" charset="0"/>
              </a:rPr>
              <a:t>Para quem curte os melhores conteúdos</a:t>
            </a:r>
          </a:p>
          <a:p>
            <a:pPr algn="ctr"/>
            <a:r>
              <a:rPr lang="pt-BR" sz="2000" dirty="0">
                <a:solidFill>
                  <a:srgbClr val="E5E5E5"/>
                </a:solidFill>
                <a:latin typeface="AMX" pitchFamily="2" charset="0"/>
              </a:rPr>
              <a:t>Criados para levar entretenimento de forma dinâmica e interativa, oferecendo conteúdo audiovisual para todos os gostos.</a:t>
            </a:r>
            <a:endParaRPr lang="pt-BR" dirty="0">
              <a:solidFill>
                <a:srgbClr val="E5E5E5"/>
              </a:solidFill>
              <a:latin typeface="AMX" pitchFamily="2" charset="0"/>
            </a:endParaRPr>
          </a:p>
        </p:txBody>
      </p:sp>
      <p:sp>
        <p:nvSpPr>
          <p:cNvPr id="6" name="Retângulo 5">
            <a:extLst>
              <a:ext uri="{FF2B5EF4-FFF2-40B4-BE49-F238E27FC236}">
                <a16:creationId xmlns:a16="http://schemas.microsoft.com/office/drawing/2014/main" id="{4112B880-8BFF-D389-13DB-55805E7FCF61}"/>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0" rIns="90000" bIns="180000" rtlCol="0" anchor="b"/>
          <a:lstStyle/>
          <a:p>
            <a:pPr algn="ctr"/>
            <a:r>
              <a:rPr lang="pt-BR" dirty="0">
                <a:solidFill>
                  <a:srgbClr val="AEAEAE"/>
                </a:solidFill>
                <a:latin typeface="AMX" pitchFamily="2" charset="77"/>
              </a:rPr>
              <a:t>Cultura | Segurança | Comodidade  |         Entretenimento       |  Saúde e bem-estar</a:t>
            </a:r>
            <a:endParaRPr lang="pt-BR" sz="1200" dirty="0">
              <a:solidFill>
                <a:srgbClr val="AEAEAE"/>
              </a:solidFill>
              <a:latin typeface="AMX" pitchFamily="2" charset="0"/>
            </a:endParaRPr>
          </a:p>
        </p:txBody>
      </p:sp>
      <p:sp>
        <p:nvSpPr>
          <p:cNvPr id="4" name="CaixaDeTexto 3">
            <a:extLst>
              <a:ext uri="{FF2B5EF4-FFF2-40B4-BE49-F238E27FC236}">
                <a16:creationId xmlns:a16="http://schemas.microsoft.com/office/drawing/2014/main" id="{54AAA73C-5730-4D16-5C86-ABBF4A8A149D}"/>
              </a:ext>
            </a:extLst>
          </p:cNvPr>
          <p:cNvSpPr txBox="1"/>
          <p:nvPr/>
        </p:nvSpPr>
        <p:spPr>
          <a:xfrm>
            <a:off x="2703037" y="2907385"/>
            <a:ext cx="8734509" cy="1107996"/>
          </a:xfrm>
          <a:prstGeom prst="rect">
            <a:avLst/>
          </a:prstGeom>
          <a:noFill/>
        </p:spPr>
        <p:txBody>
          <a:bodyPr wrap="square">
            <a:spAutoFit/>
          </a:bodyPr>
          <a:lstStyle/>
          <a:p>
            <a:pPr>
              <a:spcAft>
                <a:spcPts val="1200"/>
              </a:spcAft>
            </a:pPr>
            <a:r>
              <a:rPr lang="pt-BR" sz="2000" b="1" dirty="0">
                <a:solidFill>
                  <a:srgbClr val="E5E5E5"/>
                </a:solidFill>
                <a:latin typeface="AMX Medium" pitchFamily="2" charset="0"/>
              </a:rPr>
              <a:t>Claro tv+</a:t>
            </a:r>
          </a:p>
          <a:p>
            <a:pPr>
              <a:spcAft>
                <a:spcPts val="1200"/>
              </a:spcAft>
            </a:pPr>
            <a:r>
              <a:rPr lang="pt-BR" dirty="0">
                <a:solidFill>
                  <a:srgbClr val="E5E5E5"/>
                </a:solidFill>
                <a:latin typeface="AMX Medium" pitchFamily="2" charset="0"/>
              </a:rPr>
              <a:t>Serviço que traz o melhor dos dois mundos, permitindo que o cliente acesse o melhor da TV ao vivo e do streaming em um só lugar, quando quiser e de onde estiver.</a:t>
            </a:r>
          </a:p>
        </p:txBody>
      </p:sp>
      <p:grpSp>
        <p:nvGrpSpPr>
          <p:cNvPr id="9" name="Agrupar 8">
            <a:extLst>
              <a:ext uri="{FF2B5EF4-FFF2-40B4-BE49-F238E27FC236}">
                <a16:creationId xmlns:a16="http://schemas.microsoft.com/office/drawing/2014/main" id="{B67B3FCC-1A50-34D7-58A8-3DC6024EC604}"/>
              </a:ext>
            </a:extLst>
          </p:cNvPr>
          <p:cNvGrpSpPr/>
          <p:nvPr/>
        </p:nvGrpSpPr>
        <p:grpSpPr>
          <a:xfrm>
            <a:off x="5594086" y="-71915"/>
            <a:ext cx="2353574" cy="766325"/>
            <a:chOff x="4239852" y="-859025"/>
            <a:chExt cx="2353574" cy="766325"/>
          </a:xfrm>
        </p:grpSpPr>
        <p:sp>
          <p:nvSpPr>
            <p:cNvPr id="8" name="Retângulo 7">
              <a:extLst>
                <a:ext uri="{FF2B5EF4-FFF2-40B4-BE49-F238E27FC236}">
                  <a16:creationId xmlns:a16="http://schemas.microsoft.com/office/drawing/2014/main" id="{4EBC4D26-7AAB-7104-CAE8-3D0F5EB77F2A}"/>
                </a:ext>
              </a:extLst>
            </p:cNvPr>
            <p:cNvSpPr/>
            <p:nvPr/>
          </p:nvSpPr>
          <p:spPr>
            <a:xfrm>
              <a:off x="4239852" y="-859025"/>
              <a:ext cx="2353574"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Entretenimento</a:t>
              </a:r>
              <a:endParaRPr lang="pt-BR" sz="1200" dirty="0">
                <a:solidFill>
                  <a:srgbClr val="E5E5E5"/>
                </a:solidFill>
                <a:latin typeface="AMX" pitchFamily="2" charset="0"/>
              </a:endParaRPr>
            </a:p>
          </p:txBody>
        </p:sp>
        <p:pic>
          <p:nvPicPr>
            <p:cNvPr id="7" name="Gráfico 6" descr="Pipoca estrutura de tópicos">
              <a:extLst>
                <a:ext uri="{FF2B5EF4-FFF2-40B4-BE49-F238E27FC236}">
                  <a16:creationId xmlns:a16="http://schemas.microsoft.com/office/drawing/2014/main" id="{80F86E93-09EB-B9F7-26B5-A40B05FF200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298619" y="-641703"/>
              <a:ext cx="444721" cy="444721"/>
            </a:xfrm>
            <a:prstGeom prst="rect">
              <a:avLst/>
            </a:prstGeom>
          </p:spPr>
        </p:pic>
      </p:grpSp>
      <p:grpSp>
        <p:nvGrpSpPr>
          <p:cNvPr id="5" name="Gráfico 2">
            <a:extLst>
              <a:ext uri="{FF2B5EF4-FFF2-40B4-BE49-F238E27FC236}">
                <a16:creationId xmlns:a16="http://schemas.microsoft.com/office/drawing/2014/main" id="{DA0DF65B-74D8-A8D8-6DEC-936B4F31DF64}"/>
              </a:ext>
            </a:extLst>
          </p:cNvPr>
          <p:cNvGrpSpPr/>
          <p:nvPr/>
        </p:nvGrpSpPr>
        <p:grpSpPr>
          <a:xfrm>
            <a:off x="403735" y="2924812"/>
            <a:ext cx="1770398" cy="1073141"/>
            <a:chOff x="6704202" y="5612938"/>
            <a:chExt cx="1778309" cy="1077936"/>
          </a:xfrm>
        </p:grpSpPr>
        <p:sp>
          <p:nvSpPr>
            <p:cNvPr id="10" name="Forma Livre 8">
              <a:extLst>
                <a:ext uri="{FF2B5EF4-FFF2-40B4-BE49-F238E27FC236}">
                  <a16:creationId xmlns:a16="http://schemas.microsoft.com/office/drawing/2014/main" id="{5EA770B6-6D57-537B-7F07-7C191DE2A3BE}"/>
                </a:ext>
              </a:extLst>
            </p:cNvPr>
            <p:cNvSpPr/>
            <p:nvPr/>
          </p:nvSpPr>
          <p:spPr>
            <a:xfrm>
              <a:off x="6704202" y="5812729"/>
              <a:ext cx="425681" cy="438519"/>
            </a:xfrm>
            <a:custGeom>
              <a:avLst/>
              <a:gdLst>
                <a:gd name="connsiteX0" fmla="*/ 217239 w 425681"/>
                <a:gd name="connsiteY0" fmla="*/ 32 h 438519"/>
                <a:gd name="connsiteX1" fmla="*/ 63975 w 425681"/>
                <a:gd name="connsiteY1" fmla="*/ 64187 h 438519"/>
                <a:gd name="connsiteX2" fmla="*/ 0 w 425681"/>
                <a:gd name="connsiteY2" fmla="*/ 219246 h 438519"/>
                <a:gd name="connsiteX3" fmla="*/ 63975 w 425681"/>
                <a:gd name="connsiteY3" fmla="*/ 375144 h 438519"/>
                <a:gd name="connsiteX4" fmla="*/ 217239 w 425681"/>
                <a:gd name="connsiteY4" fmla="*/ 438520 h 438519"/>
                <a:gd name="connsiteX5" fmla="*/ 349438 w 425681"/>
                <a:gd name="connsiteY5" fmla="*/ 393815 h 438519"/>
                <a:gd name="connsiteX6" fmla="*/ 425621 w 425681"/>
                <a:gd name="connsiteY6" fmla="*/ 277715 h 438519"/>
                <a:gd name="connsiteX7" fmla="*/ 337289 w 425681"/>
                <a:gd name="connsiteY7" fmla="*/ 277715 h 438519"/>
                <a:gd name="connsiteX8" fmla="*/ 289473 w 425681"/>
                <a:gd name="connsiteY8" fmla="*/ 333731 h 438519"/>
                <a:gd name="connsiteX9" fmla="*/ 217299 w 425681"/>
                <a:gd name="connsiteY9" fmla="*/ 354856 h 438519"/>
                <a:gd name="connsiteX10" fmla="*/ 122444 w 425681"/>
                <a:gd name="connsiteY10" fmla="*/ 314999 h 438519"/>
                <a:gd name="connsiteX11" fmla="*/ 83544 w 425681"/>
                <a:gd name="connsiteY11" fmla="*/ 219246 h 438519"/>
                <a:gd name="connsiteX12" fmla="*/ 122444 w 425681"/>
                <a:gd name="connsiteY12" fmla="*/ 123434 h 438519"/>
                <a:gd name="connsiteX13" fmla="*/ 217299 w 425681"/>
                <a:gd name="connsiteY13" fmla="*/ 83636 h 438519"/>
                <a:gd name="connsiteX14" fmla="*/ 289473 w 425681"/>
                <a:gd name="connsiteY14" fmla="*/ 105540 h 438519"/>
                <a:gd name="connsiteX15" fmla="*/ 337289 w 425681"/>
                <a:gd name="connsiteY15" fmla="*/ 161555 h 438519"/>
                <a:gd name="connsiteX16" fmla="*/ 425681 w 425681"/>
                <a:gd name="connsiteY16" fmla="*/ 161555 h 438519"/>
                <a:gd name="connsiteX17" fmla="*/ 349498 w 425681"/>
                <a:gd name="connsiteY17" fmla="*/ 45455 h 438519"/>
                <a:gd name="connsiteX18" fmla="*/ 217239 w 425681"/>
                <a:gd name="connsiteY18" fmla="*/ 32 h 4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681" h="438519">
                  <a:moveTo>
                    <a:pt x="217239" y="32"/>
                  </a:moveTo>
                  <a:cubicBezTo>
                    <a:pt x="156436" y="-805"/>
                    <a:pt x="106106" y="20320"/>
                    <a:pt x="63975" y="64187"/>
                  </a:cubicBezTo>
                  <a:cubicBezTo>
                    <a:pt x="21006" y="107216"/>
                    <a:pt x="0" y="158324"/>
                    <a:pt x="0" y="219246"/>
                  </a:cubicBezTo>
                  <a:cubicBezTo>
                    <a:pt x="0" y="279271"/>
                    <a:pt x="21006" y="332175"/>
                    <a:pt x="63975" y="375144"/>
                  </a:cubicBezTo>
                  <a:cubicBezTo>
                    <a:pt x="106106" y="417335"/>
                    <a:pt x="156436" y="438520"/>
                    <a:pt x="217239" y="438520"/>
                  </a:cubicBezTo>
                  <a:cubicBezTo>
                    <a:pt x="265894" y="438520"/>
                    <a:pt x="310538" y="423858"/>
                    <a:pt x="349438" y="393815"/>
                  </a:cubicBezTo>
                  <a:cubicBezTo>
                    <a:pt x="387560" y="362995"/>
                    <a:pt x="412695" y="324814"/>
                    <a:pt x="425621" y="277715"/>
                  </a:cubicBezTo>
                  <a:lnTo>
                    <a:pt x="337289" y="277715"/>
                  </a:lnTo>
                  <a:cubicBezTo>
                    <a:pt x="325919" y="300456"/>
                    <a:pt x="309760" y="319068"/>
                    <a:pt x="289473" y="333731"/>
                  </a:cubicBezTo>
                  <a:cubicBezTo>
                    <a:pt x="266791" y="347555"/>
                    <a:pt x="243272" y="354856"/>
                    <a:pt x="217299" y="354856"/>
                  </a:cubicBezTo>
                  <a:cubicBezTo>
                    <a:pt x="180015" y="354856"/>
                    <a:pt x="148417" y="341032"/>
                    <a:pt x="122444" y="314999"/>
                  </a:cubicBezTo>
                  <a:cubicBezTo>
                    <a:pt x="95753" y="288248"/>
                    <a:pt x="82766" y="256650"/>
                    <a:pt x="83544" y="219246"/>
                  </a:cubicBezTo>
                  <a:cubicBezTo>
                    <a:pt x="82766" y="181903"/>
                    <a:pt x="95753" y="150185"/>
                    <a:pt x="122444" y="123434"/>
                  </a:cubicBezTo>
                  <a:cubicBezTo>
                    <a:pt x="148417" y="97461"/>
                    <a:pt x="180015" y="83636"/>
                    <a:pt x="217299" y="83636"/>
                  </a:cubicBezTo>
                  <a:cubicBezTo>
                    <a:pt x="243272" y="83636"/>
                    <a:pt x="266791" y="90938"/>
                    <a:pt x="289473" y="105540"/>
                  </a:cubicBezTo>
                  <a:cubicBezTo>
                    <a:pt x="309760" y="119364"/>
                    <a:pt x="325979" y="138814"/>
                    <a:pt x="337289" y="161555"/>
                  </a:cubicBezTo>
                  <a:lnTo>
                    <a:pt x="425681" y="161555"/>
                  </a:lnTo>
                  <a:cubicBezTo>
                    <a:pt x="412755" y="114457"/>
                    <a:pt x="387560" y="75438"/>
                    <a:pt x="349498" y="45455"/>
                  </a:cubicBezTo>
                  <a:cubicBezTo>
                    <a:pt x="310538" y="14635"/>
                    <a:pt x="265954" y="-805"/>
                    <a:pt x="217239" y="32"/>
                  </a:cubicBezTo>
                </a:path>
              </a:pathLst>
            </a:custGeom>
            <a:solidFill>
              <a:schemeClr val="bg1"/>
            </a:solidFill>
            <a:ln w="5965" cap="flat">
              <a:noFill/>
              <a:prstDash val="solid"/>
              <a:miter/>
            </a:ln>
          </p:spPr>
          <p:txBody>
            <a:bodyPr rtlCol="0" anchor="ctr"/>
            <a:lstStyle/>
            <a:p>
              <a:endParaRPr lang="pt-BR"/>
            </a:p>
          </p:txBody>
        </p:sp>
        <p:sp>
          <p:nvSpPr>
            <p:cNvPr id="11" name="Forma Livre 9">
              <a:extLst>
                <a:ext uri="{FF2B5EF4-FFF2-40B4-BE49-F238E27FC236}">
                  <a16:creationId xmlns:a16="http://schemas.microsoft.com/office/drawing/2014/main" id="{8625F7BF-B538-0FF1-B37A-64159F7B4118}"/>
                </a:ext>
              </a:extLst>
            </p:cNvPr>
            <p:cNvSpPr/>
            <p:nvPr/>
          </p:nvSpPr>
          <p:spPr>
            <a:xfrm>
              <a:off x="7306683" y="5898755"/>
              <a:ext cx="290354" cy="354050"/>
            </a:xfrm>
            <a:custGeom>
              <a:avLst/>
              <a:gdLst>
                <a:gd name="connsiteX0" fmla="*/ 185684 w 290354"/>
                <a:gd name="connsiteY0" fmla="*/ 190852 h 354050"/>
                <a:gd name="connsiteX1" fmla="*/ 201842 w 290354"/>
                <a:gd name="connsiteY1" fmla="*/ 181994 h 354050"/>
                <a:gd name="connsiteX2" fmla="*/ 201842 w 290354"/>
                <a:gd name="connsiteY2" fmla="*/ 216046 h 354050"/>
                <a:gd name="connsiteX3" fmla="*/ 178383 w 290354"/>
                <a:gd name="connsiteY3" fmla="*/ 276909 h 354050"/>
                <a:gd name="connsiteX4" fmla="*/ 125659 w 290354"/>
                <a:gd name="connsiteY4" fmla="*/ 293965 h 354050"/>
                <a:gd name="connsiteX5" fmla="*/ 95677 w 290354"/>
                <a:gd name="connsiteY5" fmla="*/ 284270 h 354050"/>
                <a:gd name="connsiteX6" fmla="*/ 83528 w 290354"/>
                <a:gd name="connsiteY6" fmla="*/ 250936 h 354050"/>
                <a:gd name="connsiteX7" fmla="*/ 103816 w 290354"/>
                <a:gd name="connsiteY7" fmla="*/ 212695 h 354050"/>
                <a:gd name="connsiteX8" fmla="*/ 143553 w 290354"/>
                <a:gd name="connsiteY8" fmla="*/ 201324 h 354050"/>
                <a:gd name="connsiteX9" fmla="*/ 185684 w 290354"/>
                <a:gd name="connsiteY9" fmla="*/ 190852 h 354050"/>
                <a:gd name="connsiteX10" fmla="*/ 150016 w 290354"/>
                <a:gd name="connsiteY10" fmla="*/ 64 h 354050"/>
                <a:gd name="connsiteX11" fmla="*/ 30744 w 290354"/>
                <a:gd name="connsiteY11" fmla="*/ 44709 h 354050"/>
                <a:gd name="connsiteX12" fmla="*/ 6447 w 290354"/>
                <a:gd name="connsiteY12" fmla="*/ 118618 h 354050"/>
                <a:gd name="connsiteX13" fmla="*/ 90829 w 290354"/>
                <a:gd name="connsiteY13" fmla="*/ 118618 h 354050"/>
                <a:gd name="connsiteX14" fmla="*/ 102978 w 290354"/>
                <a:gd name="connsiteY14" fmla="*/ 87738 h 354050"/>
                <a:gd name="connsiteX15" fmla="*/ 147622 w 290354"/>
                <a:gd name="connsiteY15" fmla="*/ 71460 h 354050"/>
                <a:gd name="connsiteX16" fmla="*/ 188916 w 290354"/>
                <a:gd name="connsiteY16" fmla="*/ 79539 h 354050"/>
                <a:gd name="connsiteX17" fmla="*/ 203518 w 290354"/>
                <a:gd name="connsiteY17" fmla="*/ 107966 h 354050"/>
                <a:gd name="connsiteX18" fmla="*/ 184068 w 290354"/>
                <a:gd name="connsiteY18" fmla="*/ 133938 h 354050"/>
                <a:gd name="connsiteX19" fmla="*/ 119136 w 290354"/>
                <a:gd name="connsiteY19" fmla="*/ 144411 h 354050"/>
                <a:gd name="connsiteX20" fmla="*/ 46184 w 290354"/>
                <a:gd name="connsiteY20" fmla="*/ 166435 h 354050"/>
                <a:gd name="connsiteX21" fmla="*/ 43 w 290354"/>
                <a:gd name="connsiteY21" fmla="*/ 258238 h 354050"/>
                <a:gd name="connsiteX22" fmla="*/ 28350 w 290354"/>
                <a:gd name="connsiteY22" fmla="*/ 330471 h 354050"/>
                <a:gd name="connsiteX23" fmla="*/ 97352 w 290354"/>
                <a:gd name="connsiteY23" fmla="*/ 354050 h 354050"/>
                <a:gd name="connsiteX24" fmla="*/ 205972 w 290354"/>
                <a:gd name="connsiteY24" fmla="*/ 319100 h 354050"/>
                <a:gd name="connsiteX25" fmla="*/ 205972 w 290354"/>
                <a:gd name="connsiteY25" fmla="*/ 354050 h 354050"/>
                <a:gd name="connsiteX26" fmla="*/ 290354 w 290354"/>
                <a:gd name="connsiteY26" fmla="*/ 354050 h 354050"/>
                <a:gd name="connsiteX27" fmla="*/ 290354 w 290354"/>
                <a:gd name="connsiteY27" fmla="*/ 105632 h 354050"/>
                <a:gd name="connsiteX28" fmla="*/ 248103 w 290354"/>
                <a:gd name="connsiteY28" fmla="*/ 22027 h 354050"/>
                <a:gd name="connsiteX29" fmla="*/ 150016 w 290354"/>
                <a:gd name="connsiteY29" fmla="*/ 64 h 3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0354" h="354050">
                  <a:moveTo>
                    <a:pt x="185684" y="190852"/>
                  </a:moveTo>
                  <a:lnTo>
                    <a:pt x="201842" y="181994"/>
                  </a:lnTo>
                  <a:lnTo>
                    <a:pt x="201842" y="216046"/>
                  </a:lnTo>
                  <a:cubicBezTo>
                    <a:pt x="201842" y="245191"/>
                    <a:pt x="193763" y="265539"/>
                    <a:pt x="178383" y="276909"/>
                  </a:cubicBezTo>
                  <a:cubicBezTo>
                    <a:pt x="162165" y="288280"/>
                    <a:pt x="145109" y="293965"/>
                    <a:pt x="125659" y="293965"/>
                  </a:cubicBezTo>
                  <a:cubicBezTo>
                    <a:pt x="113510" y="293965"/>
                    <a:pt x="103816" y="290674"/>
                    <a:pt x="95677" y="284270"/>
                  </a:cubicBezTo>
                  <a:cubicBezTo>
                    <a:pt x="87597" y="276909"/>
                    <a:pt x="83528" y="266376"/>
                    <a:pt x="83528" y="250936"/>
                  </a:cubicBezTo>
                  <a:cubicBezTo>
                    <a:pt x="83528" y="233880"/>
                    <a:pt x="90051" y="221672"/>
                    <a:pt x="103816" y="212695"/>
                  </a:cubicBezTo>
                  <a:cubicBezTo>
                    <a:pt x="111954" y="207848"/>
                    <a:pt x="125659" y="203778"/>
                    <a:pt x="143553" y="201324"/>
                  </a:cubicBezTo>
                  <a:lnTo>
                    <a:pt x="185684" y="190852"/>
                  </a:lnTo>
                  <a:close/>
                  <a:moveTo>
                    <a:pt x="150016" y="64"/>
                  </a:moveTo>
                  <a:cubicBezTo>
                    <a:pt x="93223" y="-774"/>
                    <a:pt x="53485" y="14667"/>
                    <a:pt x="30744" y="44709"/>
                  </a:cubicBezTo>
                  <a:cubicBezTo>
                    <a:pt x="16202" y="63381"/>
                    <a:pt x="8901" y="87798"/>
                    <a:pt x="6447" y="118618"/>
                  </a:cubicBezTo>
                  <a:lnTo>
                    <a:pt x="90829" y="118618"/>
                  </a:lnTo>
                  <a:cubicBezTo>
                    <a:pt x="92385" y="104016"/>
                    <a:pt x="97292" y="94261"/>
                    <a:pt x="102978" y="87738"/>
                  </a:cubicBezTo>
                  <a:cubicBezTo>
                    <a:pt x="111895" y="76307"/>
                    <a:pt x="126437" y="70562"/>
                    <a:pt x="147622" y="71460"/>
                  </a:cubicBezTo>
                  <a:cubicBezTo>
                    <a:pt x="165456" y="70562"/>
                    <a:pt x="179221" y="73854"/>
                    <a:pt x="188916" y="79539"/>
                  </a:cubicBezTo>
                  <a:cubicBezTo>
                    <a:pt x="198611" y="84446"/>
                    <a:pt x="202680" y="94201"/>
                    <a:pt x="203518" y="107966"/>
                  </a:cubicBezTo>
                  <a:cubicBezTo>
                    <a:pt x="203518" y="119276"/>
                    <a:pt x="196995" y="128313"/>
                    <a:pt x="184068" y="133938"/>
                  </a:cubicBezTo>
                  <a:lnTo>
                    <a:pt x="119136" y="144411"/>
                  </a:lnTo>
                  <a:cubicBezTo>
                    <a:pt x="89153" y="148541"/>
                    <a:pt x="64856" y="155782"/>
                    <a:pt x="46184" y="166435"/>
                  </a:cubicBezTo>
                  <a:cubicBezTo>
                    <a:pt x="14586" y="185106"/>
                    <a:pt x="-794" y="215089"/>
                    <a:pt x="43" y="258238"/>
                  </a:cubicBezTo>
                  <a:cubicBezTo>
                    <a:pt x="-735" y="288160"/>
                    <a:pt x="8960" y="312637"/>
                    <a:pt x="28350" y="330471"/>
                  </a:cubicBezTo>
                  <a:cubicBezTo>
                    <a:pt x="45346" y="345133"/>
                    <a:pt x="68926" y="353212"/>
                    <a:pt x="97352" y="354050"/>
                  </a:cubicBezTo>
                  <a:cubicBezTo>
                    <a:pt x="143553" y="353212"/>
                    <a:pt x="179999" y="341842"/>
                    <a:pt x="205972" y="319100"/>
                  </a:cubicBezTo>
                  <a:lnTo>
                    <a:pt x="205972" y="354050"/>
                  </a:lnTo>
                  <a:lnTo>
                    <a:pt x="290354" y="354050"/>
                  </a:lnTo>
                  <a:lnTo>
                    <a:pt x="290354" y="105632"/>
                  </a:lnTo>
                  <a:cubicBezTo>
                    <a:pt x="290354" y="64997"/>
                    <a:pt x="275632" y="36630"/>
                    <a:pt x="248103" y="22027"/>
                  </a:cubicBezTo>
                  <a:cubicBezTo>
                    <a:pt x="218898" y="6587"/>
                    <a:pt x="186522" y="-774"/>
                    <a:pt x="150016" y="64"/>
                  </a:cubicBezTo>
                </a:path>
              </a:pathLst>
            </a:custGeom>
            <a:solidFill>
              <a:schemeClr val="bg1"/>
            </a:solidFill>
            <a:ln w="5965" cap="flat">
              <a:noFill/>
              <a:prstDash val="solid"/>
              <a:miter/>
            </a:ln>
          </p:spPr>
          <p:txBody>
            <a:bodyPr rtlCol="0" anchor="ctr"/>
            <a:lstStyle/>
            <a:p>
              <a:endParaRPr lang="pt-BR"/>
            </a:p>
          </p:txBody>
        </p:sp>
        <p:sp>
          <p:nvSpPr>
            <p:cNvPr id="12" name="Forma Livre 12">
              <a:extLst>
                <a:ext uri="{FF2B5EF4-FFF2-40B4-BE49-F238E27FC236}">
                  <a16:creationId xmlns:a16="http://schemas.microsoft.com/office/drawing/2014/main" id="{DB5AE91F-5815-DB4B-C50E-98085FB1DBEC}"/>
                </a:ext>
              </a:extLst>
            </p:cNvPr>
            <p:cNvSpPr/>
            <p:nvPr/>
          </p:nvSpPr>
          <p:spPr>
            <a:xfrm>
              <a:off x="7172852" y="5812761"/>
              <a:ext cx="84322" cy="440163"/>
            </a:xfrm>
            <a:custGeom>
              <a:avLst/>
              <a:gdLst>
                <a:gd name="connsiteX0" fmla="*/ 0 w 84322"/>
                <a:gd name="connsiteY0" fmla="*/ 0 h 440163"/>
                <a:gd name="connsiteX1" fmla="*/ 84322 w 84322"/>
                <a:gd name="connsiteY1" fmla="*/ 0 h 440163"/>
                <a:gd name="connsiteX2" fmla="*/ 84322 w 84322"/>
                <a:gd name="connsiteY2" fmla="*/ 440163 h 440163"/>
                <a:gd name="connsiteX3" fmla="*/ 0 w 84322"/>
                <a:gd name="connsiteY3" fmla="*/ 440163 h 440163"/>
              </a:gdLst>
              <a:ahLst/>
              <a:cxnLst>
                <a:cxn ang="0">
                  <a:pos x="connsiteX0" y="connsiteY0"/>
                </a:cxn>
                <a:cxn ang="0">
                  <a:pos x="connsiteX1" y="connsiteY1"/>
                </a:cxn>
                <a:cxn ang="0">
                  <a:pos x="connsiteX2" y="connsiteY2"/>
                </a:cxn>
                <a:cxn ang="0">
                  <a:pos x="connsiteX3" y="connsiteY3"/>
                </a:cxn>
              </a:cxnLst>
              <a:rect l="l" t="t" r="r" b="b"/>
              <a:pathLst>
                <a:path w="84322" h="440163">
                  <a:moveTo>
                    <a:pt x="0" y="0"/>
                  </a:moveTo>
                  <a:lnTo>
                    <a:pt x="84322" y="0"/>
                  </a:lnTo>
                  <a:lnTo>
                    <a:pt x="84322" y="440163"/>
                  </a:lnTo>
                  <a:lnTo>
                    <a:pt x="0" y="440163"/>
                  </a:lnTo>
                  <a:close/>
                </a:path>
              </a:pathLst>
            </a:custGeom>
            <a:solidFill>
              <a:schemeClr val="bg1"/>
            </a:solidFill>
            <a:ln w="5965" cap="flat">
              <a:noFill/>
              <a:prstDash val="solid"/>
              <a:miter/>
            </a:ln>
          </p:spPr>
          <p:txBody>
            <a:bodyPr rtlCol="0" anchor="ctr"/>
            <a:lstStyle/>
            <a:p>
              <a:endParaRPr lang="pt-BR"/>
            </a:p>
          </p:txBody>
        </p:sp>
        <p:sp>
          <p:nvSpPr>
            <p:cNvPr id="13" name="Forma Livre 13">
              <a:extLst>
                <a:ext uri="{FF2B5EF4-FFF2-40B4-BE49-F238E27FC236}">
                  <a16:creationId xmlns:a16="http://schemas.microsoft.com/office/drawing/2014/main" id="{0C8B78CC-A3E8-8BAC-BF76-7CD138670456}"/>
                </a:ext>
              </a:extLst>
            </p:cNvPr>
            <p:cNvSpPr/>
            <p:nvPr/>
          </p:nvSpPr>
          <p:spPr>
            <a:xfrm>
              <a:off x="7653770" y="5900375"/>
              <a:ext cx="195455" cy="352549"/>
            </a:xfrm>
            <a:custGeom>
              <a:avLst/>
              <a:gdLst>
                <a:gd name="connsiteX0" fmla="*/ 140218 w 195455"/>
                <a:gd name="connsiteY0" fmla="*/ 10593 h 352549"/>
                <a:gd name="connsiteX1" fmla="*/ 80253 w 195455"/>
                <a:gd name="connsiteY1" fmla="*/ 58469 h 352549"/>
                <a:gd name="connsiteX2" fmla="*/ 80253 w 195455"/>
                <a:gd name="connsiteY2" fmla="*/ 15440 h 352549"/>
                <a:gd name="connsiteX3" fmla="*/ 0 w 195455"/>
                <a:gd name="connsiteY3" fmla="*/ 14722 h 352549"/>
                <a:gd name="connsiteX4" fmla="*/ 0 w 195455"/>
                <a:gd name="connsiteY4" fmla="*/ 352550 h 352549"/>
                <a:gd name="connsiteX5" fmla="*/ 83544 w 195455"/>
                <a:gd name="connsiteY5" fmla="*/ 352550 h 352549"/>
                <a:gd name="connsiteX6" fmla="*/ 83544 w 195455"/>
                <a:gd name="connsiteY6" fmla="*/ 190967 h 352549"/>
                <a:gd name="connsiteX7" fmla="*/ 94137 w 195455"/>
                <a:gd name="connsiteY7" fmla="*/ 131660 h 352549"/>
                <a:gd name="connsiteX8" fmla="*/ 123342 w 195455"/>
                <a:gd name="connsiteY8" fmla="*/ 99164 h 352549"/>
                <a:gd name="connsiteX9" fmla="*/ 169542 w 195455"/>
                <a:gd name="connsiteY9" fmla="*/ 84502 h 352549"/>
                <a:gd name="connsiteX10" fmla="*/ 195456 w 195455"/>
                <a:gd name="connsiteY10" fmla="*/ 86177 h 352549"/>
                <a:gd name="connsiteX11" fmla="*/ 194677 w 195455"/>
                <a:gd name="connsiteY11" fmla="*/ 0 h 352549"/>
                <a:gd name="connsiteX12" fmla="*/ 172774 w 195455"/>
                <a:gd name="connsiteY12" fmla="*/ 1616 h 352549"/>
                <a:gd name="connsiteX13" fmla="*/ 140218 w 195455"/>
                <a:gd name="connsiteY13" fmla="*/ 10593 h 35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455" h="352549">
                  <a:moveTo>
                    <a:pt x="140218" y="10593"/>
                  </a:moveTo>
                  <a:cubicBezTo>
                    <a:pt x="117597" y="19569"/>
                    <a:pt x="97309" y="35010"/>
                    <a:pt x="80253" y="58469"/>
                  </a:cubicBezTo>
                  <a:lnTo>
                    <a:pt x="80253" y="15440"/>
                  </a:lnTo>
                  <a:lnTo>
                    <a:pt x="0" y="14722"/>
                  </a:lnTo>
                  <a:lnTo>
                    <a:pt x="0" y="352550"/>
                  </a:lnTo>
                  <a:lnTo>
                    <a:pt x="83544" y="352550"/>
                  </a:lnTo>
                  <a:lnTo>
                    <a:pt x="83544" y="190967"/>
                  </a:lnTo>
                  <a:cubicBezTo>
                    <a:pt x="83544" y="163318"/>
                    <a:pt x="86836" y="143868"/>
                    <a:pt x="94137" y="131660"/>
                  </a:cubicBezTo>
                  <a:cubicBezTo>
                    <a:pt x="99762" y="118674"/>
                    <a:pt x="110295" y="108141"/>
                    <a:pt x="123342" y="99164"/>
                  </a:cubicBezTo>
                  <a:cubicBezTo>
                    <a:pt x="137944" y="89409"/>
                    <a:pt x="153264" y="84502"/>
                    <a:pt x="169542" y="84502"/>
                  </a:cubicBezTo>
                  <a:lnTo>
                    <a:pt x="195456" y="86177"/>
                  </a:lnTo>
                  <a:lnTo>
                    <a:pt x="194677" y="0"/>
                  </a:lnTo>
                  <a:lnTo>
                    <a:pt x="172774" y="1616"/>
                  </a:lnTo>
                  <a:lnTo>
                    <a:pt x="140218" y="10593"/>
                  </a:lnTo>
                  <a:close/>
                </a:path>
              </a:pathLst>
            </a:custGeom>
            <a:solidFill>
              <a:schemeClr val="bg1"/>
            </a:solidFill>
            <a:ln w="5965" cap="flat">
              <a:noFill/>
              <a:prstDash val="solid"/>
              <a:miter/>
            </a:ln>
          </p:spPr>
          <p:txBody>
            <a:bodyPr rtlCol="0" anchor="ctr"/>
            <a:lstStyle/>
            <a:p>
              <a:endParaRPr lang="pt-BR"/>
            </a:p>
          </p:txBody>
        </p:sp>
        <p:grpSp>
          <p:nvGrpSpPr>
            <p:cNvPr id="14" name="Gráfico 2">
              <a:extLst>
                <a:ext uri="{FF2B5EF4-FFF2-40B4-BE49-F238E27FC236}">
                  <a16:creationId xmlns:a16="http://schemas.microsoft.com/office/drawing/2014/main" id="{6CBEEF36-46A4-732A-2993-337CCD56E584}"/>
                </a:ext>
              </a:extLst>
            </p:cNvPr>
            <p:cNvGrpSpPr/>
            <p:nvPr/>
          </p:nvGrpSpPr>
          <p:grpSpPr>
            <a:xfrm>
              <a:off x="7851440" y="6372496"/>
              <a:ext cx="631071" cy="318377"/>
              <a:chOff x="7851440" y="6372496"/>
              <a:chExt cx="631071" cy="318377"/>
            </a:xfrm>
            <a:solidFill>
              <a:srgbClr val="000000"/>
            </a:solidFill>
          </p:grpSpPr>
          <p:sp>
            <p:nvSpPr>
              <p:cNvPr id="19" name="Forma Livre 20">
                <a:extLst>
                  <a:ext uri="{FF2B5EF4-FFF2-40B4-BE49-F238E27FC236}">
                    <a16:creationId xmlns:a16="http://schemas.microsoft.com/office/drawing/2014/main" id="{2C80E39E-50FD-B836-3465-2E0BB672FC1A}"/>
                  </a:ext>
                </a:extLst>
              </p:cNvPr>
              <p:cNvSpPr/>
              <p:nvPr/>
            </p:nvSpPr>
            <p:spPr>
              <a:xfrm>
                <a:off x="7851440" y="6372496"/>
                <a:ext cx="133814" cy="318377"/>
              </a:xfrm>
              <a:custGeom>
                <a:avLst/>
                <a:gdLst>
                  <a:gd name="connsiteX0" fmla="*/ 133755 w 133814"/>
                  <a:gd name="connsiteY0" fmla="*/ 318378 h 318377"/>
                  <a:gd name="connsiteX1" fmla="*/ 99403 w 133814"/>
                  <a:gd name="connsiteY1" fmla="*/ 318378 h 318377"/>
                  <a:gd name="connsiteX2" fmla="*/ 58888 w 133814"/>
                  <a:gd name="connsiteY2" fmla="*/ 308264 h 318377"/>
                  <a:gd name="connsiteX3" fmla="*/ 34531 w 133814"/>
                  <a:gd name="connsiteY3" fmla="*/ 281932 h 318377"/>
                  <a:gd name="connsiteX4" fmla="*/ 26631 w 133814"/>
                  <a:gd name="connsiteY4" fmla="*/ 246623 h 318377"/>
                  <a:gd name="connsiteX5" fmla="*/ 26631 w 133814"/>
                  <a:gd name="connsiteY5" fmla="*/ 122204 h 318377"/>
                  <a:gd name="connsiteX6" fmla="*/ 0 w 133814"/>
                  <a:gd name="connsiteY6" fmla="*/ 122204 h 318377"/>
                  <a:gd name="connsiteX7" fmla="*/ 0 w 133814"/>
                  <a:gd name="connsiteY7" fmla="*/ 74388 h 318377"/>
                  <a:gd name="connsiteX8" fmla="*/ 26631 w 133814"/>
                  <a:gd name="connsiteY8" fmla="*/ 74388 h 318377"/>
                  <a:gd name="connsiteX9" fmla="*/ 26631 w 133814"/>
                  <a:gd name="connsiteY9" fmla="*/ 0 h 318377"/>
                  <a:gd name="connsiteX10" fmla="*/ 89290 w 133814"/>
                  <a:gd name="connsiteY10" fmla="*/ 0 h 318377"/>
                  <a:gd name="connsiteX11" fmla="*/ 89290 w 133814"/>
                  <a:gd name="connsiteY11" fmla="*/ 74388 h 318377"/>
                  <a:gd name="connsiteX12" fmla="*/ 133815 w 133814"/>
                  <a:gd name="connsiteY12" fmla="*/ 74388 h 318377"/>
                  <a:gd name="connsiteX13" fmla="*/ 133815 w 133814"/>
                  <a:gd name="connsiteY13" fmla="*/ 122204 h 318377"/>
                  <a:gd name="connsiteX14" fmla="*/ 89290 w 133814"/>
                  <a:gd name="connsiteY14" fmla="*/ 122204 h 318377"/>
                  <a:gd name="connsiteX15" fmla="*/ 89290 w 133814"/>
                  <a:gd name="connsiteY15" fmla="*/ 242554 h 318377"/>
                  <a:gd name="connsiteX16" fmla="*/ 110954 w 133814"/>
                  <a:gd name="connsiteY16" fmla="*/ 265355 h 318377"/>
                  <a:gd name="connsiteX17" fmla="*/ 133815 w 133814"/>
                  <a:gd name="connsiteY17" fmla="*/ 265355 h 318377"/>
                  <a:gd name="connsiteX18" fmla="*/ 133815 w 133814"/>
                  <a:gd name="connsiteY18" fmla="*/ 318378 h 31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814" h="318377">
                    <a:moveTo>
                      <a:pt x="133755" y="318378"/>
                    </a:moveTo>
                    <a:lnTo>
                      <a:pt x="99403" y="318378"/>
                    </a:lnTo>
                    <a:cubicBezTo>
                      <a:pt x="83365" y="318378"/>
                      <a:pt x="69900" y="315026"/>
                      <a:pt x="58888" y="308264"/>
                    </a:cubicBezTo>
                    <a:cubicBezTo>
                      <a:pt x="47876" y="301501"/>
                      <a:pt x="39797" y="292764"/>
                      <a:pt x="34531" y="281932"/>
                    </a:cubicBezTo>
                    <a:cubicBezTo>
                      <a:pt x="29264" y="271100"/>
                      <a:pt x="26631" y="259370"/>
                      <a:pt x="26631" y="246623"/>
                    </a:cubicBezTo>
                    <a:lnTo>
                      <a:pt x="26631" y="122204"/>
                    </a:lnTo>
                    <a:lnTo>
                      <a:pt x="0" y="122204"/>
                    </a:lnTo>
                    <a:lnTo>
                      <a:pt x="0" y="74388"/>
                    </a:lnTo>
                    <a:lnTo>
                      <a:pt x="26631" y="74388"/>
                    </a:lnTo>
                    <a:lnTo>
                      <a:pt x="26631" y="0"/>
                    </a:lnTo>
                    <a:lnTo>
                      <a:pt x="89290" y="0"/>
                    </a:lnTo>
                    <a:lnTo>
                      <a:pt x="89290" y="74388"/>
                    </a:lnTo>
                    <a:lnTo>
                      <a:pt x="133815" y="74388"/>
                    </a:lnTo>
                    <a:lnTo>
                      <a:pt x="133815" y="122204"/>
                    </a:lnTo>
                    <a:lnTo>
                      <a:pt x="89290" y="122204"/>
                    </a:lnTo>
                    <a:lnTo>
                      <a:pt x="89290" y="242554"/>
                    </a:lnTo>
                    <a:cubicBezTo>
                      <a:pt x="89290" y="257754"/>
                      <a:pt x="96531" y="265355"/>
                      <a:pt x="110954" y="265355"/>
                    </a:cubicBezTo>
                    <a:lnTo>
                      <a:pt x="133815" y="265355"/>
                    </a:lnTo>
                    <a:lnTo>
                      <a:pt x="133815" y="318378"/>
                    </a:lnTo>
                    <a:close/>
                  </a:path>
                </a:pathLst>
              </a:custGeom>
              <a:solidFill>
                <a:srgbClr val="262626"/>
              </a:solidFill>
              <a:ln w="5965" cap="flat">
                <a:noFill/>
                <a:prstDash val="solid"/>
                <a:miter/>
              </a:ln>
            </p:spPr>
            <p:txBody>
              <a:bodyPr rtlCol="0" anchor="ctr"/>
              <a:lstStyle/>
              <a:p>
                <a:endParaRPr lang="pt-BR"/>
              </a:p>
            </p:txBody>
          </p:sp>
          <p:sp>
            <p:nvSpPr>
              <p:cNvPr id="20" name="Forma Livre 21">
                <a:extLst>
                  <a:ext uri="{FF2B5EF4-FFF2-40B4-BE49-F238E27FC236}">
                    <a16:creationId xmlns:a16="http://schemas.microsoft.com/office/drawing/2014/main" id="{0289BE81-A8A8-F13E-2652-88DE75A1FC9A}"/>
                  </a:ext>
                </a:extLst>
              </p:cNvPr>
              <p:cNvSpPr/>
              <p:nvPr/>
            </p:nvSpPr>
            <p:spPr>
              <a:xfrm>
                <a:off x="8008834" y="6439642"/>
                <a:ext cx="233756" cy="251231"/>
              </a:xfrm>
              <a:custGeom>
                <a:avLst/>
                <a:gdLst>
                  <a:gd name="connsiteX0" fmla="*/ 233757 w 233756"/>
                  <a:gd name="connsiteY0" fmla="*/ 0 h 251231"/>
                  <a:gd name="connsiteX1" fmla="*/ 141714 w 233756"/>
                  <a:gd name="connsiteY1" fmla="*/ 251231 h 251231"/>
                  <a:gd name="connsiteX2" fmla="*/ 92521 w 233756"/>
                  <a:gd name="connsiteY2" fmla="*/ 251231 h 251231"/>
                  <a:gd name="connsiteX3" fmla="*/ 0 w 233756"/>
                  <a:gd name="connsiteY3" fmla="*/ 0 h 251231"/>
                  <a:gd name="connsiteX4" fmla="*/ 66189 w 233756"/>
                  <a:gd name="connsiteY4" fmla="*/ 0 h 251231"/>
                  <a:gd name="connsiteX5" fmla="*/ 117297 w 233756"/>
                  <a:gd name="connsiteY5" fmla="*/ 155179 h 251231"/>
                  <a:gd name="connsiteX6" fmla="*/ 167927 w 233756"/>
                  <a:gd name="connsiteY6" fmla="*/ 0 h 251231"/>
                  <a:gd name="connsiteX7" fmla="*/ 233757 w 233756"/>
                  <a:gd name="connsiteY7" fmla="*/ 0 h 25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756" h="251231">
                    <a:moveTo>
                      <a:pt x="233757" y="0"/>
                    </a:moveTo>
                    <a:lnTo>
                      <a:pt x="141714" y="251231"/>
                    </a:lnTo>
                    <a:lnTo>
                      <a:pt x="92521" y="251231"/>
                    </a:lnTo>
                    <a:lnTo>
                      <a:pt x="0" y="0"/>
                    </a:lnTo>
                    <a:lnTo>
                      <a:pt x="66189" y="0"/>
                    </a:lnTo>
                    <a:lnTo>
                      <a:pt x="117297" y="155179"/>
                    </a:lnTo>
                    <a:lnTo>
                      <a:pt x="167927" y="0"/>
                    </a:lnTo>
                    <a:lnTo>
                      <a:pt x="233757" y="0"/>
                    </a:lnTo>
                    <a:close/>
                  </a:path>
                </a:pathLst>
              </a:custGeom>
              <a:solidFill>
                <a:srgbClr val="262626"/>
              </a:solidFill>
              <a:ln w="5965" cap="flat">
                <a:noFill/>
                <a:prstDash val="solid"/>
                <a:miter/>
              </a:ln>
            </p:spPr>
            <p:txBody>
              <a:bodyPr rtlCol="0" anchor="ctr"/>
              <a:lstStyle/>
              <a:p>
                <a:endParaRPr lang="pt-BR"/>
              </a:p>
            </p:txBody>
          </p:sp>
          <p:sp>
            <p:nvSpPr>
              <p:cNvPr id="21" name="Forma Livre 22">
                <a:extLst>
                  <a:ext uri="{FF2B5EF4-FFF2-40B4-BE49-F238E27FC236}">
                    <a16:creationId xmlns:a16="http://schemas.microsoft.com/office/drawing/2014/main" id="{1D3D1F77-3C3F-7744-1718-24FB7D986136}"/>
                  </a:ext>
                </a:extLst>
              </p:cNvPr>
              <p:cNvSpPr/>
              <p:nvPr/>
            </p:nvSpPr>
            <p:spPr>
              <a:xfrm>
                <a:off x="8268683" y="6450654"/>
                <a:ext cx="213827" cy="213169"/>
              </a:xfrm>
              <a:custGeom>
                <a:avLst/>
                <a:gdLst>
                  <a:gd name="connsiteX0" fmla="*/ 213828 w 213827"/>
                  <a:gd name="connsiteY0" fmla="*/ 136148 h 213169"/>
                  <a:gd name="connsiteX1" fmla="*/ 136567 w 213827"/>
                  <a:gd name="connsiteY1" fmla="*/ 136148 h 213169"/>
                  <a:gd name="connsiteX2" fmla="*/ 136567 w 213827"/>
                  <a:gd name="connsiteY2" fmla="*/ 213170 h 213169"/>
                  <a:gd name="connsiteX3" fmla="*/ 77679 w 213827"/>
                  <a:gd name="connsiteY3" fmla="*/ 213170 h 213169"/>
                  <a:gd name="connsiteX4" fmla="*/ 77679 w 213827"/>
                  <a:gd name="connsiteY4" fmla="*/ 136148 h 213169"/>
                  <a:gd name="connsiteX5" fmla="*/ 0 w 213827"/>
                  <a:gd name="connsiteY5" fmla="*/ 136148 h 213169"/>
                  <a:gd name="connsiteX6" fmla="*/ 0 w 213827"/>
                  <a:gd name="connsiteY6" fmla="*/ 77260 h 213169"/>
                  <a:gd name="connsiteX7" fmla="*/ 77679 w 213827"/>
                  <a:gd name="connsiteY7" fmla="*/ 77260 h 213169"/>
                  <a:gd name="connsiteX8" fmla="*/ 77679 w 213827"/>
                  <a:gd name="connsiteY8" fmla="*/ 0 h 213169"/>
                  <a:gd name="connsiteX9" fmla="*/ 136567 w 213827"/>
                  <a:gd name="connsiteY9" fmla="*/ 0 h 213169"/>
                  <a:gd name="connsiteX10" fmla="*/ 136567 w 213827"/>
                  <a:gd name="connsiteY10" fmla="*/ 77260 h 213169"/>
                  <a:gd name="connsiteX11" fmla="*/ 213828 w 213827"/>
                  <a:gd name="connsiteY11" fmla="*/ 77260 h 213169"/>
                  <a:gd name="connsiteX12" fmla="*/ 213828 w 213827"/>
                  <a:gd name="connsiteY12" fmla="*/ 136148 h 21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827" h="213169">
                    <a:moveTo>
                      <a:pt x="213828" y="136148"/>
                    </a:moveTo>
                    <a:lnTo>
                      <a:pt x="136567" y="136148"/>
                    </a:lnTo>
                    <a:lnTo>
                      <a:pt x="136567" y="213170"/>
                    </a:lnTo>
                    <a:lnTo>
                      <a:pt x="77679" y="213170"/>
                    </a:lnTo>
                    <a:lnTo>
                      <a:pt x="77679" y="136148"/>
                    </a:lnTo>
                    <a:lnTo>
                      <a:pt x="0" y="136148"/>
                    </a:lnTo>
                    <a:lnTo>
                      <a:pt x="0" y="77260"/>
                    </a:lnTo>
                    <a:lnTo>
                      <a:pt x="77679" y="77260"/>
                    </a:lnTo>
                    <a:lnTo>
                      <a:pt x="77679" y="0"/>
                    </a:lnTo>
                    <a:lnTo>
                      <a:pt x="136567" y="0"/>
                    </a:lnTo>
                    <a:lnTo>
                      <a:pt x="136567" y="77260"/>
                    </a:lnTo>
                    <a:lnTo>
                      <a:pt x="213828" y="77260"/>
                    </a:lnTo>
                    <a:lnTo>
                      <a:pt x="213828" y="136148"/>
                    </a:lnTo>
                    <a:close/>
                  </a:path>
                </a:pathLst>
              </a:custGeom>
              <a:solidFill>
                <a:srgbClr val="262626"/>
              </a:solidFill>
              <a:ln w="5965" cap="flat">
                <a:noFill/>
                <a:prstDash val="solid"/>
                <a:miter/>
              </a:ln>
            </p:spPr>
            <p:txBody>
              <a:bodyPr rtlCol="0" anchor="ctr"/>
              <a:lstStyle/>
              <a:p>
                <a:endParaRPr lang="pt-BR"/>
              </a:p>
            </p:txBody>
          </p:sp>
        </p:grpSp>
        <p:sp>
          <p:nvSpPr>
            <p:cNvPr id="15" name="Forma Livre 23">
              <a:extLst>
                <a:ext uri="{FF2B5EF4-FFF2-40B4-BE49-F238E27FC236}">
                  <a16:creationId xmlns:a16="http://schemas.microsoft.com/office/drawing/2014/main" id="{B6DB0BBD-D1BA-782A-DFB2-5E45836B46E0}"/>
                </a:ext>
              </a:extLst>
            </p:cNvPr>
            <p:cNvSpPr/>
            <p:nvPr/>
          </p:nvSpPr>
          <p:spPr>
            <a:xfrm>
              <a:off x="7856407" y="5899597"/>
              <a:ext cx="351173" cy="355661"/>
            </a:xfrm>
            <a:custGeom>
              <a:avLst/>
              <a:gdLst>
                <a:gd name="connsiteX0" fmla="*/ 240878 w 351173"/>
                <a:gd name="connsiteY0" fmla="*/ 243631 h 355661"/>
                <a:gd name="connsiteX1" fmla="*/ 175228 w 351173"/>
                <a:gd name="connsiteY1" fmla="*/ 271160 h 355661"/>
                <a:gd name="connsiteX2" fmla="*/ 110355 w 351173"/>
                <a:gd name="connsiteY2" fmla="*/ 243631 h 355661"/>
                <a:gd name="connsiteX3" fmla="*/ 82766 w 351173"/>
                <a:gd name="connsiteY3" fmla="*/ 177861 h 355661"/>
                <a:gd name="connsiteX4" fmla="*/ 110355 w 351173"/>
                <a:gd name="connsiteY4" fmla="*/ 111313 h 355661"/>
                <a:gd name="connsiteX5" fmla="*/ 175228 w 351173"/>
                <a:gd name="connsiteY5" fmla="*/ 84502 h 355661"/>
                <a:gd name="connsiteX6" fmla="*/ 241716 w 351173"/>
                <a:gd name="connsiteY6" fmla="*/ 111313 h 355661"/>
                <a:gd name="connsiteX7" fmla="*/ 268527 w 351173"/>
                <a:gd name="connsiteY7" fmla="*/ 177861 h 355661"/>
                <a:gd name="connsiteX8" fmla="*/ 240878 w 351173"/>
                <a:gd name="connsiteY8" fmla="*/ 243631 h 355661"/>
                <a:gd name="connsiteX9" fmla="*/ 300065 w 351173"/>
                <a:gd name="connsiteY9" fmla="*/ 52006 h 355661"/>
                <a:gd name="connsiteX10" fmla="*/ 175168 w 351173"/>
                <a:gd name="connsiteY10" fmla="*/ 0 h 355661"/>
                <a:gd name="connsiteX11" fmla="*/ 51886 w 351173"/>
                <a:gd name="connsiteY11" fmla="*/ 52006 h 355661"/>
                <a:gd name="connsiteX12" fmla="*/ 0 w 351173"/>
                <a:gd name="connsiteY12" fmla="*/ 177861 h 355661"/>
                <a:gd name="connsiteX13" fmla="*/ 51886 w 351173"/>
                <a:gd name="connsiteY13" fmla="*/ 302878 h 355661"/>
                <a:gd name="connsiteX14" fmla="*/ 175168 w 351173"/>
                <a:gd name="connsiteY14" fmla="*/ 355661 h 355661"/>
                <a:gd name="connsiteX15" fmla="*/ 300065 w 351173"/>
                <a:gd name="connsiteY15" fmla="*/ 302878 h 355661"/>
                <a:gd name="connsiteX16" fmla="*/ 351174 w 351173"/>
                <a:gd name="connsiteY16" fmla="*/ 177861 h 355661"/>
                <a:gd name="connsiteX17" fmla="*/ 300065 w 351173"/>
                <a:gd name="connsiteY17" fmla="*/ 52006 h 35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173" h="355661">
                  <a:moveTo>
                    <a:pt x="240878" y="243631"/>
                  </a:moveTo>
                  <a:cubicBezTo>
                    <a:pt x="223044" y="262362"/>
                    <a:pt x="201201" y="271160"/>
                    <a:pt x="175228" y="271160"/>
                  </a:cubicBezTo>
                  <a:cubicBezTo>
                    <a:pt x="150093" y="271160"/>
                    <a:pt x="128189" y="262362"/>
                    <a:pt x="110355" y="243631"/>
                  </a:cubicBezTo>
                  <a:cubicBezTo>
                    <a:pt x="92461" y="224959"/>
                    <a:pt x="82766" y="202996"/>
                    <a:pt x="82766" y="177861"/>
                  </a:cubicBezTo>
                  <a:cubicBezTo>
                    <a:pt x="82766" y="151110"/>
                    <a:pt x="92521" y="129146"/>
                    <a:pt x="110355" y="111313"/>
                  </a:cubicBezTo>
                  <a:cubicBezTo>
                    <a:pt x="128189" y="92641"/>
                    <a:pt x="150093" y="83664"/>
                    <a:pt x="175228" y="84502"/>
                  </a:cubicBezTo>
                  <a:cubicBezTo>
                    <a:pt x="201201" y="83664"/>
                    <a:pt x="223044" y="92641"/>
                    <a:pt x="241716" y="111313"/>
                  </a:cubicBezTo>
                  <a:cubicBezTo>
                    <a:pt x="258772" y="129146"/>
                    <a:pt x="267689" y="151110"/>
                    <a:pt x="268527" y="177861"/>
                  </a:cubicBezTo>
                  <a:cubicBezTo>
                    <a:pt x="267629" y="202996"/>
                    <a:pt x="258772" y="224959"/>
                    <a:pt x="240878" y="243631"/>
                  </a:cubicBezTo>
                  <a:moveTo>
                    <a:pt x="300065" y="52006"/>
                  </a:moveTo>
                  <a:cubicBezTo>
                    <a:pt x="265176" y="17116"/>
                    <a:pt x="223044" y="0"/>
                    <a:pt x="175168" y="0"/>
                  </a:cubicBezTo>
                  <a:cubicBezTo>
                    <a:pt x="127351" y="0"/>
                    <a:pt x="85938" y="17116"/>
                    <a:pt x="51886" y="52006"/>
                  </a:cubicBezTo>
                  <a:cubicBezTo>
                    <a:pt x="16936" y="86955"/>
                    <a:pt x="0" y="129146"/>
                    <a:pt x="0" y="177861"/>
                  </a:cubicBezTo>
                  <a:cubicBezTo>
                    <a:pt x="0" y="226575"/>
                    <a:pt x="16996" y="268766"/>
                    <a:pt x="51886" y="302878"/>
                  </a:cubicBezTo>
                  <a:cubicBezTo>
                    <a:pt x="85938" y="337828"/>
                    <a:pt x="127291" y="355661"/>
                    <a:pt x="175168" y="355661"/>
                  </a:cubicBezTo>
                  <a:cubicBezTo>
                    <a:pt x="222984" y="355661"/>
                    <a:pt x="265176" y="337828"/>
                    <a:pt x="300065" y="302878"/>
                  </a:cubicBezTo>
                  <a:cubicBezTo>
                    <a:pt x="334118" y="268766"/>
                    <a:pt x="351174" y="226575"/>
                    <a:pt x="351174" y="177861"/>
                  </a:cubicBezTo>
                  <a:cubicBezTo>
                    <a:pt x="351174" y="129146"/>
                    <a:pt x="334177" y="86955"/>
                    <a:pt x="300065" y="52006"/>
                  </a:cubicBezTo>
                </a:path>
              </a:pathLst>
            </a:custGeom>
            <a:solidFill>
              <a:schemeClr val="bg1"/>
            </a:solidFill>
            <a:ln w="5965" cap="flat">
              <a:noFill/>
              <a:prstDash val="solid"/>
              <a:miter/>
            </a:ln>
          </p:spPr>
          <p:txBody>
            <a:bodyPr rtlCol="0" anchor="ctr"/>
            <a:lstStyle/>
            <a:p>
              <a:endParaRPr lang="pt-BR"/>
            </a:p>
          </p:txBody>
        </p:sp>
        <p:sp>
          <p:nvSpPr>
            <p:cNvPr id="16" name="Forma Livre 24">
              <a:extLst>
                <a:ext uri="{FF2B5EF4-FFF2-40B4-BE49-F238E27FC236}">
                  <a16:creationId xmlns:a16="http://schemas.microsoft.com/office/drawing/2014/main" id="{2B33A801-B07E-673E-2DC2-39DAA6E62206}"/>
                </a:ext>
              </a:extLst>
            </p:cNvPr>
            <p:cNvSpPr/>
            <p:nvPr/>
          </p:nvSpPr>
          <p:spPr>
            <a:xfrm>
              <a:off x="8168681" y="5655248"/>
              <a:ext cx="257096" cy="257395"/>
            </a:xfrm>
            <a:custGeom>
              <a:avLst/>
              <a:gdLst>
                <a:gd name="connsiteX0" fmla="*/ 53502 w 257096"/>
                <a:gd name="connsiteY0" fmla="*/ 257395 h 257395"/>
                <a:gd name="connsiteX1" fmla="*/ 257096 w 257096"/>
                <a:gd name="connsiteY1" fmla="*/ 53562 h 257395"/>
                <a:gd name="connsiteX2" fmla="*/ 203535 w 257096"/>
                <a:gd name="connsiteY2" fmla="*/ 0 h 257395"/>
                <a:gd name="connsiteX3" fmla="*/ 0 w 257096"/>
                <a:gd name="connsiteY3" fmla="*/ 203774 h 257395"/>
              </a:gdLst>
              <a:ahLst/>
              <a:cxnLst>
                <a:cxn ang="0">
                  <a:pos x="connsiteX0" y="connsiteY0"/>
                </a:cxn>
                <a:cxn ang="0">
                  <a:pos x="connsiteX1" y="connsiteY1"/>
                </a:cxn>
                <a:cxn ang="0">
                  <a:pos x="connsiteX2" y="connsiteY2"/>
                </a:cxn>
                <a:cxn ang="0">
                  <a:pos x="connsiteX3" y="connsiteY3"/>
                </a:cxn>
              </a:cxnLst>
              <a:rect l="l" t="t" r="r" b="b"/>
              <a:pathLst>
                <a:path w="257096" h="257395">
                  <a:moveTo>
                    <a:pt x="53502" y="257395"/>
                  </a:moveTo>
                  <a:lnTo>
                    <a:pt x="257096" y="53562"/>
                  </a:lnTo>
                  <a:lnTo>
                    <a:pt x="203535" y="0"/>
                  </a:lnTo>
                  <a:lnTo>
                    <a:pt x="0" y="203774"/>
                  </a:lnTo>
                  <a:close/>
                </a:path>
              </a:pathLst>
            </a:custGeom>
            <a:solidFill>
              <a:schemeClr val="bg1"/>
            </a:solidFill>
            <a:ln w="5965" cap="flat">
              <a:noFill/>
              <a:prstDash val="solid"/>
              <a:miter/>
            </a:ln>
          </p:spPr>
          <p:txBody>
            <a:bodyPr rtlCol="0" anchor="ctr"/>
            <a:lstStyle/>
            <a:p>
              <a:endParaRPr lang="pt-BR"/>
            </a:p>
          </p:txBody>
        </p:sp>
        <p:sp>
          <p:nvSpPr>
            <p:cNvPr id="17" name="Forma Livre 28">
              <a:extLst>
                <a:ext uri="{FF2B5EF4-FFF2-40B4-BE49-F238E27FC236}">
                  <a16:creationId xmlns:a16="http://schemas.microsoft.com/office/drawing/2014/main" id="{42E18662-FFD6-3DA4-588C-0DD50A9C6F29}"/>
                </a:ext>
              </a:extLst>
            </p:cNvPr>
            <p:cNvSpPr/>
            <p:nvPr/>
          </p:nvSpPr>
          <p:spPr>
            <a:xfrm>
              <a:off x="8004046" y="5612938"/>
              <a:ext cx="75405" cy="218495"/>
            </a:xfrm>
            <a:custGeom>
              <a:avLst/>
              <a:gdLst>
                <a:gd name="connsiteX0" fmla="*/ 0 w 75405"/>
                <a:gd name="connsiteY0" fmla="*/ 0 h 218495"/>
                <a:gd name="connsiteX1" fmla="*/ 75405 w 75405"/>
                <a:gd name="connsiteY1" fmla="*/ 0 h 218495"/>
                <a:gd name="connsiteX2" fmla="*/ 75405 w 75405"/>
                <a:gd name="connsiteY2" fmla="*/ 218496 h 218495"/>
                <a:gd name="connsiteX3" fmla="*/ 0 w 75405"/>
                <a:gd name="connsiteY3" fmla="*/ 218496 h 218495"/>
              </a:gdLst>
              <a:ahLst/>
              <a:cxnLst>
                <a:cxn ang="0">
                  <a:pos x="connsiteX0" y="connsiteY0"/>
                </a:cxn>
                <a:cxn ang="0">
                  <a:pos x="connsiteX1" y="connsiteY1"/>
                </a:cxn>
                <a:cxn ang="0">
                  <a:pos x="connsiteX2" y="connsiteY2"/>
                </a:cxn>
                <a:cxn ang="0">
                  <a:pos x="connsiteX3" y="connsiteY3"/>
                </a:cxn>
              </a:cxnLst>
              <a:rect l="l" t="t" r="r" b="b"/>
              <a:pathLst>
                <a:path w="75405" h="218495">
                  <a:moveTo>
                    <a:pt x="0" y="0"/>
                  </a:moveTo>
                  <a:lnTo>
                    <a:pt x="75405" y="0"/>
                  </a:lnTo>
                  <a:lnTo>
                    <a:pt x="75405" y="218496"/>
                  </a:lnTo>
                  <a:lnTo>
                    <a:pt x="0" y="218496"/>
                  </a:lnTo>
                  <a:close/>
                </a:path>
              </a:pathLst>
            </a:custGeom>
            <a:solidFill>
              <a:schemeClr val="bg1"/>
            </a:solidFill>
            <a:ln w="5965" cap="flat">
              <a:noFill/>
              <a:prstDash val="solid"/>
              <a:miter/>
            </a:ln>
          </p:spPr>
          <p:txBody>
            <a:bodyPr rtlCol="0" anchor="ctr"/>
            <a:lstStyle/>
            <a:p>
              <a:endParaRPr lang="pt-BR"/>
            </a:p>
          </p:txBody>
        </p:sp>
        <p:sp>
          <p:nvSpPr>
            <p:cNvPr id="18" name="Forma Livre 29">
              <a:extLst>
                <a:ext uri="{FF2B5EF4-FFF2-40B4-BE49-F238E27FC236}">
                  <a16:creationId xmlns:a16="http://schemas.microsoft.com/office/drawing/2014/main" id="{423C5C44-5920-F47E-75E8-A58906303A54}"/>
                </a:ext>
              </a:extLst>
            </p:cNvPr>
            <p:cNvSpPr/>
            <p:nvPr/>
          </p:nvSpPr>
          <p:spPr>
            <a:xfrm>
              <a:off x="8259467" y="5997085"/>
              <a:ext cx="223044" cy="75524"/>
            </a:xfrm>
            <a:custGeom>
              <a:avLst/>
              <a:gdLst>
                <a:gd name="connsiteX0" fmla="*/ 0 w 223044"/>
                <a:gd name="connsiteY0" fmla="*/ 0 h 75524"/>
                <a:gd name="connsiteX1" fmla="*/ 223044 w 223044"/>
                <a:gd name="connsiteY1" fmla="*/ 0 h 75524"/>
                <a:gd name="connsiteX2" fmla="*/ 223044 w 223044"/>
                <a:gd name="connsiteY2" fmla="*/ 75525 h 75524"/>
                <a:gd name="connsiteX3" fmla="*/ 0 w 223044"/>
                <a:gd name="connsiteY3" fmla="*/ 75525 h 75524"/>
              </a:gdLst>
              <a:ahLst/>
              <a:cxnLst>
                <a:cxn ang="0">
                  <a:pos x="connsiteX0" y="connsiteY0"/>
                </a:cxn>
                <a:cxn ang="0">
                  <a:pos x="connsiteX1" y="connsiteY1"/>
                </a:cxn>
                <a:cxn ang="0">
                  <a:pos x="connsiteX2" y="connsiteY2"/>
                </a:cxn>
                <a:cxn ang="0">
                  <a:pos x="connsiteX3" y="connsiteY3"/>
                </a:cxn>
              </a:cxnLst>
              <a:rect l="l" t="t" r="r" b="b"/>
              <a:pathLst>
                <a:path w="223044" h="75524">
                  <a:moveTo>
                    <a:pt x="0" y="0"/>
                  </a:moveTo>
                  <a:lnTo>
                    <a:pt x="223044" y="0"/>
                  </a:lnTo>
                  <a:lnTo>
                    <a:pt x="223044" y="75525"/>
                  </a:lnTo>
                  <a:lnTo>
                    <a:pt x="0" y="75525"/>
                  </a:lnTo>
                  <a:close/>
                </a:path>
              </a:pathLst>
            </a:custGeom>
            <a:solidFill>
              <a:schemeClr val="bg1"/>
            </a:solidFill>
            <a:ln w="5965" cap="flat">
              <a:noFill/>
              <a:prstDash val="solid"/>
              <a:miter/>
            </a:ln>
          </p:spPr>
          <p:txBody>
            <a:bodyPr rtlCol="0" anchor="ctr"/>
            <a:lstStyle/>
            <a:p>
              <a:endParaRPr lang="pt-BR"/>
            </a:p>
          </p:txBody>
        </p:sp>
      </p:grpSp>
    </p:spTree>
    <p:extLst>
      <p:ext uri="{BB962C8B-B14F-4D97-AF65-F5344CB8AC3E}">
        <p14:creationId xmlns:p14="http://schemas.microsoft.com/office/powerpoint/2010/main" val="192689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3F6B7-6DA6-3AD6-5550-66BFAD6EE215}"/>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8736B003-3E5C-39FE-72BB-615324E44CCC}"/>
              </a:ext>
            </a:extLst>
          </p:cNvPr>
          <p:cNvSpPr/>
          <p:nvPr/>
        </p:nvSpPr>
        <p:spPr>
          <a:xfrm>
            <a:off x="1888760"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Cultura</a:t>
            </a:r>
            <a:endParaRPr lang="pt-BR" sz="2000" b="1" dirty="0">
              <a:solidFill>
                <a:srgbClr val="CA5441"/>
              </a:solidFill>
              <a:latin typeface="AMX" pitchFamily="2" charset="0"/>
            </a:endParaRPr>
          </a:p>
        </p:txBody>
      </p:sp>
      <p:grpSp>
        <p:nvGrpSpPr>
          <p:cNvPr id="16" name="Agrupar 15">
            <a:extLst>
              <a:ext uri="{FF2B5EF4-FFF2-40B4-BE49-F238E27FC236}">
                <a16:creationId xmlns:a16="http://schemas.microsoft.com/office/drawing/2014/main" id="{F08ED735-DE6E-EA09-1EEF-5D85F40DDE14}"/>
              </a:ext>
            </a:extLst>
          </p:cNvPr>
          <p:cNvGrpSpPr/>
          <p:nvPr/>
        </p:nvGrpSpPr>
        <p:grpSpPr>
          <a:xfrm>
            <a:off x="894715" y="3207894"/>
            <a:ext cx="994045" cy="1019331"/>
            <a:chOff x="894715" y="3207894"/>
            <a:chExt cx="994045" cy="1019331"/>
          </a:xfrm>
        </p:grpSpPr>
        <p:sp>
          <p:nvSpPr>
            <p:cNvPr id="17" name="Retângulo 16">
              <a:extLst>
                <a:ext uri="{FF2B5EF4-FFF2-40B4-BE49-F238E27FC236}">
                  <a16:creationId xmlns:a16="http://schemas.microsoft.com/office/drawing/2014/main" id="{188BBA77-CACC-C2DB-3206-5FE3BECA0727}"/>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1" name="Gráfico 50" descr="Drama estrutura de tópicos">
              <a:extLst>
                <a:ext uri="{FF2B5EF4-FFF2-40B4-BE49-F238E27FC236}">
                  <a16:creationId xmlns:a16="http://schemas.microsoft.com/office/drawing/2014/main" id="{5713A323-85B5-44B9-C39F-76C0B77AF1F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4537" y="3260358"/>
              <a:ext cx="914400" cy="914400"/>
            </a:xfrm>
            <a:prstGeom prst="rect">
              <a:avLst/>
            </a:prstGeom>
          </p:spPr>
        </p:pic>
      </p:grpSp>
      <p:sp>
        <p:nvSpPr>
          <p:cNvPr id="5" name="CaixaDeTexto 4">
            <a:extLst>
              <a:ext uri="{FF2B5EF4-FFF2-40B4-BE49-F238E27FC236}">
                <a16:creationId xmlns:a16="http://schemas.microsoft.com/office/drawing/2014/main" id="{5C3D000D-9E88-9D1D-54C3-F0260BFF606F}"/>
              </a:ext>
            </a:extLst>
          </p:cNvPr>
          <p:cNvSpPr txBox="1"/>
          <p:nvPr/>
        </p:nvSpPr>
        <p:spPr>
          <a:xfrm>
            <a:off x="2018532" y="1233231"/>
            <a:ext cx="8154936" cy="1292662"/>
          </a:xfrm>
          <a:prstGeom prst="rect">
            <a:avLst/>
          </a:prstGeom>
          <a:noFill/>
        </p:spPr>
        <p:txBody>
          <a:bodyPr wrap="square" rtlCol="0">
            <a:spAutoFit/>
          </a:bodyPr>
          <a:lstStyle/>
          <a:p>
            <a:pPr algn="ctr">
              <a:spcAft>
                <a:spcPts val="1800"/>
              </a:spcAft>
            </a:pPr>
            <a:r>
              <a:rPr lang="pt-BR" sz="2600" dirty="0">
                <a:solidFill>
                  <a:srgbClr val="262626"/>
                </a:solidFill>
                <a:latin typeface="AMX Medium" pitchFamily="2" charset="77"/>
              </a:rPr>
              <a:t>Os </a:t>
            </a:r>
            <a:r>
              <a:rPr lang="pt-BR" sz="2600" dirty="0" err="1">
                <a:solidFill>
                  <a:srgbClr val="262626"/>
                </a:solidFill>
                <a:latin typeface="AMX Medium" pitchFamily="2" charset="77"/>
              </a:rPr>
              <a:t>SVAs</a:t>
            </a:r>
            <a:r>
              <a:rPr lang="pt-BR" sz="2600" dirty="0">
                <a:solidFill>
                  <a:srgbClr val="262626"/>
                </a:solidFill>
                <a:latin typeface="AMX Medium" pitchFamily="2" charset="77"/>
              </a:rPr>
              <a:t> da Claro são divididos em 5 categorias que  reúnem </a:t>
            </a:r>
            <a:r>
              <a:rPr lang="pt-BR" sz="2600" b="1" dirty="0">
                <a:solidFill>
                  <a:srgbClr val="CA5441"/>
                </a:solidFill>
                <a:latin typeface="AMX Medium" pitchFamily="2" charset="77"/>
              </a:rPr>
              <a:t>serviços</a:t>
            </a:r>
            <a:r>
              <a:rPr lang="pt-BR" sz="2600" dirty="0">
                <a:solidFill>
                  <a:srgbClr val="262626"/>
                </a:solidFill>
                <a:latin typeface="AMX Medium" pitchFamily="2" charset="77"/>
              </a:rPr>
              <a:t> que trazem benefícios para o cliente </a:t>
            </a:r>
            <a:r>
              <a:rPr lang="pt-BR" sz="2600" b="1" dirty="0">
                <a:solidFill>
                  <a:srgbClr val="CA5441"/>
                </a:solidFill>
                <a:latin typeface="AMX Medium" pitchFamily="2" charset="77"/>
              </a:rPr>
              <a:t>que vão além </a:t>
            </a:r>
            <a:r>
              <a:rPr lang="pt-BR" sz="2600" dirty="0">
                <a:solidFill>
                  <a:srgbClr val="262626"/>
                </a:solidFill>
                <a:latin typeface="AMX Medium" pitchFamily="2" charset="77"/>
              </a:rPr>
              <a:t>dos produtos contratados;</a:t>
            </a:r>
          </a:p>
        </p:txBody>
      </p:sp>
      <p:sp>
        <p:nvSpPr>
          <p:cNvPr id="35" name="Retângulo 34">
            <a:extLst>
              <a:ext uri="{FF2B5EF4-FFF2-40B4-BE49-F238E27FC236}">
                <a16:creationId xmlns:a16="http://schemas.microsoft.com/office/drawing/2014/main" id="{AE399512-91F4-E7D5-9B78-C25B86D15705}"/>
              </a:ext>
            </a:extLst>
          </p:cNvPr>
          <p:cNvSpPr/>
          <p:nvPr/>
        </p:nvSpPr>
        <p:spPr>
          <a:xfrm>
            <a:off x="5481812" y="3428359"/>
            <a:ext cx="2222415"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Segurança</a:t>
            </a:r>
            <a:endParaRPr lang="pt-BR" sz="2000" b="1" dirty="0">
              <a:solidFill>
                <a:srgbClr val="CA5441"/>
              </a:solidFill>
              <a:latin typeface="AMX" pitchFamily="2" charset="0"/>
            </a:endParaRPr>
          </a:p>
        </p:txBody>
      </p:sp>
      <p:grpSp>
        <p:nvGrpSpPr>
          <p:cNvPr id="36" name="Agrupar 35">
            <a:extLst>
              <a:ext uri="{FF2B5EF4-FFF2-40B4-BE49-F238E27FC236}">
                <a16:creationId xmlns:a16="http://schemas.microsoft.com/office/drawing/2014/main" id="{8663E3AE-E6B6-0807-1C9A-B0F7DF54AB1A}"/>
              </a:ext>
            </a:extLst>
          </p:cNvPr>
          <p:cNvGrpSpPr/>
          <p:nvPr/>
        </p:nvGrpSpPr>
        <p:grpSpPr>
          <a:xfrm>
            <a:off x="4487767" y="3207894"/>
            <a:ext cx="994045" cy="1019331"/>
            <a:chOff x="894715" y="3207894"/>
            <a:chExt cx="994045" cy="1019331"/>
          </a:xfrm>
        </p:grpSpPr>
        <p:sp>
          <p:nvSpPr>
            <p:cNvPr id="37" name="Retângulo 36">
              <a:extLst>
                <a:ext uri="{FF2B5EF4-FFF2-40B4-BE49-F238E27FC236}">
                  <a16:creationId xmlns:a16="http://schemas.microsoft.com/office/drawing/2014/main" id="{1983E27D-30F7-5EC7-4D90-1CB8E1C96276}"/>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38" name="Gráfico 37" descr="Escudo com marca de verificação estrutura de tópicos">
              <a:extLst>
                <a:ext uri="{FF2B5EF4-FFF2-40B4-BE49-F238E27FC236}">
                  <a16:creationId xmlns:a16="http://schemas.microsoft.com/office/drawing/2014/main" id="{043F5D92-6ECE-F251-3F62-59D37F9AFA0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934537" y="3260358"/>
              <a:ext cx="914400" cy="914400"/>
            </a:xfrm>
            <a:prstGeom prst="rect">
              <a:avLst/>
            </a:prstGeom>
          </p:spPr>
        </p:pic>
      </p:grpSp>
      <p:sp>
        <p:nvSpPr>
          <p:cNvPr id="39" name="Retângulo 38">
            <a:extLst>
              <a:ext uri="{FF2B5EF4-FFF2-40B4-BE49-F238E27FC236}">
                <a16:creationId xmlns:a16="http://schemas.microsoft.com/office/drawing/2014/main" id="{A33A0A33-8B63-B890-FF7A-764F16AA6270}"/>
              </a:ext>
            </a:extLst>
          </p:cNvPr>
          <p:cNvSpPr/>
          <p:nvPr/>
        </p:nvSpPr>
        <p:spPr>
          <a:xfrm>
            <a:off x="9074870" y="3374689"/>
            <a:ext cx="2463009"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Comodidade</a:t>
            </a:r>
            <a:endParaRPr lang="pt-BR" sz="2000" b="1" dirty="0">
              <a:solidFill>
                <a:srgbClr val="CA5441"/>
              </a:solidFill>
              <a:latin typeface="AMX" pitchFamily="2" charset="0"/>
            </a:endParaRPr>
          </a:p>
        </p:txBody>
      </p:sp>
      <p:grpSp>
        <p:nvGrpSpPr>
          <p:cNvPr id="40" name="Agrupar 39">
            <a:extLst>
              <a:ext uri="{FF2B5EF4-FFF2-40B4-BE49-F238E27FC236}">
                <a16:creationId xmlns:a16="http://schemas.microsoft.com/office/drawing/2014/main" id="{0D0B90A5-FD74-226C-C52D-C70D100458E5}"/>
              </a:ext>
            </a:extLst>
          </p:cNvPr>
          <p:cNvGrpSpPr/>
          <p:nvPr/>
        </p:nvGrpSpPr>
        <p:grpSpPr>
          <a:xfrm>
            <a:off x="8080825" y="3154224"/>
            <a:ext cx="994045" cy="1019331"/>
            <a:chOff x="894715" y="3207894"/>
            <a:chExt cx="994045" cy="1019331"/>
          </a:xfrm>
        </p:grpSpPr>
        <p:sp>
          <p:nvSpPr>
            <p:cNvPr id="41" name="Retângulo 40">
              <a:extLst>
                <a:ext uri="{FF2B5EF4-FFF2-40B4-BE49-F238E27FC236}">
                  <a16:creationId xmlns:a16="http://schemas.microsoft.com/office/drawing/2014/main" id="{C4748BF2-678F-9E31-0417-3395DF8B5100}"/>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2" name="Gráfico 41" descr="Smartphone estrutura de tópicos">
              <a:extLst>
                <a:ext uri="{FF2B5EF4-FFF2-40B4-BE49-F238E27FC236}">
                  <a16:creationId xmlns:a16="http://schemas.microsoft.com/office/drawing/2014/main" id="{E5DBE2CD-01A0-9C89-C2AF-A03E2B48ACF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961373" y="3314028"/>
              <a:ext cx="860730" cy="860730"/>
            </a:xfrm>
            <a:prstGeom prst="rect">
              <a:avLst/>
            </a:prstGeom>
          </p:spPr>
        </p:pic>
      </p:grpSp>
      <p:sp>
        <p:nvSpPr>
          <p:cNvPr id="43" name="Retângulo 42">
            <a:extLst>
              <a:ext uri="{FF2B5EF4-FFF2-40B4-BE49-F238E27FC236}">
                <a16:creationId xmlns:a16="http://schemas.microsoft.com/office/drawing/2014/main" id="{C65D4D0A-1FD2-D5C5-A356-BEEDC18FC356}"/>
              </a:ext>
            </a:extLst>
          </p:cNvPr>
          <p:cNvSpPr/>
          <p:nvPr/>
        </p:nvSpPr>
        <p:spPr>
          <a:xfrm>
            <a:off x="2953445" y="4735818"/>
            <a:ext cx="3148287"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Entretenimento</a:t>
            </a:r>
            <a:endParaRPr lang="pt-BR" sz="2000" b="1" dirty="0">
              <a:solidFill>
                <a:srgbClr val="CA5441"/>
              </a:solidFill>
              <a:latin typeface="AMX" pitchFamily="2" charset="0"/>
            </a:endParaRPr>
          </a:p>
        </p:txBody>
      </p:sp>
      <p:grpSp>
        <p:nvGrpSpPr>
          <p:cNvPr id="44" name="Agrupar 43">
            <a:extLst>
              <a:ext uri="{FF2B5EF4-FFF2-40B4-BE49-F238E27FC236}">
                <a16:creationId xmlns:a16="http://schemas.microsoft.com/office/drawing/2014/main" id="{25297E0A-1D57-BE4A-89E7-CE3C7B423646}"/>
              </a:ext>
            </a:extLst>
          </p:cNvPr>
          <p:cNvGrpSpPr/>
          <p:nvPr/>
        </p:nvGrpSpPr>
        <p:grpSpPr>
          <a:xfrm>
            <a:off x="1959400" y="4515353"/>
            <a:ext cx="994045" cy="1019331"/>
            <a:chOff x="894715" y="3207894"/>
            <a:chExt cx="994045" cy="1019331"/>
          </a:xfrm>
        </p:grpSpPr>
        <p:sp>
          <p:nvSpPr>
            <p:cNvPr id="45" name="Retângulo 44">
              <a:extLst>
                <a:ext uri="{FF2B5EF4-FFF2-40B4-BE49-F238E27FC236}">
                  <a16:creationId xmlns:a16="http://schemas.microsoft.com/office/drawing/2014/main" id="{59C6CD1B-428A-0CF7-3D0A-4B6A58E5F6C1}"/>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46" name="Gráfico 45" descr="Pipoca estrutura de tópicos">
              <a:extLst>
                <a:ext uri="{FF2B5EF4-FFF2-40B4-BE49-F238E27FC236}">
                  <a16:creationId xmlns:a16="http://schemas.microsoft.com/office/drawing/2014/main" id="{758B129D-52B6-D4D4-41A7-48020B8DD6E2}"/>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34537" y="3260358"/>
              <a:ext cx="914400" cy="914400"/>
            </a:xfrm>
            <a:prstGeom prst="rect">
              <a:avLst/>
            </a:prstGeom>
          </p:spPr>
        </p:pic>
      </p:grpSp>
      <p:sp>
        <p:nvSpPr>
          <p:cNvPr id="47" name="Retângulo 46">
            <a:extLst>
              <a:ext uri="{FF2B5EF4-FFF2-40B4-BE49-F238E27FC236}">
                <a16:creationId xmlns:a16="http://schemas.microsoft.com/office/drawing/2014/main" id="{502D56FB-CC3C-9396-2A50-7F3762714443}"/>
              </a:ext>
            </a:extLst>
          </p:cNvPr>
          <p:cNvSpPr/>
          <p:nvPr/>
        </p:nvSpPr>
        <p:spPr>
          <a:xfrm>
            <a:off x="7438097" y="4735818"/>
            <a:ext cx="3631393"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CA5441"/>
                </a:solidFill>
                <a:latin typeface="AMX" pitchFamily="2" charset="77"/>
              </a:rPr>
              <a:t>Saúde e bem-estar</a:t>
            </a:r>
          </a:p>
        </p:txBody>
      </p:sp>
      <p:grpSp>
        <p:nvGrpSpPr>
          <p:cNvPr id="48" name="Agrupar 47">
            <a:extLst>
              <a:ext uri="{FF2B5EF4-FFF2-40B4-BE49-F238E27FC236}">
                <a16:creationId xmlns:a16="http://schemas.microsoft.com/office/drawing/2014/main" id="{54D6951F-EA51-49F1-2559-8E7AC86B7A38}"/>
              </a:ext>
            </a:extLst>
          </p:cNvPr>
          <p:cNvGrpSpPr/>
          <p:nvPr/>
        </p:nvGrpSpPr>
        <p:grpSpPr>
          <a:xfrm>
            <a:off x="6444052" y="4515353"/>
            <a:ext cx="994045" cy="1019331"/>
            <a:chOff x="894715" y="3207894"/>
            <a:chExt cx="994045" cy="1019331"/>
          </a:xfrm>
        </p:grpSpPr>
        <p:sp>
          <p:nvSpPr>
            <p:cNvPr id="49" name="Retângulo 48">
              <a:extLst>
                <a:ext uri="{FF2B5EF4-FFF2-40B4-BE49-F238E27FC236}">
                  <a16:creationId xmlns:a16="http://schemas.microsoft.com/office/drawing/2014/main" id="{1B8B64DB-1322-C6FA-3291-587B0F2D48C7}"/>
                </a:ext>
              </a:extLst>
            </p:cNvPr>
            <p:cNvSpPr/>
            <p:nvPr/>
          </p:nvSpPr>
          <p:spPr>
            <a:xfrm>
              <a:off x="894715" y="3207894"/>
              <a:ext cx="994045" cy="1019331"/>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50" name="Gráfico 49" descr="Coração pulsando estrutura de tópicos">
              <a:extLst>
                <a:ext uri="{FF2B5EF4-FFF2-40B4-BE49-F238E27FC236}">
                  <a16:creationId xmlns:a16="http://schemas.microsoft.com/office/drawing/2014/main" id="{B3CAA470-1F45-2920-7E31-E45998933380}"/>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934537" y="3260358"/>
              <a:ext cx="914400" cy="914400"/>
            </a:xfrm>
            <a:prstGeom prst="rect">
              <a:avLst/>
            </a:prstGeom>
          </p:spPr>
        </p:pic>
      </p:grpSp>
      <p:sp>
        <p:nvSpPr>
          <p:cNvPr id="2" name="Retângulo 1">
            <a:extLst>
              <a:ext uri="{FF2B5EF4-FFF2-40B4-BE49-F238E27FC236}">
                <a16:creationId xmlns:a16="http://schemas.microsoft.com/office/drawing/2014/main" id="{349BCF7B-DEB6-D28E-525A-6288F265B3FC}"/>
              </a:ext>
            </a:extLst>
          </p:cNvPr>
          <p:cNvSpPr/>
          <p:nvPr/>
        </p:nvSpPr>
        <p:spPr>
          <a:xfrm>
            <a:off x="3411271" y="294701"/>
            <a:ext cx="5369459" cy="574073"/>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Para cada necessidade: um SVA ideal</a:t>
            </a:r>
          </a:p>
        </p:txBody>
      </p:sp>
      <p:grpSp>
        <p:nvGrpSpPr>
          <p:cNvPr id="9" name="Agrupar 8">
            <a:extLst>
              <a:ext uri="{FF2B5EF4-FFF2-40B4-BE49-F238E27FC236}">
                <a16:creationId xmlns:a16="http://schemas.microsoft.com/office/drawing/2014/main" id="{6B2DF4AA-3693-9414-2F2A-B852C76E5551}"/>
              </a:ext>
            </a:extLst>
          </p:cNvPr>
          <p:cNvGrpSpPr/>
          <p:nvPr/>
        </p:nvGrpSpPr>
        <p:grpSpPr>
          <a:xfrm>
            <a:off x="6444052" y="4515353"/>
            <a:ext cx="4625438" cy="1019331"/>
            <a:chOff x="6444052" y="4515353"/>
            <a:chExt cx="4625438" cy="1019331"/>
          </a:xfrm>
        </p:grpSpPr>
        <p:sp>
          <p:nvSpPr>
            <p:cNvPr id="10" name="Retângulo 9">
              <a:extLst>
                <a:ext uri="{FF2B5EF4-FFF2-40B4-BE49-F238E27FC236}">
                  <a16:creationId xmlns:a16="http://schemas.microsoft.com/office/drawing/2014/main" id="{19CEA171-7B89-3EB0-A658-FF6A2B013C3F}"/>
                </a:ext>
              </a:extLst>
            </p:cNvPr>
            <p:cNvSpPr/>
            <p:nvPr/>
          </p:nvSpPr>
          <p:spPr>
            <a:xfrm>
              <a:off x="7438097" y="4735818"/>
              <a:ext cx="3631393" cy="578399"/>
            </a:xfrm>
            <a:prstGeom prst="rect">
              <a:avLst/>
            </a:prstGeom>
            <a:gradFill flip="none" rotWithShape="1">
              <a:gsLst>
                <a:gs pos="14000">
                  <a:srgbClr val="CA5441"/>
                </a:gs>
                <a:gs pos="100000">
                  <a:srgbClr val="DB8C7F"/>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216000" rtlCol="0" anchor="ctr"/>
            <a:lstStyle/>
            <a:p>
              <a:r>
                <a:rPr lang="pt-BR" sz="2800" b="1" dirty="0">
                  <a:solidFill>
                    <a:srgbClr val="E5E5E5"/>
                  </a:solidFill>
                  <a:latin typeface="AMX" pitchFamily="2" charset="77"/>
                </a:rPr>
                <a:t>Saúde e bem-estar</a:t>
              </a:r>
            </a:p>
          </p:txBody>
        </p:sp>
        <p:grpSp>
          <p:nvGrpSpPr>
            <p:cNvPr id="11" name="Agrupar 10">
              <a:extLst>
                <a:ext uri="{FF2B5EF4-FFF2-40B4-BE49-F238E27FC236}">
                  <a16:creationId xmlns:a16="http://schemas.microsoft.com/office/drawing/2014/main" id="{BB691D17-CE6D-BD9F-A041-6ABD580B714C}"/>
                </a:ext>
              </a:extLst>
            </p:cNvPr>
            <p:cNvGrpSpPr/>
            <p:nvPr/>
          </p:nvGrpSpPr>
          <p:grpSpPr>
            <a:xfrm>
              <a:off x="6444052" y="4515353"/>
              <a:ext cx="994045" cy="1019331"/>
              <a:chOff x="894715" y="3207894"/>
              <a:chExt cx="994045" cy="1019331"/>
            </a:xfrm>
          </p:grpSpPr>
          <p:sp>
            <p:nvSpPr>
              <p:cNvPr id="12" name="Retângulo 11">
                <a:extLst>
                  <a:ext uri="{FF2B5EF4-FFF2-40B4-BE49-F238E27FC236}">
                    <a16:creationId xmlns:a16="http://schemas.microsoft.com/office/drawing/2014/main" id="{EF66269F-C1C9-684B-F21F-C15401C9A695}"/>
                  </a:ext>
                </a:extLst>
              </p:cNvPr>
              <p:cNvSpPr/>
              <p:nvPr/>
            </p:nvSpPr>
            <p:spPr>
              <a:xfrm>
                <a:off x="894715" y="3207894"/>
                <a:ext cx="994045" cy="1019331"/>
              </a:xfrm>
              <a:prstGeom prst="rect">
                <a:avLst/>
              </a:prstGeom>
              <a:gradFill flip="none" rotWithShape="1">
                <a:gsLst>
                  <a:gs pos="0">
                    <a:srgbClr val="DB8C7F"/>
                  </a:gs>
                  <a:gs pos="94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b="1" dirty="0">
                  <a:solidFill>
                    <a:srgbClr val="CA5441"/>
                  </a:solidFill>
                  <a:latin typeface="AMX" pitchFamily="2" charset="0"/>
                </a:endParaRPr>
              </a:p>
            </p:txBody>
          </p:sp>
          <p:pic>
            <p:nvPicPr>
              <p:cNvPr id="13" name="Gráfico 12" descr="Coração pulsando estrutura de tópicos">
                <a:extLst>
                  <a:ext uri="{FF2B5EF4-FFF2-40B4-BE49-F238E27FC236}">
                    <a16:creationId xmlns:a16="http://schemas.microsoft.com/office/drawing/2014/main" id="{F32890E2-5729-E69A-DD2F-76C61CA33FB7}"/>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34537" y="3260358"/>
                <a:ext cx="914400" cy="914400"/>
              </a:xfrm>
              <a:prstGeom prst="rect">
                <a:avLst/>
              </a:prstGeom>
            </p:spPr>
          </p:pic>
        </p:grpSp>
      </p:grpSp>
    </p:spTree>
    <p:extLst>
      <p:ext uri="{BB962C8B-B14F-4D97-AF65-F5344CB8AC3E}">
        <p14:creationId xmlns:p14="http://schemas.microsoft.com/office/powerpoint/2010/main" val="404226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022E7-5D14-DF11-46FA-EA67DAC545BD}"/>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9F358571-9E92-8FB4-B3EC-BEF621A7445B}"/>
              </a:ext>
            </a:extLst>
          </p:cNvPr>
          <p:cNvGrpSpPr/>
          <p:nvPr/>
        </p:nvGrpSpPr>
        <p:grpSpPr>
          <a:xfrm>
            <a:off x="2978944" y="171776"/>
            <a:ext cx="7367906" cy="677108"/>
            <a:chOff x="2978944" y="171776"/>
            <a:chExt cx="7367906" cy="677108"/>
          </a:xfrm>
        </p:grpSpPr>
        <p:sp>
          <p:nvSpPr>
            <p:cNvPr id="10" name="CaixaDeTexto 23">
              <a:extLst>
                <a:ext uri="{FF2B5EF4-FFF2-40B4-BE49-F238E27FC236}">
                  <a16:creationId xmlns:a16="http://schemas.microsoft.com/office/drawing/2014/main" id="{23B830E0-9B49-F7B1-7DB7-6901E236721D}"/>
                </a:ext>
              </a:extLst>
            </p:cNvPr>
            <p:cNvSpPr txBox="1"/>
            <p:nvPr/>
          </p:nvSpPr>
          <p:spPr>
            <a:xfrm rot="5400000">
              <a:off x="5273475" y="-2122755"/>
              <a:ext cx="677108" cy="5266169"/>
            </a:xfrm>
            <a:prstGeom prst="rect">
              <a:avLst/>
            </a:prstGeom>
            <a:noFill/>
          </p:spPr>
          <p:txBody>
            <a:bodyPr vert="vert270"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AMX" pitchFamily="2" charset="0"/>
                  <a:ea typeface="+mn-ea"/>
                  <a:cs typeface="+mn-cs"/>
                </a:rPr>
                <a:t>TRILHA PRINCIPAL | </a:t>
              </a:r>
              <a:r>
                <a:rPr kumimoji="0" lang="pt-BR" sz="3200" b="1" i="0" u="none" strike="noStrike" kern="1200" cap="none" spc="0" normalizeH="0" baseline="0" noProof="0" dirty="0">
                  <a:ln>
                    <a:noFill/>
                  </a:ln>
                  <a:solidFill>
                    <a:srgbClr val="DA291C"/>
                  </a:solidFill>
                  <a:effectLst/>
                  <a:uLnTx/>
                  <a:uFillTx/>
                  <a:latin typeface="AMX" pitchFamily="2" charset="0"/>
                  <a:ea typeface="+mn-ea"/>
                  <a:cs typeface="+mn-cs"/>
                </a:rPr>
                <a:t>TEAMS</a:t>
              </a:r>
              <a:endParaRPr kumimoji="0" lang="pt-BR" sz="3200" b="0" i="1" u="none" strike="noStrike" kern="1200" cap="none" spc="0" normalizeH="0" baseline="0" noProof="0" dirty="0">
                <a:ln>
                  <a:noFill/>
                </a:ln>
                <a:solidFill>
                  <a:srgbClr val="DA291C"/>
                </a:solidFill>
                <a:effectLst/>
                <a:uLnTx/>
                <a:uFillTx/>
                <a:latin typeface="AMX" pitchFamily="2" charset="0"/>
                <a:ea typeface="+mn-ea"/>
                <a:cs typeface="+mn-cs"/>
              </a:endParaRPr>
            </a:p>
          </p:txBody>
        </p:sp>
        <p:sp>
          <p:nvSpPr>
            <p:cNvPr id="15" name="CaixaDeTexto 14">
              <a:extLst>
                <a:ext uri="{FF2B5EF4-FFF2-40B4-BE49-F238E27FC236}">
                  <a16:creationId xmlns:a16="http://schemas.microsoft.com/office/drawing/2014/main" id="{FE86FB0A-84EB-7116-4C74-2058DE780382}"/>
                </a:ext>
              </a:extLst>
            </p:cNvPr>
            <p:cNvSpPr txBox="1"/>
            <p:nvPr/>
          </p:nvSpPr>
          <p:spPr>
            <a:xfrm>
              <a:off x="8245114" y="310274"/>
              <a:ext cx="21017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AMX"/>
                  <a:ea typeface="+mn-ea"/>
                  <a:cs typeface="+mn-cs"/>
                </a:rPr>
                <a:t>Onde estamos:</a:t>
              </a:r>
            </a:p>
          </p:txBody>
        </p:sp>
      </p:grpSp>
      <p:grpSp>
        <p:nvGrpSpPr>
          <p:cNvPr id="3" name="Agrupar 2">
            <a:extLst>
              <a:ext uri="{FF2B5EF4-FFF2-40B4-BE49-F238E27FC236}">
                <a16:creationId xmlns:a16="http://schemas.microsoft.com/office/drawing/2014/main" id="{82D30BD0-70EB-4DAC-271C-04D264D239E9}"/>
              </a:ext>
            </a:extLst>
          </p:cNvPr>
          <p:cNvGrpSpPr/>
          <p:nvPr/>
        </p:nvGrpSpPr>
        <p:grpSpPr>
          <a:xfrm>
            <a:off x="1866896" y="890929"/>
            <a:ext cx="10325111" cy="5795295"/>
            <a:chOff x="1866896" y="890929"/>
            <a:chExt cx="10325111" cy="5795295"/>
          </a:xfrm>
        </p:grpSpPr>
        <p:sp>
          <p:nvSpPr>
            <p:cNvPr id="21" name="Retângulo: Cantos Superiores Arredondados 20">
              <a:extLst>
                <a:ext uri="{FF2B5EF4-FFF2-40B4-BE49-F238E27FC236}">
                  <a16:creationId xmlns:a16="http://schemas.microsoft.com/office/drawing/2014/main" id="{856B662C-815F-676E-C0F0-CEFAC8B87B84}"/>
                </a:ext>
              </a:extLst>
            </p:cNvPr>
            <p:cNvSpPr/>
            <p:nvPr/>
          </p:nvSpPr>
          <p:spPr>
            <a:xfrm rot="16200000">
              <a:off x="4131808" y="-1373975"/>
              <a:ext cx="5795295" cy="10325103"/>
            </a:xfrm>
            <a:prstGeom prst="round2SameRect">
              <a:avLst>
                <a:gd name="adj1" fmla="val 2633"/>
                <a:gd name="adj2" fmla="val 0"/>
              </a:avLst>
            </a:prstGeom>
            <a:solidFill>
              <a:srgbClr val="2D2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CaixaDeTexto 25">
              <a:extLst>
                <a:ext uri="{FF2B5EF4-FFF2-40B4-BE49-F238E27FC236}">
                  <a16:creationId xmlns:a16="http://schemas.microsoft.com/office/drawing/2014/main" id="{950ADE99-B49F-3086-A474-D29513E2C4A0}"/>
                </a:ext>
              </a:extLst>
            </p:cNvPr>
            <p:cNvSpPr txBox="1"/>
            <p:nvPr/>
          </p:nvSpPr>
          <p:spPr>
            <a:xfrm>
              <a:off x="2645485" y="1078053"/>
              <a:ext cx="46961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uLnTx/>
                  <a:uFillTx/>
                  <a:latin typeface="AMX Black" pitchFamily="2" charset="0"/>
                  <a:ea typeface="+mn-ea"/>
                  <a:cs typeface="+mn-cs"/>
                </a:rPr>
                <a:t>Aprender, impulsiona!</a:t>
              </a:r>
            </a:p>
          </p:txBody>
        </p:sp>
        <p:cxnSp>
          <p:nvCxnSpPr>
            <p:cNvPr id="27" name="Conector Reto 12">
              <a:extLst>
                <a:ext uri="{FF2B5EF4-FFF2-40B4-BE49-F238E27FC236}">
                  <a16:creationId xmlns:a16="http://schemas.microsoft.com/office/drawing/2014/main" id="{84F3918F-81AB-5928-9FF4-A44DED118500}"/>
                </a:ext>
              </a:extLst>
            </p:cNvPr>
            <p:cNvCxnSpPr>
              <a:cxnSpLocks/>
            </p:cNvCxnSpPr>
            <p:nvPr/>
          </p:nvCxnSpPr>
          <p:spPr>
            <a:xfrm>
              <a:off x="2645485" y="1785939"/>
              <a:ext cx="4962806" cy="0"/>
            </a:xfrm>
            <a:prstGeom prst="line">
              <a:avLst/>
            </a:prstGeom>
            <a:ln w="6350">
              <a:gradFill flip="none" rotWithShape="1">
                <a:gsLst>
                  <a:gs pos="63000">
                    <a:schemeClr val="bg1"/>
                  </a:gs>
                  <a:gs pos="100000">
                    <a:srgbClr val="262626">
                      <a:alpha val="0"/>
                    </a:srgbClr>
                  </a:gs>
                  <a:gs pos="0">
                    <a:schemeClr val="bg2">
                      <a:lumMod val="25000"/>
                      <a:alpha val="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3" name="Retângulo 32">
              <a:extLst>
                <a:ext uri="{FF2B5EF4-FFF2-40B4-BE49-F238E27FC236}">
                  <a16:creationId xmlns:a16="http://schemas.microsoft.com/office/drawing/2014/main" id="{FA9DC001-27C1-6B43-1FB9-8E36E31E47E5}"/>
                </a:ext>
              </a:extLst>
            </p:cNvPr>
            <p:cNvSpPr/>
            <p:nvPr/>
          </p:nvSpPr>
          <p:spPr>
            <a:xfrm>
              <a:off x="1866896" y="4227600"/>
              <a:ext cx="6790105" cy="406343"/>
            </a:xfrm>
            <a:prstGeom prst="rect">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700" b="0" i="0" u="none" strike="noStrike" kern="1200" cap="none" spc="0" normalizeH="0" baseline="0" noProof="0" dirty="0">
                <a:ln>
                  <a:noFill/>
                </a:ln>
                <a:solidFill>
                  <a:prstClr val="white"/>
                </a:solidFill>
                <a:effectLst/>
                <a:uLnTx/>
                <a:uFillTx/>
                <a:latin typeface="AMX" pitchFamily="2" charset="0"/>
                <a:ea typeface="+mn-ea"/>
                <a:cs typeface="+mn-cs"/>
              </a:endParaRPr>
            </a:p>
          </p:txBody>
        </p:sp>
        <p:sp>
          <p:nvSpPr>
            <p:cNvPr id="6" name="Retângulo 5">
              <a:extLst>
                <a:ext uri="{FF2B5EF4-FFF2-40B4-BE49-F238E27FC236}">
                  <a16:creationId xmlns:a16="http://schemas.microsoft.com/office/drawing/2014/main" id="{A39B7150-AA76-BDE9-4297-D5381C40A5C7}"/>
                </a:ext>
              </a:extLst>
            </p:cNvPr>
            <p:cNvSpPr/>
            <p:nvPr/>
          </p:nvSpPr>
          <p:spPr>
            <a:xfrm>
              <a:off x="2978944" y="1843391"/>
              <a:ext cx="7961786" cy="4352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err="1">
                  <a:ln>
                    <a:noFill/>
                  </a:ln>
                  <a:solidFill>
                    <a:prstClr val="white">
                      <a:lumMod val="50000"/>
                    </a:prstClr>
                  </a:solidFill>
                  <a:effectLst/>
                  <a:uLnTx/>
                  <a:uFillTx/>
                  <a:latin typeface="AMX" pitchFamily="2" charset="0"/>
                  <a:ea typeface="+mn-ea"/>
                  <a:cs typeface="+mn-cs"/>
                </a:rPr>
                <a:t>Multi</a:t>
              </a:r>
              <a:r>
                <a:rPr kumimoji="0" lang="pt-BR" sz="2400" b="0" i="0" u="none" strike="noStrike" kern="1200" cap="none" spc="0" normalizeH="0" baseline="0" noProof="0" dirty="0">
                  <a:ln>
                    <a:noFill/>
                  </a:ln>
                  <a:solidFill>
                    <a:prstClr val="white">
                      <a:lumMod val="50000"/>
                    </a:prstClr>
                  </a:solidFill>
                  <a:effectLst/>
                  <a:uLnTx/>
                  <a:uFillTx/>
                  <a:latin typeface="AMX" pitchFamily="2" charset="0"/>
                  <a:ea typeface="+mn-ea"/>
                  <a:cs typeface="+mn-cs"/>
                </a:rPr>
                <a:t>;</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lumMod val="50000"/>
                    </a:prstClr>
                  </a:solidFill>
                  <a:effectLst/>
                  <a:uLnTx/>
                  <a:uFillTx/>
                  <a:latin typeface="AMX" pitchFamily="2" charset="0"/>
                  <a:ea typeface="+mn-ea"/>
                  <a:cs typeface="+mn-cs"/>
                </a:rPr>
                <a:t>Banda Larga;</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lumMod val="50000"/>
                    </a:prstClr>
                  </a:solidFill>
                  <a:effectLst/>
                  <a:uLnTx/>
                  <a:uFillTx/>
                  <a:latin typeface="AMX" pitchFamily="2" charset="0"/>
                  <a:ea typeface="+mn-ea"/>
                  <a:cs typeface="+mn-cs"/>
                </a:rPr>
                <a:t>Fone Fixo;</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lumMod val="50000"/>
                    </a:prstClr>
                  </a:solidFill>
                  <a:effectLst/>
                  <a:uLnTx/>
                  <a:uFillTx/>
                  <a:latin typeface="AMX" pitchFamily="2" charset="0"/>
                  <a:ea typeface="+mn-ea"/>
                  <a:cs typeface="+mn-cs"/>
                </a:rPr>
                <a:t>TV;</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lumMod val="50000"/>
                    </a:prstClr>
                  </a:solidFill>
                  <a:effectLst/>
                  <a:uLnTx/>
                  <a:uFillTx/>
                  <a:latin typeface="AMX" pitchFamily="2" charset="0"/>
                  <a:ea typeface="+mn-ea"/>
                  <a:cs typeface="+mn-cs"/>
                </a:rPr>
                <a:t>Pós;</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lumMod val="50000"/>
                    </a:prstClr>
                  </a:solidFill>
                  <a:effectLst/>
                  <a:uLnTx/>
                  <a:uFillTx/>
                  <a:latin typeface="AMX" pitchFamily="2" charset="0"/>
                  <a:ea typeface="+mn-ea"/>
                  <a:cs typeface="+mn-cs"/>
                </a:rPr>
                <a:t>Controle;</a:t>
              </a:r>
            </a:p>
            <a:p>
              <a:pPr marL="342900" marR="0" lvl="0"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err="1">
                  <a:ln>
                    <a:noFill/>
                  </a:ln>
                  <a:solidFill>
                    <a:prstClr val="white"/>
                  </a:solidFill>
                  <a:effectLst/>
                  <a:uLnTx/>
                  <a:uFillTx/>
                  <a:latin typeface="AMX" pitchFamily="2" charset="0"/>
                  <a:ea typeface="+mn-ea"/>
                  <a:cs typeface="+mn-cs"/>
                </a:rPr>
                <a:t>SVAs</a:t>
              </a:r>
              <a:r>
                <a:rPr kumimoji="0" lang="pt-BR" sz="2400" b="0" i="0" u="none" strike="noStrike" kern="1200" cap="none" spc="0" normalizeH="0" baseline="0" noProof="0" dirty="0">
                  <a:ln>
                    <a:noFill/>
                  </a:ln>
                  <a:solidFill>
                    <a:prstClr val="white"/>
                  </a:solidFill>
                  <a:effectLst/>
                  <a:uLnTx/>
                  <a:uFillTx/>
                  <a:latin typeface="AMX" pitchFamily="2"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AMX" pitchFamily="2" charset="0"/>
                  <a:ea typeface="+mn-ea"/>
                  <a:cs typeface="+mn-cs"/>
                </a:rPr>
                <a:t>Portabilidade;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0" i="0" u="none" strike="noStrike" kern="1200" cap="none" spc="0" normalizeH="0" baseline="0" noProof="0" dirty="0">
                  <a:ln>
                    <a:noFill/>
                  </a:ln>
                  <a:solidFill>
                    <a:prstClr val="white"/>
                  </a:solidFill>
                  <a:effectLst/>
                  <a:uLnTx/>
                  <a:uFillTx/>
                  <a:latin typeface="AMX" pitchFamily="2" charset="0"/>
                  <a:ea typeface="+mn-ea"/>
                  <a:cs typeface="+mn-cs"/>
                </a:rPr>
                <a:t>Vida Inteligente;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MX" pitchFamily="2" charset="0"/>
                  <a:ea typeface="+mn-ea"/>
                  <a:cs typeface="+mn-cs"/>
                </a:rPr>
                <a:t>Internet 5G;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MX" pitchFamily="2" charset="0"/>
                  <a:ea typeface="+mn-ea"/>
                  <a:cs typeface="+mn-cs"/>
                </a:rPr>
                <a:t>Claro </a:t>
              </a:r>
              <a:r>
                <a:rPr kumimoji="0" lang="en-US" sz="2400" b="0" i="0" u="none" strike="noStrike" kern="1200" cap="none" spc="0" normalizeH="0" baseline="0" noProof="0" dirty="0" err="1">
                  <a:ln>
                    <a:noFill/>
                  </a:ln>
                  <a:solidFill>
                    <a:prstClr val="white"/>
                  </a:solidFill>
                  <a:effectLst/>
                  <a:uLnTx/>
                  <a:uFillTx/>
                  <a:latin typeface="AMX" pitchFamily="2" charset="0"/>
                  <a:ea typeface="+mn-ea"/>
                  <a:cs typeface="+mn-cs"/>
                </a:rPr>
                <a:t>empresas</a:t>
              </a:r>
              <a:r>
                <a:rPr kumimoji="0" lang="en-US" sz="2400" b="0" i="0" u="none" strike="noStrike" kern="1200" cap="none" spc="0" normalizeH="0" baseline="0" noProof="0" dirty="0">
                  <a:ln>
                    <a:noFill/>
                  </a:ln>
                  <a:solidFill>
                    <a:prstClr val="white"/>
                  </a:solidFill>
                  <a:effectLst/>
                  <a:uLnTx/>
                  <a:uFillTx/>
                  <a:latin typeface="AMX"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AMX" pitchFamily="2" charset="0"/>
                  <a:ea typeface="+mn-ea"/>
                  <a:cs typeface="+mn-cs"/>
                </a:rPr>
                <a:t>em</a:t>
              </a:r>
              <a:r>
                <a:rPr kumimoji="0" lang="en-US" sz="2400" b="0" i="0" u="none" strike="noStrike" kern="1200" cap="none" spc="0" normalizeH="0" baseline="0" noProof="0" dirty="0">
                  <a:ln>
                    <a:noFill/>
                  </a:ln>
                  <a:solidFill>
                    <a:prstClr val="white"/>
                  </a:solidFill>
                  <a:effectLst/>
                  <a:uLnTx/>
                  <a:uFillTx/>
                  <a:latin typeface="AMX" pitchFamily="2" charset="0"/>
                  <a:ea typeface="+mn-ea"/>
                  <a:cs typeface="+mn-cs"/>
                </a:rPr>
                <a:t> LP.</a:t>
              </a:r>
              <a:endParaRPr kumimoji="0" lang="pt-BR" sz="2400" b="0" i="0" u="none" strike="noStrike" kern="1200" cap="none" spc="0" normalizeH="0" baseline="0" noProof="0" dirty="0">
                <a:ln>
                  <a:noFill/>
                </a:ln>
                <a:solidFill>
                  <a:prstClr val="white"/>
                </a:solidFill>
                <a:effectLst/>
                <a:uLnTx/>
                <a:uFillTx/>
                <a:latin typeface="AMX" pitchFamily="2" charset="0"/>
                <a:ea typeface="+mn-ea"/>
                <a:cs typeface="+mn-cs"/>
              </a:endParaRPr>
            </a:p>
          </p:txBody>
        </p:sp>
        <p:sp>
          <p:nvSpPr>
            <p:cNvPr id="32" name="Triângulo isósceles 31">
              <a:extLst>
                <a:ext uri="{FF2B5EF4-FFF2-40B4-BE49-F238E27FC236}">
                  <a16:creationId xmlns:a16="http://schemas.microsoft.com/office/drawing/2014/main" id="{BF05DB9B-49F0-BA7D-C1E2-3C4A7FBBE6E3}"/>
                </a:ext>
              </a:extLst>
            </p:cNvPr>
            <p:cNvSpPr/>
            <p:nvPr/>
          </p:nvSpPr>
          <p:spPr>
            <a:xfrm rot="5400000">
              <a:off x="2516266" y="4301125"/>
              <a:ext cx="258437" cy="227127"/>
            </a:xfrm>
            <a:prstGeom prst="triangl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Retângulo 10">
              <a:extLst>
                <a:ext uri="{FF2B5EF4-FFF2-40B4-BE49-F238E27FC236}">
                  <a16:creationId xmlns:a16="http://schemas.microsoft.com/office/drawing/2014/main" id="{378B12E2-A914-1E0E-416E-8838731ECFF2}"/>
                </a:ext>
              </a:extLst>
            </p:cNvPr>
            <p:cNvSpPr/>
            <p:nvPr/>
          </p:nvSpPr>
          <p:spPr>
            <a:xfrm>
              <a:off x="9699039" y="906146"/>
              <a:ext cx="2492961" cy="933263"/>
            </a:xfrm>
            <a:prstGeom prst="rect">
              <a:avLst/>
            </a:prstGeom>
            <a:solidFill>
              <a:srgbClr val="DA29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700" b="1" i="0" u="none" strike="noStrike" kern="1200" cap="none" spc="0" normalizeH="0" baseline="0" noProof="0" dirty="0">
                  <a:ln>
                    <a:noFill/>
                  </a:ln>
                  <a:solidFill>
                    <a:prstClr val="white"/>
                  </a:solidFill>
                  <a:effectLst/>
                  <a:uLnTx/>
                  <a:uFillTx/>
                  <a:latin typeface="AMX" pitchFamily="2" charset="0"/>
                  <a:ea typeface="+mn-ea"/>
                  <a:cs typeface="+mn-cs"/>
                </a:rPr>
                <a:t>Objetivo:</a:t>
              </a:r>
              <a:r>
                <a:rPr kumimoji="0" lang="pt-BR" sz="1700" b="0" i="0" u="none" strike="noStrike" kern="1200" cap="none" spc="0" normalizeH="0" baseline="0" noProof="0" dirty="0">
                  <a:ln>
                    <a:noFill/>
                  </a:ln>
                  <a:solidFill>
                    <a:prstClr val="white"/>
                  </a:solidFill>
                  <a:effectLst/>
                  <a:uLnTx/>
                  <a:uFillTx/>
                  <a:latin typeface="AMX" pitchFamily="2" charset="0"/>
                  <a:ea typeface="+mn-ea"/>
                  <a:cs typeface="+mn-cs"/>
                </a:rPr>
                <a:t>  </a:t>
              </a:r>
              <a:r>
                <a:rPr kumimoji="0" lang="pt-BR" sz="1600" b="0" i="0" u="none" strike="noStrike" kern="1200" cap="none" spc="0" normalizeH="0" baseline="0" noProof="0" dirty="0">
                  <a:ln>
                    <a:noFill/>
                  </a:ln>
                  <a:solidFill>
                    <a:prstClr val="white"/>
                  </a:solidFill>
                  <a:effectLst/>
                  <a:uLnTx/>
                  <a:uFillTx/>
                  <a:latin typeface="AMX" pitchFamily="2" charset="0"/>
                  <a:ea typeface="+mn-ea"/>
                  <a:cs typeface="+mn-cs"/>
                </a:rPr>
                <a:t>Entender os produtos e enxergar oportunidades de venda.</a:t>
              </a:r>
            </a:p>
          </p:txBody>
        </p:sp>
      </p:grpSp>
    </p:spTree>
    <p:extLst>
      <p:ext uri="{BB962C8B-B14F-4D97-AF65-F5344CB8AC3E}">
        <p14:creationId xmlns:p14="http://schemas.microsoft.com/office/powerpoint/2010/main" val="441039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01BBC-6BC8-769D-AA83-088578612794}"/>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B199D3AB-F3A9-2A10-353A-1A6C9CF2A3B0}"/>
              </a:ext>
            </a:extLst>
          </p:cNvPr>
          <p:cNvSpPr/>
          <p:nvPr/>
        </p:nvSpPr>
        <p:spPr>
          <a:xfrm>
            <a:off x="0" y="1129064"/>
            <a:ext cx="12192000" cy="4593617"/>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 name="CaixaDeTexto 2">
            <a:extLst>
              <a:ext uri="{FF2B5EF4-FFF2-40B4-BE49-F238E27FC236}">
                <a16:creationId xmlns:a16="http://schemas.microsoft.com/office/drawing/2014/main" id="{A5FEAF3D-163B-7DB7-5F6E-52D09A1E08F7}"/>
              </a:ext>
            </a:extLst>
          </p:cNvPr>
          <p:cNvSpPr txBox="1"/>
          <p:nvPr/>
        </p:nvSpPr>
        <p:spPr>
          <a:xfrm>
            <a:off x="2002800" y="1477649"/>
            <a:ext cx="8186400" cy="1138773"/>
          </a:xfrm>
          <a:prstGeom prst="rect">
            <a:avLst/>
          </a:prstGeom>
          <a:noFill/>
        </p:spPr>
        <p:txBody>
          <a:bodyPr wrap="square" rtlCol="0">
            <a:spAutoFit/>
          </a:bodyPr>
          <a:lstStyle/>
          <a:p>
            <a:pPr algn="ctr"/>
            <a:r>
              <a:rPr lang="pt-BR" sz="2800" dirty="0">
                <a:solidFill>
                  <a:srgbClr val="E5E5E5"/>
                </a:solidFill>
                <a:latin typeface="AMX Black" pitchFamily="2" charset="0"/>
              </a:rPr>
              <a:t>Para quem não abre mão de se cuidar</a:t>
            </a:r>
          </a:p>
          <a:p>
            <a:pPr algn="ctr"/>
            <a:r>
              <a:rPr lang="pt-BR" sz="2000" dirty="0">
                <a:solidFill>
                  <a:srgbClr val="E5E5E5"/>
                </a:solidFill>
                <a:latin typeface="AMX" pitchFamily="2" charset="0"/>
              </a:rPr>
              <a:t> Voltados ao bem-estar completo, oferecem soluções para manter a saúde física e mental em dia.</a:t>
            </a:r>
            <a:endParaRPr lang="pt-BR" dirty="0">
              <a:solidFill>
                <a:srgbClr val="E5E5E5"/>
              </a:solidFill>
              <a:latin typeface="AMX" pitchFamily="2" charset="0"/>
            </a:endParaRPr>
          </a:p>
        </p:txBody>
      </p:sp>
      <p:sp>
        <p:nvSpPr>
          <p:cNvPr id="6" name="Retângulo 5">
            <a:extLst>
              <a:ext uri="{FF2B5EF4-FFF2-40B4-BE49-F238E27FC236}">
                <a16:creationId xmlns:a16="http://schemas.microsoft.com/office/drawing/2014/main" id="{0C4F99C9-B61C-28D7-8EC3-0BC551202AE0}"/>
              </a:ext>
            </a:extLst>
          </p:cNvPr>
          <p:cNvSpPr/>
          <p:nvPr/>
        </p:nvSpPr>
        <p:spPr>
          <a:xfrm>
            <a:off x="2050403" y="-46892"/>
            <a:ext cx="8091193" cy="731520"/>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chemeClr val="accent1">
                    <a:lumMod val="5000"/>
                    <a:lumOff val="95000"/>
                  </a:schemeClr>
                </a:gs>
                <a:gs pos="91000">
                  <a:srgbClr val="CA5441"/>
                </a:gs>
              </a:gsLst>
              <a:lin ang="5400000" scaled="1"/>
              <a:tileRect/>
            </a:grad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0" rIns="90000" bIns="180000" rtlCol="0" anchor="b"/>
          <a:lstStyle/>
          <a:p>
            <a:pPr algn="ctr"/>
            <a:r>
              <a:rPr lang="pt-BR" dirty="0">
                <a:solidFill>
                  <a:srgbClr val="AEAEAE"/>
                </a:solidFill>
                <a:latin typeface="AMX" pitchFamily="2" charset="77"/>
              </a:rPr>
              <a:t>Cultura | Segurança | Comodidade | Entretenimento  |    Saúde e bem-estar</a:t>
            </a:r>
            <a:endParaRPr lang="pt-BR" sz="1200" dirty="0">
              <a:solidFill>
                <a:srgbClr val="AEAEAE"/>
              </a:solidFill>
              <a:latin typeface="AMX" pitchFamily="2" charset="0"/>
            </a:endParaRPr>
          </a:p>
        </p:txBody>
      </p:sp>
      <p:sp>
        <p:nvSpPr>
          <p:cNvPr id="4" name="CaixaDeTexto 3">
            <a:extLst>
              <a:ext uri="{FF2B5EF4-FFF2-40B4-BE49-F238E27FC236}">
                <a16:creationId xmlns:a16="http://schemas.microsoft.com/office/drawing/2014/main" id="{61C18AD3-A34A-2743-E659-F64E144F7C17}"/>
              </a:ext>
            </a:extLst>
          </p:cNvPr>
          <p:cNvSpPr txBox="1"/>
          <p:nvPr/>
        </p:nvSpPr>
        <p:spPr>
          <a:xfrm>
            <a:off x="3066112" y="3110858"/>
            <a:ext cx="8353125" cy="1631216"/>
          </a:xfrm>
          <a:prstGeom prst="rect">
            <a:avLst/>
          </a:prstGeom>
          <a:noFill/>
        </p:spPr>
        <p:txBody>
          <a:bodyPr wrap="square">
            <a:spAutoFit/>
          </a:bodyPr>
          <a:lstStyle/>
          <a:p>
            <a:pPr>
              <a:spcAft>
                <a:spcPts val="1200"/>
              </a:spcAft>
            </a:pPr>
            <a:r>
              <a:rPr lang="pt-BR" b="1" dirty="0">
                <a:solidFill>
                  <a:srgbClr val="E5E5E5"/>
                </a:solidFill>
                <a:latin typeface="AMX Medium" pitchFamily="2" charset="0"/>
              </a:rPr>
              <a:t>Zen </a:t>
            </a:r>
          </a:p>
          <a:p>
            <a:pPr>
              <a:spcAft>
                <a:spcPts val="1200"/>
              </a:spcAft>
            </a:pPr>
            <a:r>
              <a:rPr lang="pt-BR" dirty="0">
                <a:solidFill>
                  <a:srgbClr val="E5E5E5"/>
                </a:solidFill>
                <a:latin typeface="AMX Medium" pitchFamily="2" charset="0"/>
              </a:rPr>
              <a:t>Aplicativo com a proposta de auxiliar o usuário a ter uma vida mais equilibrada e cuidar da saúde mental, através meditações guiadas, programas informativos, podcasts, músicas relaxantes, exercícios de yoga e </a:t>
            </a:r>
            <a:r>
              <a:rPr lang="pt-BR" dirty="0" err="1">
                <a:solidFill>
                  <a:srgbClr val="E5E5E5"/>
                </a:solidFill>
                <a:latin typeface="AMX Medium" pitchFamily="2" charset="0"/>
              </a:rPr>
              <a:t>pilates</a:t>
            </a:r>
            <a:r>
              <a:rPr lang="pt-BR" dirty="0">
                <a:solidFill>
                  <a:srgbClr val="E5E5E5"/>
                </a:solidFill>
                <a:latin typeface="AMX Medium" pitchFamily="2" charset="0"/>
              </a:rPr>
              <a:t>. O usuário poderá favoritar e baixar seus conteúdos para acessar onde e quando quiser. </a:t>
            </a:r>
          </a:p>
        </p:txBody>
      </p:sp>
      <p:grpSp>
        <p:nvGrpSpPr>
          <p:cNvPr id="23" name="Agrupar 22">
            <a:extLst>
              <a:ext uri="{FF2B5EF4-FFF2-40B4-BE49-F238E27FC236}">
                <a16:creationId xmlns:a16="http://schemas.microsoft.com/office/drawing/2014/main" id="{7DF02A08-ECD8-14C8-606D-CE803C7AB4B6}"/>
              </a:ext>
            </a:extLst>
          </p:cNvPr>
          <p:cNvGrpSpPr/>
          <p:nvPr/>
        </p:nvGrpSpPr>
        <p:grpSpPr>
          <a:xfrm>
            <a:off x="7565029" y="-72155"/>
            <a:ext cx="2591160" cy="766325"/>
            <a:chOff x="5591375" y="-852965"/>
            <a:chExt cx="2591160" cy="766325"/>
          </a:xfrm>
        </p:grpSpPr>
        <p:sp>
          <p:nvSpPr>
            <p:cNvPr id="8" name="Retângulo 7">
              <a:extLst>
                <a:ext uri="{FF2B5EF4-FFF2-40B4-BE49-F238E27FC236}">
                  <a16:creationId xmlns:a16="http://schemas.microsoft.com/office/drawing/2014/main" id="{6B4002E8-2C6A-089B-C0EC-43B507EF1714}"/>
                </a:ext>
              </a:extLst>
            </p:cNvPr>
            <p:cNvSpPr/>
            <p:nvPr/>
          </p:nvSpPr>
          <p:spPr>
            <a:xfrm>
              <a:off x="5591375" y="-852965"/>
              <a:ext cx="2591160" cy="766325"/>
            </a:xfrm>
            <a:prstGeom prst="rect">
              <a:avLst/>
            </a:prstGeom>
            <a:gradFill flip="none" rotWithShape="1">
              <a:gsLst>
                <a:gs pos="0">
                  <a:srgbClr val="CA5441"/>
                </a:gs>
                <a:gs pos="100000">
                  <a:srgbClr val="DB8C7F"/>
                </a:gs>
              </a:gsLst>
              <a:lin ang="2700000" scaled="1"/>
              <a:tileRect/>
            </a:gradFill>
            <a:ln w="19050" cmpd="sng">
              <a:noFill/>
              <a:miter lim="800000"/>
            </a:ln>
            <a:effectLst>
              <a:outerShdw blurRad="139700" dist="63500" dir="4440000" sx="103000" sy="103000" algn="tl" rotWithShape="0">
                <a:prstClr val="black">
                  <a:alpha val="16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lIns="432000" rIns="72000" bIns="180000" rtlCol="0" anchor="b"/>
            <a:lstStyle/>
            <a:p>
              <a:pPr algn="ctr"/>
              <a:r>
                <a:rPr lang="pt-BR" b="1" dirty="0">
                  <a:solidFill>
                    <a:srgbClr val="E5E5E5"/>
                  </a:solidFill>
                  <a:latin typeface="AMX" pitchFamily="2" charset="77"/>
                </a:rPr>
                <a:t>Saúde e bem-estar</a:t>
              </a:r>
              <a:endParaRPr lang="pt-BR" sz="1200" dirty="0">
                <a:solidFill>
                  <a:srgbClr val="E5E5E5"/>
                </a:solidFill>
                <a:latin typeface="AMX" pitchFamily="2" charset="0"/>
              </a:endParaRPr>
            </a:p>
          </p:txBody>
        </p:sp>
        <p:pic>
          <p:nvPicPr>
            <p:cNvPr id="22" name="Gráfico 21" descr="Coração pulsando estrutura de tópicos">
              <a:extLst>
                <a:ext uri="{FF2B5EF4-FFF2-40B4-BE49-F238E27FC236}">
                  <a16:creationId xmlns:a16="http://schemas.microsoft.com/office/drawing/2014/main" id="{175ADFE4-8CDA-933E-677E-06DAB9AAC80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601102" y="-675329"/>
              <a:ext cx="534236" cy="534236"/>
            </a:xfrm>
            <a:prstGeom prst="rect">
              <a:avLst/>
            </a:prstGeom>
          </p:spPr>
        </p:pic>
      </p:grpSp>
      <p:pic>
        <p:nvPicPr>
          <p:cNvPr id="7" name="Imagem 6" descr="Uma imagem contendo relógio, desenho, placar&#10;&#10;Descrição gerada automaticamente">
            <a:extLst>
              <a:ext uri="{FF2B5EF4-FFF2-40B4-BE49-F238E27FC236}">
                <a16:creationId xmlns:a16="http://schemas.microsoft.com/office/drawing/2014/main" id="{A7571C86-B9E3-0473-A0E6-195695E07D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310" y="3265325"/>
            <a:ext cx="1722799" cy="557073"/>
          </a:xfrm>
          <a:prstGeom prst="rect">
            <a:avLst/>
          </a:prstGeom>
        </p:spPr>
      </p:pic>
    </p:spTree>
    <p:extLst>
      <p:ext uri="{BB962C8B-B14F-4D97-AF65-F5344CB8AC3E}">
        <p14:creationId xmlns:p14="http://schemas.microsoft.com/office/powerpoint/2010/main" val="23839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a 9">
            <a:extLst>
              <a:ext uri="{FF2B5EF4-FFF2-40B4-BE49-F238E27FC236}">
                <a16:creationId xmlns:a16="http://schemas.microsoft.com/office/drawing/2014/main" id="{7D10911F-E1F7-ED75-C120-A887637CF87A}"/>
              </a:ext>
            </a:extLst>
          </p:cNvPr>
          <p:cNvGraphicFramePr>
            <a:graphicFrameLocks noGrp="1"/>
          </p:cNvGraphicFramePr>
          <p:nvPr>
            <p:extLst>
              <p:ext uri="{D42A27DB-BD31-4B8C-83A1-F6EECF244321}">
                <p14:modId xmlns:p14="http://schemas.microsoft.com/office/powerpoint/2010/main" val="2927528044"/>
              </p:ext>
            </p:extLst>
          </p:nvPr>
        </p:nvGraphicFramePr>
        <p:xfrm>
          <a:off x="1907844" y="1753856"/>
          <a:ext cx="8376312" cy="3710419"/>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2690216">
                  <a:extLst>
                    <a:ext uri="{9D8B030D-6E8A-4147-A177-3AD203B41FA5}">
                      <a16:colId xmlns:a16="http://schemas.microsoft.com/office/drawing/2014/main" val="1202027878"/>
                    </a:ext>
                  </a:extLst>
                </a:gridCol>
                <a:gridCol w="2642857">
                  <a:extLst>
                    <a:ext uri="{9D8B030D-6E8A-4147-A177-3AD203B41FA5}">
                      <a16:colId xmlns:a16="http://schemas.microsoft.com/office/drawing/2014/main" val="3290355100"/>
                    </a:ext>
                  </a:extLst>
                </a:gridCol>
                <a:gridCol w="3043239">
                  <a:extLst>
                    <a:ext uri="{9D8B030D-6E8A-4147-A177-3AD203B41FA5}">
                      <a16:colId xmlns:a16="http://schemas.microsoft.com/office/drawing/2014/main" val="3978384043"/>
                    </a:ext>
                  </a:extLst>
                </a:gridCol>
              </a:tblGrid>
              <a:tr h="611059">
                <a:tc>
                  <a:txBody>
                    <a:bodyPr/>
                    <a:lstStyle/>
                    <a:p>
                      <a:pPr algn="ctr" fontAlgn="b"/>
                      <a:r>
                        <a:rPr lang="pt-BR" sz="2000" b="1" i="0" u="none" strike="noStrike" dirty="0">
                          <a:solidFill>
                            <a:srgbClr val="E5E5E5"/>
                          </a:solidFill>
                          <a:effectLst/>
                          <a:latin typeface="AMX" pitchFamily="2" charset="77"/>
                        </a:rPr>
                        <a:t>Cultura</a:t>
                      </a:r>
                    </a:p>
                  </a:txBody>
                  <a:tcPr marL="7620" marR="7620" marT="7620" marB="0" anchor="ctr">
                    <a:lnT w="12700" cap="flat" cmpd="sng" algn="ctr">
                      <a:solidFill>
                        <a:schemeClr val="bg1"/>
                      </a:solidFill>
                      <a:prstDash val="solid"/>
                      <a:round/>
                      <a:headEnd type="none" w="med" len="med"/>
                      <a:tailEnd type="none" w="med" len="med"/>
                    </a:lnT>
                    <a:solidFill>
                      <a:srgbClr val="CA544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1" i="0" u="none" strike="noStrike" dirty="0">
                          <a:solidFill>
                            <a:srgbClr val="E5E5E5"/>
                          </a:solidFill>
                          <a:effectLst/>
                          <a:latin typeface="AMX" pitchFamily="2" charset="77"/>
                        </a:rPr>
                        <a:t>Entretenimento</a:t>
                      </a:r>
                    </a:p>
                  </a:txBody>
                  <a:tcPr marL="7620" marR="7620" marT="7620" marB="0" anchor="ctr">
                    <a:solidFill>
                      <a:srgbClr val="CA5441"/>
                    </a:solidFill>
                  </a:tcPr>
                </a:tc>
                <a:tc>
                  <a:txBody>
                    <a:bodyPr/>
                    <a:lstStyle/>
                    <a:p>
                      <a:pPr lvl="0" algn="ctr">
                        <a:buNone/>
                      </a:pPr>
                      <a:r>
                        <a:rPr lang="pt-BR" sz="2000" b="1" i="0" u="none" strike="noStrike" dirty="0">
                          <a:solidFill>
                            <a:srgbClr val="E5E5E5"/>
                          </a:solidFill>
                          <a:effectLst/>
                          <a:latin typeface="AMX" pitchFamily="2" charset="77"/>
                        </a:rPr>
                        <a:t>Segurança</a:t>
                      </a:r>
                    </a:p>
                  </a:txBody>
                  <a:tcPr marL="7620" marR="7620" marT="7620" marB="0" anchor="ctr">
                    <a:solidFill>
                      <a:srgbClr val="CA5441"/>
                    </a:solidFill>
                  </a:tcPr>
                </a:tc>
                <a:extLst>
                  <a:ext uri="{0D108BD9-81ED-4DB2-BD59-A6C34878D82A}">
                    <a16:rowId xmlns:a16="http://schemas.microsoft.com/office/drawing/2014/main" val="1252918012"/>
                  </a:ext>
                </a:extLst>
              </a:tr>
              <a:tr h="774840">
                <a:tc>
                  <a:txBody>
                    <a:bodyPr/>
                    <a:lstStyle/>
                    <a:p>
                      <a:pPr algn="ctr" fontAlgn="b"/>
                      <a:endParaRPr lang="pt-BR" sz="1800" b="0" i="0" u="none" strike="noStrike" dirty="0">
                        <a:solidFill>
                          <a:srgbClr val="000000"/>
                        </a:solidFill>
                        <a:effectLst/>
                        <a:latin typeface="AMX" pitchFamily="2" charset="77"/>
                      </a:endParaRPr>
                    </a:p>
                  </a:txBody>
                  <a:tcPr marL="7620" marR="7620" marT="7620" marB="0" anchor="ctr">
                    <a:solidFill>
                      <a:srgbClr val="EFEFE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pt-BR" sz="1800" b="0" i="0" u="none" strike="noStrike" dirty="0">
                        <a:solidFill>
                          <a:srgbClr val="C00000"/>
                        </a:solidFill>
                        <a:effectLst/>
                        <a:latin typeface="AMX" pitchFamily="2" charset="77"/>
                      </a:endParaRPr>
                    </a:p>
                  </a:txBody>
                  <a:tcPr marL="7620" marR="7620" marT="7620" marB="0" anchor="ctr">
                    <a:solidFill>
                      <a:srgbClr val="EFEFEF"/>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EFEFEF"/>
                    </a:solidFill>
                  </a:tcPr>
                </a:tc>
                <a:extLst>
                  <a:ext uri="{0D108BD9-81ED-4DB2-BD59-A6C34878D82A}">
                    <a16:rowId xmlns:a16="http://schemas.microsoft.com/office/drawing/2014/main" val="2457903226"/>
                  </a:ext>
                </a:extLst>
              </a:tr>
              <a:tr h="774840">
                <a:tc>
                  <a:txBody>
                    <a:bodyPr/>
                    <a:lstStyle/>
                    <a:p>
                      <a:pPr algn="ctr" fontAlgn="b"/>
                      <a:endParaRPr lang="pt-BR" sz="1800" b="0" i="0" u="none" strike="noStrike" dirty="0">
                        <a:solidFill>
                          <a:srgbClr val="000000"/>
                        </a:solidFill>
                        <a:effectLst/>
                        <a:latin typeface="AMX" pitchFamily="2" charset="77"/>
                      </a:endParaRPr>
                    </a:p>
                  </a:txBody>
                  <a:tcPr marL="7620" marR="7620" marT="7620"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pt-BR" sz="1800" b="0" i="0" u="none" strike="noStrike" dirty="0">
                        <a:solidFill>
                          <a:srgbClr val="C00000"/>
                        </a:solidFill>
                        <a:effectLst/>
                        <a:latin typeface="AMX" pitchFamily="2" charset="77"/>
                      </a:endParaRPr>
                    </a:p>
                  </a:txBody>
                  <a:tcPr marL="7620" marR="7620" marT="7620" marB="0" anchor="ctr">
                    <a:solidFill>
                      <a:schemeClr val="bg1">
                        <a:lumMod val="85000"/>
                      </a:schemeClr>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chemeClr val="bg1">
                        <a:lumMod val="85000"/>
                      </a:schemeClr>
                    </a:solidFill>
                  </a:tcPr>
                </a:tc>
                <a:extLst>
                  <a:ext uri="{0D108BD9-81ED-4DB2-BD59-A6C34878D82A}">
                    <a16:rowId xmlns:a16="http://schemas.microsoft.com/office/drawing/2014/main" val="1631161115"/>
                  </a:ext>
                </a:extLst>
              </a:tr>
              <a:tr h="774840">
                <a:tc>
                  <a:txBody>
                    <a:bodyPr/>
                    <a:lstStyle/>
                    <a:p>
                      <a:pPr algn="ctr" fontAlgn="b"/>
                      <a:endParaRPr lang="pt-BR" sz="1800" b="0" i="0" u="none" strike="noStrike" dirty="0">
                        <a:solidFill>
                          <a:srgbClr val="000000"/>
                        </a:solidFill>
                        <a:effectLst/>
                        <a:latin typeface="AMX" pitchFamily="2" charset="77"/>
                      </a:endParaRPr>
                    </a:p>
                  </a:txBody>
                  <a:tcPr marL="7620" marR="7620" marT="7620" marB="0" anchor="ctr">
                    <a:solidFill>
                      <a:srgbClr val="EFEFE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pt-BR" sz="1800" b="0" i="0" u="none" strike="noStrike" dirty="0">
                        <a:solidFill>
                          <a:srgbClr val="C00000"/>
                        </a:solidFill>
                        <a:effectLst/>
                        <a:latin typeface="AMX" pitchFamily="2" charset="77"/>
                      </a:endParaRPr>
                    </a:p>
                  </a:txBody>
                  <a:tcPr marL="7620" marR="7620" marT="7620" marB="0" anchor="ctr">
                    <a:solidFill>
                      <a:srgbClr val="EFEFEF"/>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EFEFEF"/>
                    </a:solidFill>
                  </a:tcPr>
                </a:tc>
                <a:extLst>
                  <a:ext uri="{0D108BD9-81ED-4DB2-BD59-A6C34878D82A}">
                    <a16:rowId xmlns:a16="http://schemas.microsoft.com/office/drawing/2014/main" val="3835839979"/>
                  </a:ext>
                </a:extLst>
              </a:tr>
              <a:tr h="774840">
                <a:tc>
                  <a:txBody>
                    <a:bodyPr/>
                    <a:lstStyle/>
                    <a:p>
                      <a:pPr algn="ctr" fontAlgn="b"/>
                      <a:endParaRPr lang="pt-BR" sz="1800" b="0" i="0" u="none" strike="noStrike" dirty="0">
                        <a:solidFill>
                          <a:srgbClr val="000000"/>
                        </a:solidFill>
                        <a:effectLst/>
                        <a:latin typeface="AMX" pitchFamily="2" charset="77"/>
                      </a:endParaRPr>
                    </a:p>
                  </a:txBody>
                  <a:tcPr marL="7620" marR="7620" marT="7620"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pt-BR" sz="1800" b="0" i="0" u="none" strike="noStrike" dirty="0">
                        <a:solidFill>
                          <a:srgbClr val="C00000"/>
                        </a:solidFill>
                        <a:effectLst/>
                        <a:latin typeface="AMX" pitchFamily="2" charset="77"/>
                      </a:endParaRPr>
                    </a:p>
                  </a:txBody>
                  <a:tcPr marL="7620" marR="7620" marT="7620" marB="0" anchor="ctr">
                    <a:solidFill>
                      <a:schemeClr val="bg1">
                        <a:lumMod val="85000"/>
                      </a:schemeClr>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chemeClr val="bg1">
                        <a:lumMod val="85000"/>
                      </a:schemeClr>
                    </a:solidFill>
                  </a:tcPr>
                </a:tc>
                <a:extLst>
                  <a:ext uri="{0D108BD9-81ED-4DB2-BD59-A6C34878D82A}">
                    <a16:rowId xmlns:a16="http://schemas.microsoft.com/office/drawing/2014/main" val="922228054"/>
                  </a:ext>
                </a:extLst>
              </a:tr>
            </a:tbl>
          </a:graphicData>
        </a:graphic>
      </p:graphicFrame>
      <p:grpSp>
        <p:nvGrpSpPr>
          <p:cNvPr id="44" name="Gráfico 20">
            <a:extLst>
              <a:ext uri="{FF2B5EF4-FFF2-40B4-BE49-F238E27FC236}">
                <a16:creationId xmlns:a16="http://schemas.microsoft.com/office/drawing/2014/main" id="{D0D32FAE-87CF-8724-29CC-0D4AEF5B6951}"/>
              </a:ext>
            </a:extLst>
          </p:cNvPr>
          <p:cNvGrpSpPr/>
          <p:nvPr/>
        </p:nvGrpSpPr>
        <p:grpSpPr>
          <a:xfrm>
            <a:off x="2478870" y="2510802"/>
            <a:ext cx="1588967" cy="336560"/>
            <a:chOff x="1938409" y="2801953"/>
            <a:chExt cx="1588967" cy="336560"/>
          </a:xfrm>
        </p:grpSpPr>
        <p:sp>
          <p:nvSpPr>
            <p:cNvPr id="45" name="Forma Livre 44">
              <a:extLst>
                <a:ext uri="{FF2B5EF4-FFF2-40B4-BE49-F238E27FC236}">
                  <a16:creationId xmlns:a16="http://schemas.microsoft.com/office/drawing/2014/main" id="{92DB80AD-4F1B-FBB5-5F5E-301D4F9209A3}"/>
                </a:ext>
              </a:extLst>
            </p:cNvPr>
            <p:cNvSpPr/>
            <p:nvPr/>
          </p:nvSpPr>
          <p:spPr>
            <a:xfrm>
              <a:off x="2534468" y="2949747"/>
              <a:ext cx="181409" cy="184095"/>
            </a:xfrm>
            <a:custGeom>
              <a:avLst/>
              <a:gdLst>
                <a:gd name="connsiteX0" fmla="*/ 155027 w 181409"/>
                <a:gd name="connsiteY0" fmla="*/ 26914 h 184095"/>
                <a:gd name="connsiteX1" fmla="*/ 90497 w 181409"/>
                <a:gd name="connsiteY1" fmla="*/ 0 h 184095"/>
                <a:gd name="connsiteX2" fmla="*/ 26797 w 181409"/>
                <a:gd name="connsiteY2" fmla="*/ 26914 h 184095"/>
                <a:gd name="connsiteX3" fmla="*/ 0 w 181409"/>
                <a:gd name="connsiteY3" fmla="*/ 92048 h 184095"/>
                <a:gd name="connsiteX4" fmla="*/ 26797 w 181409"/>
                <a:gd name="connsiteY4" fmla="*/ 156766 h 184095"/>
                <a:gd name="connsiteX5" fmla="*/ 90497 w 181409"/>
                <a:gd name="connsiteY5" fmla="*/ 184095 h 184095"/>
                <a:gd name="connsiteX6" fmla="*/ 155027 w 181409"/>
                <a:gd name="connsiteY6" fmla="*/ 156766 h 184095"/>
                <a:gd name="connsiteX7" fmla="*/ 181410 w 181409"/>
                <a:gd name="connsiteY7" fmla="*/ 92048 h 184095"/>
                <a:gd name="connsiteX8" fmla="*/ 155027 w 181409"/>
                <a:gd name="connsiteY8" fmla="*/ 26914 h 184095"/>
                <a:gd name="connsiteX9" fmla="*/ 124395 w 181409"/>
                <a:gd name="connsiteY9" fmla="*/ 126118 h 184095"/>
                <a:gd name="connsiteX10" fmla="*/ 90497 w 181409"/>
                <a:gd name="connsiteY10" fmla="*/ 140379 h 184095"/>
                <a:gd name="connsiteX11" fmla="*/ 56963 w 181409"/>
                <a:gd name="connsiteY11" fmla="*/ 126118 h 184095"/>
                <a:gd name="connsiteX12" fmla="*/ 42709 w 181409"/>
                <a:gd name="connsiteY12" fmla="*/ 92100 h 184095"/>
                <a:gd name="connsiteX13" fmla="*/ 56963 w 181409"/>
                <a:gd name="connsiteY13" fmla="*/ 57666 h 184095"/>
                <a:gd name="connsiteX14" fmla="*/ 90497 w 181409"/>
                <a:gd name="connsiteY14" fmla="*/ 43768 h 184095"/>
                <a:gd name="connsiteX15" fmla="*/ 124862 w 181409"/>
                <a:gd name="connsiteY15" fmla="*/ 57666 h 184095"/>
                <a:gd name="connsiteX16" fmla="*/ 138701 w 181409"/>
                <a:gd name="connsiteY16" fmla="*/ 92100 h 184095"/>
                <a:gd name="connsiteX17" fmla="*/ 124395 w 181409"/>
                <a:gd name="connsiteY17" fmla="*/ 126118 h 18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409" h="184095">
                  <a:moveTo>
                    <a:pt x="155027" y="26914"/>
                  </a:moveTo>
                  <a:cubicBezTo>
                    <a:pt x="136990" y="8868"/>
                    <a:pt x="115221" y="0"/>
                    <a:pt x="90497" y="0"/>
                  </a:cubicBezTo>
                  <a:cubicBezTo>
                    <a:pt x="65774" y="0"/>
                    <a:pt x="44419" y="8868"/>
                    <a:pt x="26797" y="26914"/>
                  </a:cubicBezTo>
                  <a:cubicBezTo>
                    <a:pt x="8760" y="45013"/>
                    <a:pt x="0" y="66845"/>
                    <a:pt x="0" y="92048"/>
                  </a:cubicBezTo>
                  <a:cubicBezTo>
                    <a:pt x="0" y="117251"/>
                    <a:pt x="8760" y="139083"/>
                    <a:pt x="26797" y="156766"/>
                  </a:cubicBezTo>
                  <a:cubicBezTo>
                    <a:pt x="44368" y="174865"/>
                    <a:pt x="65774" y="184095"/>
                    <a:pt x="90497" y="184095"/>
                  </a:cubicBezTo>
                  <a:cubicBezTo>
                    <a:pt x="115221" y="184095"/>
                    <a:pt x="136990" y="174865"/>
                    <a:pt x="155027" y="156766"/>
                  </a:cubicBezTo>
                  <a:cubicBezTo>
                    <a:pt x="172598" y="139135"/>
                    <a:pt x="181410" y="117251"/>
                    <a:pt x="181410" y="92048"/>
                  </a:cubicBezTo>
                  <a:cubicBezTo>
                    <a:pt x="181410" y="66845"/>
                    <a:pt x="172598" y="45013"/>
                    <a:pt x="155027" y="26914"/>
                  </a:cubicBezTo>
                  <a:moveTo>
                    <a:pt x="124395" y="126118"/>
                  </a:moveTo>
                  <a:cubicBezTo>
                    <a:pt x="115169" y="135816"/>
                    <a:pt x="103922" y="140379"/>
                    <a:pt x="90497" y="140379"/>
                  </a:cubicBezTo>
                  <a:cubicBezTo>
                    <a:pt x="77073" y="140379"/>
                    <a:pt x="66189" y="135816"/>
                    <a:pt x="56963" y="126118"/>
                  </a:cubicBezTo>
                  <a:cubicBezTo>
                    <a:pt x="47737" y="116473"/>
                    <a:pt x="42709" y="105064"/>
                    <a:pt x="42709" y="92100"/>
                  </a:cubicBezTo>
                  <a:cubicBezTo>
                    <a:pt x="42709" y="78254"/>
                    <a:pt x="47737" y="66897"/>
                    <a:pt x="56963" y="57666"/>
                  </a:cubicBezTo>
                  <a:cubicBezTo>
                    <a:pt x="66189" y="48020"/>
                    <a:pt x="77488" y="43353"/>
                    <a:pt x="90497" y="43768"/>
                  </a:cubicBezTo>
                  <a:cubicBezTo>
                    <a:pt x="103922" y="43353"/>
                    <a:pt x="115221" y="47969"/>
                    <a:pt x="124862" y="57666"/>
                  </a:cubicBezTo>
                  <a:cubicBezTo>
                    <a:pt x="133673" y="66897"/>
                    <a:pt x="138286" y="78254"/>
                    <a:pt x="138701" y="92100"/>
                  </a:cubicBezTo>
                  <a:cubicBezTo>
                    <a:pt x="138234" y="105116"/>
                    <a:pt x="133673" y="116473"/>
                    <a:pt x="124395" y="126118"/>
                  </a:cubicBezTo>
                </a:path>
              </a:pathLst>
            </a:custGeom>
            <a:solidFill>
              <a:srgbClr val="DB4937"/>
            </a:solidFill>
            <a:ln w="0" cap="flat">
              <a:noFill/>
              <a:prstDash val="solid"/>
              <a:miter/>
            </a:ln>
          </p:spPr>
          <p:txBody>
            <a:bodyPr rtlCol="0" anchor="ctr"/>
            <a:lstStyle/>
            <a:p>
              <a:pPr algn="r"/>
              <a:endParaRPr lang="pt-BR"/>
            </a:p>
          </p:txBody>
        </p:sp>
        <p:sp>
          <p:nvSpPr>
            <p:cNvPr id="46" name="Forma Livre 45">
              <a:extLst>
                <a:ext uri="{FF2B5EF4-FFF2-40B4-BE49-F238E27FC236}">
                  <a16:creationId xmlns:a16="http://schemas.microsoft.com/office/drawing/2014/main" id="{C3416A9C-6C7D-5406-08E4-EEFE12A0D35A}"/>
                </a:ext>
              </a:extLst>
            </p:cNvPr>
            <p:cNvSpPr/>
            <p:nvPr/>
          </p:nvSpPr>
          <p:spPr>
            <a:xfrm>
              <a:off x="1938409" y="2905705"/>
              <a:ext cx="220282" cy="225545"/>
            </a:xfrm>
            <a:custGeom>
              <a:avLst/>
              <a:gdLst>
                <a:gd name="connsiteX0" fmla="*/ 112422 w 220282"/>
                <a:gd name="connsiteY0" fmla="*/ 15 h 225545"/>
                <a:gd name="connsiteX1" fmla="*/ 33120 w 220282"/>
                <a:gd name="connsiteY1" fmla="*/ 32997 h 225545"/>
                <a:gd name="connsiteX2" fmla="*/ 0 w 220282"/>
                <a:gd name="connsiteY2" fmla="*/ 112754 h 225545"/>
                <a:gd name="connsiteX3" fmla="*/ 33120 w 220282"/>
                <a:gd name="connsiteY3" fmla="*/ 192927 h 225545"/>
                <a:gd name="connsiteX4" fmla="*/ 112422 w 220282"/>
                <a:gd name="connsiteY4" fmla="*/ 225545 h 225545"/>
                <a:gd name="connsiteX5" fmla="*/ 180839 w 220282"/>
                <a:gd name="connsiteY5" fmla="*/ 202572 h 225545"/>
                <a:gd name="connsiteX6" fmla="*/ 220283 w 220282"/>
                <a:gd name="connsiteY6" fmla="*/ 142832 h 225545"/>
                <a:gd name="connsiteX7" fmla="*/ 174516 w 220282"/>
                <a:gd name="connsiteY7" fmla="*/ 142832 h 225545"/>
                <a:gd name="connsiteX8" fmla="*/ 149792 w 220282"/>
                <a:gd name="connsiteY8" fmla="*/ 171665 h 225545"/>
                <a:gd name="connsiteX9" fmla="*/ 112422 w 220282"/>
                <a:gd name="connsiteY9" fmla="*/ 182555 h 225545"/>
                <a:gd name="connsiteX10" fmla="*/ 63338 w 220282"/>
                <a:gd name="connsiteY10" fmla="*/ 162071 h 225545"/>
                <a:gd name="connsiteX11" fmla="*/ 43227 w 220282"/>
                <a:gd name="connsiteY11" fmla="*/ 112806 h 225545"/>
                <a:gd name="connsiteX12" fmla="*/ 63338 w 220282"/>
                <a:gd name="connsiteY12" fmla="*/ 63541 h 225545"/>
                <a:gd name="connsiteX13" fmla="*/ 112422 w 220282"/>
                <a:gd name="connsiteY13" fmla="*/ 43057 h 225545"/>
                <a:gd name="connsiteX14" fmla="*/ 149792 w 220282"/>
                <a:gd name="connsiteY14" fmla="*/ 54311 h 225545"/>
                <a:gd name="connsiteX15" fmla="*/ 174516 w 220282"/>
                <a:gd name="connsiteY15" fmla="*/ 83144 h 225545"/>
                <a:gd name="connsiteX16" fmla="*/ 220283 w 220282"/>
                <a:gd name="connsiteY16" fmla="*/ 83144 h 225545"/>
                <a:gd name="connsiteX17" fmla="*/ 180839 w 220282"/>
                <a:gd name="connsiteY17" fmla="*/ 23403 h 225545"/>
                <a:gd name="connsiteX18" fmla="*/ 112422 w 220282"/>
                <a:gd name="connsiteY18" fmla="*/ 15 h 22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282" h="225545">
                  <a:moveTo>
                    <a:pt x="112422" y="15"/>
                  </a:moveTo>
                  <a:cubicBezTo>
                    <a:pt x="80960" y="-399"/>
                    <a:pt x="54889" y="10439"/>
                    <a:pt x="33120" y="32997"/>
                  </a:cubicBezTo>
                  <a:cubicBezTo>
                    <a:pt x="10885" y="55140"/>
                    <a:pt x="0" y="81432"/>
                    <a:pt x="0" y="112754"/>
                  </a:cubicBezTo>
                  <a:cubicBezTo>
                    <a:pt x="0" y="144077"/>
                    <a:pt x="10885" y="170835"/>
                    <a:pt x="33120" y="192927"/>
                  </a:cubicBezTo>
                  <a:cubicBezTo>
                    <a:pt x="54941" y="214603"/>
                    <a:pt x="80960" y="225545"/>
                    <a:pt x="112422" y="225545"/>
                  </a:cubicBezTo>
                  <a:cubicBezTo>
                    <a:pt x="137612" y="225545"/>
                    <a:pt x="160729" y="218026"/>
                    <a:pt x="180839" y="202572"/>
                  </a:cubicBezTo>
                  <a:cubicBezTo>
                    <a:pt x="200587" y="186704"/>
                    <a:pt x="213597" y="167102"/>
                    <a:pt x="220283" y="142832"/>
                  </a:cubicBezTo>
                  <a:lnTo>
                    <a:pt x="174516" y="142832"/>
                  </a:lnTo>
                  <a:cubicBezTo>
                    <a:pt x="168607" y="154552"/>
                    <a:pt x="160262" y="164094"/>
                    <a:pt x="149792" y="171665"/>
                  </a:cubicBezTo>
                  <a:cubicBezTo>
                    <a:pt x="138079" y="178770"/>
                    <a:pt x="125898" y="182555"/>
                    <a:pt x="112422" y="182555"/>
                  </a:cubicBezTo>
                  <a:cubicBezTo>
                    <a:pt x="93141" y="182555"/>
                    <a:pt x="76762" y="175451"/>
                    <a:pt x="63338" y="162071"/>
                  </a:cubicBezTo>
                  <a:cubicBezTo>
                    <a:pt x="49499" y="148329"/>
                    <a:pt x="42813" y="132046"/>
                    <a:pt x="43227" y="112806"/>
                  </a:cubicBezTo>
                  <a:cubicBezTo>
                    <a:pt x="42813" y="93619"/>
                    <a:pt x="49551" y="77284"/>
                    <a:pt x="63338" y="63541"/>
                  </a:cubicBezTo>
                  <a:cubicBezTo>
                    <a:pt x="76762" y="50162"/>
                    <a:pt x="93141" y="43057"/>
                    <a:pt x="112422" y="43057"/>
                  </a:cubicBezTo>
                  <a:cubicBezTo>
                    <a:pt x="125846" y="43057"/>
                    <a:pt x="138027" y="46791"/>
                    <a:pt x="149792" y="54311"/>
                  </a:cubicBezTo>
                  <a:cubicBezTo>
                    <a:pt x="160314" y="61415"/>
                    <a:pt x="168711" y="71424"/>
                    <a:pt x="174516" y="83144"/>
                  </a:cubicBezTo>
                  <a:lnTo>
                    <a:pt x="220283" y="83144"/>
                  </a:lnTo>
                  <a:cubicBezTo>
                    <a:pt x="213597" y="58926"/>
                    <a:pt x="200535" y="38857"/>
                    <a:pt x="180839" y="23403"/>
                  </a:cubicBezTo>
                  <a:cubicBezTo>
                    <a:pt x="160729" y="7535"/>
                    <a:pt x="137612" y="-399"/>
                    <a:pt x="112422" y="15"/>
                  </a:cubicBezTo>
                </a:path>
              </a:pathLst>
            </a:custGeom>
            <a:solidFill>
              <a:srgbClr val="DB4937"/>
            </a:solidFill>
            <a:ln w="0" cap="flat">
              <a:noFill/>
              <a:prstDash val="solid"/>
              <a:miter/>
            </a:ln>
          </p:spPr>
          <p:txBody>
            <a:bodyPr rtlCol="0" anchor="ctr"/>
            <a:lstStyle/>
            <a:p>
              <a:pPr algn="r"/>
              <a:endParaRPr lang="pt-BR"/>
            </a:p>
          </p:txBody>
        </p:sp>
        <p:sp>
          <p:nvSpPr>
            <p:cNvPr id="47" name="Forma Livre 46">
              <a:extLst>
                <a:ext uri="{FF2B5EF4-FFF2-40B4-BE49-F238E27FC236}">
                  <a16:creationId xmlns:a16="http://schemas.microsoft.com/office/drawing/2014/main" id="{F88CF4A4-6F88-CB25-ADC3-B4857C3078EB}"/>
                </a:ext>
              </a:extLst>
            </p:cNvPr>
            <p:cNvSpPr/>
            <p:nvPr/>
          </p:nvSpPr>
          <p:spPr>
            <a:xfrm>
              <a:off x="2249321" y="2949658"/>
              <a:ext cx="150334" cy="184133"/>
            </a:xfrm>
            <a:custGeom>
              <a:avLst/>
              <a:gdLst>
                <a:gd name="connsiteX0" fmla="*/ 77719 w 150334"/>
                <a:gd name="connsiteY0" fmla="*/ 142 h 184133"/>
                <a:gd name="connsiteX1" fmla="*/ 15988 w 150334"/>
                <a:gd name="connsiteY1" fmla="*/ 23374 h 184133"/>
                <a:gd name="connsiteX2" fmla="*/ 3393 w 150334"/>
                <a:gd name="connsiteY2" fmla="*/ 61801 h 184133"/>
                <a:gd name="connsiteX3" fmla="*/ 47087 w 150334"/>
                <a:gd name="connsiteY3" fmla="*/ 61801 h 184133"/>
                <a:gd name="connsiteX4" fmla="*/ 53358 w 150334"/>
                <a:gd name="connsiteY4" fmla="*/ 45725 h 184133"/>
                <a:gd name="connsiteX5" fmla="*/ 76475 w 150334"/>
                <a:gd name="connsiteY5" fmla="*/ 37272 h 184133"/>
                <a:gd name="connsiteX6" fmla="*/ 97829 w 150334"/>
                <a:gd name="connsiteY6" fmla="*/ 41472 h 184133"/>
                <a:gd name="connsiteX7" fmla="*/ 105397 w 150334"/>
                <a:gd name="connsiteY7" fmla="*/ 56252 h 184133"/>
                <a:gd name="connsiteX8" fmla="*/ 95341 w 150334"/>
                <a:gd name="connsiteY8" fmla="*/ 69735 h 184133"/>
                <a:gd name="connsiteX9" fmla="*/ 61703 w 150334"/>
                <a:gd name="connsiteY9" fmla="*/ 75180 h 184133"/>
                <a:gd name="connsiteX10" fmla="*/ 23918 w 150334"/>
                <a:gd name="connsiteY10" fmla="*/ 86641 h 184133"/>
                <a:gd name="connsiteX11" fmla="*/ 24 w 150334"/>
                <a:gd name="connsiteY11" fmla="*/ 134350 h 184133"/>
                <a:gd name="connsiteX12" fmla="*/ 14692 w 150334"/>
                <a:gd name="connsiteY12" fmla="*/ 171895 h 184133"/>
                <a:gd name="connsiteX13" fmla="*/ 50404 w 150334"/>
                <a:gd name="connsiteY13" fmla="*/ 184133 h 184133"/>
                <a:gd name="connsiteX14" fmla="*/ 106641 w 150334"/>
                <a:gd name="connsiteY14" fmla="*/ 165983 h 184133"/>
                <a:gd name="connsiteX15" fmla="*/ 106641 w 150334"/>
                <a:gd name="connsiteY15" fmla="*/ 184133 h 184133"/>
                <a:gd name="connsiteX16" fmla="*/ 150334 w 150334"/>
                <a:gd name="connsiteY16" fmla="*/ 184133 h 184133"/>
                <a:gd name="connsiteX17" fmla="*/ 150334 w 150334"/>
                <a:gd name="connsiteY17" fmla="*/ 54904 h 184133"/>
                <a:gd name="connsiteX18" fmla="*/ 128462 w 150334"/>
                <a:gd name="connsiteY18" fmla="*/ 11447 h 184133"/>
                <a:gd name="connsiteX19" fmla="*/ 77667 w 150334"/>
                <a:gd name="connsiteY19" fmla="*/ 38 h 184133"/>
                <a:gd name="connsiteX20" fmla="*/ 96223 w 150334"/>
                <a:gd name="connsiteY20" fmla="*/ 99346 h 184133"/>
                <a:gd name="connsiteX21" fmla="*/ 104567 w 150334"/>
                <a:gd name="connsiteY21" fmla="*/ 94730 h 184133"/>
                <a:gd name="connsiteX22" fmla="*/ 104567 w 150334"/>
                <a:gd name="connsiteY22" fmla="*/ 112414 h 184133"/>
                <a:gd name="connsiteX23" fmla="*/ 92439 w 150334"/>
                <a:gd name="connsiteY23" fmla="*/ 144047 h 184133"/>
                <a:gd name="connsiteX24" fmla="*/ 65124 w 150334"/>
                <a:gd name="connsiteY24" fmla="*/ 152915 h 184133"/>
                <a:gd name="connsiteX25" fmla="*/ 49626 w 150334"/>
                <a:gd name="connsiteY25" fmla="*/ 147885 h 184133"/>
                <a:gd name="connsiteX26" fmla="*/ 43355 w 150334"/>
                <a:gd name="connsiteY26" fmla="*/ 130564 h 184133"/>
                <a:gd name="connsiteX27" fmla="*/ 53876 w 150334"/>
                <a:gd name="connsiteY27" fmla="*/ 110703 h 184133"/>
                <a:gd name="connsiteX28" fmla="*/ 74453 w 150334"/>
                <a:gd name="connsiteY28" fmla="*/ 104791 h 184133"/>
                <a:gd name="connsiteX29" fmla="*/ 96274 w 150334"/>
                <a:gd name="connsiteY29" fmla="*/ 99294 h 184133"/>
                <a:gd name="connsiteX30" fmla="*/ 96274 w 150334"/>
                <a:gd name="connsiteY30" fmla="*/ 99294 h 18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334" h="184133">
                  <a:moveTo>
                    <a:pt x="77719" y="142"/>
                  </a:moveTo>
                  <a:cubicBezTo>
                    <a:pt x="48330" y="-273"/>
                    <a:pt x="27753" y="7713"/>
                    <a:pt x="15988" y="23374"/>
                  </a:cubicBezTo>
                  <a:cubicBezTo>
                    <a:pt x="8472" y="33071"/>
                    <a:pt x="4689" y="45777"/>
                    <a:pt x="3393" y="61801"/>
                  </a:cubicBezTo>
                  <a:lnTo>
                    <a:pt x="47087" y="61801"/>
                  </a:lnTo>
                  <a:cubicBezTo>
                    <a:pt x="47916" y="54229"/>
                    <a:pt x="50456" y="49147"/>
                    <a:pt x="53358" y="45725"/>
                  </a:cubicBezTo>
                  <a:cubicBezTo>
                    <a:pt x="57971" y="39761"/>
                    <a:pt x="65487" y="36805"/>
                    <a:pt x="76475" y="37272"/>
                  </a:cubicBezTo>
                  <a:cubicBezTo>
                    <a:pt x="85701" y="36805"/>
                    <a:pt x="92854" y="38517"/>
                    <a:pt x="97829" y="41472"/>
                  </a:cubicBezTo>
                  <a:cubicBezTo>
                    <a:pt x="102857" y="44013"/>
                    <a:pt x="104930" y="49096"/>
                    <a:pt x="105397" y="56252"/>
                  </a:cubicBezTo>
                  <a:cubicBezTo>
                    <a:pt x="105397" y="62112"/>
                    <a:pt x="102028" y="66831"/>
                    <a:pt x="95341" y="69735"/>
                  </a:cubicBezTo>
                  <a:lnTo>
                    <a:pt x="61703" y="75180"/>
                  </a:lnTo>
                  <a:cubicBezTo>
                    <a:pt x="46205" y="77306"/>
                    <a:pt x="33610" y="81092"/>
                    <a:pt x="23918" y="86641"/>
                  </a:cubicBezTo>
                  <a:cubicBezTo>
                    <a:pt x="7539" y="96338"/>
                    <a:pt x="-391" y="111947"/>
                    <a:pt x="24" y="134350"/>
                  </a:cubicBezTo>
                  <a:cubicBezTo>
                    <a:pt x="-391" y="149907"/>
                    <a:pt x="4637" y="162612"/>
                    <a:pt x="14692" y="171895"/>
                  </a:cubicBezTo>
                  <a:cubicBezTo>
                    <a:pt x="23503" y="179518"/>
                    <a:pt x="35684" y="183719"/>
                    <a:pt x="50404" y="184133"/>
                  </a:cubicBezTo>
                  <a:cubicBezTo>
                    <a:pt x="74298" y="183719"/>
                    <a:pt x="93165" y="177807"/>
                    <a:pt x="106641" y="165983"/>
                  </a:cubicBezTo>
                  <a:lnTo>
                    <a:pt x="106641" y="184133"/>
                  </a:lnTo>
                  <a:lnTo>
                    <a:pt x="150334" y="184133"/>
                  </a:lnTo>
                  <a:lnTo>
                    <a:pt x="150334" y="54904"/>
                  </a:lnTo>
                  <a:cubicBezTo>
                    <a:pt x="150334" y="33797"/>
                    <a:pt x="142715" y="19018"/>
                    <a:pt x="128462" y="11447"/>
                  </a:cubicBezTo>
                  <a:cubicBezTo>
                    <a:pt x="113327" y="3409"/>
                    <a:pt x="96534" y="-429"/>
                    <a:pt x="77667" y="38"/>
                  </a:cubicBezTo>
                  <a:moveTo>
                    <a:pt x="96223" y="99346"/>
                  </a:moveTo>
                  <a:lnTo>
                    <a:pt x="104567" y="94730"/>
                  </a:lnTo>
                  <a:lnTo>
                    <a:pt x="104567" y="112414"/>
                  </a:lnTo>
                  <a:cubicBezTo>
                    <a:pt x="104567" y="127556"/>
                    <a:pt x="100369" y="138135"/>
                    <a:pt x="92439" y="144047"/>
                  </a:cubicBezTo>
                  <a:cubicBezTo>
                    <a:pt x="84042" y="149959"/>
                    <a:pt x="75231" y="152915"/>
                    <a:pt x="65124" y="152915"/>
                  </a:cubicBezTo>
                  <a:cubicBezTo>
                    <a:pt x="58852" y="152915"/>
                    <a:pt x="53825" y="151204"/>
                    <a:pt x="49626" y="147885"/>
                  </a:cubicBezTo>
                  <a:cubicBezTo>
                    <a:pt x="45428" y="144047"/>
                    <a:pt x="43355" y="138602"/>
                    <a:pt x="43355" y="130564"/>
                  </a:cubicBezTo>
                  <a:cubicBezTo>
                    <a:pt x="43355" y="121697"/>
                    <a:pt x="46724" y="115370"/>
                    <a:pt x="53876" y="110703"/>
                  </a:cubicBezTo>
                  <a:cubicBezTo>
                    <a:pt x="58075" y="108162"/>
                    <a:pt x="65176" y="106087"/>
                    <a:pt x="74453" y="104791"/>
                  </a:cubicBezTo>
                  <a:lnTo>
                    <a:pt x="96274" y="99294"/>
                  </a:lnTo>
                  <a:lnTo>
                    <a:pt x="96274" y="99294"/>
                  </a:lnTo>
                  <a:close/>
                </a:path>
              </a:pathLst>
            </a:custGeom>
            <a:solidFill>
              <a:srgbClr val="DB4937"/>
            </a:solidFill>
            <a:ln w="0" cap="flat">
              <a:noFill/>
              <a:prstDash val="solid"/>
              <a:miter/>
            </a:ln>
          </p:spPr>
          <p:txBody>
            <a:bodyPr rtlCol="0" anchor="ctr"/>
            <a:lstStyle/>
            <a:p>
              <a:pPr algn="r"/>
              <a:endParaRPr lang="pt-BR"/>
            </a:p>
          </p:txBody>
        </p:sp>
        <p:sp>
          <p:nvSpPr>
            <p:cNvPr id="48" name="Forma Livre 47">
              <a:extLst>
                <a:ext uri="{FF2B5EF4-FFF2-40B4-BE49-F238E27FC236}">
                  <a16:creationId xmlns:a16="http://schemas.microsoft.com/office/drawing/2014/main" id="{C34ED5E7-CD82-8F01-BB2E-EE102E3D56CA}"/>
                </a:ext>
              </a:extLst>
            </p:cNvPr>
            <p:cNvSpPr/>
            <p:nvPr/>
          </p:nvSpPr>
          <p:spPr>
            <a:xfrm>
              <a:off x="2179424" y="2905668"/>
              <a:ext cx="44056" cy="228174"/>
            </a:xfrm>
            <a:custGeom>
              <a:avLst/>
              <a:gdLst>
                <a:gd name="connsiteX0" fmla="*/ 0 w 44056"/>
                <a:gd name="connsiteY0" fmla="*/ 0 h 228174"/>
                <a:gd name="connsiteX1" fmla="*/ 44057 w 44056"/>
                <a:gd name="connsiteY1" fmla="*/ 0 h 228174"/>
                <a:gd name="connsiteX2" fmla="*/ 44057 w 44056"/>
                <a:gd name="connsiteY2" fmla="*/ 228175 h 228174"/>
                <a:gd name="connsiteX3" fmla="*/ 0 w 44056"/>
                <a:gd name="connsiteY3" fmla="*/ 228175 h 228174"/>
              </a:gdLst>
              <a:ahLst/>
              <a:cxnLst>
                <a:cxn ang="0">
                  <a:pos x="connsiteX0" y="connsiteY0"/>
                </a:cxn>
                <a:cxn ang="0">
                  <a:pos x="connsiteX1" y="connsiteY1"/>
                </a:cxn>
                <a:cxn ang="0">
                  <a:pos x="connsiteX2" y="connsiteY2"/>
                </a:cxn>
                <a:cxn ang="0">
                  <a:pos x="connsiteX3" y="connsiteY3"/>
                </a:cxn>
              </a:cxnLst>
              <a:rect l="l" t="t" r="r" b="b"/>
              <a:pathLst>
                <a:path w="44056" h="228174">
                  <a:moveTo>
                    <a:pt x="0" y="0"/>
                  </a:moveTo>
                  <a:lnTo>
                    <a:pt x="44057" y="0"/>
                  </a:lnTo>
                  <a:lnTo>
                    <a:pt x="44057" y="228175"/>
                  </a:lnTo>
                  <a:lnTo>
                    <a:pt x="0" y="228175"/>
                  </a:lnTo>
                  <a:close/>
                </a:path>
              </a:pathLst>
            </a:custGeom>
            <a:solidFill>
              <a:srgbClr val="DB4937"/>
            </a:solidFill>
            <a:ln w="0" cap="flat">
              <a:noFill/>
              <a:prstDash val="solid"/>
              <a:miter/>
            </a:ln>
          </p:spPr>
          <p:txBody>
            <a:bodyPr rtlCol="0" anchor="ctr"/>
            <a:lstStyle/>
            <a:p>
              <a:pPr algn="r"/>
              <a:endParaRPr lang="pt-BR"/>
            </a:p>
          </p:txBody>
        </p:sp>
        <p:sp>
          <p:nvSpPr>
            <p:cNvPr id="49" name="Forma Livre 48">
              <a:extLst>
                <a:ext uri="{FF2B5EF4-FFF2-40B4-BE49-F238E27FC236}">
                  <a16:creationId xmlns:a16="http://schemas.microsoft.com/office/drawing/2014/main" id="{7F6BCBE2-1EEC-00C5-C8FC-F54031CBFBB3}"/>
                </a:ext>
              </a:extLst>
            </p:cNvPr>
            <p:cNvSpPr/>
            <p:nvPr/>
          </p:nvSpPr>
          <p:spPr>
            <a:xfrm>
              <a:off x="2428214" y="2949799"/>
              <a:ext cx="101071" cy="184095"/>
            </a:xfrm>
            <a:custGeom>
              <a:avLst/>
              <a:gdLst>
                <a:gd name="connsiteX0" fmla="*/ 72512 w 101071"/>
                <a:gd name="connsiteY0" fmla="*/ 5497 h 184095"/>
                <a:gd name="connsiteX1" fmla="*/ 41517 w 101071"/>
                <a:gd name="connsiteY1" fmla="*/ 30492 h 184095"/>
                <a:gd name="connsiteX2" fmla="*/ 41517 w 101071"/>
                <a:gd name="connsiteY2" fmla="*/ 8038 h 184095"/>
                <a:gd name="connsiteX3" fmla="*/ 0 w 101071"/>
                <a:gd name="connsiteY3" fmla="*/ 7675 h 184095"/>
                <a:gd name="connsiteX4" fmla="*/ 0 w 101071"/>
                <a:gd name="connsiteY4" fmla="*/ 184095 h 184095"/>
                <a:gd name="connsiteX5" fmla="*/ 43175 w 101071"/>
                <a:gd name="connsiteY5" fmla="*/ 184095 h 184095"/>
                <a:gd name="connsiteX6" fmla="*/ 43175 w 101071"/>
                <a:gd name="connsiteY6" fmla="*/ 99723 h 184095"/>
                <a:gd name="connsiteX7" fmla="*/ 48670 w 101071"/>
                <a:gd name="connsiteY7" fmla="*/ 68764 h 184095"/>
                <a:gd name="connsiteX8" fmla="*/ 63753 w 101071"/>
                <a:gd name="connsiteY8" fmla="*/ 51806 h 184095"/>
                <a:gd name="connsiteX9" fmla="*/ 87647 w 101071"/>
                <a:gd name="connsiteY9" fmla="*/ 44131 h 184095"/>
                <a:gd name="connsiteX10" fmla="*/ 101071 w 101071"/>
                <a:gd name="connsiteY10" fmla="*/ 45013 h 184095"/>
                <a:gd name="connsiteX11" fmla="*/ 100656 w 101071"/>
                <a:gd name="connsiteY11" fmla="*/ 0 h 184095"/>
                <a:gd name="connsiteX12" fmla="*/ 89305 w 101071"/>
                <a:gd name="connsiteY12" fmla="*/ 830 h 184095"/>
                <a:gd name="connsiteX13" fmla="*/ 72460 w 101071"/>
                <a:gd name="connsiteY13" fmla="*/ 5497 h 184095"/>
                <a:gd name="connsiteX14" fmla="*/ 72460 w 101071"/>
                <a:gd name="connsiteY14" fmla="*/ 5497 h 18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071" h="184095">
                  <a:moveTo>
                    <a:pt x="72512" y="5497"/>
                  </a:moveTo>
                  <a:cubicBezTo>
                    <a:pt x="60798" y="10164"/>
                    <a:pt x="50328" y="18254"/>
                    <a:pt x="41517" y="30492"/>
                  </a:cubicBezTo>
                  <a:lnTo>
                    <a:pt x="41517" y="8038"/>
                  </a:lnTo>
                  <a:lnTo>
                    <a:pt x="0" y="7675"/>
                  </a:lnTo>
                  <a:lnTo>
                    <a:pt x="0" y="184095"/>
                  </a:lnTo>
                  <a:lnTo>
                    <a:pt x="43175" y="184095"/>
                  </a:lnTo>
                  <a:lnTo>
                    <a:pt x="43175" y="99723"/>
                  </a:lnTo>
                  <a:cubicBezTo>
                    <a:pt x="43175" y="85306"/>
                    <a:pt x="44886" y="75142"/>
                    <a:pt x="48670" y="68764"/>
                  </a:cubicBezTo>
                  <a:cubicBezTo>
                    <a:pt x="51572" y="61970"/>
                    <a:pt x="57014" y="56473"/>
                    <a:pt x="63753" y="51806"/>
                  </a:cubicBezTo>
                  <a:cubicBezTo>
                    <a:pt x="71320" y="46724"/>
                    <a:pt x="79250" y="44131"/>
                    <a:pt x="87647" y="44131"/>
                  </a:cubicBezTo>
                  <a:lnTo>
                    <a:pt x="101071" y="45013"/>
                  </a:lnTo>
                  <a:lnTo>
                    <a:pt x="100656" y="0"/>
                  </a:lnTo>
                  <a:lnTo>
                    <a:pt x="89305" y="830"/>
                  </a:lnTo>
                  <a:lnTo>
                    <a:pt x="72460" y="5497"/>
                  </a:lnTo>
                  <a:lnTo>
                    <a:pt x="72460" y="5497"/>
                  </a:lnTo>
                  <a:close/>
                </a:path>
              </a:pathLst>
            </a:custGeom>
            <a:solidFill>
              <a:srgbClr val="DB4937"/>
            </a:solidFill>
            <a:ln w="0" cap="flat">
              <a:noFill/>
              <a:prstDash val="solid"/>
              <a:miter/>
            </a:ln>
          </p:spPr>
          <p:txBody>
            <a:bodyPr rtlCol="0" anchor="ctr"/>
            <a:lstStyle/>
            <a:p>
              <a:pPr algn="r"/>
              <a:endParaRPr lang="pt-BR"/>
            </a:p>
          </p:txBody>
        </p:sp>
        <p:sp>
          <p:nvSpPr>
            <p:cNvPr id="50" name="Forma Livre 49">
              <a:extLst>
                <a:ext uri="{FF2B5EF4-FFF2-40B4-BE49-F238E27FC236}">
                  <a16:creationId xmlns:a16="http://schemas.microsoft.com/office/drawing/2014/main" id="{15702B8B-FB5C-F6AA-268E-9E13CCCFE6B5}"/>
                </a:ext>
              </a:extLst>
            </p:cNvPr>
            <p:cNvSpPr/>
            <p:nvPr/>
          </p:nvSpPr>
          <p:spPr>
            <a:xfrm>
              <a:off x="2695145" y="2825289"/>
              <a:ext cx="132169" cy="132237"/>
            </a:xfrm>
            <a:custGeom>
              <a:avLst/>
              <a:gdLst>
                <a:gd name="connsiteX0" fmla="*/ 27522 w 132169"/>
                <a:gd name="connsiteY0" fmla="*/ 132238 h 132237"/>
                <a:gd name="connsiteX1" fmla="*/ 132170 w 132169"/>
                <a:gd name="connsiteY1" fmla="*/ 27537 h 132237"/>
                <a:gd name="connsiteX2" fmla="*/ 104647 w 132169"/>
                <a:gd name="connsiteY2" fmla="*/ 0 h 132237"/>
                <a:gd name="connsiteX3" fmla="*/ 0 w 132169"/>
                <a:gd name="connsiteY3" fmla="*/ 104701 h 132237"/>
                <a:gd name="connsiteX4" fmla="*/ 27522 w 132169"/>
                <a:gd name="connsiteY4" fmla="*/ 132238 h 13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9" h="132237">
                  <a:moveTo>
                    <a:pt x="27522" y="132238"/>
                  </a:moveTo>
                  <a:lnTo>
                    <a:pt x="132170" y="27537"/>
                  </a:lnTo>
                  <a:lnTo>
                    <a:pt x="104647" y="0"/>
                  </a:lnTo>
                  <a:lnTo>
                    <a:pt x="0" y="104701"/>
                  </a:lnTo>
                  <a:lnTo>
                    <a:pt x="27522" y="132238"/>
                  </a:lnTo>
                  <a:close/>
                </a:path>
              </a:pathLst>
            </a:custGeom>
            <a:solidFill>
              <a:srgbClr val="DB4937"/>
            </a:solidFill>
            <a:ln w="0" cap="flat">
              <a:noFill/>
              <a:prstDash val="solid"/>
              <a:miter/>
            </a:ln>
          </p:spPr>
          <p:txBody>
            <a:bodyPr rtlCol="0" anchor="ctr"/>
            <a:lstStyle/>
            <a:p>
              <a:pPr algn="r"/>
              <a:endParaRPr lang="pt-BR"/>
            </a:p>
          </p:txBody>
        </p:sp>
        <p:sp>
          <p:nvSpPr>
            <p:cNvPr id="51" name="Forma Livre 50">
              <a:extLst>
                <a:ext uri="{FF2B5EF4-FFF2-40B4-BE49-F238E27FC236}">
                  <a16:creationId xmlns:a16="http://schemas.microsoft.com/office/drawing/2014/main" id="{A54A105E-C1C0-2660-F7BA-723FD40A6649}"/>
                </a:ext>
              </a:extLst>
            </p:cNvPr>
            <p:cNvSpPr/>
            <p:nvPr/>
          </p:nvSpPr>
          <p:spPr>
            <a:xfrm>
              <a:off x="2609624" y="2801953"/>
              <a:ext cx="38873" cy="114087"/>
            </a:xfrm>
            <a:custGeom>
              <a:avLst/>
              <a:gdLst>
                <a:gd name="connsiteX0" fmla="*/ 0 w 38873"/>
                <a:gd name="connsiteY0" fmla="*/ 0 h 114087"/>
                <a:gd name="connsiteX1" fmla="*/ 38873 w 38873"/>
                <a:gd name="connsiteY1" fmla="*/ 0 h 114087"/>
                <a:gd name="connsiteX2" fmla="*/ 38873 w 38873"/>
                <a:gd name="connsiteY2" fmla="*/ 114087 h 114087"/>
                <a:gd name="connsiteX3" fmla="*/ 0 w 38873"/>
                <a:gd name="connsiteY3" fmla="*/ 114087 h 114087"/>
              </a:gdLst>
              <a:ahLst/>
              <a:cxnLst>
                <a:cxn ang="0">
                  <a:pos x="connsiteX0" y="connsiteY0"/>
                </a:cxn>
                <a:cxn ang="0">
                  <a:pos x="connsiteX1" y="connsiteY1"/>
                </a:cxn>
                <a:cxn ang="0">
                  <a:pos x="connsiteX2" y="connsiteY2"/>
                </a:cxn>
                <a:cxn ang="0">
                  <a:pos x="connsiteX3" y="connsiteY3"/>
                </a:cxn>
              </a:cxnLst>
              <a:rect l="l" t="t" r="r" b="b"/>
              <a:pathLst>
                <a:path w="38873" h="114087">
                  <a:moveTo>
                    <a:pt x="0" y="0"/>
                  </a:moveTo>
                  <a:lnTo>
                    <a:pt x="38873" y="0"/>
                  </a:lnTo>
                  <a:lnTo>
                    <a:pt x="38873" y="114087"/>
                  </a:lnTo>
                  <a:lnTo>
                    <a:pt x="0" y="114087"/>
                  </a:lnTo>
                  <a:close/>
                </a:path>
              </a:pathLst>
            </a:custGeom>
            <a:solidFill>
              <a:srgbClr val="DB4937"/>
            </a:solidFill>
            <a:ln w="0" cap="flat">
              <a:noFill/>
              <a:prstDash val="solid"/>
              <a:miter/>
            </a:ln>
          </p:spPr>
          <p:txBody>
            <a:bodyPr rtlCol="0" anchor="ctr"/>
            <a:lstStyle/>
            <a:p>
              <a:pPr algn="r"/>
              <a:endParaRPr lang="pt-BR"/>
            </a:p>
          </p:txBody>
        </p:sp>
        <p:sp>
          <p:nvSpPr>
            <p:cNvPr id="52" name="Forma Livre 51">
              <a:extLst>
                <a:ext uri="{FF2B5EF4-FFF2-40B4-BE49-F238E27FC236}">
                  <a16:creationId xmlns:a16="http://schemas.microsoft.com/office/drawing/2014/main" id="{EBC9B171-F8E5-9357-ACC9-37D52638E0CC}"/>
                </a:ext>
              </a:extLst>
            </p:cNvPr>
            <p:cNvSpPr/>
            <p:nvPr/>
          </p:nvSpPr>
          <p:spPr>
            <a:xfrm>
              <a:off x="2741794" y="3001605"/>
              <a:ext cx="114028" cy="38893"/>
            </a:xfrm>
            <a:custGeom>
              <a:avLst/>
              <a:gdLst>
                <a:gd name="connsiteX0" fmla="*/ 0 w 114028"/>
                <a:gd name="connsiteY0" fmla="*/ 0 h 38893"/>
                <a:gd name="connsiteX1" fmla="*/ 114029 w 114028"/>
                <a:gd name="connsiteY1" fmla="*/ 0 h 38893"/>
                <a:gd name="connsiteX2" fmla="*/ 114029 w 114028"/>
                <a:gd name="connsiteY2" fmla="*/ 38893 h 38893"/>
                <a:gd name="connsiteX3" fmla="*/ 0 w 114028"/>
                <a:gd name="connsiteY3" fmla="*/ 38893 h 38893"/>
              </a:gdLst>
              <a:ahLst/>
              <a:cxnLst>
                <a:cxn ang="0">
                  <a:pos x="connsiteX0" y="connsiteY0"/>
                </a:cxn>
                <a:cxn ang="0">
                  <a:pos x="connsiteX1" y="connsiteY1"/>
                </a:cxn>
                <a:cxn ang="0">
                  <a:pos x="connsiteX2" y="connsiteY2"/>
                </a:cxn>
                <a:cxn ang="0">
                  <a:pos x="connsiteX3" y="connsiteY3"/>
                </a:cxn>
              </a:cxnLst>
              <a:rect l="l" t="t" r="r" b="b"/>
              <a:pathLst>
                <a:path w="114028" h="38893">
                  <a:moveTo>
                    <a:pt x="0" y="0"/>
                  </a:moveTo>
                  <a:lnTo>
                    <a:pt x="114029" y="0"/>
                  </a:lnTo>
                  <a:lnTo>
                    <a:pt x="114029" y="38893"/>
                  </a:lnTo>
                  <a:lnTo>
                    <a:pt x="0" y="38893"/>
                  </a:lnTo>
                  <a:close/>
                </a:path>
              </a:pathLst>
            </a:custGeom>
            <a:solidFill>
              <a:srgbClr val="DB4937"/>
            </a:solidFill>
            <a:ln w="0" cap="flat">
              <a:noFill/>
              <a:prstDash val="solid"/>
              <a:miter/>
            </a:ln>
          </p:spPr>
          <p:txBody>
            <a:bodyPr rtlCol="0" anchor="ctr"/>
            <a:lstStyle/>
            <a:p>
              <a:pPr algn="r"/>
              <a:endParaRPr lang="pt-BR"/>
            </a:p>
          </p:txBody>
        </p:sp>
        <p:grpSp>
          <p:nvGrpSpPr>
            <p:cNvPr id="53" name="Gráfico 20">
              <a:extLst>
                <a:ext uri="{FF2B5EF4-FFF2-40B4-BE49-F238E27FC236}">
                  <a16:creationId xmlns:a16="http://schemas.microsoft.com/office/drawing/2014/main" id="{586C808F-ECFF-E756-FF54-495DE022C385}"/>
                </a:ext>
              </a:extLst>
            </p:cNvPr>
            <p:cNvGrpSpPr/>
            <p:nvPr/>
          </p:nvGrpSpPr>
          <p:grpSpPr>
            <a:xfrm>
              <a:off x="2889800" y="2957944"/>
              <a:ext cx="637576" cy="180569"/>
              <a:chOff x="2889800" y="2957944"/>
              <a:chExt cx="637576" cy="180569"/>
            </a:xfrm>
            <a:solidFill>
              <a:srgbClr val="000000"/>
            </a:solidFill>
          </p:grpSpPr>
          <p:sp>
            <p:nvSpPr>
              <p:cNvPr id="54" name="Forma Livre 53">
                <a:extLst>
                  <a:ext uri="{FF2B5EF4-FFF2-40B4-BE49-F238E27FC236}">
                    <a16:creationId xmlns:a16="http://schemas.microsoft.com/office/drawing/2014/main" id="{B3DA9579-6A3D-DA3F-A18D-2513C8A46B2C}"/>
                  </a:ext>
                </a:extLst>
              </p:cNvPr>
              <p:cNvSpPr/>
              <p:nvPr/>
            </p:nvSpPr>
            <p:spPr>
              <a:xfrm>
                <a:off x="2889800" y="2957944"/>
                <a:ext cx="109623" cy="180569"/>
              </a:xfrm>
              <a:custGeom>
                <a:avLst/>
                <a:gdLst>
                  <a:gd name="connsiteX0" fmla="*/ 96043 w 109623"/>
                  <a:gd name="connsiteY0" fmla="*/ 58392 h 180569"/>
                  <a:gd name="connsiteX1" fmla="*/ 64374 w 109623"/>
                  <a:gd name="connsiteY1" fmla="*/ 46568 h 180569"/>
                  <a:gd name="connsiteX2" fmla="*/ 32706 w 109623"/>
                  <a:gd name="connsiteY2" fmla="*/ 59637 h 180569"/>
                  <a:gd name="connsiteX3" fmla="*/ 32706 w 109623"/>
                  <a:gd name="connsiteY3" fmla="*/ 0 h 180569"/>
                  <a:gd name="connsiteX4" fmla="*/ 0 w 109623"/>
                  <a:gd name="connsiteY4" fmla="*/ 0 h 180569"/>
                  <a:gd name="connsiteX5" fmla="*/ 0 w 109623"/>
                  <a:gd name="connsiteY5" fmla="*/ 179065 h 180569"/>
                  <a:gd name="connsiteX6" fmla="*/ 31669 w 109623"/>
                  <a:gd name="connsiteY6" fmla="*/ 179065 h 180569"/>
                  <a:gd name="connsiteX7" fmla="*/ 31669 w 109623"/>
                  <a:gd name="connsiteY7" fmla="*/ 166723 h 180569"/>
                  <a:gd name="connsiteX8" fmla="*/ 64374 w 109623"/>
                  <a:gd name="connsiteY8" fmla="*/ 180569 h 180569"/>
                  <a:gd name="connsiteX9" fmla="*/ 96043 w 109623"/>
                  <a:gd name="connsiteY9" fmla="*/ 168746 h 180569"/>
                  <a:gd name="connsiteX10" fmla="*/ 107083 w 109623"/>
                  <a:gd name="connsiteY10" fmla="*/ 146861 h 180569"/>
                  <a:gd name="connsiteX11" fmla="*/ 109623 w 109623"/>
                  <a:gd name="connsiteY11" fmla="*/ 113413 h 180569"/>
                  <a:gd name="connsiteX12" fmla="*/ 107083 w 109623"/>
                  <a:gd name="connsiteY12" fmla="*/ 80224 h 180569"/>
                  <a:gd name="connsiteX13" fmla="*/ 96043 w 109623"/>
                  <a:gd name="connsiteY13" fmla="*/ 58340 h 180569"/>
                  <a:gd name="connsiteX14" fmla="*/ 76192 w 109623"/>
                  <a:gd name="connsiteY14" fmla="*/ 128452 h 180569"/>
                  <a:gd name="connsiteX15" fmla="*/ 73289 w 109623"/>
                  <a:gd name="connsiteY15" fmla="*/ 140016 h 180569"/>
                  <a:gd name="connsiteX16" fmla="*/ 66500 w 109623"/>
                  <a:gd name="connsiteY16" fmla="*/ 148469 h 180569"/>
                  <a:gd name="connsiteX17" fmla="*/ 54786 w 109623"/>
                  <a:gd name="connsiteY17" fmla="*/ 151218 h 180569"/>
                  <a:gd name="connsiteX18" fmla="*/ 43072 w 109623"/>
                  <a:gd name="connsiteY18" fmla="*/ 148469 h 180569"/>
                  <a:gd name="connsiteX19" fmla="*/ 36282 w 109623"/>
                  <a:gd name="connsiteY19" fmla="*/ 140016 h 180569"/>
                  <a:gd name="connsiteX20" fmla="*/ 33379 w 109623"/>
                  <a:gd name="connsiteY20" fmla="*/ 128452 h 180569"/>
                  <a:gd name="connsiteX21" fmla="*/ 32602 w 109623"/>
                  <a:gd name="connsiteY21" fmla="*/ 113465 h 180569"/>
                  <a:gd name="connsiteX22" fmla="*/ 33379 w 109623"/>
                  <a:gd name="connsiteY22" fmla="*/ 98478 h 180569"/>
                  <a:gd name="connsiteX23" fmla="*/ 36282 w 109623"/>
                  <a:gd name="connsiteY23" fmla="*/ 87017 h 180569"/>
                  <a:gd name="connsiteX24" fmla="*/ 43072 w 109623"/>
                  <a:gd name="connsiteY24" fmla="*/ 78720 h 180569"/>
                  <a:gd name="connsiteX25" fmla="*/ 54786 w 109623"/>
                  <a:gd name="connsiteY25" fmla="*/ 75972 h 180569"/>
                  <a:gd name="connsiteX26" fmla="*/ 66500 w 109623"/>
                  <a:gd name="connsiteY26" fmla="*/ 78720 h 180569"/>
                  <a:gd name="connsiteX27" fmla="*/ 73289 w 109623"/>
                  <a:gd name="connsiteY27" fmla="*/ 87017 h 180569"/>
                  <a:gd name="connsiteX28" fmla="*/ 76192 w 109623"/>
                  <a:gd name="connsiteY28" fmla="*/ 98478 h 180569"/>
                  <a:gd name="connsiteX29" fmla="*/ 76969 w 109623"/>
                  <a:gd name="connsiteY29" fmla="*/ 113465 h 180569"/>
                  <a:gd name="connsiteX30" fmla="*/ 76192 w 109623"/>
                  <a:gd name="connsiteY30" fmla="*/ 128452 h 18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9623" h="180569">
                    <a:moveTo>
                      <a:pt x="96043" y="58392"/>
                    </a:moveTo>
                    <a:cubicBezTo>
                      <a:pt x="88476" y="50510"/>
                      <a:pt x="77954" y="46568"/>
                      <a:pt x="64374" y="46568"/>
                    </a:cubicBezTo>
                    <a:cubicBezTo>
                      <a:pt x="50795" y="46568"/>
                      <a:pt x="40221" y="50924"/>
                      <a:pt x="32706" y="59637"/>
                    </a:cubicBezTo>
                    <a:lnTo>
                      <a:pt x="32706" y="0"/>
                    </a:lnTo>
                    <a:lnTo>
                      <a:pt x="0" y="0"/>
                    </a:lnTo>
                    <a:lnTo>
                      <a:pt x="0" y="179065"/>
                    </a:lnTo>
                    <a:lnTo>
                      <a:pt x="31669" y="179065"/>
                    </a:lnTo>
                    <a:lnTo>
                      <a:pt x="31669" y="166723"/>
                    </a:lnTo>
                    <a:cubicBezTo>
                      <a:pt x="39858" y="175954"/>
                      <a:pt x="50795" y="180569"/>
                      <a:pt x="64374" y="180569"/>
                    </a:cubicBezTo>
                    <a:cubicBezTo>
                      <a:pt x="77954" y="180569"/>
                      <a:pt x="88528" y="176628"/>
                      <a:pt x="96043" y="168746"/>
                    </a:cubicBezTo>
                    <a:cubicBezTo>
                      <a:pt x="101745" y="162886"/>
                      <a:pt x="105425" y="155574"/>
                      <a:pt x="107083" y="146861"/>
                    </a:cubicBezTo>
                    <a:cubicBezTo>
                      <a:pt x="108742" y="138149"/>
                      <a:pt x="109623" y="127000"/>
                      <a:pt x="109623" y="113413"/>
                    </a:cubicBezTo>
                    <a:cubicBezTo>
                      <a:pt x="109623" y="99826"/>
                      <a:pt x="108794" y="88936"/>
                      <a:pt x="107083" y="80224"/>
                    </a:cubicBezTo>
                    <a:cubicBezTo>
                      <a:pt x="105425" y="71512"/>
                      <a:pt x="101693" y="64200"/>
                      <a:pt x="96043" y="58340"/>
                    </a:cubicBezTo>
                    <a:close/>
                    <a:moveTo>
                      <a:pt x="76192" y="128452"/>
                    </a:moveTo>
                    <a:cubicBezTo>
                      <a:pt x="75674" y="132393"/>
                      <a:pt x="74741" y="136231"/>
                      <a:pt x="73289" y="140016"/>
                    </a:cubicBezTo>
                    <a:cubicBezTo>
                      <a:pt x="71890" y="143802"/>
                      <a:pt x="69609" y="146602"/>
                      <a:pt x="66500" y="148469"/>
                    </a:cubicBezTo>
                    <a:cubicBezTo>
                      <a:pt x="63390" y="150336"/>
                      <a:pt x="59502" y="151218"/>
                      <a:pt x="54786" y="151218"/>
                    </a:cubicBezTo>
                    <a:cubicBezTo>
                      <a:pt x="50069" y="151218"/>
                      <a:pt x="46182" y="150284"/>
                      <a:pt x="43072" y="148469"/>
                    </a:cubicBezTo>
                    <a:cubicBezTo>
                      <a:pt x="39962" y="146654"/>
                      <a:pt x="37681" y="143802"/>
                      <a:pt x="36282" y="140016"/>
                    </a:cubicBezTo>
                    <a:cubicBezTo>
                      <a:pt x="34831" y="136231"/>
                      <a:pt x="33898" y="132393"/>
                      <a:pt x="33379" y="128452"/>
                    </a:cubicBezTo>
                    <a:cubicBezTo>
                      <a:pt x="32861" y="124511"/>
                      <a:pt x="32602" y="119532"/>
                      <a:pt x="32602" y="113465"/>
                    </a:cubicBezTo>
                    <a:cubicBezTo>
                      <a:pt x="32602" y="107398"/>
                      <a:pt x="32861" y="102419"/>
                      <a:pt x="33379" y="98478"/>
                    </a:cubicBezTo>
                    <a:cubicBezTo>
                      <a:pt x="33898" y="94537"/>
                      <a:pt x="34831" y="90751"/>
                      <a:pt x="36282" y="87017"/>
                    </a:cubicBezTo>
                    <a:cubicBezTo>
                      <a:pt x="37681" y="83336"/>
                      <a:pt x="39962" y="80587"/>
                      <a:pt x="43072" y="78720"/>
                    </a:cubicBezTo>
                    <a:cubicBezTo>
                      <a:pt x="46182" y="76905"/>
                      <a:pt x="50069" y="75972"/>
                      <a:pt x="54786" y="75972"/>
                    </a:cubicBezTo>
                    <a:cubicBezTo>
                      <a:pt x="59502" y="75972"/>
                      <a:pt x="63390" y="76905"/>
                      <a:pt x="66500" y="78720"/>
                    </a:cubicBezTo>
                    <a:cubicBezTo>
                      <a:pt x="69609" y="80587"/>
                      <a:pt x="71838" y="83336"/>
                      <a:pt x="73289" y="87017"/>
                    </a:cubicBezTo>
                    <a:cubicBezTo>
                      <a:pt x="74689" y="90699"/>
                      <a:pt x="75674" y="94537"/>
                      <a:pt x="76192" y="98478"/>
                    </a:cubicBezTo>
                    <a:cubicBezTo>
                      <a:pt x="76710" y="102419"/>
                      <a:pt x="76969" y="107398"/>
                      <a:pt x="76969" y="113465"/>
                    </a:cubicBezTo>
                    <a:cubicBezTo>
                      <a:pt x="76969" y="119532"/>
                      <a:pt x="76710" y="124511"/>
                      <a:pt x="76192" y="128452"/>
                    </a:cubicBezTo>
                    <a:close/>
                  </a:path>
                </a:pathLst>
              </a:custGeom>
              <a:solidFill>
                <a:srgbClr val="000000"/>
              </a:solidFill>
              <a:ln w="0" cap="flat">
                <a:noFill/>
                <a:prstDash val="solid"/>
                <a:miter/>
              </a:ln>
            </p:spPr>
            <p:txBody>
              <a:bodyPr rtlCol="0" anchor="ctr"/>
              <a:lstStyle/>
              <a:p>
                <a:pPr algn="r"/>
                <a:endParaRPr lang="pt-BR" dirty="0"/>
              </a:p>
            </p:txBody>
          </p:sp>
          <p:sp>
            <p:nvSpPr>
              <p:cNvPr id="55" name="Forma Livre 54">
                <a:extLst>
                  <a:ext uri="{FF2B5EF4-FFF2-40B4-BE49-F238E27FC236}">
                    <a16:creationId xmlns:a16="http://schemas.microsoft.com/office/drawing/2014/main" id="{2CB1B881-D8E0-9AD4-5F7F-9F689A26409C}"/>
                  </a:ext>
                </a:extLst>
              </p:cNvPr>
              <p:cNvSpPr/>
              <p:nvPr/>
            </p:nvSpPr>
            <p:spPr>
              <a:xfrm>
                <a:off x="3021296" y="3004409"/>
                <a:ext cx="108379" cy="133845"/>
              </a:xfrm>
              <a:custGeom>
                <a:avLst/>
                <a:gdLst>
                  <a:gd name="connsiteX0" fmla="*/ 52505 w 108379"/>
                  <a:gd name="connsiteY0" fmla="*/ 104 h 133845"/>
                  <a:gd name="connsiteX1" fmla="*/ 25501 w 108379"/>
                  <a:gd name="connsiteY1" fmla="*/ 4149 h 133845"/>
                  <a:gd name="connsiteX2" fmla="*/ 5494 w 108379"/>
                  <a:gd name="connsiteY2" fmla="*/ 18721 h 133845"/>
                  <a:gd name="connsiteX3" fmla="*/ 26123 w 108379"/>
                  <a:gd name="connsiteY3" fmla="*/ 39101 h 133845"/>
                  <a:gd name="connsiteX4" fmla="*/ 51261 w 108379"/>
                  <a:gd name="connsiteY4" fmla="*/ 27796 h 133845"/>
                  <a:gd name="connsiteX5" fmla="*/ 69869 w 108379"/>
                  <a:gd name="connsiteY5" fmla="*/ 32670 h 133845"/>
                  <a:gd name="connsiteX6" fmla="*/ 75674 w 108379"/>
                  <a:gd name="connsiteY6" fmla="*/ 48383 h 133845"/>
                  <a:gd name="connsiteX7" fmla="*/ 75674 w 108379"/>
                  <a:gd name="connsiteY7" fmla="*/ 54918 h 133845"/>
                  <a:gd name="connsiteX8" fmla="*/ 45249 w 108379"/>
                  <a:gd name="connsiteY8" fmla="*/ 54918 h 133845"/>
                  <a:gd name="connsiteX9" fmla="*/ 11558 w 108379"/>
                  <a:gd name="connsiteY9" fmla="*/ 65600 h 133845"/>
                  <a:gd name="connsiteX10" fmla="*/ 0 w 108379"/>
                  <a:gd name="connsiteY10" fmla="*/ 92877 h 133845"/>
                  <a:gd name="connsiteX11" fmla="*/ 10833 w 108379"/>
                  <a:gd name="connsiteY11" fmla="*/ 122281 h 133845"/>
                  <a:gd name="connsiteX12" fmla="*/ 44264 w 108379"/>
                  <a:gd name="connsiteY12" fmla="*/ 133845 h 133845"/>
                  <a:gd name="connsiteX13" fmla="*/ 62509 w 108379"/>
                  <a:gd name="connsiteY13" fmla="*/ 130941 h 133845"/>
                  <a:gd name="connsiteX14" fmla="*/ 76451 w 108379"/>
                  <a:gd name="connsiteY14" fmla="*/ 121244 h 133845"/>
                  <a:gd name="connsiteX15" fmla="*/ 76451 w 108379"/>
                  <a:gd name="connsiteY15" fmla="*/ 132549 h 133845"/>
                  <a:gd name="connsiteX16" fmla="*/ 108379 w 108379"/>
                  <a:gd name="connsiteY16" fmla="*/ 132549 h 133845"/>
                  <a:gd name="connsiteX17" fmla="*/ 108379 w 108379"/>
                  <a:gd name="connsiteY17" fmla="*/ 46257 h 133845"/>
                  <a:gd name="connsiteX18" fmla="*/ 52557 w 108379"/>
                  <a:gd name="connsiteY18" fmla="*/ 0 h 133845"/>
                  <a:gd name="connsiteX19" fmla="*/ 75674 w 108379"/>
                  <a:gd name="connsiteY19" fmla="*/ 84373 h 133845"/>
                  <a:gd name="connsiteX20" fmla="*/ 70646 w 108379"/>
                  <a:gd name="connsiteY20" fmla="*/ 100967 h 133845"/>
                  <a:gd name="connsiteX21" fmla="*/ 51313 w 108379"/>
                  <a:gd name="connsiteY21" fmla="*/ 107242 h 133845"/>
                  <a:gd name="connsiteX22" fmla="*/ 31462 w 108379"/>
                  <a:gd name="connsiteY22" fmla="*/ 92411 h 133845"/>
                  <a:gd name="connsiteX23" fmla="*/ 50795 w 108379"/>
                  <a:gd name="connsiteY23" fmla="*/ 77320 h 133845"/>
                  <a:gd name="connsiteX24" fmla="*/ 75674 w 108379"/>
                  <a:gd name="connsiteY24" fmla="*/ 77320 h 133845"/>
                  <a:gd name="connsiteX25" fmla="*/ 75674 w 108379"/>
                  <a:gd name="connsiteY25" fmla="*/ 84373 h 13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379" h="133845">
                    <a:moveTo>
                      <a:pt x="52505" y="104"/>
                    </a:moveTo>
                    <a:cubicBezTo>
                      <a:pt x="41465" y="104"/>
                      <a:pt x="32446" y="1452"/>
                      <a:pt x="25501" y="4149"/>
                    </a:cubicBezTo>
                    <a:cubicBezTo>
                      <a:pt x="18556" y="6845"/>
                      <a:pt x="11869" y="11720"/>
                      <a:pt x="5494" y="18721"/>
                    </a:cubicBezTo>
                    <a:lnTo>
                      <a:pt x="26123" y="39101"/>
                    </a:lnTo>
                    <a:cubicBezTo>
                      <a:pt x="32654" y="31530"/>
                      <a:pt x="41050" y="27796"/>
                      <a:pt x="51261" y="27796"/>
                    </a:cubicBezTo>
                    <a:cubicBezTo>
                      <a:pt x="59813" y="27796"/>
                      <a:pt x="66033" y="29455"/>
                      <a:pt x="69869" y="32670"/>
                    </a:cubicBezTo>
                    <a:cubicBezTo>
                      <a:pt x="73704" y="35938"/>
                      <a:pt x="75674" y="41175"/>
                      <a:pt x="75674" y="48383"/>
                    </a:cubicBezTo>
                    <a:lnTo>
                      <a:pt x="75674" y="54918"/>
                    </a:lnTo>
                    <a:lnTo>
                      <a:pt x="45249" y="54918"/>
                    </a:lnTo>
                    <a:cubicBezTo>
                      <a:pt x="30477" y="54918"/>
                      <a:pt x="19281" y="58496"/>
                      <a:pt x="11558" y="65600"/>
                    </a:cubicBezTo>
                    <a:cubicBezTo>
                      <a:pt x="3836" y="72705"/>
                      <a:pt x="0" y="81832"/>
                      <a:pt x="0" y="92877"/>
                    </a:cubicBezTo>
                    <a:cubicBezTo>
                      <a:pt x="0" y="104960"/>
                      <a:pt x="3628" y="114761"/>
                      <a:pt x="10833" y="122281"/>
                    </a:cubicBezTo>
                    <a:cubicBezTo>
                      <a:pt x="18556" y="130008"/>
                      <a:pt x="29699" y="133845"/>
                      <a:pt x="44264" y="133845"/>
                    </a:cubicBezTo>
                    <a:cubicBezTo>
                      <a:pt x="51624" y="133845"/>
                      <a:pt x="57688" y="132860"/>
                      <a:pt x="62509" y="130941"/>
                    </a:cubicBezTo>
                    <a:cubicBezTo>
                      <a:pt x="67277" y="129022"/>
                      <a:pt x="71942" y="125807"/>
                      <a:pt x="76451" y="121244"/>
                    </a:cubicBezTo>
                    <a:lnTo>
                      <a:pt x="76451" y="132549"/>
                    </a:lnTo>
                    <a:lnTo>
                      <a:pt x="108379" y="132549"/>
                    </a:lnTo>
                    <a:lnTo>
                      <a:pt x="108379" y="46257"/>
                    </a:lnTo>
                    <a:cubicBezTo>
                      <a:pt x="108379" y="15402"/>
                      <a:pt x="89772" y="0"/>
                      <a:pt x="52557" y="0"/>
                    </a:cubicBezTo>
                    <a:close/>
                    <a:moveTo>
                      <a:pt x="75674" y="84373"/>
                    </a:moveTo>
                    <a:cubicBezTo>
                      <a:pt x="75674" y="92566"/>
                      <a:pt x="74015" y="98115"/>
                      <a:pt x="70646" y="100967"/>
                    </a:cubicBezTo>
                    <a:cubicBezTo>
                      <a:pt x="66292" y="105168"/>
                      <a:pt x="59813" y="107242"/>
                      <a:pt x="51313" y="107242"/>
                    </a:cubicBezTo>
                    <a:cubicBezTo>
                      <a:pt x="38096" y="107242"/>
                      <a:pt x="31462" y="102316"/>
                      <a:pt x="31462" y="92411"/>
                    </a:cubicBezTo>
                    <a:cubicBezTo>
                      <a:pt x="31462" y="82506"/>
                      <a:pt x="37941" y="77320"/>
                      <a:pt x="50795" y="77320"/>
                    </a:cubicBezTo>
                    <a:lnTo>
                      <a:pt x="75674" y="77320"/>
                    </a:lnTo>
                    <a:lnTo>
                      <a:pt x="75674" y="84373"/>
                    </a:lnTo>
                    <a:close/>
                  </a:path>
                </a:pathLst>
              </a:custGeom>
              <a:solidFill>
                <a:srgbClr val="000000"/>
              </a:solidFill>
              <a:ln w="0" cap="flat">
                <a:noFill/>
                <a:prstDash val="solid"/>
                <a:miter/>
              </a:ln>
            </p:spPr>
            <p:txBody>
              <a:bodyPr rtlCol="0" anchor="ctr"/>
              <a:lstStyle/>
              <a:p>
                <a:pPr algn="r"/>
                <a:endParaRPr lang="pt-BR"/>
              </a:p>
            </p:txBody>
          </p:sp>
          <p:sp>
            <p:nvSpPr>
              <p:cNvPr id="56" name="Forma Livre 55">
                <a:extLst>
                  <a:ext uri="{FF2B5EF4-FFF2-40B4-BE49-F238E27FC236}">
                    <a16:creationId xmlns:a16="http://schemas.microsoft.com/office/drawing/2014/main" id="{E9B7B280-04EC-09E4-924D-2330A6D144FD}"/>
                  </a:ext>
                </a:extLst>
              </p:cNvPr>
              <p:cNvSpPr/>
              <p:nvPr/>
            </p:nvSpPr>
            <p:spPr>
              <a:xfrm>
                <a:off x="3164765" y="3004512"/>
                <a:ext cx="108897" cy="132548"/>
              </a:xfrm>
              <a:custGeom>
                <a:avLst/>
                <a:gdLst>
                  <a:gd name="connsiteX0" fmla="*/ 64634 w 108897"/>
                  <a:gd name="connsiteY0" fmla="*/ 0 h 132548"/>
                  <a:gd name="connsiteX1" fmla="*/ 31928 w 108897"/>
                  <a:gd name="connsiteY1" fmla="*/ 13587 h 132548"/>
                  <a:gd name="connsiteX2" fmla="*/ 31928 w 108897"/>
                  <a:gd name="connsiteY2" fmla="*/ 1504 h 132548"/>
                  <a:gd name="connsiteX3" fmla="*/ 0 w 108897"/>
                  <a:gd name="connsiteY3" fmla="*/ 1504 h 132548"/>
                  <a:gd name="connsiteX4" fmla="*/ 0 w 108897"/>
                  <a:gd name="connsiteY4" fmla="*/ 132549 h 132548"/>
                  <a:gd name="connsiteX5" fmla="*/ 32706 w 108897"/>
                  <a:gd name="connsiteY5" fmla="*/ 132549 h 132548"/>
                  <a:gd name="connsiteX6" fmla="*/ 32706 w 108897"/>
                  <a:gd name="connsiteY6" fmla="*/ 53310 h 132548"/>
                  <a:gd name="connsiteX7" fmla="*/ 39133 w 108897"/>
                  <a:gd name="connsiteY7" fmla="*/ 35211 h 132548"/>
                  <a:gd name="connsiteX8" fmla="*/ 54578 w 108897"/>
                  <a:gd name="connsiteY8" fmla="*/ 29455 h 132548"/>
                  <a:gd name="connsiteX9" fmla="*/ 69765 w 108897"/>
                  <a:gd name="connsiteY9" fmla="*/ 35211 h 132548"/>
                  <a:gd name="connsiteX10" fmla="*/ 76192 w 108897"/>
                  <a:gd name="connsiteY10" fmla="*/ 53310 h 132548"/>
                  <a:gd name="connsiteX11" fmla="*/ 76192 w 108897"/>
                  <a:gd name="connsiteY11" fmla="*/ 132549 h 132548"/>
                  <a:gd name="connsiteX12" fmla="*/ 108898 w 108897"/>
                  <a:gd name="connsiteY12" fmla="*/ 132549 h 132548"/>
                  <a:gd name="connsiteX13" fmla="*/ 108898 w 108897"/>
                  <a:gd name="connsiteY13" fmla="*/ 48798 h 132548"/>
                  <a:gd name="connsiteX14" fmla="*/ 95577 w 108897"/>
                  <a:gd name="connsiteY14" fmla="*/ 11564 h 132548"/>
                  <a:gd name="connsiteX15" fmla="*/ 64634 w 108897"/>
                  <a:gd name="connsiteY15" fmla="*/ 0 h 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897" h="132548">
                    <a:moveTo>
                      <a:pt x="64634" y="0"/>
                    </a:moveTo>
                    <a:cubicBezTo>
                      <a:pt x="51365" y="0"/>
                      <a:pt x="40480" y="4512"/>
                      <a:pt x="31928" y="13587"/>
                    </a:cubicBezTo>
                    <a:lnTo>
                      <a:pt x="31928" y="1504"/>
                    </a:lnTo>
                    <a:lnTo>
                      <a:pt x="0" y="1504"/>
                    </a:lnTo>
                    <a:lnTo>
                      <a:pt x="0" y="132549"/>
                    </a:lnTo>
                    <a:lnTo>
                      <a:pt x="32706" y="132549"/>
                    </a:lnTo>
                    <a:lnTo>
                      <a:pt x="32706" y="53310"/>
                    </a:lnTo>
                    <a:cubicBezTo>
                      <a:pt x="32706" y="45116"/>
                      <a:pt x="34831" y="39049"/>
                      <a:pt x="39133" y="35211"/>
                    </a:cubicBezTo>
                    <a:cubicBezTo>
                      <a:pt x="43383" y="31374"/>
                      <a:pt x="48566" y="29455"/>
                      <a:pt x="54578" y="29455"/>
                    </a:cubicBezTo>
                    <a:cubicBezTo>
                      <a:pt x="60591" y="29455"/>
                      <a:pt x="65515" y="31374"/>
                      <a:pt x="69765" y="35211"/>
                    </a:cubicBezTo>
                    <a:cubicBezTo>
                      <a:pt x="74015" y="39049"/>
                      <a:pt x="76192" y="45116"/>
                      <a:pt x="76192" y="53310"/>
                    </a:cubicBezTo>
                    <a:lnTo>
                      <a:pt x="76192" y="132549"/>
                    </a:lnTo>
                    <a:lnTo>
                      <a:pt x="108898" y="132549"/>
                    </a:lnTo>
                    <a:lnTo>
                      <a:pt x="108898" y="48798"/>
                    </a:lnTo>
                    <a:cubicBezTo>
                      <a:pt x="108898" y="32878"/>
                      <a:pt x="104440" y="20484"/>
                      <a:pt x="95577" y="11564"/>
                    </a:cubicBezTo>
                    <a:cubicBezTo>
                      <a:pt x="87854" y="3837"/>
                      <a:pt x="77540" y="0"/>
                      <a:pt x="64634" y="0"/>
                    </a:cubicBezTo>
                    <a:close/>
                  </a:path>
                </a:pathLst>
              </a:custGeom>
              <a:solidFill>
                <a:srgbClr val="000000"/>
              </a:solidFill>
              <a:ln w="0" cap="flat">
                <a:noFill/>
                <a:prstDash val="solid"/>
                <a:miter/>
              </a:ln>
            </p:spPr>
            <p:txBody>
              <a:bodyPr rtlCol="0" anchor="ctr"/>
              <a:lstStyle/>
              <a:p>
                <a:pPr algn="r"/>
                <a:endParaRPr lang="pt-BR"/>
              </a:p>
            </p:txBody>
          </p:sp>
          <p:sp>
            <p:nvSpPr>
              <p:cNvPr id="57" name="Forma Livre 56">
                <a:extLst>
                  <a:ext uri="{FF2B5EF4-FFF2-40B4-BE49-F238E27FC236}">
                    <a16:creationId xmlns:a16="http://schemas.microsoft.com/office/drawing/2014/main" id="{1E1AFE68-38F8-E3FC-4500-48D4A6B98632}"/>
                  </a:ext>
                </a:extLst>
              </p:cNvPr>
              <p:cNvSpPr/>
              <p:nvPr/>
            </p:nvSpPr>
            <p:spPr>
              <a:xfrm>
                <a:off x="3302377" y="3004461"/>
                <a:ext cx="101744" cy="134000"/>
              </a:xfrm>
              <a:custGeom>
                <a:avLst/>
                <a:gdLst>
                  <a:gd name="connsiteX0" fmla="*/ 58517 w 101744"/>
                  <a:gd name="connsiteY0" fmla="*/ 29455 h 134000"/>
                  <a:gd name="connsiteX1" fmla="*/ 79613 w 101744"/>
                  <a:gd name="connsiteY1" fmla="*/ 39775 h 134000"/>
                  <a:gd name="connsiteX2" fmla="*/ 101745 w 101744"/>
                  <a:gd name="connsiteY2" fmla="*/ 17632 h 134000"/>
                  <a:gd name="connsiteX3" fmla="*/ 58517 w 101744"/>
                  <a:gd name="connsiteY3" fmla="*/ 0 h 134000"/>
                  <a:gd name="connsiteX4" fmla="*/ 42450 w 101744"/>
                  <a:gd name="connsiteY4" fmla="*/ 1763 h 134000"/>
                  <a:gd name="connsiteX5" fmla="*/ 26745 w 101744"/>
                  <a:gd name="connsiteY5" fmla="*/ 8297 h 134000"/>
                  <a:gd name="connsiteX6" fmla="*/ 13061 w 101744"/>
                  <a:gd name="connsiteY6" fmla="*/ 20380 h 134000"/>
                  <a:gd name="connsiteX7" fmla="*/ 3628 w 101744"/>
                  <a:gd name="connsiteY7" fmla="*/ 39619 h 134000"/>
                  <a:gd name="connsiteX8" fmla="*/ 0 w 101744"/>
                  <a:gd name="connsiteY8" fmla="*/ 66897 h 134000"/>
                  <a:gd name="connsiteX9" fmla="*/ 3628 w 101744"/>
                  <a:gd name="connsiteY9" fmla="*/ 94174 h 134000"/>
                  <a:gd name="connsiteX10" fmla="*/ 13061 w 101744"/>
                  <a:gd name="connsiteY10" fmla="*/ 113517 h 134000"/>
                  <a:gd name="connsiteX11" fmla="*/ 26745 w 101744"/>
                  <a:gd name="connsiteY11" fmla="*/ 125600 h 134000"/>
                  <a:gd name="connsiteX12" fmla="*/ 42450 w 101744"/>
                  <a:gd name="connsiteY12" fmla="*/ 132134 h 134000"/>
                  <a:gd name="connsiteX13" fmla="*/ 58517 w 101744"/>
                  <a:gd name="connsiteY13" fmla="*/ 134001 h 134000"/>
                  <a:gd name="connsiteX14" fmla="*/ 101745 w 101744"/>
                  <a:gd name="connsiteY14" fmla="*/ 116162 h 134000"/>
                  <a:gd name="connsiteX15" fmla="*/ 79613 w 101744"/>
                  <a:gd name="connsiteY15" fmla="*/ 94278 h 134000"/>
                  <a:gd name="connsiteX16" fmla="*/ 58517 w 101744"/>
                  <a:gd name="connsiteY16" fmla="*/ 104597 h 134000"/>
                  <a:gd name="connsiteX17" fmla="*/ 39910 w 101744"/>
                  <a:gd name="connsiteY17" fmla="*/ 96041 h 134000"/>
                  <a:gd name="connsiteX18" fmla="*/ 32602 w 101744"/>
                  <a:gd name="connsiteY18" fmla="*/ 66845 h 134000"/>
                  <a:gd name="connsiteX19" fmla="*/ 39910 w 101744"/>
                  <a:gd name="connsiteY19" fmla="*/ 37908 h 134000"/>
                  <a:gd name="connsiteX20" fmla="*/ 58517 w 101744"/>
                  <a:gd name="connsiteY20" fmla="*/ 29352 h 1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744" h="134000">
                    <a:moveTo>
                      <a:pt x="58517" y="29455"/>
                    </a:moveTo>
                    <a:cubicBezTo>
                      <a:pt x="66240" y="29455"/>
                      <a:pt x="73238" y="32878"/>
                      <a:pt x="79613" y="39775"/>
                    </a:cubicBezTo>
                    <a:lnTo>
                      <a:pt x="101745" y="17632"/>
                    </a:lnTo>
                    <a:cubicBezTo>
                      <a:pt x="90497" y="5912"/>
                      <a:pt x="76088" y="0"/>
                      <a:pt x="58517" y="0"/>
                    </a:cubicBezTo>
                    <a:cubicBezTo>
                      <a:pt x="52972" y="0"/>
                      <a:pt x="47633" y="570"/>
                      <a:pt x="42450" y="1763"/>
                    </a:cubicBezTo>
                    <a:cubicBezTo>
                      <a:pt x="37267" y="2956"/>
                      <a:pt x="32032" y="5134"/>
                      <a:pt x="26745" y="8297"/>
                    </a:cubicBezTo>
                    <a:cubicBezTo>
                      <a:pt x="21458" y="11461"/>
                      <a:pt x="16897" y="15505"/>
                      <a:pt x="13061" y="20380"/>
                    </a:cubicBezTo>
                    <a:cubicBezTo>
                      <a:pt x="9226" y="25255"/>
                      <a:pt x="6064" y="31685"/>
                      <a:pt x="3628" y="39619"/>
                    </a:cubicBezTo>
                    <a:cubicBezTo>
                      <a:pt x="1192" y="47606"/>
                      <a:pt x="0" y="56681"/>
                      <a:pt x="0" y="66897"/>
                    </a:cubicBezTo>
                    <a:cubicBezTo>
                      <a:pt x="0" y="77113"/>
                      <a:pt x="1192" y="86240"/>
                      <a:pt x="3628" y="94174"/>
                    </a:cubicBezTo>
                    <a:cubicBezTo>
                      <a:pt x="6064" y="102160"/>
                      <a:pt x="9174" y="108590"/>
                      <a:pt x="13061" y="113517"/>
                    </a:cubicBezTo>
                    <a:cubicBezTo>
                      <a:pt x="16897" y="118443"/>
                      <a:pt x="21510" y="122488"/>
                      <a:pt x="26745" y="125600"/>
                    </a:cubicBezTo>
                    <a:cubicBezTo>
                      <a:pt x="32032" y="128711"/>
                      <a:pt x="37267" y="130889"/>
                      <a:pt x="42450" y="132134"/>
                    </a:cubicBezTo>
                    <a:cubicBezTo>
                      <a:pt x="47633" y="133378"/>
                      <a:pt x="53023" y="134001"/>
                      <a:pt x="58517" y="134001"/>
                    </a:cubicBezTo>
                    <a:cubicBezTo>
                      <a:pt x="75933" y="134001"/>
                      <a:pt x="90342" y="128037"/>
                      <a:pt x="101745" y="116162"/>
                    </a:cubicBezTo>
                    <a:lnTo>
                      <a:pt x="79613" y="94278"/>
                    </a:lnTo>
                    <a:cubicBezTo>
                      <a:pt x="73238" y="101175"/>
                      <a:pt x="66189" y="104597"/>
                      <a:pt x="58517" y="104597"/>
                    </a:cubicBezTo>
                    <a:cubicBezTo>
                      <a:pt x="50846" y="104597"/>
                      <a:pt x="44627" y="101745"/>
                      <a:pt x="39910" y="96041"/>
                    </a:cubicBezTo>
                    <a:cubicBezTo>
                      <a:pt x="35038" y="90025"/>
                      <a:pt x="32602" y="80276"/>
                      <a:pt x="32602" y="66845"/>
                    </a:cubicBezTo>
                    <a:cubicBezTo>
                      <a:pt x="32602" y="53414"/>
                      <a:pt x="35038" y="43975"/>
                      <a:pt x="39910" y="37908"/>
                    </a:cubicBezTo>
                    <a:cubicBezTo>
                      <a:pt x="44575" y="32204"/>
                      <a:pt x="50795" y="29352"/>
                      <a:pt x="58517" y="29352"/>
                    </a:cubicBezTo>
                    <a:close/>
                  </a:path>
                </a:pathLst>
              </a:custGeom>
              <a:solidFill>
                <a:srgbClr val="000000"/>
              </a:solidFill>
              <a:ln w="0" cap="flat">
                <a:noFill/>
                <a:prstDash val="solid"/>
                <a:miter/>
              </a:ln>
            </p:spPr>
            <p:txBody>
              <a:bodyPr rtlCol="0" anchor="ctr"/>
              <a:lstStyle/>
              <a:p>
                <a:pPr algn="r"/>
                <a:endParaRPr lang="pt-BR"/>
              </a:p>
            </p:txBody>
          </p:sp>
          <p:sp>
            <p:nvSpPr>
              <p:cNvPr id="58" name="Forma Livre 57">
                <a:extLst>
                  <a:ext uri="{FF2B5EF4-FFF2-40B4-BE49-F238E27FC236}">
                    <a16:creationId xmlns:a16="http://schemas.microsoft.com/office/drawing/2014/main" id="{D195F919-3C25-C197-3DE5-936B91EF71FF}"/>
                  </a:ext>
                </a:extLst>
              </p:cNvPr>
              <p:cNvSpPr/>
              <p:nvPr/>
            </p:nvSpPr>
            <p:spPr>
              <a:xfrm>
                <a:off x="3418997" y="3004409"/>
                <a:ext cx="108379" cy="133845"/>
              </a:xfrm>
              <a:custGeom>
                <a:avLst/>
                <a:gdLst>
                  <a:gd name="connsiteX0" fmla="*/ 52505 w 108379"/>
                  <a:gd name="connsiteY0" fmla="*/ 104 h 133845"/>
                  <a:gd name="connsiteX1" fmla="*/ 25501 w 108379"/>
                  <a:gd name="connsiteY1" fmla="*/ 4149 h 133845"/>
                  <a:gd name="connsiteX2" fmla="*/ 5494 w 108379"/>
                  <a:gd name="connsiteY2" fmla="*/ 18721 h 133845"/>
                  <a:gd name="connsiteX3" fmla="*/ 26123 w 108379"/>
                  <a:gd name="connsiteY3" fmla="*/ 39101 h 133845"/>
                  <a:gd name="connsiteX4" fmla="*/ 51261 w 108379"/>
                  <a:gd name="connsiteY4" fmla="*/ 27796 h 133845"/>
                  <a:gd name="connsiteX5" fmla="*/ 69869 w 108379"/>
                  <a:gd name="connsiteY5" fmla="*/ 32670 h 133845"/>
                  <a:gd name="connsiteX6" fmla="*/ 75674 w 108379"/>
                  <a:gd name="connsiteY6" fmla="*/ 48383 h 133845"/>
                  <a:gd name="connsiteX7" fmla="*/ 75674 w 108379"/>
                  <a:gd name="connsiteY7" fmla="*/ 54918 h 133845"/>
                  <a:gd name="connsiteX8" fmla="*/ 45249 w 108379"/>
                  <a:gd name="connsiteY8" fmla="*/ 54918 h 133845"/>
                  <a:gd name="connsiteX9" fmla="*/ 11558 w 108379"/>
                  <a:gd name="connsiteY9" fmla="*/ 65600 h 133845"/>
                  <a:gd name="connsiteX10" fmla="*/ 0 w 108379"/>
                  <a:gd name="connsiteY10" fmla="*/ 92877 h 133845"/>
                  <a:gd name="connsiteX11" fmla="*/ 10833 w 108379"/>
                  <a:gd name="connsiteY11" fmla="*/ 122281 h 133845"/>
                  <a:gd name="connsiteX12" fmla="*/ 44264 w 108379"/>
                  <a:gd name="connsiteY12" fmla="*/ 133845 h 133845"/>
                  <a:gd name="connsiteX13" fmla="*/ 62509 w 108379"/>
                  <a:gd name="connsiteY13" fmla="*/ 130941 h 133845"/>
                  <a:gd name="connsiteX14" fmla="*/ 76451 w 108379"/>
                  <a:gd name="connsiteY14" fmla="*/ 121244 h 133845"/>
                  <a:gd name="connsiteX15" fmla="*/ 76451 w 108379"/>
                  <a:gd name="connsiteY15" fmla="*/ 132549 h 133845"/>
                  <a:gd name="connsiteX16" fmla="*/ 108379 w 108379"/>
                  <a:gd name="connsiteY16" fmla="*/ 132549 h 133845"/>
                  <a:gd name="connsiteX17" fmla="*/ 108379 w 108379"/>
                  <a:gd name="connsiteY17" fmla="*/ 46257 h 133845"/>
                  <a:gd name="connsiteX18" fmla="*/ 52557 w 108379"/>
                  <a:gd name="connsiteY18" fmla="*/ 0 h 133845"/>
                  <a:gd name="connsiteX19" fmla="*/ 75622 w 108379"/>
                  <a:gd name="connsiteY19" fmla="*/ 84373 h 133845"/>
                  <a:gd name="connsiteX20" fmla="*/ 70594 w 108379"/>
                  <a:gd name="connsiteY20" fmla="*/ 100967 h 133845"/>
                  <a:gd name="connsiteX21" fmla="*/ 51261 w 108379"/>
                  <a:gd name="connsiteY21" fmla="*/ 107242 h 133845"/>
                  <a:gd name="connsiteX22" fmla="*/ 31410 w 108379"/>
                  <a:gd name="connsiteY22" fmla="*/ 92411 h 133845"/>
                  <a:gd name="connsiteX23" fmla="*/ 50743 w 108379"/>
                  <a:gd name="connsiteY23" fmla="*/ 77320 h 133845"/>
                  <a:gd name="connsiteX24" fmla="*/ 75622 w 108379"/>
                  <a:gd name="connsiteY24" fmla="*/ 77320 h 133845"/>
                  <a:gd name="connsiteX25" fmla="*/ 75622 w 108379"/>
                  <a:gd name="connsiteY25" fmla="*/ 84373 h 13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379" h="133845">
                    <a:moveTo>
                      <a:pt x="52505" y="104"/>
                    </a:moveTo>
                    <a:cubicBezTo>
                      <a:pt x="41465" y="104"/>
                      <a:pt x="32446" y="1452"/>
                      <a:pt x="25501" y="4149"/>
                    </a:cubicBezTo>
                    <a:cubicBezTo>
                      <a:pt x="18556" y="6845"/>
                      <a:pt x="11869" y="11720"/>
                      <a:pt x="5494" y="18721"/>
                    </a:cubicBezTo>
                    <a:lnTo>
                      <a:pt x="26123" y="39101"/>
                    </a:lnTo>
                    <a:cubicBezTo>
                      <a:pt x="32654" y="31530"/>
                      <a:pt x="41050" y="27796"/>
                      <a:pt x="51261" y="27796"/>
                    </a:cubicBezTo>
                    <a:cubicBezTo>
                      <a:pt x="59813" y="27796"/>
                      <a:pt x="66033" y="29455"/>
                      <a:pt x="69869" y="32670"/>
                    </a:cubicBezTo>
                    <a:cubicBezTo>
                      <a:pt x="73704" y="35938"/>
                      <a:pt x="75674" y="41175"/>
                      <a:pt x="75674" y="48383"/>
                    </a:cubicBezTo>
                    <a:lnTo>
                      <a:pt x="75674" y="54918"/>
                    </a:lnTo>
                    <a:lnTo>
                      <a:pt x="45249" y="54918"/>
                    </a:lnTo>
                    <a:cubicBezTo>
                      <a:pt x="30477" y="54918"/>
                      <a:pt x="19281" y="58496"/>
                      <a:pt x="11558" y="65600"/>
                    </a:cubicBezTo>
                    <a:cubicBezTo>
                      <a:pt x="3835" y="72705"/>
                      <a:pt x="0" y="81832"/>
                      <a:pt x="0" y="92877"/>
                    </a:cubicBezTo>
                    <a:cubicBezTo>
                      <a:pt x="0" y="104960"/>
                      <a:pt x="3628" y="114761"/>
                      <a:pt x="10833" y="122281"/>
                    </a:cubicBezTo>
                    <a:cubicBezTo>
                      <a:pt x="18556" y="130008"/>
                      <a:pt x="29699" y="133845"/>
                      <a:pt x="44264" y="133845"/>
                    </a:cubicBezTo>
                    <a:cubicBezTo>
                      <a:pt x="51624" y="133845"/>
                      <a:pt x="57688" y="132860"/>
                      <a:pt x="62509" y="130941"/>
                    </a:cubicBezTo>
                    <a:cubicBezTo>
                      <a:pt x="67277" y="129022"/>
                      <a:pt x="71942" y="125807"/>
                      <a:pt x="76451" y="121244"/>
                    </a:cubicBezTo>
                    <a:lnTo>
                      <a:pt x="76451" y="132549"/>
                    </a:lnTo>
                    <a:lnTo>
                      <a:pt x="108379" y="132549"/>
                    </a:lnTo>
                    <a:lnTo>
                      <a:pt x="108379" y="46257"/>
                    </a:lnTo>
                    <a:cubicBezTo>
                      <a:pt x="108379" y="15402"/>
                      <a:pt x="89772" y="0"/>
                      <a:pt x="52557" y="0"/>
                    </a:cubicBezTo>
                    <a:close/>
                    <a:moveTo>
                      <a:pt x="75622" y="84373"/>
                    </a:moveTo>
                    <a:cubicBezTo>
                      <a:pt x="75622" y="92566"/>
                      <a:pt x="73963" y="98115"/>
                      <a:pt x="70594" y="100967"/>
                    </a:cubicBezTo>
                    <a:cubicBezTo>
                      <a:pt x="66240" y="105168"/>
                      <a:pt x="59761" y="107242"/>
                      <a:pt x="51261" y="107242"/>
                    </a:cubicBezTo>
                    <a:cubicBezTo>
                      <a:pt x="38044" y="107242"/>
                      <a:pt x="31410" y="102316"/>
                      <a:pt x="31410" y="92411"/>
                    </a:cubicBezTo>
                    <a:cubicBezTo>
                      <a:pt x="31410" y="82506"/>
                      <a:pt x="37889" y="77320"/>
                      <a:pt x="50743" y="77320"/>
                    </a:cubicBezTo>
                    <a:lnTo>
                      <a:pt x="75622" y="77320"/>
                    </a:lnTo>
                    <a:lnTo>
                      <a:pt x="75622" y="84373"/>
                    </a:lnTo>
                    <a:close/>
                  </a:path>
                </a:pathLst>
              </a:custGeom>
              <a:solidFill>
                <a:srgbClr val="000000"/>
              </a:solidFill>
              <a:ln w="0" cap="flat">
                <a:noFill/>
                <a:prstDash val="solid"/>
                <a:miter/>
              </a:ln>
            </p:spPr>
            <p:txBody>
              <a:bodyPr rtlCol="0" anchor="ctr"/>
              <a:lstStyle/>
              <a:p>
                <a:pPr algn="r"/>
                <a:endParaRPr lang="pt-BR"/>
              </a:p>
            </p:txBody>
          </p:sp>
        </p:grpSp>
      </p:grpSp>
      <p:grpSp>
        <p:nvGrpSpPr>
          <p:cNvPr id="76" name="Gráfico 24">
            <a:extLst>
              <a:ext uri="{FF2B5EF4-FFF2-40B4-BE49-F238E27FC236}">
                <a16:creationId xmlns:a16="http://schemas.microsoft.com/office/drawing/2014/main" id="{26976FFD-982C-F435-01B1-7FE6C08B53BE}"/>
              </a:ext>
            </a:extLst>
          </p:cNvPr>
          <p:cNvGrpSpPr/>
          <p:nvPr/>
        </p:nvGrpSpPr>
        <p:grpSpPr>
          <a:xfrm>
            <a:off x="2478870" y="4850063"/>
            <a:ext cx="1375591" cy="451248"/>
            <a:chOff x="1711314" y="4392884"/>
            <a:chExt cx="1375591" cy="451248"/>
          </a:xfrm>
        </p:grpSpPr>
        <p:sp>
          <p:nvSpPr>
            <p:cNvPr id="77" name="Forma Livre 76">
              <a:extLst>
                <a:ext uri="{FF2B5EF4-FFF2-40B4-BE49-F238E27FC236}">
                  <a16:creationId xmlns:a16="http://schemas.microsoft.com/office/drawing/2014/main" id="{4050C83F-F0EF-9123-86CD-44A26940F964}"/>
                </a:ext>
              </a:extLst>
            </p:cNvPr>
            <p:cNvSpPr/>
            <p:nvPr/>
          </p:nvSpPr>
          <p:spPr>
            <a:xfrm>
              <a:off x="1711314" y="4392884"/>
              <a:ext cx="417250" cy="451248"/>
            </a:xfrm>
            <a:custGeom>
              <a:avLst/>
              <a:gdLst>
                <a:gd name="connsiteX0" fmla="*/ 157066 w 417250"/>
                <a:gd name="connsiteY0" fmla="*/ 0 h 451248"/>
                <a:gd name="connsiteX1" fmla="*/ 173152 w 417250"/>
                <a:gd name="connsiteY1" fmla="*/ 843 h 451248"/>
                <a:gd name="connsiteX2" fmla="*/ 282382 w 417250"/>
                <a:gd name="connsiteY2" fmla="*/ 62307 h 451248"/>
                <a:gd name="connsiteX3" fmla="*/ 282382 w 417250"/>
                <a:gd name="connsiteY3" fmla="*/ 62447 h 451248"/>
                <a:gd name="connsiteX4" fmla="*/ 254143 w 417250"/>
                <a:gd name="connsiteY4" fmla="*/ 113374 h 451248"/>
                <a:gd name="connsiteX5" fmla="*/ 299170 w 417250"/>
                <a:gd name="connsiteY5" fmla="*/ 171466 h 451248"/>
                <a:gd name="connsiteX6" fmla="*/ 299170 w 417250"/>
                <a:gd name="connsiteY6" fmla="*/ 171466 h 451248"/>
                <a:gd name="connsiteX7" fmla="*/ 417250 w 417250"/>
                <a:gd name="connsiteY7" fmla="*/ 323615 h 451248"/>
                <a:gd name="connsiteX8" fmla="*/ 393227 w 417250"/>
                <a:gd name="connsiteY8" fmla="*/ 406995 h 451248"/>
                <a:gd name="connsiteX9" fmla="*/ 372645 w 417250"/>
                <a:gd name="connsiteY9" fmla="*/ 433056 h 451248"/>
                <a:gd name="connsiteX10" fmla="*/ 372645 w 417250"/>
                <a:gd name="connsiteY10" fmla="*/ 433056 h 451248"/>
                <a:gd name="connsiteX11" fmla="*/ 329586 w 417250"/>
                <a:gd name="connsiteY11" fmla="*/ 451249 h 451248"/>
                <a:gd name="connsiteX12" fmla="*/ 269597 w 417250"/>
                <a:gd name="connsiteY12" fmla="*/ 391331 h 451248"/>
                <a:gd name="connsiteX13" fmla="*/ 301488 w 417250"/>
                <a:gd name="connsiteY13" fmla="*/ 338366 h 451248"/>
                <a:gd name="connsiteX14" fmla="*/ 301488 w 417250"/>
                <a:gd name="connsiteY14" fmla="*/ 338366 h 451248"/>
                <a:gd name="connsiteX15" fmla="*/ 333449 w 417250"/>
                <a:gd name="connsiteY15" fmla="*/ 285332 h 451248"/>
                <a:gd name="connsiteX16" fmla="*/ 333168 w 417250"/>
                <a:gd name="connsiteY16" fmla="*/ 279642 h 451248"/>
                <a:gd name="connsiteX17" fmla="*/ 254214 w 417250"/>
                <a:gd name="connsiteY17" fmla="*/ 239111 h 451248"/>
                <a:gd name="connsiteX18" fmla="*/ 203006 w 417250"/>
                <a:gd name="connsiteY18" fmla="*/ 253652 h 451248"/>
                <a:gd name="connsiteX19" fmla="*/ 202303 w 417250"/>
                <a:gd name="connsiteY19" fmla="*/ 253090 h 451248"/>
                <a:gd name="connsiteX20" fmla="*/ 165636 w 417250"/>
                <a:gd name="connsiteY20" fmla="*/ 239111 h 451248"/>
                <a:gd name="connsiteX21" fmla="*/ 165355 w 417250"/>
                <a:gd name="connsiteY21" fmla="*/ 240235 h 451248"/>
                <a:gd name="connsiteX22" fmla="*/ 163739 w 417250"/>
                <a:gd name="connsiteY22" fmla="*/ 254003 h 451248"/>
                <a:gd name="connsiteX23" fmla="*/ 184391 w 417250"/>
                <a:gd name="connsiteY23" fmla="*/ 299311 h 451248"/>
                <a:gd name="connsiteX24" fmla="*/ 184391 w 417250"/>
                <a:gd name="connsiteY24" fmla="*/ 301137 h 451248"/>
                <a:gd name="connsiteX25" fmla="*/ 199283 w 417250"/>
                <a:gd name="connsiteY25" fmla="*/ 340684 h 451248"/>
                <a:gd name="connsiteX26" fmla="*/ 199283 w 417250"/>
                <a:gd name="connsiteY26" fmla="*/ 340684 h 451248"/>
                <a:gd name="connsiteX27" fmla="*/ 208555 w 417250"/>
                <a:gd name="connsiteY27" fmla="*/ 365270 h 451248"/>
                <a:gd name="connsiteX28" fmla="*/ 171466 w 417250"/>
                <a:gd name="connsiteY28" fmla="*/ 402289 h 451248"/>
                <a:gd name="connsiteX29" fmla="*/ 134658 w 417250"/>
                <a:gd name="connsiteY29" fmla="*/ 369555 h 451248"/>
                <a:gd name="connsiteX30" fmla="*/ 134658 w 417250"/>
                <a:gd name="connsiteY30" fmla="*/ 369555 h 451248"/>
                <a:gd name="connsiteX31" fmla="*/ 83731 w 417250"/>
                <a:gd name="connsiteY31" fmla="*/ 296009 h 451248"/>
                <a:gd name="connsiteX32" fmla="*/ 83731 w 417250"/>
                <a:gd name="connsiteY32" fmla="*/ 296009 h 451248"/>
                <a:gd name="connsiteX33" fmla="*/ 0 w 417250"/>
                <a:gd name="connsiteY33" fmla="*/ 156926 h 451248"/>
                <a:gd name="connsiteX34" fmla="*/ 157066 w 417250"/>
                <a:gd name="connsiteY34" fmla="*/ 0 h 451248"/>
                <a:gd name="connsiteX35" fmla="*/ 266717 w 417250"/>
                <a:gd name="connsiteY35" fmla="*/ 270230 h 451248"/>
                <a:gd name="connsiteX36" fmla="*/ 284629 w 417250"/>
                <a:gd name="connsiteY36" fmla="*/ 274795 h 451248"/>
                <a:gd name="connsiteX37" fmla="*/ 251615 w 417250"/>
                <a:gd name="connsiteY37" fmla="*/ 294815 h 451248"/>
                <a:gd name="connsiteX38" fmla="*/ 233702 w 417250"/>
                <a:gd name="connsiteY38" fmla="*/ 290249 h 451248"/>
                <a:gd name="connsiteX39" fmla="*/ 266717 w 417250"/>
                <a:gd name="connsiteY39" fmla="*/ 270230 h 45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7250" h="451248">
                  <a:moveTo>
                    <a:pt x="157066" y="0"/>
                  </a:moveTo>
                  <a:cubicBezTo>
                    <a:pt x="162475" y="0"/>
                    <a:pt x="167813" y="281"/>
                    <a:pt x="173152" y="843"/>
                  </a:cubicBezTo>
                  <a:cubicBezTo>
                    <a:pt x="217687" y="5339"/>
                    <a:pt x="256742" y="28449"/>
                    <a:pt x="282382" y="62307"/>
                  </a:cubicBezTo>
                  <a:lnTo>
                    <a:pt x="282382" y="62447"/>
                  </a:lnTo>
                  <a:cubicBezTo>
                    <a:pt x="265453" y="73054"/>
                    <a:pt x="254143" y="91879"/>
                    <a:pt x="254143" y="113374"/>
                  </a:cubicBezTo>
                  <a:cubicBezTo>
                    <a:pt x="254143" y="141331"/>
                    <a:pt x="273320" y="164793"/>
                    <a:pt x="299170" y="171466"/>
                  </a:cubicBezTo>
                  <a:lnTo>
                    <a:pt x="299170" y="171466"/>
                  </a:lnTo>
                  <a:cubicBezTo>
                    <a:pt x="367026" y="188887"/>
                    <a:pt x="417250" y="250350"/>
                    <a:pt x="417250" y="323615"/>
                  </a:cubicBezTo>
                  <a:cubicBezTo>
                    <a:pt x="417250" y="354242"/>
                    <a:pt x="408470" y="382831"/>
                    <a:pt x="393227" y="406995"/>
                  </a:cubicBezTo>
                  <a:cubicBezTo>
                    <a:pt x="387326" y="416408"/>
                    <a:pt x="380372" y="425188"/>
                    <a:pt x="372645" y="433056"/>
                  </a:cubicBezTo>
                  <a:lnTo>
                    <a:pt x="372645" y="433056"/>
                  </a:lnTo>
                  <a:cubicBezTo>
                    <a:pt x="361758" y="444295"/>
                    <a:pt x="346444" y="451249"/>
                    <a:pt x="329586" y="451249"/>
                  </a:cubicBezTo>
                  <a:cubicBezTo>
                    <a:pt x="296430" y="451249"/>
                    <a:pt x="269597" y="424416"/>
                    <a:pt x="269597" y="391331"/>
                  </a:cubicBezTo>
                  <a:cubicBezTo>
                    <a:pt x="269597" y="368361"/>
                    <a:pt x="282522" y="348411"/>
                    <a:pt x="301488" y="338366"/>
                  </a:cubicBezTo>
                  <a:lnTo>
                    <a:pt x="301488" y="338366"/>
                  </a:lnTo>
                  <a:cubicBezTo>
                    <a:pt x="320454" y="328251"/>
                    <a:pt x="333449" y="308302"/>
                    <a:pt x="333449" y="285332"/>
                  </a:cubicBezTo>
                  <a:cubicBezTo>
                    <a:pt x="333449" y="283435"/>
                    <a:pt x="333379" y="281539"/>
                    <a:pt x="333168" y="279642"/>
                  </a:cubicBezTo>
                  <a:cubicBezTo>
                    <a:pt x="315537" y="255127"/>
                    <a:pt x="286737" y="239111"/>
                    <a:pt x="254214" y="239111"/>
                  </a:cubicBezTo>
                  <a:cubicBezTo>
                    <a:pt x="235459" y="239111"/>
                    <a:pt x="217897" y="244450"/>
                    <a:pt x="203006" y="253652"/>
                  </a:cubicBezTo>
                  <a:lnTo>
                    <a:pt x="202303" y="253090"/>
                  </a:lnTo>
                  <a:cubicBezTo>
                    <a:pt x="192329" y="244731"/>
                    <a:pt x="179544" y="239533"/>
                    <a:pt x="165636" y="239111"/>
                  </a:cubicBezTo>
                  <a:lnTo>
                    <a:pt x="165355" y="240235"/>
                  </a:lnTo>
                  <a:cubicBezTo>
                    <a:pt x="164301" y="244661"/>
                    <a:pt x="163739" y="249297"/>
                    <a:pt x="163739" y="254003"/>
                  </a:cubicBezTo>
                  <a:cubicBezTo>
                    <a:pt x="163739" y="272056"/>
                    <a:pt x="171747" y="288282"/>
                    <a:pt x="184391" y="299311"/>
                  </a:cubicBezTo>
                  <a:cubicBezTo>
                    <a:pt x="184391" y="299873"/>
                    <a:pt x="184391" y="300505"/>
                    <a:pt x="184391" y="301137"/>
                  </a:cubicBezTo>
                  <a:cubicBezTo>
                    <a:pt x="184391" y="316310"/>
                    <a:pt x="190011" y="330148"/>
                    <a:pt x="199283" y="340684"/>
                  </a:cubicBezTo>
                  <a:lnTo>
                    <a:pt x="199283" y="340684"/>
                  </a:lnTo>
                  <a:cubicBezTo>
                    <a:pt x="205043" y="347217"/>
                    <a:pt x="208555" y="355857"/>
                    <a:pt x="208555" y="365270"/>
                  </a:cubicBezTo>
                  <a:cubicBezTo>
                    <a:pt x="208555" y="385711"/>
                    <a:pt x="191977" y="402289"/>
                    <a:pt x="171466" y="402289"/>
                  </a:cubicBezTo>
                  <a:cubicBezTo>
                    <a:pt x="152430" y="402289"/>
                    <a:pt x="136765" y="387959"/>
                    <a:pt x="134658" y="369555"/>
                  </a:cubicBezTo>
                  <a:lnTo>
                    <a:pt x="134658" y="369555"/>
                  </a:lnTo>
                  <a:cubicBezTo>
                    <a:pt x="130654" y="337594"/>
                    <a:pt x="111056" y="310409"/>
                    <a:pt x="83731" y="296009"/>
                  </a:cubicBezTo>
                  <a:lnTo>
                    <a:pt x="83731" y="296009"/>
                  </a:lnTo>
                  <a:cubicBezTo>
                    <a:pt x="33998" y="269457"/>
                    <a:pt x="0" y="217125"/>
                    <a:pt x="0" y="156926"/>
                  </a:cubicBezTo>
                  <a:cubicBezTo>
                    <a:pt x="0" y="70244"/>
                    <a:pt x="70314" y="0"/>
                    <a:pt x="157066" y="0"/>
                  </a:cubicBezTo>
                  <a:close/>
                  <a:moveTo>
                    <a:pt x="266717" y="270230"/>
                  </a:moveTo>
                  <a:cubicBezTo>
                    <a:pt x="273180" y="270230"/>
                    <a:pt x="279291" y="271915"/>
                    <a:pt x="284629" y="274795"/>
                  </a:cubicBezTo>
                  <a:cubicBezTo>
                    <a:pt x="278378" y="286737"/>
                    <a:pt x="265944" y="294815"/>
                    <a:pt x="251615" y="294815"/>
                  </a:cubicBezTo>
                  <a:cubicBezTo>
                    <a:pt x="245152" y="294815"/>
                    <a:pt x="239041" y="293129"/>
                    <a:pt x="233702" y="290249"/>
                  </a:cubicBezTo>
                  <a:cubicBezTo>
                    <a:pt x="239954" y="278378"/>
                    <a:pt x="252387" y="270230"/>
                    <a:pt x="266717" y="270230"/>
                  </a:cubicBezTo>
                  <a:close/>
                </a:path>
              </a:pathLst>
            </a:custGeom>
            <a:solidFill>
              <a:srgbClr val="64D675"/>
            </a:solidFill>
            <a:ln w="0" cap="flat">
              <a:noFill/>
              <a:prstDash val="solid"/>
              <a:miter/>
            </a:ln>
          </p:spPr>
          <p:txBody>
            <a:bodyPr rtlCol="0" anchor="ctr"/>
            <a:lstStyle/>
            <a:p>
              <a:pPr algn="r"/>
              <a:endParaRPr lang="pt-BR"/>
            </a:p>
          </p:txBody>
        </p:sp>
        <p:sp>
          <p:nvSpPr>
            <p:cNvPr id="78" name="Forma Livre 77">
              <a:extLst>
                <a:ext uri="{FF2B5EF4-FFF2-40B4-BE49-F238E27FC236}">
                  <a16:creationId xmlns:a16="http://schemas.microsoft.com/office/drawing/2014/main" id="{5B69C0BF-6625-386E-F063-CC1A294FCA12}"/>
                </a:ext>
              </a:extLst>
            </p:cNvPr>
            <p:cNvSpPr/>
            <p:nvPr/>
          </p:nvSpPr>
          <p:spPr>
            <a:xfrm>
              <a:off x="2210047" y="4509067"/>
              <a:ext cx="876858" cy="218810"/>
            </a:xfrm>
            <a:custGeom>
              <a:avLst/>
              <a:gdLst>
                <a:gd name="connsiteX0" fmla="*/ 39828 w 876858"/>
                <a:gd name="connsiteY0" fmla="*/ 103891 h 218810"/>
                <a:gd name="connsiteX1" fmla="*/ 62236 w 876858"/>
                <a:gd name="connsiteY1" fmla="*/ 87665 h 218810"/>
                <a:gd name="connsiteX2" fmla="*/ 91107 w 876858"/>
                <a:gd name="connsiteY2" fmla="*/ 105156 h 218810"/>
                <a:gd name="connsiteX3" fmla="*/ 119064 w 876858"/>
                <a:gd name="connsiteY3" fmla="*/ 89561 h 218810"/>
                <a:gd name="connsiteX4" fmla="*/ 62307 w 876858"/>
                <a:gd name="connsiteY4" fmla="*/ 57670 h 218810"/>
                <a:gd name="connsiteX5" fmla="*/ 6111 w 876858"/>
                <a:gd name="connsiteY5" fmla="*/ 104523 h 218810"/>
                <a:gd name="connsiteX6" fmla="*/ 88648 w 876858"/>
                <a:gd name="connsiteY6" fmla="*/ 171326 h 218810"/>
                <a:gd name="connsiteX7" fmla="*/ 62588 w 876858"/>
                <a:gd name="connsiteY7" fmla="*/ 188465 h 218810"/>
                <a:gd name="connsiteX8" fmla="*/ 28519 w 876858"/>
                <a:gd name="connsiteY8" fmla="*/ 166409 h 218810"/>
                <a:gd name="connsiteX9" fmla="*/ 0 w 876858"/>
                <a:gd name="connsiteY9" fmla="*/ 182986 h 218810"/>
                <a:gd name="connsiteX10" fmla="*/ 62588 w 876858"/>
                <a:gd name="connsiteY10" fmla="*/ 218811 h 218810"/>
                <a:gd name="connsiteX11" fmla="*/ 122436 w 876858"/>
                <a:gd name="connsiteY11" fmla="*/ 171607 h 218810"/>
                <a:gd name="connsiteX12" fmla="*/ 39899 w 876858"/>
                <a:gd name="connsiteY12" fmla="*/ 103891 h 218810"/>
                <a:gd name="connsiteX13" fmla="*/ 285402 w 876858"/>
                <a:gd name="connsiteY13" fmla="*/ 214807 h 218810"/>
                <a:gd name="connsiteX14" fmla="*/ 215439 w 876858"/>
                <a:gd name="connsiteY14" fmla="*/ 136695 h 218810"/>
                <a:gd name="connsiteX15" fmla="*/ 282944 w 876858"/>
                <a:gd name="connsiteY15" fmla="*/ 61604 h 218810"/>
                <a:gd name="connsiteX16" fmla="*/ 242413 w 876858"/>
                <a:gd name="connsiteY16" fmla="*/ 61604 h 218810"/>
                <a:gd name="connsiteX17" fmla="*/ 182846 w 876858"/>
                <a:gd name="connsiteY17" fmla="*/ 129320 h 218810"/>
                <a:gd name="connsiteX18" fmla="*/ 182846 w 876858"/>
                <a:gd name="connsiteY18" fmla="*/ 0 h 218810"/>
                <a:gd name="connsiteX19" fmla="*/ 149690 w 876858"/>
                <a:gd name="connsiteY19" fmla="*/ 0 h 218810"/>
                <a:gd name="connsiteX20" fmla="*/ 149690 w 876858"/>
                <a:gd name="connsiteY20" fmla="*/ 214807 h 218810"/>
                <a:gd name="connsiteX21" fmla="*/ 182846 w 876858"/>
                <a:gd name="connsiteY21" fmla="*/ 214807 h 218810"/>
                <a:gd name="connsiteX22" fmla="*/ 182846 w 876858"/>
                <a:gd name="connsiteY22" fmla="*/ 144001 h 218810"/>
                <a:gd name="connsiteX23" fmla="*/ 245784 w 876858"/>
                <a:gd name="connsiteY23" fmla="*/ 214807 h 218810"/>
                <a:gd name="connsiteX24" fmla="*/ 285402 w 876858"/>
                <a:gd name="connsiteY24" fmla="*/ 214807 h 218810"/>
                <a:gd name="connsiteX25" fmla="*/ 321578 w 876858"/>
                <a:gd name="connsiteY25" fmla="*/ 152289 h 218810"/>
                <a:gd name="connsiteX26" fmla="*/ 443733 w 876858"/>
                <a:gd name="connsiteY26" fmla="*/ 152289 h 218810"/>
                <a:gd name="connsiteX27" fmla="*/ 444927 w 876858"/>
                <a:gd name="connsiteY27" fmla="*/ 138522 h 218810"/>
                <a:gd name="connsiteX28" fmla="*/ 367869 w 876858"/>
                <a:gd name="connsiteY28" fmla="*/ 57600 h 218810"/>
                <a:gd name="connsiteX29" fmla="*/ 286807 w 876858"/>
                <a:gd name="connsiteY29" fmla="*/ 138170 h 218810"/>
                <a:gd name="connsiteX30" fmla="*/ 370257 w 876858"/>
                <a:gd name="connsiteY30" fmla="*/ 218741 h 218810"/>
                <a:gd name="connsiteX31" fmla="*/ 437481 w 876858"/>
                <a:gd name="connsiteY31" fmla="*/ 185304 h 218810"/>
                <a:gd name="connsiteX32" fmla="*/ 410156 w 876858"/>
                <a:gd name="connsiteY32" fmla="*/ 169359 h 218810"/>
                <a:gd name="connsiteX33" fmla="*/ 370538 w 876858"/>
                <a:gd name="connsiteY33" fmla="*/ 188325 h 218810"/>
                <a:gd name="connsiteX34" fmla="*/ 321437 w 876858"/>
                <a:gd name="connsiteY34" fmla="*/ 152149 h 218810"/>
                <a:gd name="connsiteX35" fmla="*/ 321297 w 876858"/>
                <a:gd name="connsiteY35" fmla="*/ 125316 h 218810"/>
                <a:gd name="connsiteX36" fmla="*/ 367658 w 876858"/>
                <a:gd name="connsiteY36" fmla="*/ 87595 h 218810"/>
                <a:gd name="connsiteX37" fmla="*/ 411561 w 876858"/>
                <a:gd name="connsiteY37" fmla="*/ 125316 h 218810"/>
                <a:gd name="connsiteX38" fmla="*/ 321297 w 876858"/>
                <a:gd name="connsiteY38" fmla="*/ 125316 h 218810"/>
                <a:gd name="connsiteX39" fmla="*/ 499296 w 876858"/>
                <a:gd name="connsiteY39" fmla="*/ 152289 h 218810"/>
                <a:gd name="connsiteX40" fmla="*/ 621450 w 876858"/>
                <a:gd name="connsiteY40" fmla="*/ 152289 h 218810"/>
                <a:gd name="connsiteX41" fmla="*/ 622644 w 876858"/>
                <a:gd name="connsiteY41" fmla="*/ 138522 h 218810"/>
                <a:gd name="connsiteX42" fmla="*/ 545587 w 876858"/>
                <a:gd name="connsiteY42" fmla="*/ 57600 h 218810"/>
                <a:gd name="connsiteX43" fmla="*/ 464525 w 876858"/>
                <a:gd name="connsiteY43" fmla="*/ 138170 h 218810"/>
                <a:gd name="connsiteX44" fmla="*/ 548045 w 876858"/>
                <a:gd name="connsiteY44" fmla="*/ 218741 h 218810"/>
                <a:gd name="connsiteX45" fmla="*/ 615269 w 876858"/>
                <a:gd name="connsiteY45" fmla="*/ 185304 h 218810"/>
                <a:gd name="connsiteX46" fmla="*/ 587944 w 876858"/>
                <a:gd name="connsiteY46" fmla="*/ 169359 h 218810"/>
                <a:gd name="connsiteX47" fmla="*/ 548326 w 876858"/>
                <a:gd name="connsiteY47" fmla="*/ 188325 h 218810"/>
                <a:gd name="connsiteX48" fmla="*/ 499225 w 876858"/>
                <a:gd name="connsiteY48" fmla="*/ 152149 h 218810"/>
                <a:gd name="connsiteX49" fmla="*/ 499015 w 876858"/>
                <a:gd name="connsiteY49" fmla="*/ 125316 h 218810"/>
                <a:gd name="connsiteX50" fmla="*/ 545376 w 876858"/>
                <a:gd name="connsiteY50" fmla="*/ 87595 h 218810"/>
                <a:gd name="connsiteX51" fmla="*/ 589278 w 876858"/>
                <a:gd name="connsiteY51" fmla="*/ 125316 h 218810"/>
                <a:gd name="connsiteX52" fmla="*/ 499015 w 876858"/>
                <a:gd name="connsiteY52" fmla="*/ 125316 h 218810"/>
                <a:gd name="connsiteX53" fmla="*/ 651866 w 876858"/>
                <a:gd name="connsiteY53" fmla="*/ 214807 h 218810"/>
                <a:gd name="connsiteX54" fmla="*/ 685021 w 876858"/>
                <a:gd name="connsiteY54" fmla="*/ 214807 h 218810"/>
                <a:gd name="connsiteX55" fmla="*/ 685021 w 876858"/>
                <a:gd name="connsiteY55" fmla="*/ 0 h 218810"/>
                <a:gd name="connsiteX56" fmla="*/ 651866 w 876858"/>
                <a:gd name="connsiteY56" fmla="*/ 0 h 218810"/>
                <a:gd name="connsiteX57" fmla="*/ 651866 w 876858"/>
                <a:gd name="connsiteY57" fmla="*/ 214807 h 218810"/>
                <a:gd name="connsiteX58" fmla="*/ 795796 w 876858"/>
                <a:gd name="connsiteY58" fmla="*/ 218811 h 218810"/>
                <a:gd name="connsiteX59" fmla="*/ 876858 w 876858"/>
                <a:gd name="connsiteY59" fmla="*/ 138241 h 218810"/>
                <a:gd name="connsiteX60" fmla="*/ 795796 w 876858"/>
                <a:gd name="connsiteY60" fmla="*/ 57670 h 218810"/>
                <a:gd name="connsiteX61" fmla="*/ 714735 w 876858"/>
                <a:gd name="connsiteY61" fmla="*/ 138241 h 218810"/>
                <a:gd name="connsiteX62" fmla="*/ 795796 w 876858"/>
                <a:gd name="connsiteY62" fmla="*/ 218811 h 218810"/>
                <a:gd name="connsiteX63" fmla="*/ 795796 w 876858"/>
                <a:gd name="connsiteY63" fmla="*/ 186639 h 218810"/>
                <a:gd name="connsiteX64" fmla="*/ 747890 w 876858"/>
                <a:gd name="connsiteY64" fmla="*/ 138241 h 218810"/>
                <a:gd name="connsiteX65" fmla="*/ 795796 w 876858"/>
                <a:gd name="connsiteY65" fmla="*/ 89842 h 218810"/>
                <a:gd name="connsiteX66" fmla="*/ 843703 w 876858"/>
                <a:gd name="connsiteY66" fmla="*/ 138241 h 218810"/>
                <a:gd name="connsiteX67" fmla="*/ 795796 w 876858"/>
                <a:gd name="connsiteY67" fmla="*/ 186639 h 21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76858" h="218810">
                  <a:moveTo>
                    <a:pt x="39828" y="103891"/>
                  </a:moveTo>
                  <a:cubicBezTo>
                    <a:pt x="39828" y="92863"/>
                    <a:pt x="50295" y="87665"/>
                    <a:pt x="62236" y="87665"/>
                  </a:cubicBezTo>
                  <a:cubicBezTo>
                    <a:pt x="74810" y="87665"/>
                    <a:pt x="85557" y="93144"/>
                    <a:pt x="91107" y="105156"/>
                  </a:cubicBezTo>
                  <a:lnTo>
                    <a:pt x="119064" y="89561"/>
                  </a:lnTo>
                  <a:cubicBezTo>
                    <a:pt x="108317" y="69331"/>
                    <a:pt x="87454" y="57670"/>
                    <a:pt x="62307" y="57670"/>
                  </a:cubicBezTo>
                  <a:cubicBezTo>
                    <a:pt x="30978" y="57670"/>
                    <a:pt x="6111" y="75723"/>
                    <a:pt x="6111" y="104523"/>
                  </a:cubicBezTo>
                  <a:cubicBezTo>
                    <a:pt x="6111" y="159384"/>
                    <a:pt x="88648" y="144071"/>
                    <a:pt x="88648" y="171326"/>
                  </a:cubicBezTo>
                  <a:cubicBezTo>
                    <a:pt x="88648" y="183548"/>
                    <a:pt x="77269" y="188465"/>
                    <a:pt x="62588" y="188465"/>
                  </a:cubicBezTo>
                  <a:cubicBezTo>
                    <a:pt x="45729" y="188465"/>
                    <a:pt x="33436" y="180176"/>
                    <a:pt x="28519" y="166409"/>
                  </a:cubicBezTo>
                  <a:lnTo>
                    <a:pt x="0" y="182986"/>
                  </a:lnTo>
                  <a:cubicBezTo>
                    <a:pt x="9834" y="205043"/>
                    <a:pt x="31891" y="218811"/>
                    <a:pt x="62588" y="218811"/>
                  </a:cubicBezTo>
                  <a:cubicBezTo>
                    <a:pt x="95743" y="218811"/>
                    <a:pt x="122436" y="202233"/>
                    <a:pt x="122436" y="171607"/>
                  </a:cubicBezTo>
                  <a:cubicBezTo>
                    <a:pt x="122436" y="114920"/>
                    <a:pt x="39899" y="131778"/>
                    <a:pt x="39899" y="103891"/>
                  </a:cubicBezTo>
                  <a:close/>
                  <a:moveTo>
                    <a:pt x="285402" y="214807"/>
                  </a:moveTo>
                  <a:lnTo>
                    <a:pt x="215439" y="136695"/>
                  </a:lnTo>
                  <a:lnTo>
                    <a:pt x="282944" y="61604"/>
                  </a:lnTo>
                  <a:lnTo>
                    <a:pt x="242413" y="61604"/>
                  </a:lnTo>
                  <a:lnTo>
                    <a:pt x="182846" y="129320"/>
                  </a:lnTo>
                  <a:lnTo>
                    <a:pt x="182846" y="0"/>
                  </a:lnTo>
                  <a:lnTo>
                    <a:pt x="149690" y="0"/>
                  </a:lnTo>
                  <a:lnTo>
                    <a:pt x="149690" y="214807"/>
                  </a:lnTo>
                  <a:lnTo>
                    <a:pt x="182846" y="214807"/>
                  </a:lnTo>
                  <a:lnTo>
                    <a:pt x="182846" y="144001"/>
                  </a:lnTo>
                  <a:lnTo>
                    <a:pt x="245784" y="214807"/>
                  </a:lnTo>
                  <a:lnTo>
                    <a:pt x="285402" y="214807"/>
                  </a:lnTo>
                  <a:close/>
                  <a:moveTo>
                    <a:pt x="321578" y="152289"/>
                  </a:moveTo>
                  <a:lnTo>
                    <a:pt x="443733" y="152289"/>
                  </a:lnTo>
                  <a:cubicBezTo>
                    <a:pt x="444365" y="148005"/>
                    <a:pt x="444927" y="143087"/>
                    <a:pt x="444927" y="138522"/>
                  </a:cubicBezTo>
                  <a:cubicBezTo>
                    <a:pt x="444927" y="94408"/>
                    <a:pt x="413598" y="57600"/>
                    <a:pt x="367869" y="57600"/>
                  </a:cubicBezTo>
                  <a:cubicBezTo>
                    <a:pt x="319681" y="57600"/>
                    <a:pt x="286807" y="92863"/>
                    <a:pt x="286807" y="138170"/>
                  </a:cubicBezTo>
                  <a:cubicBezTo>
                    <a:pt x="286807" y="183478"/>
                    <a:pt x="319681" y="218741"/>
                    <a:pt x="370257" y="218741"/>
                  </a:cubicBezTo>
                  <a:cubicBezTo>
                    <a:pt x="400322" y="218741"/>
                    <a:pt x="423362" y="206167"/>
                    <a:pt x="437481" y="185304"/>
                  </a:cubicBezTo>
                  <a:lnTo>
                    <a:pt x="410156" y="169359"/>
                  </a:lnTo>
                  <a:cubicBezTo>
                    <a:pt x="402780" y="180106"/>
                    <a:pt x="388942" y="188325"/>
                    <a:pt x="370538" y="188325"/>
                  </a:cubicBezTo>
                  <a:cubicBezTo>
                    <a:pt x="345953" y="188325"/>
                    <a:pt x="326635" y="176102"/>
                    <a:pt x="321437" y="152149"/>
                  </a:cubicBezTo>
                  <a:close/>
                  <a:moveTo>
                    <a:pt x="321297" y="125316"/>
                  </a:moveTo>
                  <a:cubicBezTo>
                    <a:pt x="325933" y="102346"/>
                    <a:pt x="342792" y="87595"/>
                    <a:pt x="367658" y="87595"/>
                  </a:cubicBezTo>
                  <a:cubicBezTo>
                    <a:pt x="387607" y="87595"/>
                    <a:pt x="406925" y="98904"/>
                    <a:pt x="411561" y="125316"/>
                  </a:cubicBezTo>
                  <a:lnTo>
                    <a:pt x="321297" y="125316"/>
                  </a:lnTo>
                  <a:close/>
                  <a:moveTo>
                    <a:pt x="499296" y="152289"/>
                  </a:moveTo>
                  <a:lnTo>
                    <a:pt x="621450" y="152289"/>
                  </a:lnTo>
                  <a:cubicBezTo>
                    <a:pt x="622083" y="148005"/>
                    <a:pt x="622644" y="143087"/>
                    <a:pt x="622644" y="138522"/>
                  </a:cubicBezTo>
                  <a:cubicBezTo>
                    <a:pt x="622644" y="94408"/>
                    <a:pt x="591316" y="57600"/>
                    <a:pt x="545587" y="57600"/>
                  </a:cubicBezTo>
                  <a:cubicBezTo>
                    <a:pt x="497399" y="57600"/>
                    <a:pt x="464525" y="92863"/>
                    <a:pt x="464525" y="138170"/>
                  </a:cubicBezTo>
                  <a:cubicBezTo>
                    <a:pt x="464525" y="183478"/>
                    <a:pt x="497399" y="218741"/>
                    <a:pt x="548045" y="218741"/>
                  </a:cubicBezTo>
                  <a:cubicBezTo>
                    <a:pt x="578110" y="218741"/>
                    <a:pt x="601150" y="206167"/>
                    <a:pt x="615269" y="185304"/>
                  </a:cubicBezTo>
                  <a:lnTo>
                    <a:pt x="587944" y="169359"/>
                  </a:lnTo>
                  <a:cubicBezTo>
                    <a:pt x="580568" y="180106"/>
                    <a:pt x="566730" y="188325"/>
                    <a:pt x="548326" y="188325"/>
                  </a:cubicBezTo>
                  <a:cubicBezTo>
                    <a:pt x="523741" y="188325"/>
                    <a:pt x="504423" y="176102"/>
                    <a:pt x="499225" y="152149"/>
                  </a:cubicBezTo>
                  <a:close/>
                  <a:moveTo>
                    <a:pt x="499015" y="125316"/>
                  </a:moveTo>
                  <a:cubicBezTo>
                    <a:pt x="503651" y="102346"/>
                    <a:pt x="520509" y="87595"/>
                    <a:pt x="545376" y="87595"/>
                  </a:cubicBezTo>
                  <a:cubicBezTo>
                    <a:pt x="565325" y="87595"/>
                    <a:pt x="584642" y="98904"/>
                    <a:pt x="589278" y="125316"/>
                  </a:cubicBezTo>
                  <a:lnTo>
                    <a:pt x="499015" y="125316"/>
                  </a:lnTo>
                  <a:close/>
                  <a:moveTo>
                    <a:pt x="651866" y="214807"/>
                  </a:moveTo>
                  <a:lnTo>
                    <a:pt x="685021" y="214807"/>
                  </a:lnTo>
                  <a:lnTo>
                    <a:pt x="685021" y="0"/>
                  </a:lnTo>
                  <a:lnTo>
                    <a:pt x="651866" y="0"/>
                  </a:lnTo>
                  <a:lnTo>
                    <a:pt x="651866" y="214807"/>
                  </a:lnTo>
                  <a:close/>
                  <a:moveTo>
                    <a:pt x="795796" y="218811"/>
                  </a:moveTo>
                  <a:cubicBezTo>
                    <a:pt x="840893" y="218811"/>
                    <a:pt x="876858" y="183548"/>
                    <a:pt x="876858" y="138241"/>
                  </a:cubicBezTo>
                  <a:cubicBezTo>
                    <a:pt x="876858" y="92933"/>
                    <a:pt x="840963" y="57670"/>
                    <a:pt x="795796" y="57670"/>
                  </a:cubicBezTo>
                  <a:cubicBezTo>
                    <a:pt x="750629" y="57670"/>
                    <a:pt x="714735" y="92582"/>
                    <a:pt x="714735" y="138241"/>
                  </a:cubicBezTo>
                  <a:cubicBezTo>
                    <a:pt x="714735" y="183899"/>
                    <a:pt x="750981" y="218811"/>
                    <a:pt x="795796" y="218811"/>
                  </a:cubicBezTo>
                  <a:close/>
                  <a:moveTo>
                    <a:pt x="795796" y="186639"/>
                  </a:moveTo>
                  <a:cubicBezTo>
                    <a:pt x="768752" y="186639"/>
                    <a:pt x="747890" y="166128"/>
                    <a:pt x="747890" y="138241"/>
                  </a:cubicBezTo>
                  <a:cubicBezTo>
                    <a:pt x="747890" y="110354"/>
                    <a:pt x="768752" y="89842"/>
                    <a:pt x="795796" y="89842"/>
                  </a:cubicBezTo>
                  <a:cubicBezTo>
                    <a:pt x="822840" y="89842"/>
                    <a:pt x="843703" y="110354"/>
                    <a:pt x="843703" y="138241"/>
                  </a:cubicBezTo>
                  <a:cubicBezTo>
                    <a:pt x="843703" y="166128"/>
                    <a:pt x="822840" y="186639"/>
                    <a:pt x="795796" y="186639"/>
                  </a:cubicBezTo>
                  <a:close/>
                </a:path>
              </a:pathLst>
            </a:custGeom>
            <a:solidFill>
              <a:srgbClr val="143729"/>
            </a:solidFill>
            <a:ln w="0" cap="flat">
              <a:noFill/>
              <a:prstDash val="solid"/>
              <a:miter/>
            </a:ln>
          </p:spPr>
          <p:txBody>
            <a:bodyPr rtlCol="0" anchor="ctr"/>
            <a:lstStyle/>
            <a:p>
              <a:pPr algn="r"/>
              <a:endParaRPr lang="pt-BR"/>
            </a:p>
          </p:txBody>
        </p:sp>
      </p:grpSp>
      <p:grpSp>
        <p:nvGrpSpPr>
          <p:cNvPr id="68" name="Gráfico 22">
            <a:extLst>
              <a:ext uri="{FF2B5EF4-FFF2-40B4-BE49-F238E27FC236}">
                <a16:creationId xmlns:a16="http://schemas.microsoft.com/office/drawing/2014/main" id="{90A77339-DCD1-B450-9151-4C58F758926D}"/>
              </a:ext>
            </a:extLst>
          </p:cNvPr>
          <p:cNvGrpSpPr/>
          <p:nvPr/>
        </p:nvGrpSpPr>
        <p:grpSpPr>
          <a:xfrm>
            <a:off x="5226640" y="2510812"/>
            <a:ext cx="1376288" cy="306725"/>
            <a:chOff x="1938409" y="5852767"/>
            <a:chExt cx="1513320" cy="337263"/>
          </a:xfrm>
        </p:grpSpPr>
        <p:grpSp>
          <p:nvGrpSpPr>
            <p:cNvPr id="69" name="Gráfico 22">
              <a:extLst>
                <a:ext uri="{FF2B5EF4-FFF2-40B4-BE49-F238E27FC236}">
                  <a16:creationId xmlns:a16="http://schemas.microsoft.com/office/drawing/2014/main" id="{154E16F2-4587-0C42-32D4-701B93607531}"/>
                </a:ext>
              </a:extLst>
            </p:cNvPr>
            <p:cNvGrpSpPr/>
            <p:nvPr/>
          </p:nvGrpSpPr>
          <p:grpSpPr>
            <a:xfrm>
              <a:off x="2887288" y="6008041"/>
              <a:ext cx="564441" cy="181989"/>
              <a:chOff x="2887289" y="6008046"/>
              <a:chExt cx="564441" cy="181989"/>
            </a:xfrm>
            <a:solidFill>
              <a:srgbClr val="000000"/>
            </a:solidFill>
          </p:grpSpPr>
          <p:sp>
            <p:nvSpPr>
              <p:cNvPr id="82" name="Forma Livre 81">
                <a:extLst>
                  <a:ext uri="{FF2B5EF4-FFF2-40B4-BE49-F238E27FC236}">
                    <a16:creationId xmlns:a16="http://schemas.microsoft.com/office/drawing/2014/main" id="{F45043BB-7096-493E-BB86-955E17B9E124}"/>
                  </a:ext>
                </a:extLst>
              </p:cNvPr>
              <p:cNvSpPr/>
              <p:nvPr/>
            </p:nvSpPr>
            <p:spPr>
              <a:xfrm>
                <a:off x="2887289" y="6056431"/>
                <a:ext cx="122425" cy="131989"/>
              </a:xfrm>
              <a:custGeom>
                <a:avLst/>
                <a:gdLst>
                  <a:gd name="connsiteX0" fmla="*/ 61316 w 122425"/>
                  <a:gd name="connsiteY0" fmla="*/ 81577 h 131990"/>
                  <a:gd name="connsiteX1" fmla="*/ 34571 w 122425"/>
                  <a:gd name="connsiteY1" fmla="*/ 0 h 131990"/>
                  <a:gd name="connsiteX2" fmla="*/ 0 w 122425"/>
                  <a:gd name="connsiteY2" fmla="*/ 0 h 131990"/>
                  <a:gd name="connsiteX3" fmla="*/ 48462 w 122425"/>
                  <a:gd name="connsiteY3" fmla="*/ 131990 h 131990"/>
                  <a:gd name="connsiteX4" fmla="*/ 74222 w 122425"/>
                  <a:gd name="connsiteY4" fmla="*/ 131990 h 131990"/>
                  <a:gd name="connsiteX5" fmla="*/ 122426 w 122425"/>
                  <a:gd name="connsiteY5" fmla="*/ 0 h 131990"/>
                  <a:gd name="connsiteX6" fmla="*/ 87854 w 122425"/>
                  <a:gd name="connsiteY6" fmla="*/ 0 h 131990"/>
                  <a:gd name="connsiteX7" fmla="*/ 61316 w 122425"/>
                  <a:gd name="connsiteY7" fmla="*/ 81577 h 13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25" h="131990">
                    <a:moveTo>
                      <a:pt x="61316" y="81577"/>
                    </a:moveTo>
                    <a:lnTo>
                      <a:pt x="34571" y="0"/>
                    </a:lnTo>
                    <a:lnTo>
                      <a:pt x="0" y="0"/>
                    </a:lnTo>
                    <a:lnTo>
                      <a:pt x="48462" y="131990"/>
                    </a:lnTo>
                    <a:lnTo>
                      <a:pt x="74222" y="131990"/>
                    </a:lnTo>
                    <a:lnTo>
                      <a:pt x="122426" y="0"/>
                    </a:lnTo>
                    <a:lnTo>
                      <a:pt x="87854" y="0"/>
                    </a:lnTo>
                    <a:lnTo>
                      <a:pt x="61316" y="81577"/>
                    </a:lnTo>
                    <a:close/>
                  </a:path>
                </a:pathLst>
              </a:custGeom>
              <a:solidFill>
                <a:srgbClr val="000000"/>
              </a:solidFill>
              <a:ln w="0" cap="flat">
                <a:noFill/>
                <a:prstDash val="solid"/>
                <a:miter/>
              </a:ln>
            </p:spPr>
            <p:txBody>
              <a:bodyPr rtlCol="0" anchor="ctr"/>
              <a:lstStyle/>
              <a:p>
                <a:pPr algn="r"/>
                <a:endParaRPr lang="pt-BR" dirty="0"/>
              </a:p>
            </p:txBody>
          </p:sp>
          <p:sp>
            <p:nvSpPr>
              <p:cNvPr id="83" name="Forma Livre 82">
                <a:extLst>
                  <a:ext uri="{FF2B5EF4-FFF2-40B4-BE49-F238E27FC236}">
                    <a16:creationId xmlns:a16="http://schemas.microsoft.com/office/drawing/2014/main" id="{7651A517-0C20-CFBE-AB7F-CAB93C3C8433}"/>
                  </a:ext>
                </a:extLst>
              </p:cNvPr>
              <p:cNvSpPr/>
              <p:nvPr/>
            </p:nvSpPr>
            <p:spPr>
              <a:xfrm>
                <a:off x="3022723" y="6060229"/>
                <a:ext cx="32809" cy="128192"/>
              </a:xfrm>
              <a:custGeom>
                <a:avLst/>
                <a:gdLst>
                  <a:gd name="connsiteX0" fmla="*/ 0 w 32809"/>
                  <a:gd name="connsiteY0" fmla="*/ 0 h 128192"/>
                  <a:gd name="connsiteX1" fmla="*/ 32809 w 32809"/>
                  <a:gd name="connsiteY1" fmla="*/ 0 h 128192"/>
                  <a:gd name="connsiteX2" fmla="*/ 32809 w 32809"/>
                  <a:gd name="connsiteY2" fmla="*/ 128192 h 128192"/>
                  <a:gd name="connsiteX3" fmla="*/ 0 w 32809"/>
                  <a:gd name="connsiteY3" fmla="*/ 128192 h 128192"/>
                </a:gdLst>
                <a:ahLst/>
                <a:cxnLst>
                  <a:cxn ang="0">
                    <a:pos x="connsiteX0" y="connsiteY0"/>
                  </a:cxn>
                  <a:cxn ang="0">
                    <a:pos x="connsiteX1" y="connsiteY1"/>
                  </a:cxn>
                  <a:cxn ang="0">
                    <a:pos x="connsiteX2" y="connsiteY2"/>
                  </a:cxn>
                  <a:cxn ang="0">
                    <a:pos x="connsiteX3" y="connsiteY3"/>
                  </a:cxn>
                </a:cxnLst>
                <a:rect l="l" t="t" r="r" b="b"/>
                <a:pathLst>
                  <a:path w="32809" h="128192">
                    <a:moveTo>
                      <a:pt x="0" y="0"/>
                    </a:moveTo>
                    <a:lnTo>
                      <a:pt x="32809" y="0"/>
                    </a:lnTo>
                    <a:lnTo>
                      <a:pt x="32809" y="128192"/>
                    </a:lnTo>
                    <a:lnTo>
                      <a:pt x="0" y="128192"/>
                    </a:lnTo>
                    <a:close/>
                  </a:path>
                </a:pathLst>
              </a:custGeom>
              <a:solidFill>
                <a:srgbClr val="000000"/>
              </a:solidFill>
              <a:ln w="0" cap="flat">
                <a:noFill/>
                <a:prstDash val="solid"/>
                <a:miter/>
              </a:ln>
            </p:spPr>
            <p:txBody>
              <a:bodyPr rtlCol="0" anchor="ctr"/>
              <a:lstStyle/>
              <a:p>
                <a:pPr algn="r"/>
                <a:endParaRPr lang="pt-BR"/>
              </a:p>
            </p:txBody>
          </p:sp>
          <p:sp>
            <p:nvSpPr>
              <p:cNvPr id="84" name="Forma Livre 83">
                <a:extLst>
                  <a:ext uri="{FF2B5EF4-FFF2-40B4-BE49-F238E27FC236}">
                    <a16:creationId xmlns:a16="http://schemas.microsoft.com/office/drawing/2014/main" id="{5E8E6BC8-F11C-857E-3264-F7A8153F862F}"/>
                  </a:ext>
                </a:extLst>
              </p:cNvPr>
              <p:cNvSpPr/>
              <p:nvPr/>
            </p:nvSpPr>
            <p:spPr>
              <a:xfrm>
                <a:off x="3020910" y="6008046"/>
                <a:ext cx="36178" cy="36314"/>
              </a:xfrm>
              <a:custGeom>
                <a:avLst/>
                <a:gdLst>
                  <a:gd name="connsiteX0" fmla="*/ 36178 w 36178"/>
                  <a:gd name="connsiteY0" fmla="*/ 18157 h 36314"/>
                  <a:gd name="connsiteX1" fmla="*/ 18089 w 36178"/>
                  <a:gd name="connsiteY1" fmla="*/ 36314 h 36314"/>
                  <a:gd name="connsiteX2" fmla="*/ 0 w 36178"/>
                  <a:gd name="connsiteY2" fmla="*/ 18157 h 36314"/>
                  <a:gd name="connsiteX3" fmla="*/ 18089 w 36178"/>
                  <a:gd name="connsiteY3" fmla="*/ 0 h 36314"/>
                  <a:gd name="connsiteX4" fmla="*/ 36178 w 36178"/>
                  <a:gd name="connsiteY4" fmla="*/ 18157 h 3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8" h="36314">
                    <a:moveTo>
                      <a:pt x="36178" y="18157"/>
                    </a:moveTo>
                    <a:cubicBezTo>
                      <a:pt x="36178" y="28185"/>
                      <a:pt x="28079" y="36314"/>
                      <a:pt x="18089" y="36314"/>
                    </a:cubicBezTo>
                    <a:cubicBezTo>
                      <a:pt x="8099" y="36314"/>
                      <a:pt x="0" y="28185"/>
                      <a:pt x="0" y="18157"/>
                    </a:cubicBezTo>
                    <a:cubicBezTo>
                      <a:pt x="0" y="8129"/>
                      <a:pt x="8099" y="0"/>
                      <a:pt x="18089" y="0"/>
                    </a:cubicBezTo>
                    <a:cubicBezTo>
                      <a:pt x="28079" y="0"/>
                      <a:pt x="36178" y="8129"/>
                      <a:pt x="36178" y="18157"/>
                    </a:cubicBezTo>
                    <a:close/>
                  </a:path>
                </a:pathLst>
              </a:custGeom>
              <a:solidFill>
                <a:srgbClr val="000000"/>
              </a:solidFill>
              <a:ln w="0" cap="flat">
                <a:noFill/>
                <a:prstDash val="solid"/>
                <a:miter/>
              </a:ln>
            </p:spPr>
            <p:txBody>
              <a:bodyPr rtlCol="0" anchor="ctr"/>
              <a:lstStyle/>
              <a:p>
                <a:pPr algn="r"/>
                <a:endParaRPr lang="pt-BR"/>
              </a:p>
            </p:txBody>
          </p:sp>
          <p:sp>
            <p:nvSpPr>
              <p:cNvPr id="85" name="Forma Livre 84">
                <a:extLst>
                  <a:ext uri="{FF2B5EF4-FFF2-40B4-BE49-F238E27FC236}">
                    <a16:creationId xmlns:a16="http://schemas.microsoft.com/office/drawing/2014/main" id="{D1CAC591-76F9-90A1-B3DD-226771136E75}"/>
                  </a:ext>
                </a:extLst>
              </p:cNvPr>
              <p:cNvSpPr/>
              <p:nvPr/>
            </p:nvSpPr>
            <p:spPr>
              <a:xfrm>
                <a:off x="3075333" y="6008152"/>
                <a:ext cx="110245" cy="181883"/>
              </a:xfrm>
              <a:custGeom>
                <a:avLst/>
                <a:gdLst>
                  <a:gd name="connsiteX0" fmla="*/ 77488 w 110245"/>
                  <a:gd name="connsiteY0" fmla="*/ 59934 h 181883"/>
                  <a:gd name="connsiteX1" fmla="*/ 45456 w 110245"/>
                  <a:gd name="connsiteY1" fmla="*/ 46772 h 181883"/>
                  <a:gd name="connsiteX2" fmla="*/ 13632 w 110245"/>
                  <a:gd name="connsiteY2" fmla="*/ 58686 h 181883"/>
                  <a:gd name="connsiteX3" fmla="*/ 2540 w 110245"/>
                  <a:gd name="connsiteY3" fmla="*/ 80745 h 181883"/>
                  <a:gd name="connsiteX4" fmla="*/ 0 w 110245"/>
                  <a:gd name="connsiteY4" fmla="*/ 114197 h 181883"/>
                  <a:gd name="connsiteX5" fmla="*/ 2540 w 110245"/>
                  <a:gd name="connsiteY5" fmla="*/ 147910 h 181883"/>
                  <a:gd name="connsiteX6" fmla="*/ 13632 w 110245"/>
                  <a:gd name="connsiteY6" fmla="*/ 169969 h 181883"/>
                  <a:gd name="connsiteX7" fmla="*/ 45663 w 110245"/>
                  <a:gd name="connsiteY7" fmla="*/ 181883 h 181883"/>
                  <a:gd name="connsiteX8" fmla="*/ 78213 w 110245"/>
                  <a:gd name="connsiteY8" fmla="*/ 167940 h 181883"/>
                  <a:gd name="connsiteX9" fmla="*/ 78213 w 110245"/>
                  <a:gd name="connsiteY9" fmla="*/ 180375 h 181883"/>
                  <a:gd name="connsiteX10" fmla="*/ 110245 w 110245"/>
                  <a:gd name="connsiteY10" fmla="*/ 180375 h 181883"/>
                  <a:gd name="connsiteX11" fmla="*/ 110245 w 110245"/>
                  <a:gd name="connsiteY11" fmla="*/ 0 h 181883"/>
                  <a:gd name="connsiteX12" fmla="*/ 77436 w 110245"/>
                  <a:gd name="connsiteY12" fmla="*/ 0 h 181883"/>
                  <a:gd name="connsiteX13" fmla="*/ 77436 w 110245"/>
                  <a:gd name="connsiteY13" fmla="*/ 60038 h 181883"/>
                  <a:gd name="connsiteX14" fmla="*/ 76762 w 110245"/>
                  <a:gd name="connsiteY14" fmla="*/ 129233 h 181883"/>
                  <a:gd name="connsiteX15" fmla="*/ 73756 w 110245"/>
                  <a:gd name="connsiteY15" fmla="*/ 140991 h 181883"/>
                  <a:gd name="connsiteX16" fmla="*/ 66811 w 110245"/>
                  <a:gd name="connsiteY16" fmla="*/ 149367 h 181883"/>
                  <a:gd name="connsiteX17" fmla="*/ 55097 w 110245"/>
                  <a:gd name="connsiteY17" fmla="*/ 152177 h 181883"/>
                  <a:gd name="connsiteX18" fmla="*/ 43331 w 110245"/>
                  <a:gd name="connsiteY18" fmla="*/ 149367 h 181883"/>
                  <a:gd name="connsiteX19" fmla="*/ 36541 w 110245"/>
                  <a:gd name="connsiteY19" fmla="*/ 140887 h 181883"/>
                  <a:gd name="connsiteX20" fmla="*/ 33638 w 110245"/>
                  <a:gd name="connsiteY20" fmla="*/ 129233 h 181883"/>
                  <a:gd name="connsiteX21" fmla="*/ 32861 w 110245"/>
                  <a:gd name="connsiteY21" fmla="*/ 114145 h 181883"/>
                  <a:gd name="connsiteX22" fmla="*/ 33638 w 110245"/>
                  <a:gd name="connsiteY22" fmla="*/ 99058 h 181883"/>
                  <a:gd name="connsiteX23" fmla="*/ 36541 w 110245"/>
                  <a:gd name="connsiteY23" fmla="*/ 87508 h 181883"/>
                  <a:gd name="connsiteX24" fmla="*/ 43331 w 110245"/>
                  <a:gd name="connsiteY24" fmla="*/ 79132 h 181883"/>
                  <a:gd name="connsiteX25" fmla="*/ 55097 w 110245"/>
                  <a:gd name="connsiteY25" fmla="*/ 76374 h 181883"/>
                  <a:gd name="connsiteX26" fmla="*/ 73134 w 110245"/>
                  <a:gd name="connsiteY26" fmla="*/ 85999 h 181883"/>
                  <a:gd name="connsiteX27" fmla="*/ 77540 w 110245"/>
                  <a:gd name="connsiteY27" fmla="*/ 114145 h 181883"/>
                  <a:gd name="connsiteX28" fmla="*/ 76762 w 110245"/>
                  <a:gd name="connsiteY28" fmla="*/ 129233 h 18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245" h="181883">
                    <a:moveTo>
                      <a:pt x="77488" y="59934"/>
                    </a:moveTo>
                    <a:cubicBezTo>
                      <a:pt x="69558" y="51142"/>
                      <a:pt x="58880" y="46772"/>
                      <a:pt x="45456" y="46772"/>
                    </a:cubicBezTo>
                    <a:cubicBezTo>
                      <a:pt x="32032" y="46772"/>
                      <a:pt x="21251" y="50726"/>
                      <a:pt x="13632" y="58686"/>
                    </a:cubicBezTo>
                    <a:cubicBezTo>
                      <a:pt x="7930" y="64617"/>
                      <a:pt x="4198" y="71952"/>
                      <a:pt x="2540" y="80745"/>
                    </a:cubicBezTo>
                    <a:cubicBezTo>
                      <a:pt x="881" y="89537"/>
                      <a:pt x="0" y="100671"/>
                      <a:pt x="0" y="114197"/>
                    </a:cubicBezTo>
                    <a:cubicBezTo>
                      <a:pt x="0" y="127724"/>
                      <a:pt x="829" y="139118"/>
                      <a:pt x="2540" y="147910"/>
                    </a:cubicBezTo>
                    <a:cubicBezTo>
                      <a:pt x="4198" y="156703"/>
                      <a:pt x="7930" y="164039"/>
                      <a:pt x="13632" y="169969"/>
                    </a:cubicBezTo>
                    <a:cubicBezTo>
                      <a:pt x="21199" y="177929"/>
                      <a:pt x="31876" y="181883"/>
                      <a:pt x="45663" y="181883"/>
                    </a:cubicBezTo>
                    <a:cubicBezTo>
                      <a:pt x="59451" y="181883"/>
                      <a:pt x="69972" y="177253"/>
                      <a:pt x="78213" y="167940"/>
                    </a:cubicBezTo>
                    <a:lnTo>
                      <a:pt x="78213" y="180375"/>
                    </a:lnTo>
                    <a:lnTo>
                      <a:pt x="110245" y="180375"/>
                    </a:lnTo>
                    <a:lnTo>
                      <a:pt x="110245" y="0"/>
                    </a:lnTo>
                    <a:lnTo>
                      <a:pt x="77436" y="0"/>
                    </a:lnTo>
                    <a:lnTo>
                      <a:pt x="77436" y="60038"/>
                    </a:lnTo>
                    <a:close/>
                    <a:moveTo>
                      <a:pt x="76762" y="129233"/>
                    </a:moveTo>
                    <a:cubicBezTo>
                      <a:pt x="76244" y="133395"/>
                      <a:pt x="75259" y="137297"/>
                      <a:pt x="73756" y="140991"/>
                    </a:cubicBezTo>
                    <a:cubicBezTo>
                      <a:pt x="72253" y="144685"/>
                      <a:pt x="69920" y="147494"/>
                      <a:pt x="66811" y="149367"/>
                    </a:cubicBezTo>
                    <a:cubicBezTo>
                      <a:pt x="63701" y="151240"/>
                      <a:pt x="59761" y="152177"/>
                      <a:pt x="55097" y="152177"/>
                    </a:cubicBezTo>
                    <a:cubicBezTo>
                      <a:pt x="50432" y="152177"/>
                      <a:pt x="46493" y="151240"/>
                      <a:pt x="43331" y="149367"/>
                    </a:cubicBezTo>
                    <a:cubicBezTo>
                      <a:pt x="40169" y="147494"/>
                      <a:pt x="37941" y="144685"/>
                      <a:pt x="36541" y="140887"/>
                    </a:cubicBezTo>
                    <a:cubicBezTo>
                      <a:pt x="35090" y="137089"/>
                      <a:pt x="34157" y="133187"/>
                      <a:pt x="33638" y="129233"/>
                    </a:cubicBezTo>
                    <a:cubicBezTo>
                      <a:pt x="33120" y="125279"/>
                      <a:pt x="32861" y="120232"/>
                      <a:pt x="32861" y="114145"/>
                    </a:cubicBezTo>
                    <a:cubicBezTo>
                      <a:pt x="32861" y="108058"/>
                      <a:pt x="33120" y="103064"/>
                      <a:pt x="33638" y="99058"/>
                    </a:cubicBezTo>
                    <a:cubicBezTo>
                      <a:pt x="34157" y="95104"/>
                      <a:pt x="35090" y="91254"/>
                      <a:pt x="36541" y="87508"/>
                    </a:cubicBezTo>
                    <a:cubicBezTo>
                      <a:pt x="37941" y="83814"/>
                      <a:pt x="40221" y="81005"/>
                      <a:pt x="43331" y="79132"/>
                    </a:cubicBezTo>
                    <a:cubicBezTo>
                      <a:pt x="46441" y="77259"/>
                      <a:pt x="50380" y="76374"/>
                      <a:pt x="55097" y="76374"/>
                    </a:cubicBezTo>
                    <a:cubicBezTo>
                      <a:pt x="64167" y="76374"/>
                      <a:pt x="70180" y="79600"/>
                      <a:pt x="73134" y="85999"/>
                    </a:cubicBezTo>
                    <a:cubicBezTo>
                      <a:pt x="76088" y="92398"/>
                      <a:pt x="77540" y="101815"/>
                      <a:pt x="77540" y="114145"/>
                    </a:cubicBezTo>
                    <a:cubicBezTo>
                      <a:pt x="77540" y="120076"/>
                      <a:pt x="77280" y="125071"/>
                      <a:pt x="76762" y="129233"/>
                    </a:cubicBezTo>
                    <a:close/>
                  </a:path>
                </a:pathLst>
              </a:custGeom>
              <a:solidFill>
                <a:srgbClr val="000000"/>
              </a:solidFill>
              <a:ln w="0" cap="flat">
                <a:noFill/>
                <a:prstDash val="solid"/>
                <a:miter/>
              </a:ln>
            </p:spPr>
            <p:txBody>
              <a:bodyPr rtlCol="0" anchor="ctr"/>
              <a:lstStyle/>
              <a:p>
                <a:pPr algn="r"/>
                <a:endParaRPr lang="pt-BR"/>
              </a:p>
            </p:txBody>
          </p:sp>
          <p:sp>
            <p:nvSpPr>
              <p:cNvPr id="86" name="Forma Livre 85">
                <a:extLst>
                  <a:ext uri="{FF2B5EF4-FFF2-40B4-BE49-F238E27FC236}">
                    <a16:creationId xmlns:a16="http://schemas.microsoft.com/office/drawing/2014/main" id="{AA6C4EFD-F8B6-25B2-C8AE-CD80E30F729A}"/>
                  </a:ext>
                </a:extLst>
              </p:cNvPr>
              <p:cNvSpPr/>
              <p:nvPr/>
            </p:nvSpPr>
            <p:spPr>
              <a:xfrm>
                <a:off x="3207865" y="6054918"/>
                <a:ext cx="114598" cy="135007"/>
              </a:xfrm>
              <a:custGeom>
                <a:avLst/>
                <a:gdLst>
                  <a:gd name="connsiteX0" fmla="*/ 57325 w 114598"/>
                  <a:gd name="connsiteY0" fmla="*/ 0 h 135007"/>
                  <a:gd name="connsiteX1" fmla="*/ 15653 w 114598"/>
                  <a:gd name="connsiteY1" fmla="*/ 17845 h 135007"/>
                  <a:gd name="connsiteX2" fmla="*/ 0 w 114598"/>
                  <a:gd name="connsiteY2" fmla="*/ 67374 h 135007"/>
                  <a:gd name="connsiteX3" fmla="*/ 5028 w 114598"/>
                  <a:gd name="connsiteY3" fmla="*/ 100306 h 135007"/>
                  <a:gd name="connsiteX4" fmla="*/ 18918 w 114598"/>
                  <a:gd name="connsiteY4" fmla="*/ 121325 h 135007"/>
                  <a:gd name="connsiteX5" fmla="*/ 37992 w 114598"/>
                  <a:gd name="connsiteY5" fmla="*/ 131834 h 135007"/>
                  <a:gd name="connsiteX6" fmla="*/ 60850 w 114598"/>
                  <a:gd name="connsiteY6" fmla="*/ 135008 h 135007"/>
                  <a:gd name="connsiteX7" fmla="*/ 88994 w 114598"/>
                  <a:gd name="connsiteY7" fmla="*/ 130065 h 135007"/>
                  <a:gd name="connsiteX8" fmla="*/ 110815 w 114598"/>
                  <a:gd name="connsiteY8" fmla="*/ 114249 h 135007"/>
                  <a:gd name="connsiteX9" fmla="*/ 90860 w 114598"/>
                  <a:gd name="connsiteY9" fmla="*/ 94740 h 135007"/>
                  <a:gd name="connsiteX10" fmla="*/ 77591 w 114598"/>
                  <a:gd name="connsiteY10" fmla="*/ 104260 h 135007"/>
                  <a:gd name="connsiteX11" fmla="*/ 61057 w 114598"/>
                  <a:gd name="connsiteY11" fmla="*/ 107174 h 135007"/>
                  <a:gd name="connsiteX12" fmla="*/ 39858 w 114598"/>
                  <a:gd name="connsiteY12" fmla="*/ 99058 h 135007"/>
                  <a:gd name="connsiteX13" fmla="*/ 32291 w 114598"/>
                  <a:gd name="connsiteY13" fmla="*/ 77779 h 135007"/>
                  <a:gd name="connsiteX14" fmla="*/ 114599 w 114598"/>
                  <a:gd name="connsiteY14" fmla="*/ 77779 h 135007"/>
                  <a:gd name="connsiteX15" fmla="*/ 114599 w 114598"/>
                  <a:gd name="connsiteY15" fmla="*/ 63836 h 135007"/>
                  <a:gd name="connsiteX16" fmla="*/ 99464 w 114598"/>
                  <a:gd name="connsiteY16" fmla="*/ 17585 h 135007"/>
                  <a:gd name="connsiteX17" fmla="*/ 57325 w 114598"/>
                  <a:gd name="connsiteY17" fmla="*/ 0 h 135007"/>
                  <a:gd name="connsiteX18" fmla="*/ 32343 w 114598"/>
                  <a:gd name="connsiteY18" fmla="*/ 55252 h 135007"/>
                  <a:gd name="connsiteX19" fmla="*/ 35349 w 114598"/>
                  <a:gd name="connsiteY19" fmla="*/ 41049 h 135007"/>
                  <a:gd name="connsiteX20" fmla="*/ 57325 w 114598"/>
                  <a:gd name="connsiteY20" fmla="*/ 27366 h 135007"/>
                  <a:gd name="connsiteX21" fmla="*/ 79302 w 114598"/>
                  <a:gd name="connsiteY21" fmla="*/ 41049 h 135007"/>
                  <a:gd name="connsiteX22" fmla="*/ 82308 w 114598"/>
                  <a:gd name="connsiteY22" fmla="*/ 55252 h 135007"/>
                  <a:gd name="connsiteX23" fmla="*/ 32343 w 114598"/>
                  <a:gd name="connsiteY23" fmla="*/ 55252 h 1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598" h="135007">
                    <a:moveTo>
                      <a:pt x="57325" y="0"/>
                    </a:moveTo>
                    <a:cubicBezTo>
                      <a:pt x="39962" y="0"/>
                      <a:pt x="26123" y="5931"/>
                      <a:pt x="15653" y="17845"/>
                    </a:cubicBezTo>
                    <a:cubicBezTo>
                      <a:pt x="5235" y="29759"/>
                      <a:pt x="0" y="46251"/>
                      <a:pt x="0" y="67374"/>
                    </a:cubicBezTo>
                    <a:cubicBezTo>
                      <a:pt x="0" y="80224"/>
                      <a:pt x="1659" y="91202"/>
                      <a:pt x="5028" y="100306"/>
                    </a:cubicBezTo>
                    <a:cubicBezTo>
                      <a:pt x="8397" y="109411"/>
                      <a:pt x="13010" y="116435"/>
                      <a:pt x="18918" y="121325"/>
                    </a:cubicBezTo>
                    <a:cubicBezTo>
                      <a:pt x="24827" y="126215"/>
                      <a:pt x="31151" y="129701"/>
                      <a:pt x="37992" y="131834"/>
                    </a:cubicBezTo>
                    <a:cubicBezTo>
                      <a:pt x="44782" y="133967"/>
                      <a:pt x="52401" y="135008"/>
                      <a:pt x="60850" y="135008"/>
                    </a:cubicBezTo>
                    <a:cubicBezTo>
                      <a:pt x="72097" y="135008"/>
                      <a:pt x="81531" y="133343"/>
                      <a:pt x="88994" y="130065"/>
                    </a:cubicBezTo>
                    <a:cubicBezTo>
                      <a:pt x="96458" y="126788"/>
                      <a:pt x="103766" y="121481"/>
                      <a:pt x="110815" y="114249"/>
                    </a:cubicBezTo>
                    <a:lnTo>
                      <a:pt x="90860" y="94740"/>
                    </a:lnTo>
                    <a:cubicBezTo>
                      <a:pt x="86299" y="99162"/>
                      <a:pt x="81893" y="102283"/>
                      <a:pt x="77591" y="104260"/>
                    </a:cubicBezTo>
                    <a:cubicBezTo>
                      <a:pt x="73289" y="106185"/>
                      <a:pt x="67795" y="107174"/>
                      <a:pt x="61057" y="107174"/>
                    </a:cubicBezTo>
                    <a:cubicBezTo>
                      <a:pt x="51987" y="107174"/>
                      <a:pt x="44886" y="104469"/>
                      <a:pt x="39858" y="99058"/>
                    </a:cubicBezTo>
                    <a:cubicBezTo>
                      <a:pt x="34831" y="93647"/>
                      <a:pt x="32291" y="86572"/>
                      <a:pt x="32291" y="77779"/>
                    </a:cubicBezTo>
                    <a:lnTo>
                      <a:pt x="114599" y="77779"/>
                    </a:lnTo>
                    <a:lnTo>
                      <a:pt x="114599" y="63836"/>
                    </a:lnTo>
                    <a:cubicBezTo>
                      <a:pt x="114599" y="44742"/>
                      <a:pt x="109571" y="29343"/>
                      <a:pt x="99464" y="17585"/>
                    </a:cubicBezTo>
                    <a:cubicBezTo>
                      <a:pt x="89357" y="5827"/>
                      <a:pt x="75311" y="0"/>
                      <a:pt x="57325" y="0"/>
                    </a:cubicBezTo>
                    <a:close/>
                    <a:moveTo>
                      <a:pt x="32343" y="55252"/>
                    </a:moveTo>
                    <a:cubicBezTo>
                      <a:pt x="32498" y="49529"/>
                      <a:pt x="33535" y="44795"/>
                      <a:pt x="35349" y="41049"/>
                    </a:cubicBezTo>
                    <a:cubicBezTo>
                      <a:pt x="39392" y="31944"/>
                      <a:pt x="46700" y="27366"/>
                      <a:pt x="57325" y="27366"/>
                    </a:cubicBezTo>
                    <a:cubicBezTo>
                      <a:pt x="67951" y="27366"/>
                      <a:pt x="75259" y="31944"/>
                      <a:pt x="79302" y="41049"/>
                    </a:cubicBezTo>
                    <a:cubicBezTo>
                      <a:pt x="81168" y="44742"/>
                      <a:pt x="82153" y="49477"/>
                      <a:pt x="82308" y="55252"/>
                    </a:cubicBezTo>
                    <a:lnTo>
                      <a:pt x="32343" y="55252"/>
                    </a:lnTo>
                    <a:close/>
                  </a:path>
                </a:pathLst>
              </a:custGeom>
              <a:solidFill>
                <a:srgbClr val="000000"/>
              </a:solidFill>
              <a:ln w="0" cap="flat">
                <a:noFill/>
                <a:prstDash val="solid"/>
                <a:miter/>
              </a:ln>
            </p:spPr>
            <p:txBody>
              <a:bodyPr rtlCol="0" anchor="ctr"/>
              <a:lstStyle/>
              <a:p>
                <a:pPr algn="r"/>
                <a:endParaRPr lang="pt-BR"/>
              </a:p>
            </p:txBody>
          </p:sp>
          <p:sp>
            <p:nvSpPr>
              <p:cNvPr id="87" name="Forma Livre 86">
                <a:extLst>
                  <a:ext uri="{FF2B5EF4-FFF2-40B4-BE49-F238E27FC236}">
                    <a16:creationId xmlns:a16="http://schemas.microsoft.com/office/drawing/2014/main" id="{1CC2F13E-82C1-8772-192A-661D40389941}"/>
                  </a:ext>
                </a:extLst>
              </p:cNvPr>
              <p:cNvSpPr/>
              <p:nvPr/>
            </p:nvSpPr>
            <p:spPr>
              <a:xfrm>
                <a:off x="3340450" y="6054918"/>
                <a:ext cx="111280" cy="135059"/>
              </a:xfrm>
              <a:custGeom>
                <a:avLst/>
                <a:gdLst>
                  <a:gd name="connsiteX0" fmla="*/ 108120 w 111281"/>
                  <a:gd name="connsiteY0" fmla="*/ 36991 h 135059"/>
                  <a:gd name="connsiteX1" fmla="*/ 96406 w 111281"/>
                  <a:gd name="connsiteY1" fmla="*/ 16232 h 135059"/>
                  <a:gd name="connsiteX2" fmla="*/ 55511 w 111281"/>
                  <a:gd name="connsiteY2" fmla="*/ 0 h 135059"/>
                  <a:gd name="connsiteX3" fmla="*/ 14876 w 111281"/>
                  <a:gd name="connsiteY3" fmla="*/ 16232 h 135059"/>
                  <a:gd name="connsiteX4" fmla="*/ 3162 w 111281"/>
                  <a:gd name="connsiteY4" fmla="*/ 36991 h 135059"/>
                  <a:gd name="connsiteX5" fmla="*/ 0 w 111281"/>
                  <a:gd name="connsiteY5" fmla="*/ 67374 h 135059"/>
                  <a:gd name="connsiteX6" fmla="*/ 3162 w 111281"/>
                  <a:gd name="connsiteY6" fmla="*/ 97913 h 135059"/>
                  <a:gd name="connsiteX7" fmla="*/ 14876 w 111281"/>
                  <a:gd name="connsiteY7" fmla="*/ 118828 h 135059"/>
                  <a:gd name="connsiteX8" fmla="*/ 55511 w 111281"/>
                  <a:gd name="connsiteY8" fmla="*/ 135060 h 135059"/>
                  <a:gd name="connsiteX9" fmla="*/ 96406 w 111281"/>
                  <a:gd name="connsiteY9" fmla="*/ 118828 h 135059"/>
                  <a:gd name="connsiteX10" fmla="*/ 108120 w 111281"/>
                  <a:gd name="connsiteY10" fmla="*/ 98173 h 135059"/>
                  <a:gd name="connsiteX11" fmla="*/ 111282 w 111281"/>
                  <a:gd name="connsiteY11" fmla="*/ 67374 h 135059"/>
                  <a:gd name="connsiteX12" fmla="*/ 108120 w 111281"/>
                  <a:gd name="connsiteY12" fmla="*/ 36991 h 135059"/>
                  <a:gd name="connsiteX13" fmla="*/ 70905 w 111281"/>
                  <a:gd name="connsiteY13" fmla="*/ 99578 h 135059"/>
                  <a:gd name="connsiteX14" fmla="*/ 55511 w 111281"/>
                  <a:gd name="connsiteY14" fmla="*/ 105405 h 135059"/>
                  <a:gd name="connsiteX15" fmla="*/ 40377 w 111281"/>
                  <a:gd name="connsiteY15" fmla="*/ 99578 h 135059"/>
                  <a:gd name="connsiteX16" fmla="*/ 32809 w 111281"/>
                  <a:gd name="connsiteY16" fmla="*/ 67426 h 135059"/>
                  <a:gd name="connsiteX17" fmla="*/ 40377 w 111281"/>
                  <a:gd name="connsiteY17" fmla="*/ 35482 h 135059"/>
                  <a:gd name="connsiteX18" fmla="*/ 55511 w 111281"/>
                  <a:gd name="connsiteY18" fmla="*/ 29655 h 135059"/>
                  <a:gd name="connsiteX19" fmla="*/ 70905 w 111281"/>
                  <a:gd name="connsiteY19" fmla="*/ 35482 h 135059"/>
                  <a:gd name="connsiteX20" fmla="*/ 78473 w 111281"/>
                  <a:gd name="connsiteY20" fmla="*/ 67426 h 135059"/>
                  <a:gd name="connsiteX21" fmla="*/ 70905 w 111281"/>
                  <a:gd name="connsiteY21" fmla="*/ 99578 h 1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281" h="135059">
                    <a:moveTo>
                      <a:pt x="108120" y="36991"/>
                    </a:moveTo>
                    <a:cubicBezTo>
                      <a:pt x="105995" y="29239"/>
                      <a:pt x="102108" y="22319"/>
                      <a:pt x="96406" y="16232"/>
                    </a:cubicBezTo>
                    <a:cubicBezTo>
                      <a:pt x="86299" y="5411"/>
                      <a:pt x="72667" y="0"/>
                      <a:pt x="55511" y="0"/>
                    </a:cubicBezTo>
                    <a:cubicBezTo>
                      <a:pt x="38355" y="0"/>
                      <a:pt x="25294" y="5411"/>
                      <a:pt x="14876" y="16232"/>
                    </a:cubicBezTo>
                    <a:cubicBezTo>
                      <a:pt x="9174" y="22319"/>
                      <a:pt x="5235" y="29239"/>
                      <a:pt x="3162" y="36991"/>
                    </a:cubicBezTo>
                    <a:cubicBezTo>
                      <a:pt x="1037" y="44742"/>
                      <a:pt x="0" y="54888"/>
                      <a:pt x="0" y="67374"/>
                    </a:cubicBezTo>
                    <a:cubicBezTo>
                      <a:pt x="0" y="79860"/>
                      <a:pt x="1037" y="90057"/>
                      <a:pt x="3162" y="97913"/>
                    </a:cubicBezTo>
                    <a:cubicBezTo>
                      <a:pt x="5287" y="105769"/>
                      <a:pt x="9174" y="112741"/>
                      <a:pt x="14876" y="118828"/>
                    </a:cubicBezTo>
                    <a:cubicBezTo>
                      <a:pt x="25294" y="129649"/>
                      <a:pt x="38873" y="135060"/>
                      <a:pt x="55511" y="135060"/>
                    </a:cubicBezTo>
                    <a:cubicBezTo>
                      <a:pt x="72149" y="135060"/>
                      <a:pt x="85988" y="129649"/>
                      <a:pt x="96406" y="118828"/>
                    </a:cubicBezTo>
                    <a:cubicBezTo>
                      <a:pt x="102108" y="112897"/>
                      <a:pt x="106047" y="106029"/>
                      <a:pt x="108120" y="98173"/>
                    </a:cubicBezTo>
                    <a:cubicBezTo>
                      <a:pt x="110245" y="90317"/>
                      <a:pt x="111282" y="80068"/>
                      <a:pt x="111282" y="67374"/>
                    </a:cubicBezTo>
                    <a:cubicBezTo>
                      <a:pt x="111282" y="54679"/>
                      <a:pt x="110245" y="44742"/>
                      <a:pt x="108120" y="36991"/>
                    </a:cubicBezTo>
                    <a:close/>
                    <a:moveTo>
                      <a:pt x="70905" y="99578"/>
                    </a:moveTo>
                    <a:cubicBezTo>
                      <a:pt x="67018" y="103480"/>
                      <a:pt x="61887" y="105405"/>
                      <a:pt x="55511" y="105405"/>
                    </a:cubicBezTo>
                    <a:cubicBezTo>
                      <a:pt x="49136" y="105405"/>
                      <a:pt x="44212" y="103480"/>
                      <a:pt x="40377" y="99578"/>
                    </a:cubicBezTo>
                    <a:cubicBezTo>
                      <a:pt x="35349" y="94688"/>
                      <a:pt x="32809" y="83970"/>
                      <a:pt x="32809" y="67426"/>
                    </a:cubicBezTo>
                    <a:cubicBezTo>
                      <a:pt x="32809" y="50882"/>
                      <a:pt x="35349" y="40424"/>
                      <a:pt x="40377" y="35482"/>
                    </a:cubicBezTo>
                    <a:cubicBezTo>
                      <a:pt x="44264" y="31580"/>
                      <a:pt x="49292" y="29655"/>
                      <a:pt x="55511" y="29655"/>
                    </a:cubicBezTo>
                    <a:cubicBezTo>
                      <a:pt x="61731" y="29655"/>
                      <a:pt x="67018" y="31580"/>
                      <a:pt x="70905" y="35482"/>
                    </a:cubicBezTo>
                    <a:cubicBezTo>
                      <a:pt x="75933" y="40372"/>
                      <a:pt x="78473" y="51038"/>
                      <a:pt x="78473" y="67426"/>
                    </a:cubicBezTo>
                    <a:cubicBezTo>
                      <a:pt x="78473" y="83814"/>
                      <a:pt x="75933" y="94688"/>
                      <a:pt x="70905" y="99578"/>
                    </a:cubicBezTo>
                    <a:close/>
                  </a:path>
                </a:pathLst>
              </a:custGeom>
              <a:solidFill>
                <a:srgbClr val="000000"/>
              </a:solidFill>
              <a:ln w="0" cap="flat">
                <a:noFill/>
                <a:prstDash val="solid"/>
                <a:miter/>
              </a:ln>
            </p:spPr>
            <p:txBody>
              <a:bodyPr rtlCol="0" anchor="ctr"/>
              <a:lstStyle/>
              <a:p>
                <a:pPr algn="r"/>
                <a:endParaRPr lang="pt-BR"/>
              </a:p>
            </p:txBody>
          </p:sp>
        </p:grpSp>
        <p:grpSp>
          <p:nvGrpSpPr>
            <p:cNvPr id="70" name="Gráfico 22">
              <a:extLst>
                <a:ext uri="{FF2B5EF4-FFF2-40B4-BE49-F238E27FC236}">
                  <a16:creationId xmlns:a16="http://schemas.microsoft.com/office/drawing/2014/main" id="{E14DB900-9FA3-FD41-EB50-F44CB889FC0B}"/>
                </a:ext>
              </a:extLst>
            </p:cNvPr>
            <p:cNvGrpSpPr/>
            <p:nvPr/>
          </p:nvGrpSpPr>
          <p:grpSpPr>
            <a:xfrm>
              <a:off x="1938409" y="5852767"/>
              <a:ext cx="917413" cy="333019"/>
              <a:chOff x="1938409" y="5852767"/>
              <a:chExt cx="917413" cy="333019"/>
            </a:xfrm>
            <a:solidFill>
              <a:srgbClr val="DB4937"/>
            </a:solidFill>
          </p:grpSpPr>
          <p:sp>
            <p:nvSpPr>
              <p:cNvPr id="71" name="Forma Livre 70">
                <a:extLst>
                  <a:ext uri="{FF2B5EF4-FFF2-40B4-BE49-F238E27FC236}">
                    <a16:creationId xmlns:a16="http://schemas.microsoft.com/office/drawing/2014/main" id="{BBA8C750-3454-5435-6635-437404CFBFD6}"/>
                  </a:ext>
                </a:extLst>
              </p:cNvPr>
              <p:cNvSpPr/>
              <p:nvPr/>
            </p:nvSpPr>
            <p:spPr>
              <a:xfrm>
                <a:off x="2534468" y="6001041"/>
                <a:ext cx="181409" cy="184692"/>
              </a:xfrm>
              <a:custGeom>
                <a:avLst/>
                <a:gdLst>
                  <a:gd name="connsiteX0" fmla="*/ 155027 w 181409"/>
                  <a:gd name="connsiteY0" fmla="*/ 27002 h 184692"/>
                  <a:gd name="connsiteX1" fmla="*/ 90497 w 181409"/>
                  <a:gd name="connsiteY1" fmla="*/ 0 h 184692"/>
                  <a:gd name="connsiteX2" fmla="*/ 26797 w 181409"/>
                  <a:gd name="connsiteY2" fmla="*/ 27002 h 184692"/>
                  <a:gd name="connsiteX3" fmla="*/ 0 w 181409"/>
                  <a:gd name="connsiteY3" fmla="*/ 92346 h 184692"/>
                  <a:gd name="connsiteX4" fmla="*/ 26797 w 181409"/>
                  <a:gd name="connsiteY4" fmla="*/ 157275 h 184692"/>
                  <a:gd name="connsiteX5" fmla="*/ 90497 w 181409"/>
                  <a:gd name="connsiteY5" fmla="*/ 184693 h 184692"/>
                  <a:gd name="connsiteX6" fmla="*/ 155027 w 181409"/>
                  <a:gd name="connsiteY6" fmla="*/ 157275 h 184692"/>
                  <a:gd name="connsiteX7" fmla="*/ 181410 w 181409"/>
                  <a:gd name="connsiteY7" fmla="*/ 92346 h 184692"/>
                  <a:gd name="connsiteX8" fmla="*/ 155027 w 181409"/>
                  <a:gd name="connsiteY8" fmla="*/ 27002 h 184692"/>
                  <a:gd name="connsiteX9" fmla="*/ 124395 w 181409"/>
                  <a:gd name="connsiteY9" fmla="*/ 126528 h 184692"/>
                  <a:gd name="connsiteX10" fmla="*/ 90497 w 181409"/>
                  <a:gd name="connsiteY10" fmla="*/ 140835 h 184692"/>
                  <a:gd name="connsiteX11" fmla="*/ 56963 w 181409"/>
                  <a:gd name="connsiteY11" fmla="*/ 126528 h 184692"/>
                  <a:gd name="connsiteX12" fmla="*/ 42709 w 181409"/>
                  <a:gd name="connsiteY12" fmla="*/ 92398 h 184692"/>
                  <a:gd name="connsiteX13" fmla="*/ 56963 w 181409"/>
                  <a:gd name="connsiteY13" fmla="*/ 57853 h 184692"/>
                  <a:gd name="connsiteX14" fmla="*/ 90497 w 181409"/>
                  <a:gd name="connsiteY14" fmla="*/ 43910 h 184692"/>
                  <a:gd name="connsiteX15" fmla="*/ 124862 w 181409"/>
                  <a:gd name="connsiteY15" fmla="*/ 57853 h 184692"/>
                  <a:gd name="connsiteX16" fmla="*/ 138701 w 181409"/>
                  <a:gd name="connsiteY16" fmla="*/ 92398 h 184692"/>
                  <a:gd name="connsiteX17" fmla="*/ 124395 w 181409"/>
                  <a:gd name="connsiteY17" fmla="*/ 126528 h 1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409" h="184692">
                    <a:moveTo>
                      <a:pt x="155027" y="27002"/>
                    </a:moveTo>
                    <a:cubicBezTo>
                      <a:pt x="136990" y="8896"/>
                      <a:pt x="115221" y="0"/>
                      <a:pt x="90497" y="0"/>
                    </a:cubicBezTo>
                    <a:cubicBezTo>
                      <a:pt x="65774" y="0"/>
                      <a:pt x="44419" y="8896"/>
                      <a:pt x="26797" y="27002"/>
                    </a:cubicBezTo>
                    <a:cubicBezTo>
                      <a:pt x="8760" y="45159"/>
                      <a:pt x="0" y="67062"/>
                      <a:pt x="0" y="92346"/>
                    </a:cubicBezTo>
                    <a:cubicBezTo>
                      <a:pt x="0" y="117631"/>
                      <a:pt x="8760" y="139534"/>
                      <a:pt x="26797" y="157275"/>
                    </a:cubicBezTo>
                    <a:cubicBezTo>
                      <a:pt x="44368" y="175432"/>
                      <a:pt x="65774" y="184693"/>
                      <a:pt x="90497" y="184693"/>
                    </a:cubicBezTo>
                    <a:cubicBezTo>
                      <a:pt x="115221" y="184693"/>
                      <a:pt x="136990" y="175432"/>
                      <a:pt x="155027" y="157275"/>
                    </a:cubicBezTo>
                    <a:cubicBezTo>
                      <a:pt x="172598" y="139586"/>
                      <a:pt x="181410" y="117631"/>
                      <a:pt x="181410" y="92346"/>
                    </a:cubicBezTo>
                    <a:cubicBezTo>
                      <a:pt x="181410" y="67062"/>
                      <a:pt x="172598" y="45159"/>
                      <a:pt x="155027" y="27002"/>
                    </a:cubicBezTo>
                    <a:moveTo>
                      <a:pt x="124395" y="126528"/>
                    </a:moveTo>
                    <a:cubicBezTo>
                      <a:pt x="115169" y="136256"/>
                      <a:pt x="103922" y="140835"/>
                      <a:pt x="90497" y="140835"/>
                    </a:cubicBezTo>
                    <a:cubicBezTo>
                      <a:pt x="77073" y="140835"/>
                      <a:pt x="66189" y="136256"/>
                      <a:pt x="56963" y="126528"/>
                    </a:cubicBezTo>
                    <a:cubicBezTo>
                      <a:pt x="47737" y="116851"/>
                      <a:pt x="42709" y="105405"/>
                      <a:pt x="42709" y="92398"/>
                    </a:cubicBezTo>
                    <a:cubicBezTo>
                      <a:pt x="42709" y="78507"/>
                      <a:pt x="47737" y="67114"/>
                      <a:pt x="56963" y="57853"/>
                    </a:cubicBezTo>
                    <a:cubicBezTo>
                      <a:pt x="66189" y="48176"/>
                      <a:pt x="77488" y="43494"/>
                      <a:pt x="90497" y="43910"/>
                    </a:cubicBezTo>
                    <a:cubicBezTo>
                      <a:pt x="103922" y="43494"/>
                      <a:pt x="115221" y="48124"/>
                      <a:pt x="124862" y="57853"/>
                    </a:cubicBezTo>
                    <a:cubicBezTo>
                      <a:pt x="133673" y="67114"/>
                      <a:pt x="138286" y="78507"/>
                      <a:pt x="138701" y="92398"/>
                    </a:cubicBezTo>
                    <a:cubicBezTo>
                      <a:pt x="138234" y="105457"/>
                      <a:pt x="133673" y="116851"/>
                      <a:pt x="124395" y="126528"/>
                    </a:cubicBezTo>
                  </a:path>
                </a:pathLst>
              </a:custGeom>
              <a:solidFill>
                <a:srgbClr val="DB4937"/>
              </a:solidFill>
              <a:ln w="0" cap="flat">
                <a:noFill/>
                <a:prstDash val="solid"/>
                <a:miter/>
              </a:ln>
            </p:spPr>
            <p:txBody>
              <a:bodyPr rtlCol="0" anchor="ctr"/>
              <a:lstStyle/>
              <a:p>
                <a:pPr algn="r"/>
                <a:endParaRPr lang="pt-BR"/>
              </a:p>
            </p:txBody>
          </p:sp>
          <p:sp>
            <p:nvSpPr>
              <p:cNvPr id="72" name="Forma Livre 71">
                <a:extLst>
                  <a:ext uri="{FF2B5EF4-FFF2-40B4-BE49-F238E27FC236}">
                    <a16:creationId xmlns:a16="http://schemas.microsoft.com/office/drawing/2014/main" id="{0B670CB7-B609-25B9-EBC7-29A24A9CAF78}"/>
                  </a:ext>
                </a:extLst>
              </p:cNvPr>
              <p:cNvSpPr/>
              <p:nvPr/>
            </p:nvSpPr>
            <p:spPr>
              <a:xfrm>
                <a:off x="1938409" y="5956855"/>
                <a:ext cx="220282" cy="226277"/>
              </a:xfrm>
              <a:custGeom>
                <a:avLst/>
                <a:gdLst>
                  <a:gd name="connsiteX0" fmla="*/ 112422 w 220282"/>
                  <a:gd name="connsiteY0" fmla="*/ 16 h 226277"/>
                  <a:gd name="connsiteX1" fmla="*/ 33120 w 220282"/>
                  <a:gd name="connsiteY1" fmla="*/ 33104 h 226277"/>
                  <a:gd name="connsiteX2" fmla="*/ 0 w 220282"/>
                  <a:gd name="connsiteY2" fmla="*/ 113120 h 226277"/>
                  <a:gd name="connsiteX3" fmla="*/ 33120 w 220282"/>
                  <a:gd name="connsiteY3" fmla="*/ 193553 h 226277"/>
                  <a:gd name="connsiteX4" fmla="*/ 112422 w 220282"/>
                  <a:gd name="connsiteY4" fmla="*/ 226277 h 226277"/>
                  <a:gd name="connsiteX5" fmla="*/ 180839 w 220282"/>
                  <a:gd name="connsiteY5" fmla="*/ 203230 h 226277"/>
                  <a:gd name="connsiteX6" fmla="*/ 220283 w 220282"/>
                  <a:gd name="connsiteY6" fmla="*/ 143296 h 226277"/>
                  <a:gd name="connsiteX7" fmla="*/ 174516 w 220282"/>
                  <a:gd name="connsiteY7" fmla="*/ 143296 h 226277"/>
                  <a:gd name="connsiteX8" fmla="*/ 149792 w 220282"/>
                  <a:gd name="connsiteY8" fmla="*/ 172222 h 226277"/>
                  <a:gd name="connsiteX9" fmla="*/ 112422 w 220282"/>
                  <a:gd name="connsiteY9" fmla="*/ 183148 h 226277"/>
                  <a:gd name="connsiteX10" fmla="*/ 63338 w 220282"/>
                  <a:gd name="connsiteY10" fmla="*/ 162597 h 226277"/>
                  <a:gd name="connsiteX11" fmla="*/ 43227 w 220282"/>
                  <a:gd name="connsiteY11" fmla="*/ 113172 h 226277"/>
                  <a:gd name="connsiteX12" fmla="*/ 63338 w 220282"/>
                  <a:gd name="connsiteY12" fmla="*/ 63748 h 226277"/>
                  <a:gd name="connsiteX13" fmla="*/ 112422 w 220282"/>
                  <a:gd name="connsiteY13" fmla="*/ 43197 h 226277"/>
                  <a:gd name="connsiteX14" fmla="*/ 149792 w 220282"/>
                  <a:gd name="connsiteY14" fmla="*/ 54487 h 226277"/>
                  <a:gd name="connsiteX15" fmla="*/ 174516 w 220282"/>
                  <a:gd name="connsiteY15" fmla="*/ 83413 h 226277"/>
                  <a:gd name="connsiteX16" fmla="*/ 220283 w 220282"/>
                  <a:gd name="connsiteY16" fmla="*/ 83413 h 226277"/>
                  <a:gd name="connsiteX17" fmla="*/ 180839 w 220282"/>
                  <a:gd name="connsiteY17" fmla="*/ 23479 h 226277"/>
                  <a:gd name="connsiteX18" fmla="*/ 112422 w 220282"/>
                  <a:gd name="connsiteY18" fmla="*/ 16 h 22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282" h="226277">
                    <a:moveTo>
                      <a:pt x="112422" y="16"/>
                    </a:moveTo>
                    <a:cubicBezTo>
                      <a:pt x="80960" y="-401"/>
                      <a:pt x="54889" y="10473"/>
                      <a:pt x="33120" y="33104"/>
                    </a:cubicBezTo>
                    <a:cubicBezTo>
                      <a:pt x="10885" y="55319"/>
                      <a:pt x="0" y="81697"/>
                      <a:pt x="0" y="113120"/>
                    </a:cubicBezTo>
                    <a:cubicBezTo>
                      <a:pt x="0" y="144544"/>
                      <a:pt x="10885" y="171390"/>
                      <a:pt x="33120" y="193553"/>
                    </a:cubicBezTo>
                    <a:cubicBezTo>
                      <a:pt x="54941" y="215300"/>
                      <a:pt x="80960" y="226277"/>
                      <a:pt x="112422" y="226277"/>
                    </a:cubicBezTo>
                    <a:cubicBezTo>
                      <a:pt x="137612" y="226277"/>
                      <a:pt x="160729" y="218733"/>
                      <a:pt x="180839" y="203230"/>
                    </a:cubicBezTo>
                    <a:cubicBezTo>
                      <a:pt x="200587" y="187310"/>
                      <a:pt x="213597" y="167644"/>
                      <a:pt x="220283" y="143296"/>
                    </a:cubicBezTo>
                    <a:lnTo>
                      <a:pt x="174516" y="143296"/>
                    </a:lnTo>
                    <a:cubicBezTo>
                      <a:pt x="168607" y="155053"/>
                      <a:pt x="160262" y="164626"/>
                      <a:pt x="149792" y="172222"/>
                    </a:cubicBezTo>
                    <a:cubicBezTo>
                      <a:pt x="138079" y="179350"/>
                      <a:pt x="125898" y="183148"/>
                      <a:pt x="112422" y="183148"/>
                    </a:cubicBezTo>
                    <a:cubicBezTo>
                      <a:pt x="93141" y="183148"/>
                      <a:pt x="76762" y="176020"/>
                      <a:pt x="63338" y="162597"/>
                    </a:cubicBezTo>
                    <a:cubicBezTo>
                      <a:pt x="49499" y="148810"/>
                      <a:pt x="42813" y="132474"/>
                      <a:pt x="43227" y="113172"/>
                    </a:cubicBezTo>
                    <a:cubicBezTo>
                      <a:pt x="42813" y="93923"/>
                      <a:pt x="49551" y="77534"/>
                      <a:pt x="63338" y="63748"/>
                    </a:cubicBezTo>
                    <a:cubicBezTo>
                      <a:pt x="76762" y="50325"/>
                      <a:pt x="93141" y="43197"/>
                      <a:pt x="112422" y="43197"/>
                    </a:cubicBezTo>
                    <a:cubicBezTo>
                      <a:pt x="125846" y="43197"/>
                      <a:pt x="138027" y="46943"/>
                      <a:pt x="149792" y="54487"/>
                    </a:cubicBezTo>
                    <a:cubicBezTo>
                      <a:pt x="160314" y="61614"/>
                      <a:pt x="168711" y="71656"/>
                      <a:pt x="174516" y="83413"/>
                    </a:cubicBezTo>
                    <a:lnTo>
                      <a:pt x="220283" y="83413"/>
                    </a:lnTo>
                    <a:cubicBezTo>
                      <a:pt x="213597" y="59117"/>
                      <a:pt x="200535" y="38983"/>
                      <a:pt x="180839" y="23479"/>
                    </a:cubicBezTo>
                    <a:cubicBezTo>
                      <a:pt x="160729" y="7559"/>
                      <a:pt x="137612" y="-401"/>
                      <a:pt x="112422" y="16"/>
                    </a:cubicBezTo>
                  </a:path>
                </a:pathLst>
              </a:custGeom>
              <a:solidFill>
                <a:srgbClr val="DB4937"/>
              </a:solidFill>
              <a:ln w="0" cap="flat">
                <a:noFill/>
                <a:prstDash val="solid"/>
                <a:miter/>
              </a:ln>
            </p:spPr>
            <p:txBody>
              <a:bodyPr rtlCol="0" anchor="ctr"/>
              <a:lstStyle/>
              <a:p>
                <a:pPr algn="r"/>
                <a:endParaRPr lang="pt-BR"/>
              </a:p>
            </p:txBody>
          </p:sp>
          <p:sp>
            <p:nvSpPr>
              <p:cNvPr id="73" name="Forma Livre 72">
                <a:extLst>
                  <a:ext uri="{FF2B5EF4-FFF2-40B4-BE49-F238E27FC236}">
                    <a16:creationId xmlns:a16="http://schemas.microsoft.com/office/drawing/2014/main" id="{4D44178A-1483-97E8-5D0D-C9F134C03998}"/>
                  </a:ext>
                </a:extLst>
              </p:cNvPr>
              <p:cNvSpPr/>
              <p:nvPr/>
            </p:nvSpPr>
            <p:spPr>
              <a:xfrm>
                <a:off x="2249321" y="6000951"/>
                <a:ext cx="150334" cy="184730"/>
              </a:xfrm>
              <a:custGeom>
                <a:avLst/>
                <a:gdLst>
                  <a:gd name="connsiteX0" fmla="*/ 77719 w 150334"/>
                  <a:gd name="connsiteY0" fmla="*/ 142 h 184730"/>
                  <a:gd name="connsiteX1" fmla="*/ 15988 w 150334"/>
                  <a:gd name="connsiteY1" fmla="*/ 23450 h 184730"/>
                  <a:gd name="connsiteX2" fmla="*/ 3393 w 150334"/>
                  <a:gd name="connsiteY2" fmla="*/ 62001 h 184730"/>
                  <a:gd name="connsiteX3" fmla="*/ 47087 w 150334"/>
                  <a:gd name="connsiteY3" fmla="*/ 62001 h 184730"/>
                  <a:gd name="connsiteX4" fmla="*/ 53358 w 150334"/>
                  <a:gd name="connsiteY4" fmla="*/ 45873 h 184730"/>
                  <a:gd name="connsiteX5" fmla="*/ 76475 w 150334"/>
                  <a:gd name="connsiteY5" fmla="*/ 37393 h 184730"/>
                  <a:gd name="connsiteX6" fmla="*/ 97829 w 150334"/>
                  <a:gd name="connsiteY6" fmla="*/ 41607 h 184730"/>
                  <a:gd name="connsiteX7" fmla="*/ 105397 w 150334"/>
                  <a:gd name="connsiteY7" fmla="*/ 56434 h 184730"/>
                  <a:gd name="connsiteX8" fmla="*/ 95341 w 150334"/>
                  <a:gd name="connsiteY8" fmla="*/ 69961 h 184730"/>
                  <a:gd name="connsiteX9" fmla="*/ 61703 w 150334"/>
                  <a:gd name="connsiteY9" fmla="*/ 75424 h 184730"/>
                  <a:gd name="connsiteX10" fmla="*/ 23918 w 150334"/>
                  <a:gd name="connsiteY10" fmla="*/ 86922 h 184730"/>
                  <a:gd name="connsiteX11" fmla="*/ 24 w 150334"/>
                  <a:gd name="connsiteY11" fmla="*/ 134786 h 184730"/>
                  <a:gd name="connsiteX12" fmla="*/ 14692 w 150334"/>
                  <a:gd name="connsiteY12" fmla="*/ 172453 h 184730"/>
                  <a:gd name="connsiteX13" fmla="*/ 50404 w 150334"/>
                  <a:gd name="connsiteY13" fmla="*/ 184731 h 184730"/>
                  <a:gd name="connsiteX14" fmla="*/ 106641 w 150334"/>
                  <a:gd name="connsiteY14" fmla="*/ 166522 h 184730"/>
                  <a:gd name="connsiteX15" fmla="*/ 106641 w 150334"/>
                  <a:gd name="connsiteY15" fmla="*/ 184731 h 184730"/>
                  <a:gd name="connsiteX16" fmla="*/ 150334 w 150334"/>
                  <a:gd name="connsiteY16" fmla="*/ 184731 h 184730"/>
                  <a:gd name="connsiteX17" fmla="*/ 150334 w 150334"/>
                  <a:gd name="connsiteY17" fmla="*/ 55082 h 184730"/>
                  <a:gd name="connsiteX18" fmla="*/ 128462 w 150334"/>
                  <a:gd name="connsiteY18" fmla="*/ 11484 h 184730"/>
                  <a:gd name="connsiteX19" fmla="*/ 77667 w 150334"/>
                  <a:gd name="connsiteY19" fmla="*/ 38 h 184730"/>
                  <a:gd name="connsiteX20" fmla="*/ 96223 w 150334"/>
                  <a:gd name="connsiteY20" fmla="*/ 99668 h 184730"/>
                  <a:gd name="connsiteX21" fmla="*/ 104567 w 150334"/>
                  <a:gd name="connsiteY21" fmla="*/ 95038 h 184730"/>
                  <a:gd name="connsiteX22" fmla="*/ 104567 w 150334"/>
                  <a:gd name="connsiteY22" fmla="*/ 112779 h 184730"/>
                  <a:gd name="connsiteX23" fmla="*/ 92439 w 150334"/>
                  <a:gd name="connsiteY23" fmla="*/ 144515 h 184730"/>
                  <a:gd name="connsiteX24" fmla="*/ 65124 w 150334"/>
                  <a:gd name="connsiteY24" fmla="*/ 153411 h 184730"/>
                  <a:gd name="connsiteX25" fmla="*/ 49626 w 150334"/>
                  <a:gd name="connsiteY25" fmla="*/ 148365 h 184730"/>
                  <a:gd name="connsiteX26" fmla="*/ 43355 w 150334"/>
                  <a:gd name="connsiteY26" fmla="*/ 130988 h 184730"/>
                  <a:gd name="connsiteX27" fmla="*/ 53876 w 150334"/>
                  <a:gd name="connsiteY27" fmla="*/ 111062 h 184730"/>
                  <a:gd name="connsiteX28" fmla="*/ 74453 w 150334"/>
                  <a:gd name="connsiteY28" fmla="*/ 105131 h 184730"/>
                  <a:gd name="connsiteX29" fmla="*/ 96274 w 150334"/>
                  <a:gd name="connsiteY29" fmla="*/ 99616 h 184730"/>
                  <a:gd name="connsiteX30" fmla="*/ 96274 w 150334"/>
                  <a:gd name="connsiteY30" fmla="*/ 99616 h 18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334" h="184730">
                    <a:moveTo>
                      <a:pt x="77719" y="142"/>
                    </a:moveTo>
                    <a:cubicBezTo>
                      <a:pt x="48330" y="-274"/>
                      <a:pt x="27753" y="7738"/>
                      <a:pt x="15988" y="23450"/>
                    </a:cubicBezTo>
                    <a:cubicBezTo>
                      <a:pt x="8472" y="33179"/>
                      <a:pt x="4689" y="45925"/>
                      <a:pt x="3393" y="62001"/>
                    </a:cubicBezTo>
                    <a:lnTo>
                      <a:pt x="47087" y="62001"/>
                    </a:lnTo>
                    <a:cubicBezTo>
                      <a:pt x="47916" y="54405"/>
                      <a:pt x="50456" y="49307"/>
                      <a:pt x="53358" y="45873"/>
                    </a:cubicBezTo>
                    <a:cubicBezTo>
                      <a:pt x="57971" y="39890"/>
                      <a:pt x="65487" y="36925"/>
                      <a:pt x="76475" y="37393"/>
                    </a:cubicBezTo>
                    <a:cubicBezTo>
                      <a:pt x="85701" y="36925"/>
                      <a:pt x="92854" y="38642"/>
                      <a:pt x="97829" y="41607"/>
                    </a:cubicBezTo>
                    <a:cubicBezTo>
                      <a:pt x="102857" y="44156"/>
                      <a:pt x="104930" y="49255"/>
                      <a:pt x="105397" y="56434"/>
                    </a:cubicBezTo>
                    <a:cubicBezTo>
                      <a:pt x="105397" y="62313"/>
                      <a:pt x="102028" y="67048"/>
                      <a:pt x="95341" y="69961"/>
                    </a:cubicBezTo>
                    <a:lnTo>
                      <a:pt x="61703" y="75424"/>
                    </a:lnTo>
                    <a:cubicBezTo>
                      <a:pt x="46205" y="77557"/>
                      <a:pt x="33610" y="81355"/>
                      <a:pt x="23918" y="86922"/>
                    </a:cubicBezTo>
                    <a:cubicBezTo>
                      <a:pt x="7539" y="96651"/>
                      <a:pt x="-391" y="112311"/>
                      <a:pt x="24" y="134786"/>
                    </a:cubicBezTo>
                    <a:cubicBezTo>
                      <a:pt x="-391" y="150394"/>
                      <a:pt x="4637" y="163140"/>
                      <a:pt x="14692" y="172453"/>
                    </a:cubicBezTo>
                    <a:cubicBezTo>
                      <a:pt x="23503" y="180101"/>
                      <a:pt x="35684" y="184315"/>
                      <a:pt x="50404" y="184731"/>
                    </a:cubicBezTo>
                    <a:cubicBezTo>
                      <a:pt x="74298" y="184315"/>
                      <a:pt x="93165" y="178384"/>
                      <a:pt x="106641" y="166522"/>
                    </a:cubicBezTo>
                    <a:lnTo>
                      <a:pt x="106641" y="184731"/>
                    </a:lnTo>
                    <a:lnTo>
                      <a:pt x="150334" y="184731"/>
                    </a:lnTo>
                    <a:lnTo>
                      <a:pt x="150334" y="55082"/>
                    </a:lnTo>
                    <a:cubicBezTo>
                      <a:pt x="150334" y="33907"/>
                      <a:pt x="142715" y="19080"/>
                      <a:pt x="128462" y="11484"/>
                    </a:cubicBezTo>
                    <a:cubicBezTo>
                      <a:pt x="113327" y="3420"/>
                      <a:pt x="96534" y="-430"/>
                      <a:pt x="77667" y="38"/>
                    </a:cubicBezTo>
                    <a:moveTo>
                      <a:pt x="96223" y="99668"/>
                    </a:moveTo>
                    <a:lnTo>
                      <a:pt x="104567" y="95038"/>
                    </a:lnTo>
                    <a:lnTo>
                      <a:pt x="104567" y="112779"/>
                    </a:lnTo>
                    <a:cubicBezTo>
                      <a:pt x="104567" y="127970"/>
                      <a:pt x="100369" y="138584"/>
                      <a:pt x="92439" y="144515"/>
                    </a:cubicBezTo>
                    <a:cubicBezTo>
                      <a:pt x="84042" y="150446"/>
                      <a:pt x="75231" y="153411"/>
                      <a:pt x="65124" y="153411"/>
                    </a:cubicBezTo>
                    <a:cubicBezTo>
                      <a:pt x="58852" y="153411"/>
                      <a:pt x="53825" y="151694"/>
                      <a:pt x="49626" y="148365"/>
                    </a:cubicBezTo>
                    <a:cubicBezTo>
                      <a:pt x="45428" y="144515"/>
                      <a:pt x="43355" y="139052"/>
                      <a:pt x="43355" y="130988"/>
                    </a:cubicBezTo>
                    <a:cubicBezTo>
                      <a:pt x="43355" y="122091"/>
                      <a:pt x="46724" y="115744"/>
                      <a:pt x="53876" y="111062"/>
                    </a:cubicBezTo>
                    <a:cubicBezTo>
                      <a:pt x="58075" y="108513"/>
                      <a:pt x="65176" y="106432"/>
                      <a:pt x="74453" y="105131"/>
                    </a:cubicBezTo>
                    <a:lnTo>
                      <a:pt x="96274" y="99616"/>
                    </a:lnTo>
                    <a:lnTo>
                      <a:pt x="96274" y="99616"/>
                    </a:lnTo>
                    <a:close/>
                  </a:path>
                </a:pathLst>
              </a:custGeom>
              <a:solidFill>
                <a:srgbClr val="DB4937"/>
              </a:solidFill>
              <a:ln w="0" cap="flat">
                <a:noFill/>
                <a:prstDash val="solid"/>
                <a:miter/>
              </a:ln>
            </p:spPr>
            <p:txBody>
              <a:bodyPr rtlCol="0" anchor="ctr"/>
              <a:lstStyle/>
              <a:p>
                <a:pPr algn="r"/>
                <a:endParaRPr lang="pt-BR"/>
              </a:p>
            </p:txBody>
          </p:sp>
          <p:sp>
            <p:nvSpPr>
              <p:cNvPr id="74" name="Forma Livre 73">
                <a:extLst>
                  <a:ext uri="{FF2B5EF4-FFF2-40B4-BE49-F238E27FC236}">
                    <a16:creationId xmlns:a16="http://schemas.microsoft.com/office/drawing/2014/main" id="{4BD630C5-F18D-7BB6-318B-7EB8971E6585}"/>
                  </a:ext>
                </a:extLst>
              </p:cNvPr>
              <p:cNvSpPr/>
              <p:nvPr/>
            </p:nvSpPr>
            <p:spPr>
              <a:xfrm>
                <a:off x="2179424" y="5956819"/>
                <a:ext cx="44056" cy="228915"/>
              </a:xfrm>
              <a:custGeom>
                <a:avLst/>
                <a:gdLst>
                  <a:gd name="connsiteX0" fmla="*/ 0 w 44056"/>
                  <a:gd name="connsiteY0" fmla="*/ 0 h 228915"/>
                  <a:gd name="connsiteX1" fmla="*/ 44057 w 44056"/>
                  <a:gd name="connsiteY1" fmla="*/ 0 h 228915"/>
                  <a:gd name="connsiteX2" fmla="*/ 44057 w 44056"/>
                  <a:gd name="connsiteY2" fmla="*/ 228915 h 228915"/>
                  <a:gd name="connsiteX3" fmla="*/ 0 w 44056"/>
                  <a:gd name="connsiteY3" fmla="*/ 228915 h 228915"/>
                </a:gdLst>
                <a:ahLst/>
                <a:cxnLst>
                  <a:cxn ang="0">
                    <a:pos x="connsiteX0" y="connsiteY0"/>
                  </a:cxn>
                  <a:cxn ang="0">
                    <a:pos x="connsiteX1" y="connsiteY1"/>
                  </a:cxn>
                  <a:cxn ang="0">
                    <a:pos x="connsiteX2" y="connsiteY2"/>
                  </a:cxn>
                  <a:cxn ang="0">
                    <a:pos x="connsiteX3" y="connsiteY3"/>
                  </a:cxn>
                </a:cxnLst>
                <a:rect l="l" t="t" r="r" b="b"/>
                <a:pathLst>
                  <a:path w="44056" h="228915">
                    <a:moveTo>
                      <a:pt x="0" y="0"/>
                    </a:moveTo>
                    <a:lnTo>
                      <a:pt x="44057" y="0"/>
                    </a:lnTo>
                    <a:lnTo>
                      <a:pt x="44057" y="228915"/>
                    </a:lnTo>
                    <a:lnTo>
                      <a:pt x="0" y="228915"/>
                    </a:lnTo>
                    <a:close/>
                  </a:path>
                </a:pathLst>
              </a:custGeom>
              <a:solidFill>
                <a:srgbClr val="DB4937"/>
              </a:solidFill>
              <a:ln w="0" cap="flat">
                <a:noFill/>
                <a:prstDash val="solid"/>
                <a:miter/>
              </a:ln>
            </p:spPr>
            <p:txBody>
              <a:bodyPr rtlCol="0" anchor="ctr"/>
              <a:lstStyle/>
              <a:p>
                <a:pPr algn="r"/>
                <a:endParaRPr lang="pt-BR"/>
              </a:p>
            </p:txBody>
          </p:sp>
          <p:sp>
            <p:nvSpPr>
              <p:cNvPr id="75" name="Forma Livre 74">
                <a:extLst>
                  <a:ext uri="{FF2B5EF4-FFF2-40B4-BE49-F238E27FC236}">
                    <a16:creationId xmlns:a16="http://schemas.microsoft.com/office/drawing/2014/main" id="{05F868ED-F40A-D7BB-EA0D-E7D95F583B95}"/>
                  </a:ext>
                </a:extLst>
              </p:cNvPr>
              <p:cNvSpPr/>
              <p:nvPr/>
            </p:nvSpPr>
            <p:spPr>
              <a:xfrm>
                <a:off x="2428214" y="6001093"/>
                <a:ext cx="101071" cy="184692"/>
              </a:xfrm>
              <a:custGeom>
                <a:avLst/>
                <a:gdLst>
                  <a:gd name="connsiteX0" fmla="*/ 72512 w 101071"/>
                  <a:gd name="connsiteY0" fmla="*/ 5515 h 184692"/>
                  <a:gd name="connsiteX1" fmla="*/ 41517 w 101071"/>
                  <a:gd name="connsiteY1" fmla="*/ 30591 h 184692"/>
                  <a:gd name="connsiteX2" fmla="*/ 41517 w 101071"/>
                  <a:gd name="connsiteY2" fmla="*/ 8064 h 184692"/>
                  <a:gd name="connsiteX3" fmla="*/ 0 w 101071"/>
                  <a:gd name="connsiteY3" fmla="*/ 7700 h 184692"/>
                  <a:gd name="connsiteX4" fmla="*/ 0 w 101071"/>
                  <a:gd name="connsiteY4" fmla="*/ 184693 h 184692"/>
                  <a:gd name="connsiteX5" fmla="*/ 43175 w 101071"/>
                  <a:gd name="connsiteY5" fmla="*/ 184693 h 184692"/>
                  <a:gd name="connsiteX6" fmla="*/ 43175 w 101071"/>
                  <a:gd name="connsiteY6" fmla="*/ 100046 h 184692"/>
                  <a:gd name="connsiteX7" fmla="*/ 48670 w 101071"/>
                  <a:gd name="connsiteY7" fmla="*/ 68987 h 184692"/>
                  <a:gd name="connsiteX8" fmla="*/ 63753 w 101071"/>
                  <a:gd name="connsiteY8" fmla="*/ 51974 h 184692"/>
                  <a:gd name="connsiteX9" fmla="*/ 87647 w 101071"/>
                  <a:gd name="connsiteY9" fmla="*/ 44274 h 184692"/>
                  <a:gd name="connsiteX10" fmla="*/ 101071 w 101071"/>
                  <a:gd name="connsiteY10" fmla="*/ 45159 h 184692"/>
                  <a:gd name="connsiteX11" fmla="*/ 100656 w 101071"/>
                  <a:gd name="connsiteY11" fmla="*/ 0 h 184692"/>
                  <a:gd name="connsiteX12" fmla="*/ 89305 w 101071"/>
                  <a:gd name="connsiteY12" fmla="*/ 832 h 184692"/>
                  <a:gd name="connsiteX13" fmla="*/ 72460 w 101071"/>
                  <a:gd name="connsiteY13" fmla="*/ 5515 h 184692"/>
                  <a:gd name="connsiteX14" fmla="*/ 72460 w 101071"/>
                  <a:gd name="connsiteY14" fmla="*/ 5515 h 1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071" h="184692">
                    <a:moveTo>
                      <a:pt x="72512" y="5515"/>
                    </a:moveTo>
                    <a:cubicBezTo>
                      <a:pt x="60798" y="10197"/>
                      <a:pt x="50328" y="18313"/>
                      <a:pt x="41517" y="30591"/>
                    </a:cubicBezTo>
                    <a:lnTo>
                      <a:pt x="41517" y="8064"/>
                    </a:lnTo>
                    <a:lnTo>
                      <a:pt x="0" y="7700"/>
                    </a:lnTo>
                    <a:lnTo>
                      <a:pt x="0" y="184693"/>
                    </a:lnTo>
                    <a:lnTo>
                      <a:pt x="43175" y="184693"/>
                    </a:lnTo>
                    <a:lnTo>
                      <a:pt x="43175" y="100046"/>
                    </a:lnTo>
                    <a:cubicBezTo>
                      <a:pt x="43175" y="85583"/>
                      <a:pt x="44886" y="75386"/>
                      <a:pt x="48670" y="68987"/>
                    </a:cubicBezTo>
                    <a:cubicBezTo>
                      <a:pt x="51572" y="62171"/>
                      <a:pt x="57014" y="56656"/>
                      <a:pt x="63753" y="51974"/>
                    </a:cubicBezTo>
                    <a:cubicBezTo>
                      <a:pt x="71320" y="46876"/>
                      <a:pt x="79250" y="44274"/>
                      <a:pt x="87647" y="44274"/>
                    </a:cubicBezTo>
                    <a:lnTo>
                      <a:pt x="101071" y="45159"/>
                    </a:lnTo>
                    <a:lnTo>
                      <a:pt x="100656" y="0"/>
                    </a:lnTo>
                    <a:lnTo>
                      <a:pt x="89305" y="832"/>
                    </a:lnTo>
                    <a:lnTo>
                      <a:pt x="72460" y="5515"/>
                    </a:lnTo>
                    <a:lnTo>
                      <a:pt x="72460" y="5515"/>
                    </a:lnTo>
                    <a:close/>
                  </a:path>
                </a:pathLst>
              </a:custGeom>
              <a:solidFill>
                <a:srgbClr val="DB4937"/>
              </a:solidFill>
              <a:ln w="0" cap="flat">
                <a:noFill/>
                <a:prstDash val="solid"/>
                <a:miter/>
              </a:ln>
            </p:spPr>
            <p:txBody>
              <a:bodyPr rtlCol="0" anchor="ctr"/>
              <a:lstStyle/>
              <a:p>
                <a:pPr algn="r"/>
                <a:endParaRPr lang="pt-BR"/>
              </a:p>
            </p:txBody>
          </p:sp>
          <p:sp>
            <p:nvSpPr>
              <p:cNvPr id="79" name="Forma Livre 78">
                <a:extLst>
                  <a:ext uri="{FF2B5EF4-FFF2-40B4-BE49-F238E27FC236}">
                    <a16:creationId xmlns:a16="http://schemas.microsoft.com/office/drawing/2014/main" id="{A2D8FE01-AE5A-F260-066A-7DF5E31CDA51}"/>
                  </a:ext>
                </a:extLst>
              </p:cNvPr>
              <p:cNvSpPr/>
              <p:nvPr/>
            </p:nvSpPr>
            <p:spPr>
              <a:xfrm>
                <a:off x="2695145" y="5876178"/>
                <a:ext cx="132169" cy="132666"/>
              </a:xfrm>
              <a:custGeom>
                <a:avLst/>
                <a:gdLst>
                  <a:gd name="connsiteX0" fmla="*/ 27522 w 132169"/>
                  <a:gd name="connsiteY0" fmla="*/ 132667 h 132666"/>
                  <a:gd name="connsiteX1" fmla="*/ 132170 w 132169"/>
                  <a:gd name="connsiteY1" fmla="*/ 27626 h 132666"/>
                  <a:gd name="connsiteX2" fmla="*/ 104647 w 132169"/>
                  <a:gd name="connsiteY2" fmla="*/ 0 h 132666"/>
                  <a:gd name="connsiteX3" fmla="*/ 0 w 132169"/>
                  <a:gd name="connsiteY3" fmla="*/ 105041 h 132666"/>
                  <a:gd name="connsiteX4" fmla="*/ 27522 w 132169"/>
                  <a:gd name="connsiteY4" fmla="*/ 132667 h 132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9" h="132666">
                    <a:moveTo>
                      <a:pt x="27522" y="132667"/>
                    </a:moveTo>
                    <a:lnTo>
                      <a:pt x="132170" y="27626"/>
                    </a:lnTo>
                    <a:lnTo>
                      <a:pt x="104647" y="0"/>
                    </a:lnTo>
                    <a:lnTo>
                      <a:pt x="0" y="105041"/>
                    </a:lnTo>
                    <a:lnTo>
                      <a:pt x="27522" y="132667"/>
                    </a:lnTo>
                    <a:close/>
                  </a:path>
                </a:pathLst>
              </a:custGeom>
              <a:solidFill>
                <a:srgbClr val="DB4937"/>
              </a:solidFill>
              <a:ln w="0" cap="flat">
                <a:noFill/>
                <a:prstDash val="solid"/>
                <a:miter/>
              </a:ln>
            </p:spPr>
            <p:txBody>
              <a:bodyPr rtlCol="0" anchor="ctr"/>
              <a:lstStyle/>
              <a:p>
                <a:pPr algn="r"/>
                <a:endParaRPr lang="pt-BR"/>
              </a:p>
            </p:txBody>
          </p:sp>
          <p:sp>
            <p:nvSpPr>
              <p:cNvPr id="80" name="Forma Livre 79">
                <a:extLst>
                  <a:ext uri="{FF2B5EF4-FFF2-40B4-BE49-F238E27FC236}">
                    <a16:creationId xmlns:a16="http://schemas.microsoft.com/office/drawing/2014/main" id="{501C70CF-1D12-186E-0F8A-7DECDE46F529}"/>
                  </a:ext>
                </a:extLst>
              </p:cNvPr>
              <p:cNvSpPr/>
              <p:nvPr/>
            </p:nvSpPr>
            <p:spPr>
              <a:xfrm>
                <a:off x="2609624" y="5852767"/>
                <a:ext cx="38873" cy="114457"/>
              </a:xfrm>
              <a:custGeom>
                <a:avLst/>
                <a:gdLst>
                  <a:gd name="connsiteX0" fmla="*/ 0 w 38873"/>
                  <a:gd name="connsiteY0" fmla="*/ 0 h 114457"/>
                  <a:gd name="connsiteX1" fmla="*/ 38873 w 38873"/>
                  <a:gd name="connsiteY1" fmla="*/ 0 h 114457"/>
                  <a:gd name="connsiteX2" fmla="*/ 38873 w 38873"/>
                  <a:gd name="connsiteY2" fmla="*/ 114458 h 114457"/>
                  <a:gd name="connsiteX3" fmla="*/ 0 w 38873"/>
                  <a:gd name="connsiteY3" fmla="*/ 114458 h 114457"/>
                </a:gdLst>
                <a:ahLst/>
                <a:cxnLst>
                  <a:cxn ang="0">
                    <a:pos x="connsiteX0" y="connsiteY0"/>
                  </a:cxn>
                  <a:cxn ang="0">
                    <a:pos x="connsiteX1" y="connsiteY1"/>
                  </a:cxn>
                  <a:cxn ang="0">
                    <a:pos x="connsiteX2" y="connsiteY2"/>
                  </a:cxn>
                  <a:cxn ang="0">
                    <a:pos x="connsiteX3" y="connsiteY3"/>
                  </a:cxn>
                </a:cxnLst>
                <a:rect l="l" t="t" r="r" b="b"/>
                <a:pathLst>
                  <a:path w="38873" h="114457">
                    <a:moveTo>
                      <a:pt x="0" y="0"/>
                    </a:moveTo>
                    <a:lnTo>
                      <a:pt x="38873" y="0"/>
                    </a:lnTo>
                    <a:lnTo>
                      <a:pt x="38873" y="114458"/>
                    </a:lnTo>
                    <a:lnTo>
                      <a:pt x="0" y="114458"/>
                    </a:lnTo>
                    <a:close/>
                  </a:path>
                </a:pathLst>
              </a:custGeom>
              <a:solidFill>
                <a:srgbClr val="DB4937"/>
              </a:solidFill>
              <a:ln w="0" cap="flat">
                <a:noFill/>
                <a:prstDash val="solid"/>
                <a:miter/>
              </a:ln>
            </p:spPr>
            <p:txBody>
              <a:bodyPr rtlCol="0" anchor="ctr"/>
              <a:lstStyle/>
              <a:p>
                <a:pPr algn="r"/>
                <a:endParaRPr lang="pt-BR"/>
              </a:p>
            </p:txBody>
          </p:sp>
          <p:sp>
            <p:nvSpPr>
              <p:cNvPr id="81" name="Forma Livre 80">
                <a:extLst>
                  <a:ext uri="{FF2B5EF4-FFF2-40B4-BE49-F238E27FC236}">
                    <a16:creationId xmlns:a16="http://schemas.microsoft.com/office/drawing/2014/main" id="{E1669907-1E8E-156E-F759-6EE4FE523434}"/>
                  </a:ext>
                </a:extLst>
              </p:cNvPr>
              <p:cNvSpPr/>
              <p:nvPr/>
            </p:nvSpPr>
            <p:spPr>
              <a:xfrm>
                <a:off x="2741794" y="6053067"/>
                <a:ext cx="114028" cy="39019"/>
              </a:xfrm>
              <a:custGeom>
                <a:avLst/>
                <a:gdLst>
                  <a:gd name="connsiteX0" fmla="*/ 0 w 114028"/>
                  <a:gd name="connsiteY0" fmla="*/ 0 h 39019"/>
                  <a:gd name="connsiteX1" fmla="*/ 114029 w 114028"/>
                  <a:gd name="connsiteY1" fmla="*/ 0 h 39019"/>
                  <a:gd name="connsiteX2" fmla="*/ 114029 w 114028"/>
                  <a:gd name="connsiteY2" fmla="*/ 39020 h 39019"/>
                  <a:gd name="connsiteX3" fmla="*/ 0 w 114028"/>
                  <a:gd name="connsiteY3" fmla="*/ 39020 h 39019"/>
                </a:gdLst>
                <a:ahLst/>
                <a:cxnLst>
                  <a:cxn ang="0">
                    <a:pos x="connsiteX0" y="connsiteY0"/>
                  </a:cxn>
                  <a:cxn ang="0">
                    <a:pos x="connsiteX1" y="connsiteY1"/>
                  </a:cxn>
                  <a:cxn ang="0">
                    <a:pos x="connsiteX2" y="connsiteY2"/>
                  </a:cxn>
                  <a:cxn ang="0">
                    <a:pos x="connsiteX3" y="connsiteY3"/>
                  </a:cxn>
                </a:cxnLst>
                <a:rect l="l" t="t" r="r" b="b"/>
                <a:pathLst>
                  <a:path w="114028" h="39019">
                    <a:moveTo>
                      <a:pt x="0" y="0"/>
                    </a:moveTo>
                    <a:lnTo>
                      <a:pt x="114029" y="0"/>
                    </a:lnTo>
                    <a:lnTo>
                      <a:pt x="114029" y="39020"/>
                    </a:lnTo>
                    <a:lnTo>
                      <a:pt x="0" y="39020"/>
                    </a:lnTo>
                    <a:close/>
                  </a:path>
                </a:pathLst>
              </a:custGeom>
              <a:solidFill>
                <a:srgbClr val="DB4937"/>
              </a:solidFill>
              <a:ln w="0" cap="flat">
                <a:noFill/>
                <a:prstDash val="solid"/>
                <a:miter/>
              </a:ln>
            </p:spPr>
            <p:txBody>
              <a:bodyPr rtlCol="0" anchor="ctr"/>
              <a:lstStyle/>
              <a:p>
                <a:pPr algn="r"/>
                <a:endParaRPr lang="pt-BR"/>
              </a:p>
            </p:txBody>
          </p:sp>
        </p:grpSp>
      </p:grpSp>
      <p:sp>
        <p:nvSpPr>
          <p:cNvPr id="2" name="CaixaDeTexto 1">
            <a:extLst>
              <a:ext uri="{FF2B5EF4-FFF2-40B4-BE49-F238E27FC236}">
                <a16:creationId xmlns:a16="http://schemas.microsoft.com/office/drawing/2014/main" id="{A04C698C-8F25-212E-3EA9-940DD80E1976}"/>
              </a:ext>
            </a:extLst>
          </p:cNvPr>
          <p:cNvSpPr txBox="1"/>
          <p:nvPr/>
        </p:nvSpPr>
        <p:spPr>
          <a:xfrm>
            <a:off x="3068398" y="798607"/>
            <a:ext cx="6055204" cy="800219"/>
          </a:xfrm>
          <a:prstGeom prst="rect">
            <a:avLst/>
          </a:prstGeom>
          <a:noFill/>
        </p:spPr>
        <p:txBody>
          <a:bodyPr wrap="square" rtlCol="0">
            <a:spAutoFit/>
          </a:bodyPr>
          <a:lstStyle/>
          <a:p>
            <a:pPr algn="ctr"/>
            <a:r>
              <a:rPr lang="pt-BR" sz="2800" b="1" dirty="0" err="1">
                <a:solidFill>
                  <a:srgbClr val="CA5441"/>
                </a:solidFill>
                <a:latin typeface="AMX Medium" pitchFamily="2" charset="77"/>
              </a:rPr>
              <a:t>SVAs</a:t>
            </a:r>
            <a:r>
              <a:rPr lang="pt-BR" sz="2800" b="1" dirty="0">
                <a:solidFill>
                  <a:srgbClr val="CA5441"/>
                </a:solidFill>
                <a:latin typeface="AMX Medium" pitchFamily="2" charset="77"/>
              </a:rPr>
              <a:t> </a:t>
            </a:r>
          </a:p>
          <a:p>
            <a:pPr algn="ctr"/>
            <a:r>
              <a:rPr lang="pt-BR" i="1" dirty="0">
                <a:solidFill>
                  <a:srgbClr val="221C35"/>
                </a:solidFill>
                <a:latin typeface="AMX Medium" pitchFamily="2" charset="77"/>
              </a:rPr>
              <a:t>Serviços Fixos</a:t>
            </a:r>
          </a:p>
        </p:txBody>
      </p:sp>
      <p:grpSp>
        <p:nvGrpSpPr>
          <p:cNvPr id="3" name="Gráfico 2">
            <a:extLst>
              <a:ext uri="{FF2B5EF4-FFF2-40B4-BE49-F238E27FC236}">
                <a16:creationId xmlns:a16="http://schemas.microsoft.com/office/drawing/2014/main" id="{3BA7C295-1468-3C0B-611B-EF078A5C5C64}"/>
              </a:ext>
            </a:extLst>
          </p:cNvPr>
          <p:cNvGrpSpPr/>
          <p:nvPr/>
        </p:nvGrpSpPr>
        <p:grpSpPr>
          <a:xfrm>
            <a:off x="5226641" y="3292548"/>
            <a:ext cx="1206607" cy="316165"/>
            <a:chOff x="6704192" y="5612912"/>
            <a:chExt cx="2488176" cy="651970"/>
          </a:xfrm>
        </p:grpSpPr>
        <p:sp>
          <p:nvSpPr>
            <p:cNvPr id="4" name="Forma Livre 2">
              <a:extLst>
                <a:ext uri="{FF2B5EF4-FFF2-40B4-BE49-F238E27FC236}">
                  <a16:creationId xmlns:a16="http://schemas.microsoft.com/office/drawing/2014/main" id="{144E3428-4DD4-7BB1-3037-ED15680FBA52}"/>
                </a:ext>
              </a:extLst>
            </p:cNvPr>
            <p:cNvSpPr/>
            <p:nvPr/>
          </p:nvSpPr>
          <p:spPr>
            <a:xfrm>
              <a:off x="6704192" y="5812707"/>
              <a:ext cx="425681" cy="438518"/>
            </a:xfrm>
            <a:custGeom>
              <a:avLst/>
              <a:gdLst>
                <a:gd name="connsiteX0" fmla="*/ 217239 w 425681"/>
                <a:gd name="connsiteY0" fmla="*/ 32 h 438519"/>
                <a:gd name="connsiteX1" fmla="*/ 63975 w 425681"/>
                <a:gd name="connsiteY1" fmla="*/ 64187 h 438519"/>
                <a:gd name="connsiteX2" fmla="*/ 0 w 425681"/>
                <a:gd name="connsiteY2" fmla="*/ 219246 h 438519"/>
                <a:gd name="connsiteX3" fmla="*/ 63975 w 425681"/>
                <a:gd name="connsiteY3" fmla="*/ 375144 h 438519"/>
                <a:gd name="connsiteX4" fmla="*/ 217239 w 425681"/>
                <a:gd name="connsiteY4" fmla="*/ 438520 h 438519"/>
                <a:gd name="connsiteX5" fmla="*/ 349438 w 425681"/>
                <a:gd name="connsiteY5" fmla="*/ 393815 h 438519"/>
                <a:gd name="connsiteX6" fmla="*/ 425621 w 425681"/>
                <a:gd name="connsiteY6" fmla="*/ 277715 h 438519"/>
                <a:gd name="connsiteX7" fmla="*/ 337289 w 425681"/>
                <a:gd name="connsiteY7" fmla="*/ 277715 h 438519"/>
                <a:gd name="connsiteX8" fmla="*/ 289473 w 425681"/>
                <a:gd name="connsiteY8" fmla="*/ 333731 h 438519"/>
                <a:gd name="connsiteX9" fmla="*/ 217299 w 425681"/>
                <a:gd name="connsiteY9" fmla="*/ 354856 h 438519"/>
                <a:gd name="connsiteX10" fmla="*/ 122444 w 425681"/>
                <a:gd name="connsiteY10" fmla="*/ 314999 h 438519"/>
                <a:gd name="connsiteX11" fmla="*/ 83544 w 425681"/>
                <a:gd name="connsiteY11" fmla="*/ 219246 h 438519"/>
                <a:gd name="connsiteX12" fmla="*/ 122444 w 425681"/>
                <a:gd name="connsiteY12" fmla="*/ 123434 h 438519"/>
                <a:gd name="connsiteX13" fmla="*/ 217299 w 425681"/>
                <a:gd name="connsiteY13" fmla="*/ 83636 h 438519"/>
                <a:gd name="connsiteX14" fmla="*/ 289473 w 425681"/>
                <a:gd name="connsiteY14" fmla="*/ 105540 h 438519"/>
                <a:gd name="connsiteX15" fmla="*/ 337289 w 425681"/>
                <a:gd name="connsiteY15" fmla="*/ 161555 h 438519"/>
                <a:gd name="connsiteX16" fmla="*/ 425681 w 425681"/>
                <a:gd name="connsiteY16" fmla="*/ 161555 h 438519"/>
                <a:gd name="connsiteX17" fmla="*/ 349498 w 425681"/>
                <a:gd name="connsiteY17" fmla="*/ 45455 h 438519"/>
                <a:gd name="connsiteX18" fmla="*/ 217239 w 425681"/>
                <a:gd name="connsiteY18" fmla="*/ 32 h 4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681" h="438519">
                  <a:moveTo>
                    <a:pt x="217239" y="32"/>
                  </a:moveTo>
                  <a:cubicBezTo>
                    <a:pt x="156436" y="-805"/>
                    <a:pt x="106106" y="20320"/>
                    <a:pt x="63975" y="64187"/>
                  </a:cubicBezTo>
                  <a:cubicBezTo>
                    <a:pt x="21006" y="107216"/>
                    <a:pt x="0" y="158324"/>
                    <a:pt x="0" y="219246"/>
                  </a:cubicBezTo>
                  <a:cubicBezTo>
                    <a:pt x="0" y="279271"/>
                    <a:pt x="21006" y="332175"/>
                    <a:pt x="63975" y="375144"/>
                  </a:cubicBezTo>
                  <a:cubicBezTo>
                    <a:pt x="106106" y="417335"/>
                    <a:pt x="156436" y="438520"/>
                    <a:pt x="217239" y="438520"/>
                  </a:cubicBezTo>
                  <a:cubicBezTo>
                    <a:pt x="265894" y="438520"/>
                    <a:pt x="310538" y="423858"/>
                    <a:pt x="349438" y="393815"/>
                  </a:cubicBezTo>
                  <a:cubicBezTo>
                    <a:pt x="387560" y="362995"/>
                    <a:pt x="412695" y="324814"/>
                    <a:pt x="425621" y="277715"/>
                  </a:cubicBezTo>
                  <a:lnTo>
                    <a:pt x="337289" y="277715"/>
                  </a:lnTo>
                  <a:cubicBezTo>
                    <a:pt x="325919" y="300456"/>
                    <a:pt x="309760" y="319068"/>
                    <a:pt x="289473" y="333731"/>
                  </a:cubicBezTo>
                  <a:cubicBezTo>
                    <a:pt x="266791" y="347555"/>
                    <a:pt x="243272" y="354856"/>
                    <a:pt x="217299" y="354856"/>
                  </a:cubicBezTo>
                  <a:cubicBezTo>
                    <a:pt x="180015" y="354856"/>
                    <a:pt x="148417" y="341032"/>
                    <a:pt x="122444" y="314999"/>
                  </a:cubicBezTo>
                  <a:cubicBezTo>
                    <a:pt x="95753" y="288248"/>
                    <a:pt x="82766" y="256650"/>
                    <a:pt x="83544" y="219246"/>
                  </a:cubicBezTo>
                  <a:cubicBezTo>
                    <a:pt x="82766" y="181903"/>
                    <a:pt x="95753" y="150185"/>
                    <a:pt x="122444" y="123434"/>
                  </a:cubicBezTo>
                  <a:cubicBezTo>
                    <a:pt x="148417" y="97461"/>
                    <a:pt x="180015" y="83636"/>
                    <a:pt x="217299" y="83636"/>
                  </a:cubicBezTo>
                  <a:cubicBezTo>
                    <a:pt x="243272" y="83636"/>
                    <a:pt x="266791" y="90938"/>
                    <a:pt x="289473" y="105540"/>
                  </a:cubicBezTo>
                  <a:cubicBezTo>
                    <a:pt x="309760" y="119364"/>
                    <a:pt x="325979" y="138814"/>
                    <a:pt x="337289" y="161555"/>
                  </a:cubicBezTo>
                  <a:lnTo>
                    <a:pt x="425681" y="161555"/>
                  </a:lnTo>
                  <a:cubicBezTo>
                    <a:pt x="412755" y="114457"/>
                    <a:pt x="387560" y="75438"/>
                    <a:pt x="349498" y="45455"/>
                  </a:cubicBezTo>
                  <a:cubicBezTo>
                    <a:pt x="310538" y="14635"/>
                    <a:pt x="265954" y="-805"/>
                    <a:pt x="217239" y="32"/>
                  </a:cubicBezTo>
                </a:path>
              </a:pathLst>
            </a:custGeom>
            <a:solidFill>
              <a:srgbClr val="DB4937"/>
            </a:solidFill>
            <a:ln w="5965" cap="flat">
              <a:noFill/>
              <a:prstDash val="solid"/>
              <a:miter/>
            </a:ln>
          </p:spPr>
          <p:txBody>
            <a:bodyPr rtlCol="0" anchor="ctr"/>
            <a:lstStyle/>
            <a:p>
              <a:pPr algn="r"/>
              <a:endParaRPr lang="pt-BR"/>
            </a:p>
          </p:txBody>
        </p:sp>
        <p:sp>
          <p:nvSpPr>
            <p:cNvPr id="5" name="Forma Livre 3">
              <a:extLst>
                <a:ext uri="{FF2B5EF4-FFF2-40B4-BE49-F238E27FC236}">
                  <a16:creationId xmlns:a16="http://schemas.microsoft.com/office/drawing/2014/main" id="{375E0812-E0C1-6FEF-C151-6DD94008E609}"/>
                </a:ext>
              </a:extLst>
            </p:cNvPr>
            <p:cNvSpPr/>
            <p:nvPr/>
          </p:nvSpPr>
          <p:spPr>
            <a:xfrm>
              <a:off x="7306671" y="5898732"/>
              <a:ext cx="290354" cy="354049"/>
            </a:xfrm>
            <a:custGeom>
              <a:avLst/>
              <a:gdLst>
                <a:gd name="connsiteX0" fmla="*/ 185684 w 290354"/>
                <a:gd name="connsiteY0" fmla="*/ 190852 h 354050"/>
                <a:gd name="connsiteX1" fmla="*/ 201842 w 290354"/>
                <a:gd name="connsiteY1" fmla="*/ 181994 h 354050"/>
                <a:gd name="connsiteX2" fmla="*/ 201842 w 290354"/>
                <a:gd name="connsiteY2" fmla="*/ 216046 h 354050"/>
                <a:gd name="connsiteX3" fmla="*/ 178383 w 290354"/>
                <a:gd name="connsiteY3" fmla="*/ 276909 h 354050"/>
                <a:gd name="connsiteX4" fmla="*/ 125659 w 290354"/>
                <a:gd name="connsiteY4" fmla="*/ 293965 h 354050"/>
                <a:gd name="connsiteX5" fmla="*/ 95677 w 290354"/>
                <a:gd name="connsiteY5" fmla="*/ 284270 h 354050"/>
                <a:gd name="connsiteX6" fmla="*/ 83528 w 290354"/>
                <a:gd name="connsiteY6" fmla="*/ 250936 h 354050"/>
                <a:gd name="connsiteX7" fmla="*/ 103816 w 290354"/>
                <a:gd name="connsiteY7" fmla="*/ 212695 h 354050"/>
                <a:gd name="connsiteX8" fmla="*/ 143553 w 290354"/>
                <a:gd name="connsiteY8" fmla="*/ 201324 h 354050"/>
                <a:gd name="connsiteX9" fmla="*/ 185684 w 290354"/>
                <a:gd name="connsiteY9" fmla="*/ 190852 h 354050"/>
                <a:gd name="connsiteX10" fmla="*/ 150016 w 290354"/>
                <a:gd name="connsiteY10" fmla="*/ 64 h 354050"/>
                <a:gd name="connsiteX11" fmla="*/ 30744 w 290354"/>
                <a:gd name="connsiteY11" fmla="*/ 44709 h 354050"/>
                <a:gd name="connsiteX12" fmla="*/ 6447 w 290354"/>
                <a:gd name="connsiteY12" fmla="*/ 118618 h 354050"/>
                <a:gd name="connsiteX13" fmla="*/ 90829 w 290354"/>
                <a:gd name="connsiteY13" fmla="*/ 118618 h 354050"/>
                <a:gd name="connsiteX14" fmla="*/ 102978 w 290354"/>
                <a:gd name="connsiteY14" fmla="*/ 87738 h 354050"/>
                <a:gd name="connsiteX15" fmla="*/ 147622 w 290354"/>
                <a:gd name="connsiteY15" fmla="*/ 71460 h 354050"/>
                <a:gd name="connsiteX16" fmla="*/ 188916 w 290354"/>
                <a:gd name="connsiteY16" fmla="*/ 79539 h 354050"/>
                <a:gd name="connsiteX17" fmla="*/ 203518 w 290354"/>
                <a:gd name="connsiteY17" fmla="*/ 107966 h 354050"/>
                <a:gd name="connsiteX18" fmla="*/ 184068 w 290354"/>
                <a:gd name="connsiteY18" fmla="*/ 133938 h 354050"/>
                <a:gd name="connsiteX19" fmla="*/ 119136 w 290354"/>
                <a:gd name="connsiteY19" fmla="*/ 144411 h 354050"/>
                <a:gd name="connsiteX20" fmla="*/ 46184 w 290354"/>
                <a:gd name="connsiteY20" fmla="*/ 166435 h 354050"/>
                <a:gd name="connsiteX21" fmla="*/ 43 w 290354"/>
                <a:gd name="connsiteY21" fmla="*/ 258238 h 354050"/>
                <a:gd name="connsiteX22" fmla="*/ 28350 w 290354"/>
                <a:gd name="connsiteY22" fmla="*/ 330471 h 354050"/>
                <a:gd name="connsiteX23" fmla="*/ 97352 w 290354"/>
                <a:gd name="connsiteY23" fmla="*/ 354050 h 354050"/>
                <a:gd name="connsiteX24" fmla="*/ 205972 w 290354"/>
                <a:gd name="connsiteY24" fmla="*/ 319100 h 354050"/>
                <a:gd name="connsiteX25" fmla="*/ 205972 w 290354"/>
                <a:gd name="connsiteY25" fmla="*/ 354050 h 354050"/>
                <a:gd name="connsiteX26" fmla="*/ 290354 w 290354"/>
                <a:gd name="connsiteY26" fmla="*/ 354050 h 354050"/>
                <a:gd name="connsiteX27" fmla="*/ 290354 w 290354"/>
                <a:gd name="connsiteY27" fmla="*/ 105632 h 354050"/>
                <a:gd name="connsiteX28" fmla="*/ 248103 w 290354"/>
                <a:gd name="connsiteY28" fmla="*/ 22027 h 354050"/>
                <a:gd name="connsiteX29" fmla="*/ 150016 w 290354"/>
                <a:gd name="connsiteY29" fmla="*/ 64 h 3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0354" h="354050">
                  <a:moveTo>
                    <a:pt x="185684" y="190852"/>
                  </a:moveTo>
                  <a:lnTo>
                    <a:pt x="201842" y="181994"/>
                  </a:lnTo>
                  <a:lnTo>
                    <a:pt x="201842" y="216046"/>
                  </a:lnTo>
                  <a:cubicBezTo>
                    <a:pt x="201842" y="245191"/>
                    <a:pt x="193763" y="265539"/>
                    <a:pt x="178383" y="276909"/>
                  </a:cubicBezTo>
                  <a:cubicBezTo>
                    <a:pt x="162165" y="288280"/>
                    <a:pt x="145109" y="293965"/>
                    <a:pt x="125659" y="293965"/>
                  </a:cubicBezTo>
                  <a:cubicBezTo>
                    <a:pt x="113510" y="293965"/>
                    <a:pt x="103816" y="290674"/>
                    <a:pt x="95677" y="284270"/>
                  </a:cubicBezTo>
                  <a:cubicBezTo>
                    <a:pt x="87597" y="276909"/>
                    <a:pt x="83528" y="266376"/>
                    <a:pt x="83528" y="250936"/>
                  </a:cubicBezTo>
                  <a:cubicBezTo>
                    <a:pt x="83528" y="233880"/>
                    <a:pt x="90051" y="221672"/>
                    <a:pt x="103816" y="212695"/>
                  </a:cubicBezTo>
                  <a:cubicBezTo>
                    <a:pt x="111954" y="207848"/>
                    <a:pt x="125659" y="203778"/>
                    <a:pt x="143553" y="201324"/>
                  </a:cubicBezTo>
                  <a:lnTo>
                    <a:pt x="185684" y="190852"/>
                  </a:lnTo>
                  <a:close/>
                  <a:moveTo>
                    <a:pt x="150016" y="64"/>
                  </a:moveTo>
                  <a:cubicBezTo>
                    <a:pt x="93223" y="-774"/>
                    <a:pt x="53485" y="14667"/>
                    <a:pt x="30744" y="44709"/>
                  </a:cubicBezTo>
                  <a:cubicBezTo>
                    <a:pt x="16202" y="63381"/>
                    <a:pt x="8901" y="87798"/>
                    <a:pt x="6447" y="118618"/>
                  </a:cubicBezTo>
                  <a:lnTo>
                    <a:pt x="90829" y="118618"/>
                  </a:lnTo>
                  <a:cubicBezTo>
                    <a:pt x="92385" y="104016"/>
                    <a:pt x="97292" y="94261"/>
                    <a:pt x="102978" y="87738"/>
                  </a:cubicBezTo>
                  <a:cubicBezTo>
                    <a:pt x="111895" y="76307"/>
                    <a:pt x="126437" y="70562"/>
                    <a:pt x="147622" y="71460"/>
                  </a:cubicBezTo>
                  <a:cubicBezTo>
                    <a:pt x="165456" y="70562"/>
                    <a:pt x="179221" y="73854"/>
                    <a:pt x="188916" y="79539"/>
                  </a:cubicBezTo>
                  <a:cubicBezTo>
                    <a:pt x="198611" y="84446"/>
                    <a:pt x="202680" y="94201"/>
                    <a:pt x="203518" y="107966"/>
                  </a:cubicBezTo>
                  <a:cubicBezTo>
                    <a:pt x="203518" y="119276"/>
                    <a:pt x="196995" y="128313"/>
                    <a:pt x="184068" y="133938"/>
                  </a:cubicBezTo>
                  <a:lnTo>
                    <a:pt x="119136" y="144411"/>
                  </a:lnTo>
                  <a:cubicBezTo>
                    <a:pt x="89153" y="148541"/>
                    <a:pt x="64856" y="155782"/>
                    <a:pt x="46184" y="166435"/>
                  </a:cubicBezTo>
                  <a:cubicBezTo>
                    <a:pt x="14586" y="185106"/>
                    <a:pt x="-794" y="215089"/>
                    <a:pt x="43" y="258238"/>
                  </a:cubicBezTo>
                  <a:cubicBezTo>
                    <a:pt x="-735" y="288160"/>
                    <a:pt x="8960" y="312637"/>
                    <a:pt x="28350" y="330471"/>
                  </a:cubicBezTo>
                  <a:cubicBezTo>
                    <a:pt x="45346" y="345133"/>
                    <a:pt x="68926" y="353212"/>
                    <a:pt x="97352" y="354050"/>
                  </a:cubicBezTo>
                  <a:cubicBezTo>
                    <a:pt x="143553" y="353212"/>
                    <a:pt x="179999" y="341842"/>
                    <a:pt x="205972" y="319100"/>
                  </a:cubicBezTo>
                  <a:lnTo>
                    <a:pt x="205972" y="354050"/>
                  </a:lnTo>
                  <a:lnTo>
                    <a:pt x="290354" y="354050"/>
                  </a:lnTo>
                  <a:lnTo>
                    <a:pt x="290354" y="105632"/>
                  </a:lnTo>
                  <a:cubicBezTo>
                    <a:pt x="290354" y="64997"/>
                    <a:pt x="275632" y="36630"/>
                    <a:pt x="248103" y="22027"/>
                  </a:cubicBezTo>
                  <a:cubicBezTo>
                    <a:pt x="218898" y="6587"/>
                    <a:pt x="186522" y="-774"/>
                    <a:pt x="150016" y="64"/>
                  </a:cubicBezTo>
                </a:path>
              </a:pathLst>
            </a:custGeom>
            <a:solidFill>
              <a:srgbClr val="DB4937"/>
            </a:solidFill>
            <a:ln w="5965" cap="flat">
              <a:noFill/>
              <a:prstDash val="solid"/>
              <a:miter/>
            </a:ln>
          </p:spPr>
          <p:txBody>
            <a:bodyPr rtlCol="0" anchor="ctr"/>
            <a:lstStyle/>
            <a:p>
              <a:pPr algn="r"/>
              <a:endParaRPr lang="pt-BR"/>
            </a:p>
          </p:txBody>
        </p:sp>
        <p:sp>
          <p:nvSpPr>
            <p:cNvPr id="6" name="Forma Livre 4">
              <a:extLst>
                <a:ext uri="{FF2B5EF4-FFF2-40B4-BE49-F238E27FC236}">
                  <a16:creationId xmlns:a16="http://schemas.microsoft.com/office/drawing/2014/main" id="{9B8E9873-BAC0-0995-CB95-E799DE3ADC6F}"/>
                </a:ext>
              </a:extLst>
            </p:cNvPr>
            <p:cNvSpPr/>
            <p:nvPr/>
          </p:nvSpPr>
          <p:spPr>
            <a:xfrm>
              <a:off x="7172839" y="5812738"/>
              <a:ext cx="84322" cy="440161"/>
            </a:xfrm>
            <a:custGeom>
              <a:avLst/>
              <a:gdLst>
                <a:gd name="connsiteX0" fmla="*/ 0 w 84322"/>
                <a:gd name="connsiteY0" fmla="*/ 0 h 440163"/>
                <a:gd name="connsiteX1" fmla="*/ 84322 w 84322"/>
                <a:gd name="connsiteY1" fmla="*/ 0 h 440163"/>
                <a:gd name="connsiteX2" fmla="*/ 84322 w 84322"/>
                <a:gd name="connsiteY2" fmla="*/ 440163 h 440163"/>
                <a:gd name="connsiteX3" fmla="*/ 0 w 84322"/>
                <a:gd name="connsiteY3" fmla="*/ 440163 h 440163"/>
              </a:gdLst>
              <a:ahLst/>
              <a:cxnLst>
                <a:cxn ang="0">
                  <a:pos x="connsiteX0" y="connsiteY0"/>
                </a:cxn>
                <a:cxn ang="0">
                  <a:pos x="connsiteX1" y="connsiteY1"/>
                </a:cxn>
                <a:cxn ang="0">
                  <a:pos x="connsiteX2" y="connsiteY2"/>
                </a:cxn>
                <a:cxn ang="0">
                  <a:pos x="connsiteX3" y="connsiteY3"/>
                </a:cxn>
              </a:cxnLst>
              <a:rect l="l" t="t" r="r" b="b"/>
              <a:pathLst>
                <a:path w="84322" h="440163">
                  <a:moveTo>
                    <a:pt x="0" y="0"/>
                  </a:moveTo>
                  <a:lnTo>
                    <a:pt x="84322" y="0"/>
                  </a:lnTo>
                  <a:lnTo>
                    <a:pt x="84322" y="440163"/>
                  </a:lnTo>
                  <a:lnTo>
                    <a:pt x="0" y="440163"/>
                  </a:lnTo>
                  <a:close/>
                </a:path>
              </a:pathLst>
            </a:custGeom>
            <a:solidFill>
              <a:srgbClr val="DB4937"/>
            </a:solidFill>
            <a:ln w="5965" cap="flat">
              <a:noFill/>
              <a:prstDash val="solid"/>
              <a:miter/>
            </a:ln>
          </p:spPr>
          <p:txBody>
            <a:bodyPr rtlCol="0" anchor="ctr"/>
            <a:lstStyle/>
            <a:p>
              <a:pPr algn="r"/>
              <a:endParaRPr lang="pt-BR"/>
            </a:p>
          </p:txBody>
        </p:sp>
        <p:sp>
          <p:nvSpPr>
            <p:cNvPr id="7" name="Forma Livre 5">
              <a:extLst>
                <a:ext uri="{FF2B5EF4-FFF2-40B4-BE49-F238E27FC236}">
                  <a16:creationId xmlns:a16="http://schemas.microsoft.com/office/drawing/2014/main" id="{066E84EE-ED61-E82B-26AD-7C628A92A75E}"/>
                </a:ext>
              </a:extLst>
            </p:cNvPr>
            <p:cNvSpPr/>
            <p:nvPr/>
          </p:nvSpPr>
          <p:spPr>
            <a:xfrm>
              <a:off x="7653756" y="5900353"/>
              <a:ext cx="195454" cy="352548"/>
            </a:xfrm>
            <a:custGeom>
              <a:avLst/>
              <a:gdLst>
                <a:gd name="connsiteX0" fmla="*/ 140218 w 195455"/>
                <a:gd name="connsiteY0" fmla="*/ 10593 h 352549"/>
                <a:gd name="connsiteX1" fmla="*/ 80253 w 195455"/>
                <a:gd name="connsiteY1" fmla="*/ 58469 h 352549"/>
                <a:gd name="connsiteX2" fmla="*/ 80253 w 195455"/>
                <a:gd name="connsiteY2" fmla="*/ 15440 h 352549"/>
                <a:gd name="connsiteX3" fmla="*/ 0 w 195455"/>
                <a:gd name="connsiteY3" fmla="*/ 14722 h 352549"/>
                <a:gd name="connsiteX4" fmla="*/ 0 w 195455"/>
                <a:gd name="connsiteY4" fmla="*/ 352550 h 352549"/>
                <a:gd name="connsiteX5" fmla="*/ 83544 w 195455"/>
                <a:gd name="connsiteY5" fmla="*/ 352550 h 352549"/>
                <a:gd name="connsiteX6" fmla="*/ 83544 w 195455"/>
                <a:gd name="connsiteY6" fmla="*/ 190967 h 352549"/>
                <a:gd name="connsiteX7" fmla="*/ 94137 w 195455"/>
                <a:gd name="connsiteY7" fmla="*/ 131660 h 352549"/>
                <a:gd name="connsiteX8" fmla="*/ 123342 w 195455"/>
                <a:gd name="connsiteY8" fmla="*/ 99164 h 352549"/>
                <a:gd name="connsiteX9" fmla="*/ 169542 w 195455"/>
                <a:gd name="connsiteY9" fmla="*/ 84502 h 352549"/>
                <a:gd name="connsiteX10" fmla="*/ 195456 w 195455"/>
                <a:gd name="connsiteY10" fmla="*/ 86177 h 352549"/>
                <a:gd name="connsiteX11" fmla="*/ 194677 w 195455"/>
                <a:gd name="connsiteY11" fmla="*/ 0 h 352549"/>
                <a:gd name="connsiteX12" fmla="*/ 172774 w 195455"/>
                <a:gd name="connsiteY12" fmla="*/ 1616 h 352549"/>
                <a:gd name="connsiteX13" fmla="*/ 140218 w 195455"/>
                <a:gd name="connsiteY13" fmla="*/ 10593 h 35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455" h="352549">
                  <a:moveTo>
                    <a:pt x="140218" y="10593"/>
                  </a:moveTo>
                  <a:cubicBezTo>
                    <a:pt x="117597" y="19569"/>
                    <a:pt x="97309" y="35010"/>
                    <a:pt x="80253" y="58469"/>
                  </a:cubicBezTo>
                  <a:lnTo>
                    <a:pt x="80253" y="15440"/>
                  </a:lnTo>
                  <a:lnTo>
                    <a:pt x="0" y="14722"/>
                  </a:lnTo>
                  <a:lnTo>
                    <a:pt x="0" y="352550"/>
                  </a:lnTo>
                  <a:lnTo>
                    <a:pt x="83544" y="352550"/>
                  </a:lnTo>
                  <a:lnTo>
                    <a:pt x="83544" y="190967"/>
                  </a:lnTo>
                  <a:cubicBezTo>
                    <a:pt x="83544" y="163318"/>
                    <a:pt x="86836" y="143868"/>
                    <a:pt x="94137" y="131660"/>
                  </a:cubicBezTo>
                  <a:cubicBezTo>
                    <a:pt x="99762" y="118674"/>
                    <a:pt x="110295" y="108141"/>
                    <a:pt x="123342" y="99164"/>
                  </a:cubicBezTo>
                  <a:cubicBezTo>
                    <a:pt x="137944" y="89409"/>
                    <a:pt x="153264" y="84502"/>
                    <a:pt x="169542" y="84502"/>
                  </a:cubicBezTo>
                  <a:lnTo>
                    <a:pt x="195456" y="86177"/>
                  </a:lnTo>
                  <a:lnTo>
                    <a:pt x="194677" y="0"/>
                  </a:lnTo>
                  <a:lnTo>
                    <a:pt x="172774" y="1616"/>
                  </a:lnTo>
                  <a:lnTo>
                    <a:pt x="140218" y="10593"/>
                  </a:lnTo>
                  <a:close/>
                </a:path>
              </a:pathLst>
            </a:custGeom>
            <a:solidFill>
              <a:srgbClr val="DB4937"/>
            </a:solidFill>
            <a:ln w="5965" cap="flat">
              <a:noFill/>
              <a:prstDash val="solid"/>
              <a:miter/>
            </a:ln>
          </p:spPr>
          <p:txBody>
            <a:bodyPr rtlCol="0" anchor="ctr"/>
            <a:lstStyle/>
            <a:p>
              <a:pPr algn="r"/>
              <a:endParaRPr lang="pt-BR"/>
            </a:p>
          </p:txBody>
        </p:sp>
        <p:grpSp>
          <p:nvGrpSpPr>
            <p:cNvPr id="9" name="Gráfico 2">
              <a:extLst>
                <a:ext uri="{FF2B5EF4-FFF2-40B4-BE49-F238E27FC236}">
                  <a16:creationId xmlns:a16="http://schemas.microsoft.com/office/drawing/2014/main" id="{9DF9B78C-4C1C-9067-0D74-5FA9B0B3EEAD}"/>
                </a:ext>
              </a:extLst>
            </p:cNvPr>
            <p:cNvGrpSpPr/>
            <p:nvPr/>
          </p:nvGrpSpPr>
          <p:grpSpPr>
            <a:xfrm>
              <a:off x="8561294" y="5946505"/>
              <a:ext cx="631074" cy="318377"/>
              <a:chOff x="8561309" y="5946523"/>
              <a:chExt cx="631075" cy="318377"/>
            </a:xfrm>
            <a:solidFill>
              <a:srgbClr val="000000"/>
            </a:solidFill>
          </p:grpSpPr>
          <p:sp>
            <p:nvSpPr>
              <p:cNvPr id="15" name="Forma Livre 13">
                <a:extLst>
                  <a:ext uri="{FF2B5EF4-FFF2-40B4-BE49-F238E27FC236}">
                    <a16:creationId xmlns:a16="http://schemas.microsoft.com/office/drawing/2014/main" id="{226389DF-6233-D3C4-F3A2-F22A9170F417}"/>
                  </a:ext>
                </a:extLst>
              </p:cNvPr>
              <p:cNvSpPr/>
              <p:nvPr/>
            </p:nvSpPr>
            <p:spPr>
              <a:xfrm>
                <a:off x="8561309" y="5946523"/>
                <a:ext cx="133814" cy="318377"/>
              </a:xfrm>
              <a:custGeom>
                <a:avLst/>
                <a:gdLst>
                  <a:gd name="connsiteX0" fmla="*/ 133755 w 133814"/>
                  <a:gd name="connsiteY0" fmla="*/ 318378 h 318377"/>
                  <a:gd name="connsiteX1" fmla="*/ 99403 w 133814"/>
                  <a:gd name="connsiteY1" fmla="*/ 318378 h 318377"/>
                  <a:gd name="connsiteX2" fmla="*/ 58888 w 133814"/>
                  <a:gd name="connsiteY2" fmla="*/ 308264 h 318377"/>
                  <a:gd name="connsiteX3" fmla="*/ 34531 w 133814"/>
                  <a:gd name="connsiteY3" fmla="*/ 281932 h 318377"/>
                  <a:gd name="connsiteX4" fmla="*/ 26631 w 133814"/>
                  <a:gd name="connsiteY4" fmla="*/ 246623 h 318377"/>
                  <a:gd name="connsiteX5" fmla="*/ 26631 w 133814"/>
                  <a:gd name="connsiteY5" fmla="*/ 122204 h 318377"/>
                  <a:gd name="connsiteX6" fmla="*/ 0 w 133814"/>
                  <a:gd name="connsiteY6" fmla="*/ 122204 h 318377"/>
                  <a:gd name="connsiteX7" fmla="*/ 0 w 133814"/>
                  <a:gd name="connsiteY7" fmla="*/ 74388 h 318377"/>
                  <a:gd name="connsiteX8" fmla="*/ 26631 w 133814"/>
                  <a:gd name="connsiteY8" fmla="*/ 74388 h 318377"/>
                  <a:gd name="connsiteX9" fmla="*/ 26631 w 133814"/>
                  <a:gd name="connsiteY9" fmla="*/ 0 h 318377"/>
                  <a:gd name="connsiteX10" fmla="*/ 89290 w 133814"/>
                  <a:gd name="connsiteY10" fmla="*/ 0 h 318377"/>
                  <a:gd name="connsiteX11" fmla="*/ 89290 w 133814"/>
                  <a:gd name="connsiteY11" fmla="*/ 74388 h 318377"/>
                  <a:gd name="connsiteX12" fmla="*/ 133815 w 133814"/>
                  <a:gd name="connsiteY12" fmla="*/ 74388 h 318377"/>
                  <a:gd name="connsiteX13" fmla="*/ 133815 w 133814"/>
                  <a:gd name="connsiteY13" fmla="*/ 122204 h 318377"/>
                  <a:gd name="connsiteX14" fmla="*/ 89290 w 133814"/>
                  <a:gd name="connsiteY14" fmla="*/ 122204 h 318377"/>
                  <a:gd name="connsiteX15" fmla="*/ 89290 w 133814"/>
                  <a:gd name="connsiteY15" fmla="*/ 242554 h 318377"/>
                  <a:gd name="connsiteX16" fmla="*/ 110954 w 133814"/>
                  <a:gd name="connsiteY16" fmla="*/ 265355 h 318377"/>
                  <a:gd name="connsiteX17" fmla="*/ 133815 w 133814"/>
                  <a:gd name="connsiteY17" fmla="*/ 265355 h 318377"/>
                  <a:gd name="connsiteX18" fmla="*/ 133815 w 133814"/>
                  <a:gd name="connsiteY18" fmla="*/ 318378 h 31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814" h="318377">
                    <a:moveTo>
                      <a:pt x="133755" y="318378"/>
                    </a:moveTo>
                    <a:lnTo>
                      <a:pt x="99403" y="318378"/>
                    </a:lnTo>
                    <a:cubicBezTo>
                      <a:pt x="83365" y="318378"/>
                      <a:pt x="69900" y="315026"/>
                      <a:pt x="58888" y="308264"/>
                    </a:cubicBezTo>
                    <a:cubicBezTo>
                      <a:pt x="47876" y="301501"/>
                      <a:pt x="39797" y="292764"/>
                      <a:pt x="34531" y="281932"/>
                    </a:cubicBezTo>
                    <a:cubicBezTo>
                      <a:pt x="29264" y="271100"/>
                      <a:pt x="26631" y="259370"/>
                      <a:pt x="26631" y="246623"/>
                    </a:cubicBezTo>
                    <a:lnTo>
                      <a:pt x="26631" y="122204"/>
                    </a:lnTo>
                    <a:lnTo>
                      <a:pt x="0" y="122204"/>
                    </a:lnTo>
                    <a:lnTo>
                      <a:pt x="0" y="74388"/>
                    </a:lnTo>
                    <a:lnTo>
                      <a:pt x="26631" y="74388"/>
                    </a:lnTo>
                    <a:lnTo>
                      <a:pt x="26631" y="0"/>
                    </a:lnTo>
                    <a:lnTo>
                      <a:pt x="89290" y="0"/>
                    </a:lnTo>
                    <a:lnTo>
                      <a:pt x="89290" y="74388"/>
                    </a:lnTo>
                    <a:lnTo>
                      <a:pt x="133815" y="74388"/>
                    </a:lnTo>
                    <a:lnTo>
                      <a:pt x="133815" y="122204"/>
                    </a:lnTo>
                    <a:lnTo>
                      <a:pt x="89290" y="122204"/>
                    </a:lnTo>
                    <a:lnTo>
                      <a:pt x="89290" y="242554"/>
                    </a:lnTo>
                    <a:cubicBezTo>
                      <a:pt x="89290" y="257754"/>
                      <a:pt x="96531" y="265355"/>
                      <a:pt x="110954" y="265355"/>
                    </a:cubicBezTo>
                    <a:lnTo>
                      <a:pt x="133815" y="265355"/>
                    </a:lnTo>
                    <a:lnTo>
                      <a:pt x="133815" y="318378"/>
                    </a:lnTo>
                    <a:close/>
                  </a:path>
                </a:pathLst>
              </a:custGeom>
              <a:solidFill>
                <a:srgbClr val="262626"/>
              </a:solidFill>
              <a:ln w="5965" cap="flat">
                <a:noFill/>
                <a:prstDash val="solid"/>
                <a:miter/>
              </a:ln>
            </p:spPr>
            <p:txBody>
              <a:bodyPr rtlCol="0" anchor="ctr"/>
              <a:lstStyle/>
              <a:p>
                <a:pPr algn="r"/>
                <a:endParaRPr lang="pt-BR"/>
              </a:p>
            </p:txBody>
          </p:sp>
          <p:sp>
            <p:nvSpPr>
              <p:cNvPr id="16" name="Forma Livre 14">
                <a:extLst>
                  <a:ext uri="{FF2B5EF4-FFF2-40B4-BE49-F238E27FC236}">
                    <a16:creationId xmlns:a16="http://schemas.microsoft.com/office/drawing/2014/main" id="{9E7D4C72-B93D-3471-A1E4-3449A6C605A8}"/>
                  </a:ext>
                </a:extLst>
              </p:cNvPr>
              <p:cNvSpPr/>
              <p:nvPr/>
            </p:nvSpPr>
            <p:spPr>
              <a:xfrm>
                <a:off x="8718706" y="6013662"/>
                <a:ext cx="233757" cy="251231"/>
              </a:xfrm>
              <a:custGeom>
                <a:avLst/>
                <a:gdLst>
                  <a:gd name="connsiteX0" fmla="*/ 233757 w 233756"/>
                  <a:gd name="connsiteY0" fmla="*/ 0 h 251231"/>
                  <a:gd name="connsiteX1" fmla="*/ 141714 w 233756"/>
                  <a:gd name="connsiteY1" fmla="*/ 251231 h 251231"/>
                  <a:gd name="connsiteX2" fmla="*/ 92521 w 233756"/>
                  <a:gd name="connsiteY2" fmla="*/ 251231 h 251231"/>
                  <a:gd name="connsiteX3" fmla="*/ 0 w 233756"/>
                  <a:gd name="connsiteY3" fmla="*/ 0 h 251231"/>
                  <a:gd name="connsiteX4" fmla="*/ 66189 w 233756"/>
                  <a:gd name="connsiteY4" fmla="*/ 0 h 251231"/>
                  <a:gd name="connsiteX5" fmla="*/ 117297 w 233756"/>
                  <a:gd name="connsiteY5" fmla="*/ 155179 h 251231"/>
                  <a:gd name="connsiteX6" fmla="*/ 167927 w 233756"/>
                  <a:gd name="connsiteY6" fmla="*/ 0 h 251231"/>
                  <a:gd name="connsiteX7" fmla="*/ 233757 w 233756"/>
                  <a:gd name="connsiteY7" fmla="*/ 0 h 25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756" h="251231">
                    <a:moveTo>
                      <a:pt x="233757" y="0"/>
                    </a:moveTo>
                    <a:lnTo>
                      <a:pt x="141714" y="251231"/>
                    </a:lnTo>
                    <a:lnTo>
                      <a:pt x="92521" y="251231"/>
                    </a:lnTo>
                    <a:lnTo>
                      <a:pt x="0" y="0"/>
                    </a:lnTo>
                    <a:lnTo>
                      <a:pt x="66189" y="0"/>
                    </a:lnTo>
                    <a:lnTo>
                      <a:pt x="117297" y="155179"/>
                    </a:lnTo>
                    <a:lnTo>
                      <a:pt x="167927" y="0"/>
                    </a:lnTo>
                    <a:lnTo>
                      <a:pt x="233757" y="0"/>
                    </a:lnTo>
                    <a:close/>
                  </a:path>
                </a:pathLst>
              </a:custGeom>
              <a:solidFill>
                <a:srgbClr val="262626"/>
              </a:solidFill>
              <a:ln w="5965" cap="flat">
                <a:noFill/>
                <a:prstDash val="solid"/>
                <a:miter/>
              </a:ln>
            </p:spPr>
            <p:txBody>
              <a:bodyPr rtlCol="0" anchor="ctr"/>
              <a:lstStyle/>
              <a:p>
                <a:pPr algn="r"/>
                <a:endParaRPr lang="pt-BR"/>
              </a:p>
            </p:txBody>
          </p:sp>
          <p:sp>
            <p:nvSpPr>
              <p:cNvPr id="17" name="Forma Livre 15">
                <a:extLst>
                  <a:ext uri="{FF2B5EF4-FFF2-40B4-BE49-F238E27FC236}">
                    <a16:creationId xmlns:a16="http://schemas.microsoft.com/office/drawing/2014/main" id="{862F38A8-DC69-187C-BB08-F856A5DD5A87}"/>
                  </a:ext>
                </a:extLst>
              </p:cNvPr>
              <p:cNvSpPr/>
              <p:nvPr/>
            </p:nvSpPr>
            <p:spPr>
              <a:xfrm>
                <a:off x="8978557" y="6024684"/>
                <a:ext cx="213827" cy="213168"/>
              </a:xfrm>
              <a:custGeom>
                <a:avLst/>
                <a:gdLst>
                  <a:gd name="connsiteX0" fmla="*/ 213828 w 213827"/>
                  <a:gd name="connsiteY0" fmla="*/ 136148 h 213169"/>
                  <a:gd name="connsiteX1" fmla="*/ 136567 w 213827"/>
                  <a:gd name="connsiteY1" fmla="*/ 136148 h 213169"/>
                  <a:gd name="connsiteX2" fmla="*/ 136567 w 213827"/>
                  <a:gd name="connsiteY2" fmla="*/ 213170 h 213169"/>
                  <a:gd name="connsiteX3" fmla="*/ 77679 w 213827"/>
                  <a:gd name="connsiteY3" fmla="*/ 213170 h 213169"/>
                  <a:gd name="connsiteX4" fmla="*/ 77679 w 213827"/>
                  <a:gd name="connsiteY4" fmla="*/ 136148 h 213169"/>
                  <a:gd name="connsiteX5" fmla="*/ 0 w 213827"/>
                  <a:gd name="connsiteY5" fmla="*/ 136148 h 213169"/>
                  <a:gd name="connsiteX6" fmla="*/ 0 w 213827"/>
                  <a:gd name="connsiteY6" fmla="*/ 77260 h 213169"/>
                  <a:gd name="connsiteX7" fmla="*/ 77679 w 213827"/>
                  <a:gd name="connsiteY7" fmla="*/ 77260 h 213169"/>
                  <a:gd name="connsiteX8" fmla="*/ 77679 w 213827"/>
                  <a:gd name="connsiteY8" fmla="*/ 0 h 213169"/>
                  <a:gd name="connsiteX9" fmla="*/ 136567 w 213827"/>
                  <a:gd name="connsiteY9" fmla="*/ 0 h 213169"/>
                  <a:gd name="connsiteX10" fmla="*/ 136567 w 213827"/>
                  <a:gd name="connsiteY10" fmla="*/ 77260 h 213169"/>
                  <a:gd name="connsiteX11" fmla="*/ 213828 w 213827"/>
                  <a:gd name="connsiteY11" fmla="*/ 77260 h 213169"/>
                  <a:gd name="connsiteX12" fmla="*/ 213828 w 213827"/>
                  <a:gd name="connsiteY12" fmla="*/ 136148 h 21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827" h="213169">
                    <a:moveTo>
                      <a:pt x="213828" y="136148"/>
                    </a:moveTo>
                    <a:lnTo>
                      <a:pt x="136567" y="136148"/>
                    </a:lnTo>
                    <a:lnTo>
                      <a:pt x="136567" y="213170"/>
                    </a:lnTo>
                    <a:lnTo>
                      <a:pt x="77679" y="213170"/>
                    </a:lnTo>
                    <a:lnTo>
                      <a:pt x="77679" y="136148"/>
                    </a:lnTo>
                    <a:lnTo>
                      <a:pt x="0" y="136148"/>
                    </a:lnTo>
                    <a:lnTo>
                      <a:pt x="0" y="77260"/>
                    </a:lnTo>
                    <a:lnTo>
                      <a:pt x="77679" y="77260"/>
                    </a:lnTo>
                    <a:lnTo>
                      <a:pt x="77679" y="0"/>
                    </a:lnTo>
                    <a:lnTo>
                      <a:pt x="136567" y="0"/>
                    </a:lnTo>
                    <a:lnTo>
                      <a:pt x="136567" y="77260"/>
                    </a:lnTo>
                    <a:lnTo>
                      <a:pt x="213828" y="77260"/>
                    </a:lnTo>
                    <a:lnTo>
                      <a:pt x="213828" y="136148"/>
                    </a:lnTo>
                    <a:close/>
                  </a:path>
                </a:pathLst>
              </a:custGeom>
              <a:solidFill>
                <a:srgbClr val="262626"/>
              </a:solidFill>
              <a:ln w="5965" cap="flat">
                <a:noFill/>
                <a:prstDash val="solid"/>
                <a:miter/>
              </a:ln>
            </p:spPr>
            <p:txBody>
              <a:bodyPr rtlCol="0" anchor="ctr"/>
              <a:lstStyle/>
              <a:p>
                <a:pPr algn="r"/>
                <a:endParaRPr lang="pt-BR"/>
              </a:p>
            </p:txBody>
          </p:sp>
        </p:grpSp>
        <p:sp>
          <p:nvSpPr>
            <p:cNvPr id="11" name="Forma Livre 8">
              <a:extLst>
                <a:ext uri="{FF2B5EF4-FFF2-40B4-BE49-F238E27FC236}">
                  <a16:creationId xmlns:a16="http://schemas.microsoft.com/office/drawing/2014/main" id="{BF04ABF1-7907-95D7-C1A3-205E5F336F5B}"/>
                </a:ext>
              </a:extLst>
            </p:cNvPr>
            <p:cNvSpPr/>
            <p:nvPr/>
          </p:nvSpPr>
          <p:spPr>
            <a:xfrm>
              <a:off x="7856397" y="5899576"/>
              <a:ext cx="351172" cy="355660"/>
            </a:xfrm>
            <a:custGeom>
              <a:avLst/>
              <a:gdLst>
                <a:gd name="connsiteX0" fmla="*/ 240878 w 351173"/>
                <a:gd name="connsiteY0" fmla="*/ 243631 h 355661"/>
                <a:gd name="connsiteX1" fmla="*/ 175228 w 351173"/>
                <a:gd name="connsiteY1" fmla="*/ 271160 h 355661"/>
                <a:gd name="connsiteX2" fmla="*/ 110355 w 351173"/>
                <a:gd name="connsiteY2" fmla="*/ 243631 h 355661"/>
                <a:gd name="connsiteX3" fmla="*/ 82766 w 351173"/>
                <a:gd name="connsiteY3" fmla="*/ 177861 h 355661"/>
                <a:gd name="connsiteX4" fmla="*/ 110355 w 351173"/>
                <a:gd name="connsiteY4" fmla="*/ 111313 h 355661"/>
                <a:gd name="connsiteX5" fmla="*/ 175228 w 351173"/>
                <a:gd name="connsiteY5" fmla="*/ 84502 h 355661"/>
                <a:gd name="connsiteX6" fmla="*/ 241716 w 351173"/>
                <a:gd name="connsiteY6" fmla="*/ 111313 h 355661"/>
                <a:gd name="connsiteX7" fmla="*/ 268527 w 351173"/>
                <a:gd name="connsiteY7" fmla="*/ 177861 h 355661"/>
                <a:gd name="connsiteX8" fmla="*/ 240878 w 351173"/>
                <a:gd name="connsiteY8" fmla="*/ 243631 h 355661"/>
                <a:gd name="connsiteX9" fmla="*/ 300065 w 351173"/>
                <a:gd name="connsiteY9" fmla="*/ 52006 h 355661"/>
                <a:gd name="connsiteX10" fmla="*/ 175168 w 351173"/>
                <a:gd name="connsiteY10" fmla="*/ 0 h 355661"/>
                <a:gd name="connsiteX11" fmla="*/ 51886 w 351173"/>
                <a:gd name="connsiteY11" fmla="*/ 52006 h 355661"/>
                <a:gd name="connsiteX12" fmla="*/ 0 w 351173"/>
                <a:gd name="connsiteY12" fmla="*/ 177861 h 355661"/>
                <a:gd name="connsiteX13" fmla="*/ 51886 w 351173"/>
                <a:gd name="connsiteY13" fmla="*/ 302878 h 355661"/>
                <a:gd name="connsiteX14" fmla="*/ 175168 w 351173"/>
                <a:gd name="connsiteY14" fmla="*/ 355661 h 355661"/>
                <a:gd name="connsiteX15" fmla="*/ 300065 w 351173"/>
                <a:gd name="connsiteY15" fmla="*/ 302878 h 355661"/>
                <a:gd name="connsiteX16" fmla="*/ 351174 w 351173"/>
                <a:gd name="connsiteY16" fmla="*/ 177861 h 355661"/>
                <a:gd name="connsiteX17" fmla="*/ 300065 w 351173"/>
                <a:gd name="connsiteY17" fmla="*/ 52006 h 35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1173" h="355661">
                  <a:moveTo>
                    <a:pt x="240878" y="243631"/>
                  </a:moveTo>
                  <a:cubicBezTo>
                    <a:pt x="223044" y="262362"/>
                    <a:pt x="201201" y="271160"/>
                    <a:pt x="175228" y="271160"/>
                  </a:cubicBezTo>
                  <a:cubicBezTo>
                    <a:pt x="150093" y="271160"/>
                    <a:pt x="128189" y="262362"/>
                    <a:pt x="110355" y="243631"/>
                  </a:cubicBezTo>
                  <a:cubicBezTo>
                    <a:pt x="92461" y="224959"/>
                    <a:pt x="82766" y="202996"/>
                    <a:pt x="82766" y="177861"/>
                  </a:cubicBezTo>
                  <a:cubicBezTo>
                    <a:pt x="82766" y="151110"/>
                    <a:pt x="92521" y="129146"/>
                    <a:pt x="110355" y="111313"/>
                  </a:cubicBezTo>
                  <a:cubicBezTo>
                    <a:pt x="128189" y="92641"/>
                    <a:pt x="150093" y="83664"/>
                    <a:pt x="175228" y="84502"/>
                  </a:cubicBezTo>
                  <a:cubicBezTo>
                    <a:pt x="201201" y="83664"/>
                    <a:pt x="223044" y="92641"/>
                    <a:pt x="241716" y="111313"/>
                  </a:cubicBezTo>
                  <a:cubicBezTo>
                    <a:pt x="258772" y="129146"/>
                    <a:pt x="267689" y="151110"/>
                    <a:pt x="268527" y="177861"/>
                  </a:cubicBezTo>
                  <a:cubicBezTo>
                    <a:pt x="267629" y="202996"/>
                    <a:pt x="258772" y="224959"/>
                    <a:pt x="240878" y="243631"/>
                  </a:cubicBezTo>
                  <a:moveTo>
                    <a:pt x="300065" y="52006"/>
                  </a:moveTo>
                  <a:cubicBezTo>
                    <a:pt x="265176" y="17116"/>
                    <a:pt x="223044" y="0"/>
                    <a:pt x="175168" y="0"/>
                  </a:cubicBezTo>
                  <a:cubicBezTo>
                    <a:pt x="127351" y="0"/>
                    <a:pt x="85938" y="17116"/>
                    <a:pt x="51886" y="52006"/>
                  </a:cubicBezTo>
                  <a:cubicBezTo>
                    <a:pt x="16936" y="86955"/>
                    <a:pt x="0" y="129146"/>
                    <a:pt x="0" y="177861"/>
                  </a:cubicBezTo>
                  <a:cubicBezTo>
                    <a:pt x="0" y="226575"/>
                    <a:pt x="16996" y="268766"/>
                    <a:pt x="51886" y="302878"/>
                  </a:cubicBezTo>
                  <a:cubicBezTo>
                    <a:pt x="85938" y="337828"/>
                    <a:pt x="127291" y="355661"/>
                    <a:pt x="175168" y="355661"/>
                  </a:cubicBezTo>
                  <a:cubicBezTo>
                    <a:pt x="222984" y="355661"/>
                    <a:pt x="265176" y="337828"/>
                    <a:pt x="300065" y="302878"/>
                  </a:cubicBezTo>
                  <a:cubicBezTo>
                    <a:pt x="334118" y="268766"/>
                    <a:pt x="351174" y="226575"/>
                    <a:pt x="351174" y="177861"/>
                  </a:cubicBezTo>
                  <a:cubicBezTo>
                    <a:pt x="351174" y="129146"/>
                    <a:pt x="334177" y="86955"/>
                    <a:pt x="300065" y="52006"/>
                  </a:cubicBezTo>
                </a:path>
              </a:pathLst>
            </a:custGeom>
            <a:solidFill>
              <a:srgbClr val="DB4937"/>
            </a:solidFill>
            <a:ln w="5965" cap="flat">
              <a:noFill/>
              <a:prstDash val="solid"/>
              <a:miter/>
            </a:ln>
          </p:spPr>
          <p:txBody>
            <a:bodyPr rtlCol="0" anchor="ctr"/>
            <a:lstStyle/>
            <a:p>
              <a:pPr algn="r"/>
              <a:endParaRPr lang="pt-BR"/>
            </a:p>
          </p:txBody>
        </p:sp>
        <p:sp>
          <p:nvSpPr>
            <p:cNvPr id="12" name="Forma Livre 10">
              <a:extLst>
                <a:ext uri="{FF2B5EF4-FFF2-40B4-BE49-F238E27FC236}">
                  <a16:creationId xmlns:a16="http://schemas.microsoft.com/office/drawing/2014/main" id="{304ED31B-F0F2-3DCF-358A-5EF601981B43}"/>
                </a:ext>
              </a:extLst>
            </p:cNvPr>
            <p:cNvSpPr/>
            <p:nvPr/>
          </p:nvSpPr>
          <p:spPr>
            <a:xfrm>
              <a:off x="8168671" y="5655229"/>
              <a:ext cx="257096" cy="257394"/>
            </a:xfrm>
            <a:custGeom>
              <a:avLst/>
              <a:gdLst>
                <a:gd name="connsiteX0" fmla="*/ 53502 w 257096"/>
                <a:gd name="connsiteY0" fmla="*/ 257395 h 257395"/>
                <a:gd name="connsiteX1" fmla="*/ 257096 w 257096"/>
                <a:gd name="connsiteY1" fmla="*/ 53562 h 257395"/>
                <a:gd name="connsiteX2" fmla="*/ 203535 w 257096"/>
                <a:gd name="connsiteY2" fmla="*/ 0 h 257395"/>
                <a:gd name="connsiteX3" fmla="*/ 0 w 257096"/>
                <a:gd name="connsiteY3" fmla="*/ 203774 h 257395"/>
              </a:gdLst>
              <a:ahLst/>
              <a:cxnLst>
                <a:cxn ang="0">
                  <a:pos x="connsiteX0" y="connsiteY0"/>
                </a:cxn>
                <a:cxn ang="0">
                  <a:pos x="connsiteX1" y="connsiteY1"/>
                </a:cxn>
                <a:cxn ang="0">
                  <a:pos x="connsiteX2" y="connsiteY2"/>
                </a:cxn>
                <a:cxn ang="0">
                  <a:pos x="connsiteX3" y="connsiteY3"/>
                </a:cxn>
              </a:cxnLst>
              <a:rect l="l" t="t" r="r" b="b"/>
              <a:pathLst>
                <a:path w="257096" h="257395">
                  <a:moveTo>
                    <a:pt x="53502" y="257395"/>
                  </a:moveTo>
                  <a:lnTo>
                    <a:pt x="257096" y="53562"/>
                  </a:lnTo>
                  <a:lnTo>
                    <a:pt x="203535" y="0"/>
                  </a:lnTo>
                  <a:lnTo>
                    <a:pt x="0" y="203774"/>
                  </a:lnTo>
                  <a:close/>
                </a:path>
              </a:pathLst>
            </a:custGeom>
            <a:solidFill>
              <a:srgbClr val="DB4937"/>
            </a:solidFill>
            <a:ln w="5965" cap="flat">
              <a:noFill/>
              <a:prstDash val="solid"/>
              <a:miter/>
            </a:ln>
          </p:spPr>
          <p:txBody>
            <a:bodyPr rtlCol="0" anchor="ctr"/>
            <a:lstStyle/>
            <a:p>
              <a:pPr algn="r"/>
              <a:endParaRPr lang="pt-BR"/>
            </a:p>
          </p:txBody>
        </p:sp>
        <p:sp>
          <p:nvSpPr>
            <p:cNvPr id="13" name="Forma Livre 11">
              <a:extLst>
                <a:ext uri="{FF2B5EF4-FFF2-40B4-BE49-F238E27FC236}">
                  <a16:creationId xmlns:a16="http://schemas.microsoft.com/office/drawing/2014/main" id="{82509699-A125-1F4E-A068-0045F721210E}"/>
                </a:ext>
              </a:extLst>
            </p:cNvPr>
            <p:cNvSpPr/>
            <p:nvPr/>
          </p:nvSpPr>
          <p:spPr>
            <a:xfrm>
              <a:off x="8004045" y="5612912"/>
              <a:ext cx="75406" cy="218494"/>
            </a:xfrm>
            <a:custGeom>
              <a:avLst/>
              <a:gdLst>
                <a:gd name="connsiteX0" fmla="*/ 0 w 75405"/>
                <a:gd name="connsiteY0" fmla="*/ 0 h 218495"/>
                <a:gd name="connsiteX1" fmla="*/ 75405 w 75405"/>
                <a:gd name="connsiteY1" fmla="*/ 0 h 218495"/>
                <a:gd name="connsiteX2" fmla="*/ 75405 w 75405"/>
                <a:gd name="connsiteY2" fmla="*/ 218496 h 218495"/>
                <a:gd name="connsiteX3" fmla="*/ 0 w 75405"/>
                <a:gd name="connsiteY3" fmla="*/ 218496 h 218495"/>
              </a:gdLst>
              <a:ahLst/>
              <a:cxnLst>
                <a:cxn ang="0">
                  <a:pos x="connsiteX0" y="connsiteY0"/>
                </a:cxn>
                <a:cxn ang="0">
                  <a:pos x="connsiteX1" y="connsiteY1"/>
                </a:cxn>
                <a:cxn ang="0">
                  <a:pos x="connsiteX2" y="connsiteY2"/>
                </a:cxn>
                <a:cxn ang="0">
                  <a:pos x="connsiteX3" y="connsiteY3"/>
                </a:cxn>
              </a:cxnLst>
              <a:rect l="l" t="t" r="r" b="b"/>
              <a:pathLst>
                <a:path w="75405" h="218495">
                  <a:moveTo>
                    <a:pt x="0" y="0"/>
                  </a:moveTo>
                  <a:lnTo>
                    <a:pt x="75405" y="0"/>
                  </a:lnTo>
                  <a:lnTo>
                    <a:pt x="75405" y="218496"/>
                  </a:lnTo>
                  <a:lnTo>
                    <a:pt x="0" y="218496"/>
                  </a:lnTo>
                  <a:close/>
                </a:path>
              </a:pathLst>
            </a:custGeom>
            <a:solidFill>
              <a:srgbClr val="DB4937"/>
            </a:solidFill>
            <a:ln w="5965" cap="flat">
              <a:noFill/>
              <a:prstDash val="solid"/>
              <a:miter/>
            </a:ln>
          </p:spPr>
          <p:txBody>
            <a:bodyPr rtlCol="0" anchor="ctr"/>
            <a:lstStyle/>
            <a:p>
              <a:pPr algn="r"/>
              <a:endParaRPr lang="pt-BR"/>
            </a:p>
          </p:txBody>
        </p:sp>
        <p:sp>
          <p:nvSpPr>
            <p:cNvPr id="14" name="Forma Livre 12">
              <a:extLst>
                <a:ext uri="{FF2B5EF4-FFF2-40B4-BE49-F238E27FC236}">
                  <a16:creationId xmlns:a16="http://schemas.microsoft.com/office/drawing/2014/main" id="{27F4F3F0-9E8C-16C2-486C-01B0E83C8E66}"/>
                </a:ext>
              </a:extLst>
            </p:cNvPr>
            <p:cNvSpPr/>
            <p:nvPr/>
          </p:nvSpPr>
          <p:spPr>
            <a:xfrm>
              <a:off x="8259466" y="5997085"/>
              <a:ext cx="223044" cy="75523"/>
            </a:xfrm>
            <a:custGeom>
              <a:avLst/>
              <a:gdLst>
                <a:gd name="connsiteX0" fmla="*/ 0 w 223044"/>
                <a:gd name="connsiteY0" fmla="*/ 0 h 75524"/>
                <a:gd name="connsiteX1" fmla="*/ 223044 w 223044"/>
                <a:gd name="connsiteY1" fmla="*/ 0 h 75524"/>
                <a:gd name="connsiteX2" fmla="*/ 223044 w 223044"/>
                <a:gd name="connsiteY2" fmla="*/ 75525 h 75524"/>
                <a:gd name="connsiteX3" fmla="*/ 0 w 223044"/>
                <a:gd name="connsiteY3" fmla="*/ 75525 h 75524"/>
              </a:gdLst>
              <a:ahLst/>
              <a:cxnLst>
                <a:cxn ang="0">
                  <a:pos x="connsiteX0" y="connsiteY0"/>
                </a:cxn>
                <a:cxn ang="0">
                  <a:pos x="connsiteX1" y="connsiteY1"/>
                </a:cxn>
                <a:cxn ang="0">
                  <a:pos x="connsiteX2" y="connsiteY2"/>
                </a:cxn>
                <a:cxn ang="0">
                  <a:pos x="connsiteX3" y="connsiteY3"/>
                </a:cxn>
              </a:cxnLst>
              <a:rect l="l" t="t" r="r" b="b"/>
              <a:pathLst>
                <a:path w="223044" h="75524">
                  <a:moveTo>
                    <a:pt x="0" y="0"/>
                  </a:moveTo>
                  <a:lnTo>
                    <a:pt x="223044" y="0"/>
                  </a:lnTo>
                  <a:lnTo>
                    <a:pt x="223044" y="75525"/>
                  </a:lnTo>
                  <a:lnTo>
                    <a:pt x="0" y="75525"/>
                  </a:lnTo>
                  <a:close/>
                </a:path>
              </a:pathLst>
            </a:custGeom>
            <a:solidFill>
              <a:srgbClr val="DB4937"/>
            </a:solidFill>
            <a:ln w="5965" cap="flat">
              <a:noFill/>
              <a:prstDash val="solid"/>
              <a:miter/>
            </a:ln>
          </p:spPr>
          <p:txBody>
            <a:bodyPr rtlCol="0" anchor="ctr"/>
            <a:lstStyle/>
            <a:p>
              <a:pPr algn="r"/>
              <a:endParaRPr lang="pt-BR"/>
            </a:p>
          </p:txBody>
        </p:sp>
      </p:grpSp>
      <p:pic>
        <p:nvPicPr>
          <p:cNvPr id="18" name="Gráfico 17">
            <a:extLst>
              <a:ext uri="{FF2B5EF4-FFF2-40B4-BE49-F238E27FC236}">
                <a16:creationId xmlns:a16="http://schemas.microsoft.com/office/drawing/2014/main" id="{798DD393-9C34-B3F6-C0B9-12D0A9CC725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67906" y="4098698"/>
            <a:ext cx="1152846" cy="359083"/>
          </a:xfrm>
          <a:prstGeom prst="rect">
            <a:avLst/>
          </a:prstGeom>
        </p:spPr>
      </p:pic>
      <p:grpSp>
        <p:nvGrpSpPr>
          <p:cNvPr id="19" name="Agrupar 18">
            <a:extLst>
              <a:ext uri="{FF2B5EF4-FFF2-40B4-BE49-F238E27FC236}">
                <a16:creationId xmlns:a16="http://schemas.microsoft.com/office/drawing/2014/main" id="{0DD32762-9B4F-A52D-CFFC-D1689EBADCB9}"/>
              </a:ext>
            </a:extLst>
          </p:cNvPr>
          <p:cNvGrpSpPr/>
          <p:nvPr/>
        </p:nvGrpSpPr>
        <p:grpSpPr>
          <a:xfrm>
            <a:off x="2546995" y="3373011"/>
            <a:ext cx="1283925" cy="420240"/>
            <a:chOff x="1748042" y="2667313"/>
            <a:chExt cx="1283925" cy="420240"/>
          </a:xfrm>
        </p:grpSpPr>
        <p:sp>
          <p:nvSpPr>
            <p:cNvPr id="20" name="Gráfico 8">
              <a:extLst>
                <a:ext uri="{FF2B5EF4-FFF2-40B4-BE49-F238E27FC236}">
                  <a16:creationId xmlns:a16="http://schemas.microsoft.com/office/drawing/2014/main" id="{E0A01CBB-EC07-9A50-42EB-91ACE749516E}"/>
                </a:ext>
              </a:extLst>
            </p:cNvPr>
            <p:cNvSpPr/>
            <p:nvPr/>
          </p:nvSpPr>
          <p:spPr>
            <a:xfrm>
              <a:off x="1748042" y="2667313"/>
              <a:ext cx="1270896" cy="207651"/>
            </a:xfrm>
            <a:custGeom>
              <a:avLst/>
              <a:gdLst>
                <a:gd name="connsiteX0" fmla="*/ 761698 w 5119635"/>
                <a:gd name="connsiteY0" fmla="*/ 806837 h 836497"/>
                <a:gd name="connsiteX1" fmla="*/ 761698 w 5119635"/>
                <a:gd name="connsiteY1" fmla="*/ 792930 h 836497"/>
                <a:gd name="connsiteX2" fmla="*/ 1153071 w 5119635"/>
                <a:gd name="connsiteY2" fmla="*/ 466413 h 836497"/>
                <a:gd name="connsiteX3" fmla="*/ 915241 w 5119635"/>
                <a:gd name="connsiteY3" fmla="*/ 121323 h 836497"/>
                <a:gd name="connsiteX4" fmla="*/ 781200 w 5119635"/>
                <a:gd name="connsiteY4" fmla="*/ 37217 h 836497"/>
                <a:gd name="connsiteX5" fmla="*/ 781200 w 5119635"/>
                <a:gd name="connsiteY5" fmla="*/ 23406 h 836497"/>
                <a:gd name="connsiteX6" fmla="*/ 1291868 w 5119635"/>
                <a:gd name="connsiteY6" fmla="*/ 23406 h 836497"/>
                <a:gd name="connsiteX7" fmla="*/ 1291868 w 5119635"/>
                <a:gd name="connsiteY7" fmla="*/ 37217 h 836497"/>
                <a:gd name="connsiteX8" fmla="*/ 1223849 w 5119635"/>
                <a:gd name="connsiteY8" fmla="*/ 88747 h 836497"/>
                <a:gd name="connsiteX9" fmla="*/ 1249059 w 5119635"/>
                <a:gd name="connsiteY9" fmla="*/ 153994 h 836497"/>
                <a:gd name="connsiteX10" fmla="*/ 1363217 w 5119635"/>
                <a:gd name="connsiteY10" fmla="*/ 321634 h 836497"/>
                <a:gd name="connsiteX11" fmla="*/ 1491360 w 5119635"/>
                <a:gd name="connsiteY11" fmla="*/ 86842 h 836497"/>
                <a:gd name="connsiteX12" fmla="*/ 1414398 w 5119635"/>
                <a:gd name="connsiteY12" fmla="*/ 37217 h 836497"/>
                <a:gd name="connsiteX13" fmla="*/ 1414398 w 5119635"/>
                <a:gd name="connsiteY13" fmla="*/ 23406 h 836497"/>
                <a:gd name="connsiteX14" fmla="*/ 1706929 w 5119635"/>
                <a:gd name="connsiteY14" fmla="*/ 23406 h 836497"/>
                <a:gd name="connsiteX15" fmla="*/ 1706929 w 5119635"/>
                <a:gd name="connsiteY15" fmla="*/ 37217 h 836497"/>
                <a:gd name="connsiteX16" fmla="*/ 1374538 w 5119635"/>
                <a:gd name="connsiteY16" fmla="*/ 338302 h 836497"/>
                <a:gd name="connsiteX17" fmla="*/ 1622642 w 5119635"/>
                <a:gd name="connsiteY17" fmla="*/ 702348 h 836497"/>
                <a:gd name="connsiteX18" fmla="*/ 1762201 w 5119635"/>
                <a:gd name="connsiteY18" fmla="*/ 792930 h 836497"/>
                <a:gd name="connsiteX19" fmla="*/ 1762201 w 5119635"/>
                <a:gd name="connsiteY19" fmla="*/ 806837 h 836497"/>
                <a:gd name="connsiteX20" fmla="*/ 1273413 w 5119635"/>
                <a:gd name="connsiteY20" fmla="*/ 806837 h 836497"/>
                <a:gd name="connsiteX21" fmla="*/ 1273413 w 5119635"/>
                <a:gd name="connsiteY21" fmla="*/ 792930 h 836497"/>
                <a:gd name="connsiteX22" fmla="*/ 1333251 w 5119635"/>
                <a:gd name="connsiteY22" fmla="*/ 749687 h 836497"/>
                <a:gd name="connsiteX23" fmla="*/ 1301191 w 5119635"/>
                <a:gd name="connsiteY23" fmla="*/ 681107 h 836497"/>
                <a:gd name="connsiteX24" fmla="*/ 1164392 w 5119635"/>
                <a:gd name="connsiteY24" fmla="*/ 482892 h 836497"/>
                <a:gd name="connsiteX25" fmla="*/ 1039674 w 5119635"/>
                <a:gd name="connsiteY25" fmla="*/ 710539 h 836497"/>
                <a:gd name="connsiteX26" fmla="*/ 1144319 w 5119635"/>
                <a:gd name="connsiteY26" fmla="*/ 792930 h 836497"/>
                <a:gd name="connsiteX27" fmla="*/ 1144319 w 5119635"/>
                <a:gd name="connsiteY27" fmla="*/ 806837 h 836497"/>
                <a:gd name="connsiteX28" fmla="*/ 4452819 w 5119635"/>
                <a:gd name="connsiteY28" fmla="*/ 347161 h 836497"/>
                <a:gd name="connsiteX29" fmla="*/ 4559747 w 5119635"/>
                <a:gd name="connsiteY29" fmla="*/ 54838 h 836497"/>
                <a:gd name="connsiteX30" fmla="*/ 4666294 w 5119635"/>
                <a:gd name="connsiteY30" fmla="*/ 347161 h 836497"/>
                <a:gd name="connsiteX31" fmla="*/ 4154484 w 5119635"/>
                <a:gd name="connsiteY31" fmla="*/ 415169 h 836497"/>
                <a:gd name="connsiteX32" fmla="*/ 4791203 w 5119635"/>
                <a:gd name="connsiteY32" fmla="*/ 772928 h 836497"/>
                <a:gd name="connsiteX33" fmla="*/ 4781690 w 5119635"/>
                <a:gd name="connsiteY33" fmla="*/ 763403 h 836497"/>
                <a:gd name="connsiteX34" fmla="*/ 4451392 w 5119635"/>
                <a:gd name="connsiteY34" fmla="*/ 414979 h 836497"/>
                <a:gd name="connsiteX35" fmla="*/ 4451392 w 5119635"/>
                <a:gd name="connsiteY35" fmla="*/ 378974 h 836497"/>
                <a:gd name="connsiteX36" fmla="*/ 4924007 w 5119635"/>
                <a:gd name="connsiteY36" fmla="*/ 378974 h 836497"/>
                <a:gd name="connsiteX37" fmla="*/ 4559081 w 5119635"/>
                <a:gd name="connsiteY37" fmla="*/ -216 h 836497"/>
                <a:gd name="connsiteX38" fmla="*/ 4154484 w 5119635"/>
                <a:gd name="connsiteY38" fmla="*/ 415169 h 836497"/>
                <a:gd name="connsiteX39" fmla="*/ 2748149 w 5119635"/>
                <a:gd name="connsiteY39" fmla="*/ 100844 h 836497"/>
                <a:gd name="connsiteX40" fmla="*/ 2748149 w 5119635"/>
                <a:gd name="connsiteY40" fmla="*/ 87223 h 836497"/>
                <a:gd name="connsiteX41" fmla="*/ 3112314 w 5119635"/>
                <a:gd name="connsiteY41" fmla="*/ -26 h 836497"/>
                <a:gd name="connsiteX42" fmla="*/ 3112314 w 5119635"/>
                <a:gd name="connsiteY42" fmla="*/ 128562 h 836497"/>
                <a:gd name="connsiteX43" fmla="*/ 3371168 w 5119635"/>
                <a:gd name="connsiteY43" fmla="*/ 546 h 836497"/>
                <a:gd name="connsiteX44" fmla="*/ 3557722 w 5119635"/>
                <a:gd name="connsiteY44" fmla="*/ 134753 h 836497"/>
                <a:gd name="connsiteX45" fmla="*/ 3824947 w 5119635"/>
                <a:gd name="connsiteY45" fmla="*/ 546 h 836497"/>
                <a:gd name="connsiteX46" fmla="*/ 4022061 w 5119635"/>
                <a:gd name="connsiteY46" fmla="*/ 221430 h 836497"/>
                <a:gd name="connsiteX47" fmla="*/ 4022061 w 5119635"/>
                <a:gd name="connsiteY47" fmla="*/ 712825 h 836497"/>
                <a:gd name="connsiteX48" fmla="*/ 4083135 w 5119635"/>
                <a:gd name="connsiteY48" fmla="*/ 793026 h 836497"/>
                <a:gd name="connsiteX49" fmla="*/ 4083135 w 5119635"/>
                <a:gd name="connsiteY49" fmla="*/ 806837 h 836497"/>
                <a:gd name="connsiteX50" fmla="*/ 3686435 w 5119635"/>
                <a:gd name="connsiteY50" fmla="*/ 806837 h 836497"/>
                <a:gd name="connsiteX51" fmla="*/ 3686435 w 5119635"/>
                <a:gd name="connsiteY51" fmla="*/ 793026 h 836497"/>
                <a:gd name="connsiteX52" fmla="*/ 3744275 w 5119635"/>
                <a:gd name="connsiteY52" fmla="*/ 722255 h 836497"/>
                <a:gd name="connsiteX53" fmla="*/ 3744275 w 5119635"/>
                <a:gd name="connsiteY53" fmla="*/ 180759 h 836497"/>
                <a:gd name="connsiteX54" fmla="*/ 3563525 w 5119635"/>
                <a:gd name="connsiteY54" fmla="*/ 158470 h 836497"/>
                <a:gd name="connsiteX55" fmla="*/ 3568662 w 5119635"/>
                <a:gd name="connsiteY55" fmla="*/ 221430 h 836497"/>
                <a:gd name="connsiteX56" fmla="*/ 3568662 w 5119635"/>
                <a:gd name="connsiteY56" fmla="*/ 712825 h 836497"/>
                <a:gd name="connsiteX57" fmla="*/ 3629737 w 5119635"/>
                <a:gd name="connsiteY57" fmla="*/ 793026 h 836497"/>
                <a:gd name="connsiteX58" fmla="*/ 3629737 w 5119635"/>
                <a:gd name="connsiteY58" fmla="*/ 806837 h 836497"/>
                <a:gd name="connsiteX59" fmla="*/ 3232656 w 5119635"/>
                <a:gd name="connsiteY59" fmla="*/ 806837 h 836497"/>
                <a:gd name="connsiteX60" fmla="*/ 3232656 w 5119635"/>
                <a:gd name="connsiteY60" fmla="*/ 793026 h 836497"/>
                <a:gd name="connsiteX61" fmla="*/ 3290591 w 5119635"/>
                <a:gd name="connsiteY61" fmla="*/ 722255 h 836497"/>
                <a:gd name="connsiteX62" fmla="*/ 3290591 w 5119635"/>
                <a:gd name="connsiteY62" fmla="*/ 180759 h 836497"/>
                <a:gd name="connsiteX63" fmla="*/ 3112409 w 5119635"/>
                <a:gd name="connsiteY63" fmla="*/ 156280 h 836497"/>
                <a:gd name="connsiteX64" fmla="*/ 3112409 w 5119635"/>
                <a:gd name="connsiteY64" fmla="*/ 736447 h 836497"/>
                <a:gd name="connsiteX65" fmla="*/ 3173484 w 5119635"/>
                <a:gd name="connsiteY65" fmla="*/ 793121 h 836497"/>
                <a:gd name="connsiteX66" fmla="*/ 3173484 w 5119635"/>
                <a:gd name="connsiteY66" fmla="*/ 806932 h 836497"/>
                <a:gd name="connsiteX67" fmla="*/ 2748149 w 5119635"/>
                <a:gd name="connsiteY67" fmla="*/ 806932 h 836497"/>
                <a:gd name="connsiteX68" fmla="*/ 2748149 w 5119635"/>
                <a:gd name="connsiteY68" fmla="*/ 793121 h 836497"/>
                <a:gd name="connsiteX69" fmla="*/ 2833767 w 5119635"/>
                <a:gd name="connsiteY69" fmla="*/ 686346 h 836497"/>
                <a:gd name="connsiteX70" fmla="*/ 2833767 w 5119635"/>
                <a:gd name="connsiteY70" fmla="*/ 192665 h 836497"/>
                <a:gd name="connsiteX71" fmla="*/ 2748149 w 5119635"/>
                <a:gd name="connsiteY71" fmla="*/ 101130 h 836497"/>
                <a:gd name="connsiteX72" fmla="*/ 2084222 w 5119635"/>
                <a:gd name="connsiteY72" fmla="*/ 607574 h 836497"/>
                <a:gd name="connsiteX73" fmla="*/ 2270967 w 5119635"/>
                <a:gd name="connsiteY73" fmla="*/ 379736 h 836497"/>
                <a:gd name="connsiteX74" fmla="*/ 2272013 w 5119635"/>
                <a:gd name="connsiteY74" fmla="*/ 617194 h 836497"/>
                <a:gd name="connsiteX75" fmla="*/ 2176881 w 5119635"/>
                <a:gd name="connsiteY75" fmla="*/ 711873 h 836497"/>
                <a:gd name="connsiteX76" fmla="*/ 2084222 w 5119635"/>
                <a:gd name="connsiteY76" fmla="*/ 607860 h 836497"/>
                <a:gd name="connsiteX77" fmla="*/ 1796353 w 5119635"/>
                <a:gd name="connsiteY77" fmla="*/ 648341 h 836497"/>
                <a:gd name="connsiteX78" fmla="*/ 2002885 w 5119635"/>
                <a:gd name="connsiteY78" fmla="*/ 830078 h 836497"/>
                <a:gd name="connsiteX79" fmla="*/ 2275343 w 5119635"/>
                <a:gd name="connsiteY79" fmla="*/ 671487 h 836497"/>
                <a:gd name="connsiteX80" fmla="*/ 2475120 w 5119635"/>
                <a:gd name="connsiteY80" fmla="*/ 830078 h 836497"/>
                <a:gd name="connsiteX81" fmla="*/ 2693923 w 5119635"/>
                <a:gd name="connsiteY81" fmla="*/ 704729 h 836497"/>
                <a:gd name="connsiteX82" fmla="*/ 2682983 w 5119635"/>
                <a:gd name="connsiteY82" fmla="*/ 696919 h 836497"/>
                <a:gd name="connsiteX83" fmla="*/ 2549798 w 5119635"/>
                <a:gd name="connsiteY83" fmla="*/ 607574 h 836497"/>
                <a:gd name="connsiteX84" fmla="*/ 2549798 w 5119635"/>
                <a:gd name="connsiteY84" fmla="*/ 234956 h 836497"/>
                <a:gd name="connsiteX85" fmla="*/ 2091928 w 5119635"/>
                <a:gd name="connsiteY85" fmla="*/ 26073 h 836497"/>
                <a:gd name="connsiteX86" fmla="*/ 2094211 w 5119635"/>
                <a:gd name="connsiteY86" fmla="*/ 39027 h 836497"/>
                <a:gd name="connsiteX87" fmla="*/ 2269730 w 5119635"/>
                <a:gd name="connsiteY87" fmla="*/ 267627 h 836497"/>
                <a:gd name="connsiteX88" fmla="*/ 2269730 w 5119635"/>
                <a:gd name="connsiteY88" fmla="*/ 362877 h 836497"/>
                <a:gd name="connsiteX89" fmla="*/ 1796353 w 5119635"/>
                <a:gd name="connsiteY89" fmla="*/ 648627 h 836497"/>
                <a:gd name="connsiteX90" fmla="*/ 298215 w 5119635"/>
                <a:gd name="connsiteY90" fmla="*/ 347161 h 836497"/>
                <a:gd name="connsiteX91" fmla="*/ 405238 w 5119635"/>
                <a:gd name="connsiteY91" fmla="*/ 54838 h 836497"/>
                <a:gd name="connsiteX92" fmla="*/ 511786 w 5119635"/>
                <a:gd name="connsiteY92" fmla="*/ 347161 h 836497"/>
                <a:gd name="connsiteX93" fmla="*/ -24 w 5119635"/>
                <a:gd name="connsiteY93" fmla="*/ 415169 h 836497"/>
                <a:gd name="connsiteX94" fmla="*/ 716320 w 5119635"/>
                <a:gd name="connsiteY94" fmla="*/ 730637 h 836497"/>
                <a:gd name="connsiteX95" fmla="*/ 706807 w 5119635"/>
                <a:gd name="connsiteY95" fmla="*/ 721112 h 836497"/>
                <a:gd name="connsiteX96" fmla="*/ 296883 w 5119635"/>
                <a:gd name="connsiteY96" fmla="*/ 415074 h 836497"/>
                <a:gd name="connsiteX97" fmla="*/ 296883 w 5119635"/>
                <a:gd name="connsiteY97" fmla="*/ 379069 h 836497"/>
                <a:gd name="connsiteX98" fmla="*/ 770165 w 5119635"/>
                <a:gd name="connsiteY98" fmla="*/ 379069 h 836497"/>
                <a:gd name="connsiteX99" fmla="*/ 405238 w 5119635"/>
                <a:gd name="connsiteY99" fmla="*/ -121 h 836497"/>
                <a:gd name="connsiteX100" fmla="*/ -24 w 5119635"/>
                <a:gd name="connsiteY100" fmla="*/ 415169 h 836497"/>
                <a:gd name="connsiteX101" fmla="*/ 1985190 w 5119635"/>
                <a:gd name="connsiteY101" fmla="*/ 307822 h 836497"/>
                <a:gd name="connsiteX102" fmla="*/ 2102583 w 5119635"/>
                <a:gd name="connsiteY102" fmla="*/ 194323 h 836497"/>
                <a:gd name="connsiteX103" fmla="*/ 2102583 w 5119635"/>
                <a:gd name="connsiteY103" fmla="*/ 190284 h 836497"/>
                <a:gd name="connsiteX104" fmla="*/ 1985190 w 5119635"/>
                <a:gd name="connsiteY104" fmla="*/ 72745 h 836497"/>
                <a:gd name="connsiteX105" fmla="*/ 1867797 w 5119635"/>
                <a:gd name="connsiteY105" fmla="*/ 190284 h 836497"/>
                <a:gd name="connsiteX106" fmla="*/ 1985190 w 5119635"/>
                <a:gd name="connsiteY106" fmla="*/ 307822 h 836497"/>
                <a:gd name="connsiteX107" fmla="*/ 5002111 w 5119635"/>
                <a:gd name="connsiteY107" fmla="*/ 835793 h 836497"/>
                <a:gd name="connsiteX108" fmla="*/ 5119589 w 5119635"/>
                <a:gd name="connsiteY108" fmla="*/ 722569 h 836497"/>
                <a:gd name="connsiteX109" fmla="*/ 5119599 w 5119635"/>
                <a:gd name="connsiteY109" fmla="*/ 718731 h 836497"/>
                <a:gd name="connsiteX110" fmla="*/ 5002301 w 5119635"/>
                <a:gd name="connsiteY110" fmla="*/ 601097 h 836497"/>
                <a:gd name="connsiteX111" fmla="*/ 4884813 w 5119635"/>
                <a:gd name="connsiteY111" fmla="*/ 718540 h 836497"/>
                <a:gd name="connsiteX112" fmla="*/ 5002111 w 5119635"/>
                <a:gd name="connsiteY112" fmla="*/ 836174 h 836497"/>
                <a:gd name="connsiteX113" fmla="*/ 5002205 w 5119635"/>
                <a:gd name="connsiteY113" fmla="*/ 836174 h 83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119635" h="836497">
                  <a:moveTo>
                    <a:pt x="761698" y="806837"/>
                  </a:moveTo>
                  <a:lnTo>
                    <a:pt x="761698" y="792930"/>
                  </a:lnTo>
                  <a:cubicBezTo>
                    <a:pt x="900020" y="792930"/>
                    <a:pt x="982214" y="711206"/>
                    <a:pt x="1153071" y="466413"/>
                  </a:cubicBezTo>
                  <a:lnTo>
                    <a:pt x="915241" y="121323"/>
                  </a:lnTo>
                  <a:cubicBezTo>
                    <a:pt x="874144" y="60934"/>
                    <a:pt x="850837" y="37217"/>
                    <a:pt x="781200" y="37217"/>
                  </a:cubicBezTo>
                  <a:lnTo>
                    <a:pt x="781200" y="23406"/>
                  </a:lnTo>
                  <a:lnTo>
                    <a:pt x="1291868" y="23406"/>
                  </a:lnTo>
                  <a:lnTo>
                    <a:pt x="1291868" y="37217"/>
                  </a:lnTo>
                  <a:cubicBezTo>
                    <a:pt x="1234028" y="37217"/>
                    <a:pt x="1223849" y="59982"/>
                    <a:pt x="1223849" y="88747"/>
                  </a:cubicBezTo>
                  <a:cubicBezTo>
                    <a:pt x="1223849" y="111131"/>
                    <a:pt x="1235836" y="132753"/>
                    <a:pt x="1249059" y="153994"/>
                  </a:cubicBezTo>
                  <a:lnTo>
                    <a:pt x="1363217" y="321634"/>
                  </a:lnTo>
                  <a:cubicBezTo>
                    <a:pt x="1439323" y="212763"/>
                    <a:pt x="1491360" y="134944"/>
                    <a:pt x="1491360" y="86842"/>
                  </a:cubicBezTo>
                  <a:cubicBezTo>
                    <a:pt x="1491360" y="50266"/>
                    <a:pt x="1462821" y="37217"/>
                    <a:pt x="1414398" y="37217"/>
                  </a:cubicBezTo>
                  <a:lnTo>
                    <a:pt x="1414398" y="23406"/>
                  </a:lnTo>
                  <a:lnTo>
                    <a:pt x="1706929" y="23406"/>
                  </a:lnTo>
                  <a:lnTo>
                    <a:pt x="1706929" y="37217"/>
                  </a:lnTo>
                  <a:cubicBezTo>
                    <a:pt x="1601713" y="37217"/>
                    <a:pt x="1547203" y="94367"/>
                    <a:pt x="1374538" y="338302"/>
                  </a:cubicBezTo>
                  <a:lnTo>
                    <a:pt x="1622642" y="702348"/>
                  </a:lnTo>
                  <a:cubicBezTo>
                    <a:pt x="1665547" y="764355"/>
                    <a:pt x="1708832" y="792930"/>
                    <a:pt x="1762201" y="792930"/>
                  </a:cubicBezTo>
                  <a:lnTo>
                    <a:pt x="1762201" y="806837"/>
                  </a:lnTo>
                  <a:lnTo>
                    <a:pt x="1273413" y="806837"/>
                  </a:lnTo>
                  <a:lnTo>
                    <a:pt x="1273413" y="792930"/>
                  </a:lnTo>
                  <a:cubicBezTo>
                    <a:pt x="1317459" y="792930"/>
                    <a:pt x="1333251" y="776738"/>
                    <a:pt x="1333251" y="749687"/>
                  </a:cubicBezTo>
                  <a:cubicBezTo>
                    <a:pt x="1333251" y="731780"/>
                    <a:pt x="1319742" y="707301"/>
                    <a:pt x="1301191" y="681107"/>
                  </a:cubicBezTo>
                  <a:lnTo>
                    <a:pt x="1164392" y="482892"/>
                  </a:lnTo>
                  <a:cubicBezTo>
                    <a:pt x="1066786" y="624814"/>
                    <a:pt x="1039674" y="670153"/>
                    <a:pt x="1039674" y="710539"/>
                  </a:cubicBezTo>
                  <a:cubicBezTo>
                    <a:pt x="1039674" y="758640"/>
                    <a:pt x="1077726" y="792930"/>
                    <a:pt x="1144319" y="792930"/>
                  </a:cubicBezTo>
                  <a:lnTo>
                    <a:pt x="1144319" y="806837"/>
                  </a:lnTo>
                  <a:close/>
                  <a:moveTo>
                    <a:pt x="4452819" y="347161"/>
                  </a:moveTo>
                  <a:cubicBezTo>
                    <a:pt x="4460049" y="116560"/>
                    <a:pt x="4505331" y="54838"/>
                    <a:pt x="4559747" y="54838"/>
                  </a:cubicBezTo>
                  <a:cubicBezTo>
                    <a:pt x="4614162" y="54838"/>
                    <a:pt x="4668388" y="105130"/>
                    <a:pt x="4666294" y="347161"/>
                  </a:cubicBezTo>
                  <a:close/>
                  <a:moveTo>
                    <a:pt x="4154484" y="415169"/>
                  </a:moveTo>
                  <a:cubicBezTo>
                    <a:pt x="4154484" y="750925"/>
                    <a:pt x="4495818" y="919994"/>
                    <a:pt x="4791203" y="772928"/>
                  </a:cubicBezTo>
                  <a:lnTo>
                    <a:pt x="4781690" y="763403"/>
                  </a:lnTo>
                  <a:cubicBezTo>
                    <a:pt x="4588191" y="828935"/>
                    <a:pt x="4451392" y="684441"/>
                    <a:pt x="4451392" y="414979"/>
                  </a:cubicBezTo>
                  <a:cubicBezTo>
                    <a:pt x="4451392" y="402596"/>
                    <a:pt x="4451392" y="390595"/>
                    <a:pt x="4451392" y="378974"/>
                  </a:cubicBezTo>
                  <a:lnTo>
                    <a:pt x="4924007" y="378974"/>
                  </a:lnTo>
                  <a:cubicBezTo>
                    <a:pt x="4924007" y="143897"/>
                    <a:pt x="4790822" y="-216"/>
                    <a:pt x="4559081" y="-216"/>
                  </a:cubicBezTo>
                  <a:cubicBezTo>
                    <a:pt x="4340658" y="-26"/>
                    <a:pt x="4154484" y="187998"/>
                    <a:pt x="4154484" y="415169"/>
                  </a:cubicBezTo>
                  <a:close/>
                  <a:moveTo>
                    <a:pt x="2748149" y="100844"/>
                  </a:moveTo>
                  <a:lnTo>
                    <a:pt x="2748149" y="87223"/>
                  </a:lnTo>
                  <a:lnTo>
                    <a:pt x="3112314" y="-26"/>
                  </a:lnTo>
                  <a:lnTo>
                    <a:pt x="3112314" y="128562"/>
                  </a:lnTo>
                  <a:cubicBezTo>
                    <a:pt x="3193176" y="67888"/>
                    <a:pt x="3279175" y="546"/>
                    <a:pt x="3371168" y="546"/>
                  </a:cubicBezTo>
                  <a:cubicBezTo>
                    <a:pt x="3468963" y="546"/>
                    <a:pt x="3533653" y="47028"/>
                    <a:pt x="3557722" y="134753"/>
                  </a:cubicBezTo>
                  <a:cubicBezTo>
                    <a:pt x="3640962" y="72650"/>
                    <a:pt x="3729720" y="546"/>
                    <a:pt x="3824947" y="546"/>
                  </a:cubicBezTo>
                  <a:cubicBezTo>
                    <a:pt x="3951093" y="546"/>
                    <a:pt x="4022251" y="77984"/>
                    <a:pt x="4022061" y="221430"/>
                  </a:cubicBezTo>
                  <a:lnTo>
                    <a:pt x="4022061" y="712825"/>
                  </a:lnTo>
                  <a:cubicBezTo>
                    <a:pt x="4022061" y="780453"/>
                    <a:pt x="4036140" y="793026"/>
                    <a:pt x="4083135" y="793026"/>
                  </a:cubicBezTo>
                  <a:lnTo>
                    <a:pt x="4083135" y="806837"/>
                  </a:lnTo>
                  <a:lnTo>
                    <a:pt x="3686435" y="806837"/>
                  </a:lnTo>
                  <a:lnTo>
                    <a:pt x="3686435" y="793026"/>
                  </a:lnTo>
                  <a:cubicBezTo>
                    <a:pt x="3728674" y="793026"/>
                    <a:pt x="3744275" y="772642"/>
                    <a:pt x="3744275" y="722255"/>
                  </a:cubicBezTo>
                  <a:lnTo>
                    <a:pt x="3744275" y="180759"/>
                  </a:lnTo>
                  <a:cubicBezTo>
                    <a:pt x="3744275" y="83604"/>
                    <a:pt x="3646290" y="96272"/>
                    <a:pt x="3563525" y="158470"/>
                  </a:cubicBezTo>
                  <a:cubicBezTo>
                    <a:pt x="3567064" y="179263"/>
                    <a:pt x="3568786" y="200333"/>
                    <a:pt x="3568662" y="221430"/>
                  </a:cubicBezTo>
                  <a:lnTo>
                    <a:pt x="3568662" y="712825"/>
                  </a:lnTo>
                  <a:cubicBezTo>
                    <a:pt x="3568662" y="780453"/>
                    <a:pt x="3582742" y="793026"/>
                    <a:pt x="3629737" y="793026"/>
                  </a:cubicBezTo>
                  <a:lnTo>
                    <a:pt x="3629737" y="806837"/>
                  </a:lnTo>
                  <a:lnTo>
                    <a:pt x="3232656" y="806837"/>
                  </a:lnTo>
                  <a:lnTo>
                    <a:pt x="3232656" y="793026"/>
                  </a:lnTo>
                  <a:cubicBezTo>
                    <a:pt x="3274990" y="793026"/>
                    <a:pt x="3290591" y="772642"/>
                    <a:pt x="3290591" y="722255"/>
                  </a:cubicBezTo>
                  <a:lnTo>
                    <a:pt x="3290591" y="180759"/>
                  </a:lnTo>
                  <a:cubicBezTo>
                    <a:pt x="3290591" y="84747"/>
                    <a:pt x="3194984" y="95891"/>
                    <a:pt x="3112409" y="156280"/>
                  </a:cubicBezTo>
                  <a:lnTo>
                    <a:pt x="3112409" y="736447"/>
                  </a:lnTo>
                  <a:cubicBezTo>
                    <a:pt x="3112409" y="780548"/>
                    <a:pt x="3139046" y="793121"/>
                    <a:pt x="3173484" y="793121"/>
                  </a:cubicBezTo>
                  <a:lnTo>
                    <a:pt x="3173484" y="806932"/>
                  </a:lnTo>
                  <a:lnTo>
                    <a:pt x="2748149" y="806932"/>
                  </a:lnTo>
                  <a:lnTo>
                    <a:pt x="2748149" y="793121"/>
                  </a:lnTo>
                  <a:cubicBezTo>
                    <a:pt x="2805989" y="793121"/>
                    <a:pt x="2833767" y="750830"/>
                    <a:pt x="2833767" y="686346"/>
                  </a:cubicBezTo>
                  <a:lnTo>
                    <a:pt x="2833767" y="192665"/>
                  </a:lnTo>
                  <a:cubicBezTo>
                    <a:pt x="2834148" y="131610"/>
                    <a:pt x="2775261" y="101130"/>
                    <a:pt x="2748149" y="101130"/>
                  </a:cubicBezTo>
                  <a:close/>
                  <a:moveTo>
                    <a:pt x="2084222" y="607574"/>
                  </a:moveTo>
                  <a:cubicBezTo>
                    <a:pt x="2084222" y="508323"/>
                    <a:pt x="2127698" y="412502"/>
                    <a:pt x="2270967" y="379736"/>
                  </a:cubicBezTo>
                  <a:lnTo>
                    <a:pt x="2272013" y="617194"/>
                  </a:lnTo>
                  <a:cubicBezTo>
                    <a:pt x="2267637" y="678440"/>
                    <a:pt x="2221118" y="712444"/>
                    <a:pt x="2176881" y="711873"/>
                  </a:cubicBezTo>
                  <a:cubicBezTo>
                    <a:pt x="2124844" y="711492"/>
                    <a:pt x="2084222" y="679297"/>
                    <a:pt x="2084222" y="607860"/>
                  </a:cubicBezTo>
                  <a:close/>
                  <a:moveTo>
                    <a:pt x="1796353" y="648341"/>
                  </a:moveTo>
                  <a:cubicBezTo>
                    <a:pt x="1796353" y="793978"/>
                    <a:pt x="1937149" y="830078"/>
                    <a:pt x="2002885" y="830078"/>
                  </a:cubicBezTo>
                  <a:cubicBezTo>
                    <a:pt x="2121134" y="830078"/>
                    <a:pt x="2237480" y="763403"/>
                    <a:pt x="2275343" y="671487"/>
                  </a:cubicBezTo>
                  <a:cubicBezTo>
                    <a:pt x="2290088" y="779977"/>
                    <a:pt x="2353922" y="830078"/>
                    <a:pt x="2475120" y="830078"/>
                  </a:cubicBezTo>
                  <a:cubicBezTo>
                    <a:pt x="2581478" y="830078"/>
                    <a:pt x="2650353" y="786168"/>
                    <a:pt x="2693923" y="704729"/>
                  </a:cubicBezTo>
                  <a:lnTo>
                    <a:pt x="2682983" y="696919"/>
                  </a:lnTo>
                  <a:cubicBezTo>
                    <a:pt x="2625143" y="747020"/>
                    <a:pt x="2549798" y="709396"/>
                    <a:pt x="2549798" y="607574"/>
                  </a:cubicBezTo>
                  <a:lnTo>
                    <a:pt x="2549798" y="234956"/>
                  </a:lnTo>
                  <a:cubicBezTo>
                    <a:pt x="2549798" y="46647"/>
                    <a:pt x="2309971" y="-50794"/>
                    <a:pt x="2091928" y="26073"/>
                  </a:cubicBezTo>
                  <a:lnTo>
                    <a:pt x="2094211" y="39027"/>
                  </a:lnTo>
                  <a:cubicBezTo>
                    <a:pt x="2216741" y="39979"/>
                    <a:pt x="2269730" y="122561"/>
                    <a:pt x="2269730" y="267627"/>
                  </a:cubicBezTo>
                  <a:lnTo>
                    <a:pt x="2269730" y="362877"/>
                  </a:lnTo>
                  <a:cubicBezTo>
                    <a:pt x="1916885" y="406311"/>
                    <a:pt x="1796353" y="500989"/>
                    <a:pt x="1796353" y="648627"/>
                  </a:cubicBezTo>
                  <a:close/>
                  <a:moveTo>
                    <a:pt x="298215" y="347161"/>
                  </a:moveTo>
                  <a:cubicBezTo>
                    <a:pt x="305540" y="116560"/>
                    <a:pt x="350728" y="54838"/>
                    <a:pt x="405238" y="54838"/>
                  </a:cubicBezTo>
                  <a:cubicBezTo>
                    <a:pt x="459749" y="54838"/>
                    <a:pt x="513784" y="105130"/>
                    <a:pt x="511786" y="347161"/>
                  </a:cubicBezTo>
                  <a:close/>
                  <a:moveTo>
                    <a:pt x="-24" y="415169"/>
                  </a:moveTo>
                  <a:cubicBezTo>
                    <a:pt x="-24" y="780643"/>
                    <a:pt x="407617" y="954189"/>
                    <a:pt x="716320" y="730637"/>
                  </a:cubicBezTo>
                  <a:lnTo>
                    <a:pt x="706807" y="721112"/>
                  </a:lnTo>
                  <a:cubicBezTo>
                    <a:pt x="468977" y="862082"/>
                    <a:pt x="296883" y="721684"/>
                    <a:pt x="296883" y="415074"/>
                  </a:cubicBezTo>
                  <a:cubicBezTo>
                    <a:pt x="296883" y="402691"/>
                    <a:pt x="296883" y="390690"/>
                    <a:pt x="296883" y="379069"/>
                  </a:cubicBezTo>
                  <a:lnTo>
                    <a:pt x="770165" y="379069"/>
                  </a:lnTo>
                  <a:cubicBezTo>
                    <a:pt x="770165" y="143992"/>
                    <a:pt x="636980" y="-121"/>
                    <a:pt x="405238" y="-121"/>
                  </a:cubicBezTo>
                  <a:cubicBezTo>
                    <a:pt x="186149" y="-26"/>
                    <a:pt x="-24" y="187998"/>
                    <a:pt x="-24" y="415169"/>
                  </a:cubicBezTo>
                  <a:close/>
                  <a:moveTo>
                    <a:pt x="1985190" y="307822"/>
                  </a:moveTo>
                  <a:cubicBezTo>
                    <a:pt x="2048910" y="308937"/>
                    <a:pt x="2101470" y="258121"/>
                    <a:pt x="2102583" y="194323"/>
                  </a:cubicBezTo>
                  <a:cubicBezTo>
                    <a:pt x="2102602" y="192970"/>
                    <a:pt x="2102602" y="191627"/>
                    <a:pt x="2102583" y="190284"/>
                  </a:cubicBezTo>
                  <a:cubicBezTo>
                    <a:pt x="2102583" y="125371"/>
                    <a:pt x="2050023" y="72745"/>
                    <a:pt x="1985190" y="72745"/>
                  </a:cubicBezTo>
                  <a:cubicBezTo>
                    <a:pt x="1920358" y="72745"/>
                    <a:pt x="1867797" y="125371"/>
                    <a:pt x="1867797" y="190284"/>
                  </a:cubicBezTo>
                  <a:cubicBezTo>
                    <a:pt x="1867797" y="255197"/>
                    <a:pt x="1920358" y="307822"/>
                    <a:pt x="1985190" y="307822"/>
                  </a:cubicBezTo>
                  <a:close/>
                  <a:moveTo>
                    <a:pt x="5002111" y="835793"/>
                  </a:moveTo>
                  <a:cubicBezTo>
                    <a:pt x="5065773" y="837012"/>
                    <a:pt x="5118371" y="786320"/>
                    <a:pt x="5119589" y="722569"/>
                  </a:cubicBezTo>
                  <a:cubicBezTo>
                    <a:pt x="5119618" y="721293"/>
                    <a:pt x="5119618" y="720007"/>
                    <a:pt x="5119599" y="718731"/>
                  </a:cubicBezTo>
                  <a:cubicBezTo>
                    <a:pt x="5119646" y="653818"/>
                    <a:pt x="5067133" y="601154"/>
                    <a:pt x="5002301" y="601097"/>
                  </a:cubicBezTo>
                  <a:cubicBezTo>
                    <a:pt x="4937468" y="601040"/>
                    <a:pt x="4884870" y="653627"/>
                    <a:pt x="4884813" y="718540"/>
                  </a:cubicBezTo>
                  <a:cubicBezTo>
                    <a:pt x="4884765" y="783453"/>
                    <a:pt x="4937278" y="836117"/>
                    <a:pt x="5002111" y="836174"/>
                  </a:cubicBezTo>
                  <a:cubicBezTo>
                    <a:pt x="5002139" y="836174"/>
                    <a:pt x="5002177" y="836174"/>
                    <a:pt x="5002205" y="836174"/>
                  </a:cubicBezTo>
                  <a:close/>
                </a:path>
              </a:pathLst>
            </a:custGeom>
            <a:solidFill>
              <a:srgbClr val="262626"/>
            </a:solidFill>
            <a:ln w="9507" cap="flat">
              <a:noFill/>
              <a:prstDash val="solid"/>
              <a:miter/>
            </a:ln>
          </p:spPr>
          <p:txBody>
            <a:bodyPr rtlCol="0" anchor="ctr"/>
            <a:lstStyle/>
            <a:p>
              <a:pPr algn="r"/>
              <a:endParaRPr lang="pt-BR"/>
            </a:p>
          </p:txBody>
        </p:sp>
        <p:sp>
          <p:nvSpPr>
            <p:cNvPr id="21" name="CaixaDeTexto 20">
              <a:extLst>
                <a:ext uri="{FF2B5EF4-FFF2-40B4-BE49-F238E27FC236}">
                  <a16:creationId xmlns:a16="http://schemas.microsoft.com/office/drawing/2014/main" id="{FD62A35F-EBB4-2FC2-4C50-A435383B9638}"/>
                </a:ext>
              </a:extLst>
            </p:cNvPr>
            <p:cNvSpPr txBox="1"/>
            <p:nvPr/>
          </p:nvSpPr>
          <p:spPr>
            <a:xfrm>
              <a:off x="2207376" y="2872109"/>
              <a:ext cx="824591" cy="215444"/>
            </a:xfrm>
            <a:prstGeom prst="rect">
              <a:avLst/>
            </a:prstGeom>
            <a:noFill/>
          </p:spPr>
          <p:txBody>
            <a:bodyPr wrap="square" rtlCol="0">
              <a:spAutoFit/>
            </a:bodyPr>
            <a:lstStyle/>
            <a:p>
              <a:pPr marL="0" marR="0" lvl="0" indent="0" algn="r" defTabSz="342991" rtl="0" eaLnBrk="1" fontAlgn="auto" latinLnBrk="0" hangingPunct="1">
                <a:lnSpc>
                  <a:spcPct val="100000"/>
                </a:lnSpc>
                <a:spcBef>
                  <a:spcPts val="0"/>
                </a:spcBef>
                <a:spcAft>
                  <a:spcPts val="0"/>
                </a:spcAft>
                <a:buClrTx/>
                <a:buSzTx/>
                <a:buFontTx/>
                <a:buNone/>
                <a:tabLst/>
                <a:defRPr/>
              </a:pPr>
              <a:r>
                <a:rPr kumimoji="0" lang="pt-BR" sz="800" u="none" strike="noStrike" kern="1200" cap="none" spc="0" normalizeH="0" baseline="0" noProof="0" dirty="0">
                  <a:ln>
                    <a:noFill/>
                  </a:ln>
                  <a:solidFill>
                    <a:srgbClr val="262626"/>
                  </a:solidFill>
                  <a:effectLst/>
                  <a:uLnTx/>
                  <a:uFillTx/>
                  <a:latin typeface="AMX Medium" pitchFamily="2" charset="77"/>
                </a:rPr>
                <a:t>Áudio notícias</a:t>
              </a:r>
            </a:p>
          </p:txBody>
        </p:sp>
      </p:grpSp>
      <p:pic>
        <p:nvPicPr>
          <p:cNvPr id="63" name="Imagem 62" descr="Logotipo&#10;&#10;O conteúdo gerado por IA pode estar incorreto.">
            <a:extLst>
              <a:ext uri="{FF2B5EF4-FFF2-40B4-BE49-F238E27FC236}">
                <a16:creationId xmlns:a16="http://schemas.microsoft.com/office/drawing/2014/main" id="{ADA26876-3A02-1686-B86C-5105E462D2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9728" y="2546974"/>
            <a:ext cx="2105145" cy="420206"/>
          </a:xfrm>
          <a:prstGeom prst="rect">
            <a:avLst/>
          </a:prstGeom>
        </p:spPr>
      </p:pic>
    </p:spTree>
    <p:extLst>
      <p:ext uri="{BB962C8B-B14F-4D97-AF65-F5344CB8AC3E}">
        <p14:creationId xmlns:p14="http://schemas.microsoft.com/office/powerpoint/2010/main" val="211009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2000"/>
                                        <p:tgtEl>
                                          <p:spTgt spid="10"/>
                                        </p:tgtEl>
                                      </p:cBhvr>
                                    </p:animEffect>
                                  </p:childTnLst>
                                </p:cTn>
                              </p:par>
                              <p:par>
                                <p:cTn id="12" presetID="10" presetClass="entr" presetSubtype="0" fill="hold" nodeType="withEffect">
                                  <p:stCondLst>
                                    <p:cond delay="50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400"/>
                                        <p:tgtEl>
                                          <p:spTgt spid="44"/>
                                        </p:tgtEl>
                                      </p:cBhvr>
                                    </p:animEffect>
                                  </p:childTnLst>
                                </p:cTn>
                              </p:par>
                              <p:par>
                                <p:cTn id="15" presetID="10" presetClass="entr" presetSubtype="0" fill="hold" nodeType="withEffect">
                                  <p:stCondLst>
                                    <p:cond delay="50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400"/>
                                        <p:tgtEl>
                                          <p:spTgt spid="68"/>
                                        </p:tgtEl>
                                      </p:cBhvr>
                                    </p:animEffect>
                                  </p:childTnLst>
                                </p:cTn>
                              </p:par>
                              <p:par>
                                <p:cTn id="18" presetID="10" presetClass="entr" presetSubtype="0" fill="hold" nodeType="withEffect">
                                  <p:stCondLst>
                                    <p:cond delay="50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400"/>
                                        <p:tgtEl>
                                          <p:spTgt spid="63"/>
                                        </p:tgtEl>
                                      </p:cBhvr>
                                    </p:animEffect>
                                  </p:childTnLst>
                                </p:cTn>
                              </p:par>
                              <p:par>
                                <p:cTn id="21" presetID="10" presetClass="entr" presetSubtype="0" fill="hold" nodeType="with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400"/>
                                        <p:tgtEl>
                                          <p:spTgt spid="19"/>
                                        </p:tgtEl>
                                      </p:cBhvr>
                                    </p:animEffect>
                                  </p:childTnLst>
                                </p:cTn>
                              </p:par>
                              <p:par>
                                <p:cTn id="24" presetID="10" presetClass="entr" presetSubtype="0" fill="hold" nodeType="withEffect">
                                  <p:stCondLst>
                                    <p:cond delay="10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400"/>
                                        <p:tgtEl>
                                          <p:spTgt spid="3"/>
                                        </p:tgtEl>
                                      </p:cBhvr>
                                    </p:animEffect>
                                  </p:childTnLst>
                                </p:cTn>
                              </p:par>
                              <p:par>
                                <p:cTn id="27" presetID="10" presetClass="entr" presetSubtype="0" fill="hold" nodeType="withEffect">
                                  <p:stCondLst>
                                    <p:cond delay="125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400"/>
                                        <p:tgtEl>
                                          <p:spTgt spid="18"/>
                                        </p:tgtEl>
                                      </p:cBhvr>
                                    </p:animEffect>
                                  </p:childTnLst>
                                </p:cTn>
                              </p:par>
                              <p:par>
                                <p:cTn id="30" presetID="10" presetClass="entr" presetSubtype="0" fill="hold" nodeType="withEffect">
                                  <p:stCondLst>
                                    <p:cond delay="175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4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F293-DC98-7759-184D-872991CBE3AB}"/>
            </a:ext>
          </a:extLst>
        </p:cNvPr>
        <p:cNvGrpSpPr/>
        <p:nvPr/>
      </p:nvGrpSpPr>
      <p:grpSpPr>
        <a:xfrm>
          <a:off x="0" y="0"/>
          <a:ext cx="0" cy="0"/>
          <a:chOff x="0" y="0"/>
          <a:chExt cx="0" cy="0"/>
        </a:xfrm>
      </p:grpSpPr>
      <p:graphicFrame>
        <p:nvGraphicFramePr>
          <p:cNvPr id="10" name="Tabela 9">
            <a:extLst>
              <a:ext uri="{FF2B5EF4-FFF2-40B4-BE49-F238E27FC236}">
                <a16:creationId xmlns:a16="http://schemas.microsoft.com/office/drawing/2014/main" id="{185CEDB4-47FB-429F-62CA-810F8264A7CB}"/>
              </a:ext>
            </a:extLst>
          </p:cNvPr>
          <p:cNvGraphicFramePr>
            <a:graphicFrameLocks noGrp="1"/>
          </p:cNvGraphicFramePr>
          <p:nvPr>
            <p:extLst>
              <p:ext uri="{D42A27DB-BD31-4B8C-83A1-F6EECF244321}">
                <p14:modId xmlns:p14="http://schemas.microsoft.com/office/powerpoint/2010/main" val="3282829511"/>
              </p:ext>
            </p:extLst>
          </p:nvPr>
        </p:nvGraphicFramePr>
        <p:xfrm>
          <a:off x="732692" y="2045057"/>
          <a:ext cx="10304587" cy="3710419"/>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1951893">
                  <a:extLst>
                    <a:ext uri="{9D8B030D-6E8A-4147-A177-3AD203B41FA5}">
                      <a16:colId xmlns:a16="http://schemas.microsoft.com/office/drawing/2014/main" val="1202027878"/>
                    </a:ext>
                  </a:extLst>
                </a:gridCol>
                <a:gridCol w="2250831">
                  <a:extLst>
                    <a:ext uri="{9D8B030D-6E8A-4147-A177-3AD203B41FA5}">
                      <a16:colId xmlns:a16="http://schemas.microsoft.com/office/drawing/2014/main" val="3290355100"/>
                    </a:ext>
                  </a:extLst>
                </a:gridCol>
                <a:gridCol w="1770184">
                  <a:extLst>
                    <a:ext uri="{9D8B030D-6E8A-4147-A177-3AD203B41FA5}">
                      <a16:colId xmlns:a16="http://schemas.microsoft.com/office/drawing/2014/main" val="3978384043"/>
                    </a:ext>
                  </a:extLst>
                </a:gridCol>
                <a:gridCol w="1793631">
                  <a:extLst>
                    <a:ext uri="{9D8B030D-6E8A-4147-A177-3AD203B41FA5}">
                      <a16:colId xmlns:a16="http://schemas.microsoft.com/office/drawing/2014/main" val="3013106991"/>
                    </a:ext>
                  </a:extLst>
                </a:gridCol>
                <a:gridCol w="2538048">
                  <a:extLst>
                    <a:ext uri="{9D8B030D-6E8A-4147-A177-3AD203B41FA5}">
                      <a16:colId xmlns:a16="http://schemas.microsoft.com/office/drawing/2014/main" val="3374328661"/>
                    </a:ext>
                  </a:extLst>
                </a:gridCol>
              </a:tblGrid>
              <a:tr h="611059">
                <a:tc>
                  <a:txBody>
                    <a:bodyPr/>
                    <a:lstStyle/>
                    <a:p>
                      <a:pPr algn="ctr" fontAlgn="b"/>
                      <a:r>
                        <a:rPr lang="pt-BR" sz="2000" b="1" i="0" u="none" strike="noStrike" dirty="0">
                          <a:solidFill>
                            <a:srgbClr val="E5E5E5"/>
                          </a:solidFill>
                          <a:effectLst/>
                          <a:latin typeface="AMX" pitchFamily="2" charset="77"/>
                        </a:rPr>
                        <a:t>Cultura</a:t>
                      </a:r>
                    </a:p>
                  </a:txBody>
                  <a:tcPr marL="7620" marR="7620" marT="7620" marB="0" anchor="ctr">
                    <a:lnT w="12700" cap="flat" cmpd="sng" algn="ctr">
                      <a:solidFill>
                        <a:schemeClr val="bg1"/>
                      </a:solidFill>
                      <a:prstDash val="solid"/>
                      <a:round/>
                      <a:headEnd type="none" w="med" len="med"/>
                      <a:tailEnd type="none" w="med" len="med"/>
                    </a:lnT>
                    <a:solidFill>
                      <a:srgbClr val="CA544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000" b="1" i="0" u="none" strike="noStrike" dirty="0">
                          <a:solidFill>
                            <a:srgbClr val="E5E5E5"/>
                          </a:solidFill>
                          <a:effectLst/>
                          <a:latin typeface="AMX" pitchFamily="2" charset="77"/>
                        </a:rPr>
                        <a:t>Entretenimento</a:t>
                      </a:r>
                    </a:p>
                  </a:txBody>
                  <a:tcPr marL="7620" marR="7620" marT="7620" marB="0" anchor="ctr">
                    <a:solidFill>
                      <a:srgbClr val="CA5441"/>
                    </a:solidFill>
                  </a:tcPr>
                </a:tc>
                <a:tc>
                  <a:txBody>
                    <a:bodyPr/>
                    <a:lstStyle/>
                    <a:p>
                      <a:pPr lvl="0" algn="ctr">
                        <a:buNone/>
                      </a:pPr>
                      <a:r>
                        <a:rPr lang="pt-BR" sz="2000" b="1" i="0" u="none" strike="noStrike" dirty="0">
                          <a:solidFill>
                            <a:srgbClr val="E5E5E5"/>
                          </a:solidFill>
                          <a:effectLst/>
                          <a:latin typeface="AMX" pitchFamily="2" charset="77"/>
                        </a:rPr>
                        <a:t>Segurança</a:t>
                      </a:r>
                    </a:p>
                  </a:txBody>
                  <a:tcPr marL="7620" marR="7620" marT="7620" marB="0" anchor="ctr">
                    <a:solidFill>
                      <a:srgbClr val="CA5441"/>
                    </a:solidFill>
                  </a:tcPr>
                </a:tc>
                <a:tc>
                  <a:txBody>
                    <a:bodyPr/>
                    <a:lstStyle/>
                    <a:p>
                      <a:pPr lvl="0" algn="ctr">
                        <a:buNone/>
                      </a:pPr>
                      <a:r>
                        <a:rPr lang="pt-BR" sz="2000" b="1" i="0" u="none" strike="noStrike" dirty="0">
                          <a:solidFill>
                            <a:srgbClr val="E5E5E5"/>
                          </a:solidFill>
                          <a:effectLst/>
                          <a:latin typeface="AMX" pitchFamily="2" charset="77"/>
                        </a:rPr>
                        <a:t>Comodidade</a:t>
                      </a:r>
                    </a:p>
                  </a:txBody>
                  <a:tcPr marL="7620" marR="7620" marT="7620" marB="0" anchor="ctr">
                    <a:solidFill>
                      <a:srgbClr val="CA5441"/>
                    </a:solidFill>
                  </a:tcPr>
                </a:tc>
                <a:tc>
                  <a:txBody>
                    <a:bodyPr/>
                    <a:lstStyle/>
                    <a:p>
                      <a:pPr lvl="0" algn="ctr">
                        <a:buNone/>
                      </a:pPr>
                      <a:r>
                        <a:rPr lang="pt-BR" sz="2000" b="1" i="0" u="none" strike="noStrike" dirty="0">
                          <a:solidFill>
                            <a:srgbClr val="E5E5E5"/>
                          </a:solidFill>
                          <a:effectLst/>
                          <a:latin typeface="AMX" pitchFamily="2" charset="77"/>
                        </a:rPr>
                        <a:t>Bem-estar e saúde</a:t>
                      </a:r>
                    </a:p>
                  </a:txBody>
                  <a:tcPr marL="7620" marR="7620" marT="7620" marB="0" anchor="ctr">
                    <a:solidFill>
                      <a:srgbClr val="CA5441"/>
                    </a:solidFill>
                  </a:tcPr>
                </a:tc>
                <a:extLst>
                  <a:ext uri="{0D108BD9-81ED-4DB2-BD59-A6C34878D82A}">
                    <a16:rowId xmlns:a16="http://schemas.microsoft.com/office/drawing/2014/main" val="1252918012"/>
                  </a:ext>
                </a:extLst>
              </a:tr>
              <a:tr h="774840">
                <a:tc>
                  <a:txBody>
                    <a:bodyPr/>
                    <a:lstStyle/>
                    <a:p>
                      <a:pPr algn="ctr" fontAlgn="b"/>
                      <a:endParaRPr lang="pt-BR" sz="1800" b="0" i="0" u="none" strike="noStrike" dirty="0">
                        <a:solidFill>
                          <a:srgbClr val="000000"/>
                        </a:solidFill>
                        <a:effectLst/>
                        <a:latin typeface="AMX" pitchFamily="2" charset="77"/>
                      </a:endParaRPr>
                    </a:p>
                  </a:txBody>
                  <a:tcPr marL="7620" marR="7620" marT="7620" marB="0" anchor="ctr">
                    <a:solidFill>
                      <a:srgbClr val="EFEFE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pt-BR" sz="1800" b="0" i="0" u="none" strike="noStrike" dirty="0">
                        <a:solidFill>
                          <a:srgbClr val="C00000"/>
                        </a:solidFill>
                        <a:effectLst/>
                        <a:latin typeface="AMX" pitchFamily="2" charset="77"/>
                      </a:endParaRPr>
                    </a:p>
                  </a:txBody>
                  <a:tcPr marL="7620" marR="7620" marT="7620" marB="0" anchor="ctr">
                    <a:solidFill>
                      <a:srgbClr val="EFEFEF"/>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EFEFEF"/>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EFEFEF"/>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EFEFEF"/>
                    </a:solidFill>
                  </a:tcPr>
                </a:tc>
                <a:extLst>
                  <a:ext uri="{0D108BD9-81ED-4DB2-BD59-A6C34878D82A}">
                    <a16:rowId xmlns:a16="http://schemas.microsoft.com/office/drawing/2014/main" val="2457903226"/>
                  </a:ext>
                </a:extLst>
              </a:tr>
              <a:tr h="774840">
                <a:tc>
                  <a:txBody>
                    <a:bodyPr/>
                    <a:lstStyle/>
                    <a:p>
                      <a:pPr algn="ctr" fontAlgn="b"/>
                      <a:endParaRPr lang="pt-BR" sz="1800" b="0" i="0" u="none" strike="noStrike" dirty="0">
                        <a:solidFill>
                          <a:srgbClr val="000000"/>
                        </a:solidFill>
                        <a:effectLst/>
                        <a:latin typeface="AMX" pitchFamily="2" charset="77"/>
                      </a:endParaRPr>
                    </a:p>
                  </a:txBody>
                  <a:tcPr marL="7620" marR="7620" marT="7620"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pt-BR" sz="1800" b="0" i="0" u="none" strike="noStrike" dirty="0">
                        <a:solidFill>
                          <a:srgbClr val="C00000"/>
                        </a:solidFill>
                        <a:effectLst/>
                        <a:latin typeface="AMX" pitchFamily="2" charset="77"/>
                      </a:endParaRPr>
                    </a:p>
                  </a:txBody>
                  <a:tcPr marL="7620" marR="7620" marT="7620" marB="0" anchor="ctr">
                    <a:solidFill>
                      <a:schemeClr val="bg1">
                        <a:lumMod val="85000"/>
                      </a:schemeClr>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chemeClr val="bg1">
                        <a:lumMod val="85000"/>
                      </a:schemeClr>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chemeClr val="bg1">
                        <a:lumMod val="85000"/>
                      </a:schemeClr>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chemeClr val="bg1">
                        <a:lumMod val="85000"/>
                      </a:schemeClr>
                    </a:solidFill>
                  </a:tcPr>
                </a:tc>
                <a:extLst>
                  <a:ext uri="{0D108BD9-81ED-4DB2-BD59-A6C34878D82A}">
                    <a16:rowId xmlns:a16="http://schemas.microsoft.com/office/drawing/2014/main" val="1631161115"/>
                  </a:ext>
                </a:extLst>
              </a:tr>
              <a:tr h="774840">
                <a:tc>
                  <a:txBody>
                    <a:bodyPr/>
                    <a:lstStyle/>
                    <a:p>
                      <a:pPr algn="ctr" fontAlgn="b"/>
                      <a:endParaRPr lang="pt-BR" sz="1800" b="0" i="0" u="none" strike="noStrike" dirty="0">
                        <a:solidFill>
                          <a:srgbClr val="000000"/>
                        </a:solidFill>
                        <a:effectLst/>
                        <a:latin typeface="AMX" pitchFamily="2" charset="77"/>
                      </a:endParaRPr>
                    </a:p>
                  </a:txBody>
                  <a:tcPr marL="7620" marR="7620" marT="7620" marB="0" anchor="ctr">
                    <a:solidFill>
                      <a:srgbClr val="EFEFE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pt-BR" sz="1800" b="0" i="0" u="none" strike="noStrike" dirty="0">
                        <a:solidFill>
                          <a:srgbClr val="C00000"/>
                        </a:solidFill>
                        <a:effectLst/>
                        <a:latin typeface="AMX" pitchFamily="2" charset="77"/>
                      </a:endParaRPr>
                    </a:p>
                  </a:txBody>
                  <a:tcPr marL="7620" marR="7620" marT="7620" marB="0" anchor="ctr">
                    <a:solidFill>
                      <a:srgbClr val="EFEFEF"/>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EFEFEF"/>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EFEFEF"/>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EFEFEF"/>
                    </a:solidFill>
                  </a:tcPr>
                </a:tc>
                <a:extLst>
                  <a:ext uri="{0D108BD9-81ED-4DB2-BD59-A6C34878D82A}">
                    <a16:rowId xmlns:a16="http://schemas.microsoft.com/office/drawing/2014/main" val="3835839979"/>
                  </a:ext>
                </a:extLst>
              </a:tr>
              <a:tr h="774840">
                <a:tc>
                  <a:txBody>
                    <a:bodyPr/>
                    <a:lstStyle/>
                    <a:p>
                      <a:pPr algn="ctr" fontAlgn="b"/>
                      <a:endParaRPr lang="pt-BR" sz="1800" b="0" i="0" u="none" strike="noStrike" dirty="0">
                        <a:solidFill>
                          <a:srgbClr val="000000"/>
                        </a:solidFill>
                        <a:effectLst/>
                        <a:latin typeface="AMX" pitchFamily="2" charset="77"/>
                      </a:endParaRPr>
                    </a:p>
                  </a:txBody>
                  <a:tcPr marL="7620" marR="7620" marT="7620" marB="0" anchor="ctr">
                    <a:solidFill>
                      <a:srgbClr val="D9D9D9"/>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pt-BR" sz="1800" b="0" i="0" u="none" strike="noStrike" dirty="0">
                        <a:solidFill>
                          <a:srgbClr val="C00000"/>
                        </a:solidFill>
                        <a:effectLst/>
                        <a:latin typeface="AMX" pitchFamily="2" charset="77"/>
                      </a:endParaRPr>
                    </a:p>
                  </a:txBody>
                  <a:tcPr marL="7620" marR="7620" marT="7620" marB="0" anchor="ctr">
                    <a:solidFill>
                      <a:srgbClr val="D9D9D9"/>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D9D9D9"/>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D9D9D9"/>
                    </a:solidFill>
                  </a:tcPr>
                </a:tc>
                <a:tc>
                  <a:txBody>
                    <a:bodyPr/>
                    <a:lstStyle/>
                    <a:p>
                      <a:pPr algn="ctr" fontAlgn="b"/>
                      <a:endParaRPr lang="pt-BR" sz="1800" b="0" i="0" u="none" strike="noStrike" kern="1200" dirty="0">
                        <a:solidFill>
                          <a:srgbClr val="C00000"/>
                        </a:solidFill>
                        <a:effectLst/>
                        <a:latin typeface="AMX" pitchFamily="2" charset="77"/>
                        <a:ea typeface="+mn-ea"/>
                        <a:cs typeface="+mn-cs"/>
                      </a:endParaRPr>
                    </a:p>
                  </a:txBody>
                  <a:tcPr marL="7620" marR="7620" marT="7620" marB="0" anchor="ctr">
                    <a:solidFill>
                      <a:srgbClr val="D9D9D9"/>
                    </a:solidFill>
                  </a:tcPr>
                </a:tc>
                <a:extLst>
                  <a:ext uri="{0D108BD9-81ED-4DB2-BD59-A6C34878D82A}">
                    <a16:rowId xmlns:a16="http://schemas.microsoft.com/office/drawing/2014/main" val="2288934521"/>
                  </a:ext>
                </a:extLst>
              </a:tr>
            </a:tbl>
          </a:graphicData>
        </a:graphic>
      </p:graphicFrame>
      <p:grpSp>
        <p:nvGrpSpPr>
          <p:cNvPr id="44" name="Gráfico 20">
            <a:extLst>
              <a:ext uri="{FF2B5EF4-FFF2-40B4-BE49-F238E27FC236}">
                <a16:creationId xmlns:a16="http://schemas.microsoft.com/office/drawing/2014/main" id="{824BF928-86EB-6733-AA99-3D1C1EB06C8A}"/>
              </a:ext>
            </a:extLst>
          </p:cNvPr>
          <p:cNvGrpSpPr/>
          <p:nvPr/>
        </p:nvGrpSpPr>
        <p:grpSpPr>
          <a:xfrm>
            <a:off x="887513" y="2765904"/>
            <a:ext cx="1588967" cy="336560"/>
            <a:chOff x="1938409" y="2801953"/>
            <a:chExt cx="1588967" cy="336560"/>
          </a:xfrm>
        </p:grpSpPr>
        <p:sp>
          <p:nvSpPr>
            <p:cNvPr id="45" name="Forma Livre 44">
              <a:extLst>
                <a:ext uri="{FF2B5EF4-FFF2-40B4-BE49-F238E27FC236}">
                  <a16:creationId xmlns:a16="http://schemas.microsoft.com/office/drawing/2014/main" id="{45B79650-35AC-B816-FA01-D6B21B550082}"/>
                </a:ext>
              </a:extLst>
            </p:cNvPr>
            <p:cNvSpPr/>
            <p:nvPr/>
          </p:nvSpPr>
          <p:spPr>
            <a:xfrm>
              <a:off x="2534468" y="2949747"/>
              <a:ext cx="181409" cy="184095"/>
            </a:xfrm>
            <a:custGeom>
              <a:avLst/>
              <a:gdLst>
                <a:gd name="connsiteX0" fmla="*/ 155027 w 181409"/>
                <a:gd name="connsiteY0" fmla="*/ 26914 h 184095"/>
                <a:gd name="connsiteX1" fmla="*/ 90497 w 181409"/>
                <a:gd name="connsiteY1" fmla="*/ 0 h 184095"/>
                <a:gd name="connsiteX2" fmla="*/ 26797 w 181409"/>
                <a:gd name="connsiteY2" fmla="*/ 26914 h 184095"/>
                <a:gd name="connsiteX3" fmla="*/ 0 w 181409"/>
                <a:gd name="connsiteY3" fmla="*/ 92048 h 184095"/>
                <a:gd name="connsiteX4" fmla="*/ 26797 w 181409"/>
                <a:gd name="connsiteY4" fmla="*/ 156766 h 184095"/>
                <a:gd name="connsiteX5" fmla="*/ 90497 w 181409"/>
                <a:gd name="connsiteY5" fmla="*/ 184095 h 184095"/>
                <a:gd name="connsiteX6" fmla="*/ 155027 w 181409"/>
                <a:gd name="connsiteY6" fmla="*/ 156766 h 184095"/>
                <a:gd name="connsiteX7" fmla="*/ 181410 w 181409"/>
                <a:gd name="connsiteY7" fmla="*/ 92048 h 184095"/>
                <a:gd name="connsiteX8" fmla="*/ 155027 w 181409"/>
                <a:gd name="connsiteY8" fmla="*/ 26914 h 184095"/>
                <a:gd name="connsiteX9" fmla="*/ 124395 w 181409"/>
                <a:gd name="connsiteY9" fmla="*/ 126118 h 184095"/>
                <a:gd name="connsiteX10" fmla="*/ 90497 w 181409"/>
                <a:gd name="connsiteY10" fmla="*/ 140379 h 184095"/>
                <a:gd name="connsiteX11" fmla="*/ 56963 w 181409"/>
                <a:gd name="connsiteY11" fmla="*/ 126118 h 184095"/>
                <a:gd name="connsiteX12" fmla="*/ 42709 w 181409"/>
                <a:gd name="connsiteY12" fmla="*/ 92100 h 184095"/>
                <a:gd name="connsiteX13" fmla="*/ 56963 w 181409"/>
                <a:gd name="connsiteY13" fmla="*/ 57666 h 184095"/>
                <a:gd name="connsiteX14" fmla="*/ 90497 w 181409"/>
                <a:gd name="connsiteY14" fmla="*/ 43768 h 184095"/>
                <a:gd name="connsiteX15" fmla="*/ 124862 w 181409"/>
                <a:gd name="connsiteY15" fmla="*/ 57666 h 184095"/>
                <a:gd name="connsiteX16" fmla="*/ 138701 w 181409"/>
                <a:gd name="connsiteY16" fmla="*/ 92100 h 184095"/>
                <a:gd name="connsiteX17" fmla="*/ 124395 w 181409"/>
                <a:gd name="connsiteY17" fmla="*/ 126118 h 18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409" h="184095">
                  <a:moveTo>
                    <a:pt x="155027" y="26914"/>
                  </a:moveTo>
                  <a:cubicBezTo>
                    <a:pt x="136990" y="8868"/>
                    <a:pt x="115221" y="0"/>
                    <a:pt x="90497" y="0"/>
                  </a:cubicBezTo>
                  <a:cubicBezTo>
                    <a:pt x="65774" y="0"/>
                    <a:pt x="44419" y="8868"/>
                    <a:pt x="26797" y="26914"/>
                  </a:cubicBezTo>
                  <a:cubicBezTo>
                    <a:pt x="8760" y="45013"/>
                    <a:pt x="0" y="66845"/>
                    <a:pt x="0" y="92048"/>
                  </a:cubicBezTo>
                  <a:cubicBezTo>
                    <a:pt x="0" y="117251"/>
                    <a:pt x="8760" y="139083"/>
                    <a:pt x="26797" y="156766"/>
                  </a:cubicBezTo>
                  <a:cubicBezTo>
                    <a:pt x="44368" y="174865"/>
                    <a:pt x="65774" y="184095"/>
                    <a:pt x="90497" y="184095"/>
                  </a:cubicBezTo>
                  <a:cubicBezTo>
                    <a:pt x="115221" y="184095"/>
                    <a:pt x="136990" y="174865"/>
                    <a:pt x="155027" y="156766"/>
                  </a:cubicBezTo>
                  <a:cubicBezTo>
                    <a:pt x="172598" y="139135"/>
                    <a:pt x="181410" y="117251"/>
                    <a:pt x="181410" y="92048"/>
                  </a:cubicBezTo>
                  <a:cubicBezTo>
                    <a:pt x="181410" y="66845"/>
                    <a:pt x="172598" y="45013"/>
                    <a:pt x="155027" y="26914"/>
                  </a:cubicBezTo>
                  <a:moveTo>
                    <a:pt x="124395" y="126118"/>
                  </a:moveTo>
                  <a:cubicBezTo>
                    <a:pt x="115169" y="135816"/>
                    <a:pt x="103922" y="140379"/>
                    <a:pt x="90497" y="140379"/>
                  </a:cubicBezTo>
                  <a:cubicBezTo>
                    <a:pt x="77073" y="140379"/>
                    <a:pt x="66189" y="135816"/>
                    <a:pt x="56963" y="126118"/>
                  </a:cubicBezTo>
                  <a:cubicBezTo>
                    <a:pt x="47737" y="116473"/>
                    <a:pt x="42709" y="105064"/>
                    <a:pt x="42709" y="92100"/>
                  </a:cubicBezTo>
                  <a:cubicBezTo>
                    <a:pt x="42709" y="78254"/>
                    <a:pt x="47737" y="66897"/>
                    <a:pt x="56963" y="57666"/>
                  </a:cubicBezTo>
                  <a:cubicBezTo>
                    <a:pt x="66189" y="48020"/>
                    <a:pt x="77488" y="43353"/>
                    <a:pt x="90497" y="43768"/>
                  </a:cubicBezTo>
                  <a:cubicBezTo>
                    <a:pt x="103922" y="43353"/>
                    <a:pt x="115221" y="47969"/>
                    <a:pt x="124862" y="57666"/>
                  </a:cubicBezTo>
                  <a:cubicBezTo>
                    <a:pt x="133673" y="66897"/>
                    <a:pt x="138286" y="78254"/>
                    <a:pt x="138701" y="92100"/>
                  </a:cubicBezTo>
                  <a:cubicBezTo>
                    <a:pt x="138234" y="105116"/>
                    <a:pt x="133673" y="116473"/>
                    <a:pt x="124395" y="126118"/>
                  </a:cubicBezTo>
                </a:path>
              </a:pathLst>
            </a:custGeom>
            <a:solidFill>
              <a:srgbClr val="DB4937"/>
            </a:solidFill>
            <a:ln w="0" cap="flat">
              <a:noFill/>
              <a:prstDash val="solid"/>
              <a:miter/>
            </a:ln>
          </p:spPr>
          <p:txBody>
            <a:bodyPr rtlCol="0" anchor="ctr"/>
            <a:lstStyle/>
            <a:p>
              <a:pPr algn="r"/>
              <a:endParaRPr lang="pt-BR"/>
            </a:p>
          </p:txBody>
        </p:sp>
        <p:sp>
          <p:nvSpPr>
            <p:cNvPr id="46" name="Forma Livre 45">
              <a:extLst>
                <a:ext uri="{FF2B5EF4-FFF2-40B4-BE49-F238E27FC236}">
                  <a16:creationId xmlns:a16="http://schemas.microsoft.com/office/drawing/2014/main" id="{3A5000B9-1849-1019-C8BC-F29E77B16D47}"/>
                </a:ext>
              </a:extLst>
            </p:cNvPr>
            <p:cNvSpPr/>
            <p:nvPr/>
          </p:nvSpPr>
          <p:spPr>
            <a:xfrm>
              <a:off x="1938409" y="2905705"/>
              <a:ext cx="220282" cy="225545"/>
            </a:xfrm>
            <a:custGeom>
              <a:avLst/>
              <a:gdLst>
                <a:gd name="connsiteX0" fmla="*/ 112422 w 220282"/>
                <a:gd name="connsiteY0" fmla="*/ 15 h 225545"/>
                <a:gd name="connsiteX1" fmla="*/ 33120 w 220282"/>
                <a:gd name="connsiteY1" fmla="*/ 32997 h 225545"/>
                <a:gd name="connsiteX2" fmla="*/ 0 w 220282"/>
                <a:gd name="connsiteY2" fmla="*/ 112754 h 225545"/>
                <a:gd name="connsiteX3" fmla="*/ 33120 w 220282"/>
                <a:gd name="connsiteY3" fmla="*/ 192927 h 225545"/>
                <a:gd name="connsiteX4" fmla="*/ 112422 w 220282"/>
                <a:gd name="connsiteY4" fmla="*/ 225545 h 225545"/>
                <a:gd name="connsiteX5" fmla="*/ 180839 w 220282"/>
                <a:gd name="connsiteY5" fmla="*/ 202572 h 225545"/>
                <a:gd name="connsiteX6" fmla="*/ 220283 w 220282"/>
                <a:gd name="connsiteY6" fmla="*/ 142832 h 225545"/>
                <a:gd name="connsiteX7" fmla="*/ 174516 w 220282"/>
                <a:gd name="connsiteY7" fmla="*/ 142832 h 225545"/>
                <a:gd name="connsiteX8" fmla="*/ 149792 w 220282"/>
                <a:gd name="connsiteY8" fmla="*/ 171665 h 225545"/>
                <a:gd name="connsiteX9" fmla="*/ 112422 w 220282"/>
                <a:gd name="connsiteY9" fmla="*/ 182555 h 225545"/>
                <a:gd name="connsiteX10" fmla="*/ 63338 w 220282"/>
                <a:gd name="connsiteY10" fmla="*/ 162071 h 225545"/>
                <a:gd name="connsiteX11" fmla="*/ 43227 w 220282"/>
                <a:gd name="connsiteY11" fmla="*/ 112806 h 225545"/>
                <a:gd name="connsiteX12" fmla="*/ 63338 w 220282"/>
                <a:gd name="connsiteY12" fmla="*/ 63541 h 225545"/>
                <a:gd name="connsiteX13" fmla="*/ 112422 w 220282"/>
                <a:gd name="connsiteY13" fmla="*/ 43057 h 225545"/>
                <a:gd name="connsiteX14" fmla="*/ 149792 w 220282"/>
                <a:gd name="connsiteY14" fmla="*/ 54311 h 225545"/>
                <a:gd name="connsiteX15" fmla="*/ 174516 w 220282"/>
                <a:gd name="connsiteY15" fmla="*/ 83144 h 225545"/>
                <a:gd name="connsiteX16" fmla="*/ 220283 w 220282"/>
                <a:gd name="connsiteY16" fmla="*/ 83144 h 225545"/>
                <a:gd name="connsiteX17" fmla="*/ 180839 w 220282"/>
                <a:gd name="connsiteY17" fmla="*/ 23403 h 225545"/>
                <a:gd name="connsiteX18" fmla="*/ 112422 w 220282"/>
                <a:gd name="connsiteY18" fmla="*/ 15 h 22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282" h="225545">
                  <a:moveTo>
                    <a:pt x="112422" y="15"/>
                  </a:moveTo>
                  <a:cubicBezTo>
                    <a:pt x="80960" y="-399"/>
                    <a:pt x="54889" y="10439"/>
                    <a:pt x="33120" y="32997"/>
                  </a:cubicBezTo>
                  <a:cubicBezTo>
                    <a:pt x="10885" y="55140"/>
                    <a:pt x="0" y="81432"/>
                    <a:pt x="0" y="112754"/>
                  </a:cubicBezTo>
                  <a:cubicBezTo>
                    <a:pt x="0" y="144077"/>
                    <a:pt x="10885" y="170835"/>
                    <a:pt x="33120" y="192927"/>
                  </a:cubicBezTo>
                  <a:cubicBezTo>
                    <a:pt x="54941" y="214603"/>
                    <a:pt x="80960" y="225545"/>
                    <a:pt x="112422" y="225545"/>
                  </a:cubicBezTo>
                  <a:cubicBezTo>
                    <a:pt x="137612" y="225545"/>
                    <a:pt x="160729" y="218026"/>
                    <a:pt x="180839" y="202572"/>
                  </a:cubicBezTo>
                  <a:cubicBezTo>
                    <a:pt x="200587" y="186704"/>
                    <a:pt x="213597" y="167102"/>
                    <a:pt x="220283" y="142832"/>
                  </a:cubicBezTo>
                  <a:lnTo>
                    <a:pt x="174516" y="142832"/>
                  </a:lnTo>
                  <a:cubicBezTo>
                    <a:pt x="168607" y="154552"/>
                    <a:pt x="160262" y="164094"/>
                    <a:pt x="149792" y="171665"/>
                  </a:cubicBezTo>
                  <a:cubicBezTo>
                    <a:pt x="138079" y="178770"/>
                    <a:pt x="125898" y="182555"/>
                    <a:pt x="112422" y="182555"/>
                  </a:cubicBezTo>
                  <a:cubicBezTo>
                    <a:pt x="93141" y="182555"/>
                    <a:pt x="76762" y="175451"/>
                    <a:pt x="63338" y="162071"/>
                  </a:cubicBezTo>
                  <a:cubicBezTo>
                    <a:pt x="49499" y="148329"/>
                    <a:pt x="42813" y="132046"/>
                    <a:pt x="43227" y="112806"/>
                  </a:cubicBezTo>
                  <a:cubicBezTo>
                    <a:pt x="42813" y="93619"/>
                    <a:pt x="49551" y="77284"/>
                    <a:pt x="63338" y="63541"/>
                  </a:cubicBezTo>
                  <a:cubicBezTo>
                    <a:pt x="76762" y="50162"/>
                    <a:pt x="93141" y="43057"/>
                    <a:pt x="112422" y="43057"/>
                  </a:cubicBezTo>
                  <a:cubicBezTo>
                    <a:pt x="125846" y="43057"/>
                    <a:pt x="138027" y="46791"/>
                    <a:pt x="149792" y="54311"/>
                  </a:cubicBezTo>
                  <a:cubicBezTo>
                    <a:pt x="160314" y="61415"/>
                    <a:pt x="168711" y="71424"/>
                    <a:pt x="174516" y="83144"/>
                  </a:cubicBezTo>
                  <a:lnTo>
                    <a:pt x="220283" y="83144"/>
                  </a:lnTo>
                  <a:cubicBezTo>
                    <a:pt x="213597" y="58926"/>
                    <a:pt x="200535" y="38857"/>
                    <a:pt x="180839" y="23403"/>
                  </a:cubicBezTo>
                  <a:cubicBezTo>
                    <a:pt x="160729" y="7535"/>
                    <a:pt x="137612" y="-399"/>
                    <a:pt x="112422" y="15"/>
                  </a:cubicBezTo>
                </a:path>
              </a:pathLst>
            </a:custGeom>
            <a:solidFill>
              <a:srgbClr val="DB4937"/>
            </a:solidFill>
            <a:ln w="0" cap="flat">
              <a:noFill/>
              <a:prstDash val="solid"/>
              <a:miter/>
            </a:ln>
          </p:spPr>
          <p:txBody>
            <a:bodyPr rtlCol="0" anchor="ctr"/>
            <a:lstStyle/>
            <a:p>
              <a:pPr algn="r"/>
              <a:endParaRPr lang="pt-BR"/>
            </a:p>
          </p:txBody>
        </p:sp>
        <p:sp>
          <p:nvSpPr>
            <p:cNvPr id="47" name="Forma Livre 46">
              <a:extLst>
                <a:ext uri="{FF2B5EF4-FFF2-40B4-BE49-F238E27FC236}">
                  <a16:creationId xmlns:a16="http://schemas.microsoft.com/office/drawing/2014/main" id="{3040ED03-DF2B-7E91-A97F-6E684CF86765}"/>
                </a:ext>
              </a:extLst>
            </p:cNvPr>
            <p:cNvSpPr/>
            <p:nvPr/>
          </p:nvSpPr>
          <p:spPr>
            <a:xfrm>
              <a:off x="2249321" y="2949658"/>
              <a:ext cx="150334" cy="184133"/>
            </a:xfrm>
            <a:custGeom>
              <a:avLst/>
              <a:gdLst>
                <a:gd name="connsiteX0" fmla="*/ 77719 w 150334"/>
                <a:gd name="connsiteY0" fmla="*/ 142 h 184133"/>
                <a:gd name="connsiteX1" fmla="*/ 15988 w 150334"/>
                <a:gd name="connsiteY1" fmla="*/ 23374 h 184133"/>
                <a:gd name="connsiteX2" fmla="*/ 3393 w 150334"/>
                <a:gd name="connsiteY2" fmla="*/ 61801 h 184133"/>
                <a:gd name="connsiteX3" fmla="*/ 47087 w 150334"/>
                <a:gd name="connsiteY3" fmla="*/ 61801 h 184133"/>
                <a:gd name="connsiteX4" fmla="*/ 53358 w 150334"/>
                <a:gd name="connsiteY4" fmla="*/ 45725 h 184133"/>
                <a:gd name="connsiteX5" fmla="*/ 76475 w 150334"/>
                <a:gd name="connsiteY5" fmla="*/ 37272 h 184133"/>
                <a:gd name="connsiteX6" fmla="*/ 97829 w 150334"/>
                <a:gd name="connsiteY6" fmla="*/ 41472 h 184133"/>
                <a:gd name="connsiteX7" fmla="*/ 105397 w 150334"/>
                <a:gd name="connsiteY7" fmla="*/ 56252 h 184133"/>
                <a:gd name="connsiteX8" fmla="*/ 95341 w 150334"/>
                <a:gd name="connsiteY8" fmla="*/ 69735 h 184133"/>
                <a:gd name="connsiteX9" fmla="*/ 61703 w 150334"/>
                <a:gd name="connsiteY9" fmla="*/ 75180 h 184133"/>
                <a:gd name="connsiteX10" fmla="*/ 23918 w 150334"/>
                <a:gd name="connsiteY10" fmla="*/ 86641 h 184133"/>
                <a:gd name="connsiteX11" fmla="*/ 24 w 150334"/>
                <a:gd name="connsiteY11" fmla="*/ 134350 h 184133"/>
                <a:gd name="connsiteX12" fmla="*/ 14692 w 150334"/>
                <a:gd name="connsiteY12" fmla="*/ 171895 h 184133"/>
                <a:gd name="connsiteX13" fmla="*/ 50404 w 150334"/>
                <a:gd name="connsiteY13" fmla="*/ 184133 h 184133"/>
                <a:gd name="connsiteX14" fmla="*/ 106641 w 150334"/>
                <a:gd name="connsiteY14" fmla="*/ 165983 h 184133"/>
                <a:gd name="connsiteX15" fmla="*/ 106641 w 150334"/>
                <a:gd name="connsiteY15" fmla="*/ 184133 h 184133"/>
                <a:gd name="connsiteX16" fmla="*/ 150334 w 150334"/>
                <a:gd name="connsiteY16" fmla="*/ 184133 h 184133"/>
                <a:gd name="connsiteX17" fmla="*/ 150334 w 150334"/>
                <a:gd name="connsiteY17" fmla="*/ 54904 h 184133"/>
                <a:gd name="connsiteX18" fmla="*/ 128462 w 150334"/>
                <a:gd name="connsiteY18" fmla="*/ 11447 h 184133"/>
                <a:gd name="connsiteX19" fmla="*/ 77667 w 150334"/>
                <a:gd name="connsiteY19" fmla="*/ 38 h 184133"/>
                <a:gd name="connsiteX20" fmla="*/ 96223 w 150334"/>
                <a:gd name="connsiteY20" fmla="*/ 99346 h 184133"/>
                <a:gd name="connsiteX21" fmla="*/ 104567 w 150334"/>
                <a:gd name="connsiteY21" fmla="*/ 94730 h 184133"/>
                <a:gd name="connsiteX22" fmla="*/ 104567 w 150334"/>
                <a:gd name="connsiteY22" fmla="*/ 112414 h 184133"/>
                <a:gd name="connsiteX23" fmla="*/ 92439 w 150334"/>
                <a:gd name="connsiteY23" fmla="*/ 144047 h 184133"/>
                <a:gd name="connsiteX24" fmla="*/ 65124 w 150334"/>
                <a:gd name="connsiteY24" fmla="*/ 152915 h 184133"/>
                <a:gd name="connsiteX25" fmla="*/ 49626 w 150334"/>
                <a:gd name="connsiteY25" fmla="*/ 147885 h 184133"/>
                <a:gd name="connsiteX26" fmla="*/ 43355 w 150334"/>
                <a:gd name="connsiteY26" fmla="*/ 130564 h 184133"/>
                <a:gd name="connsiteX27" fmla="*/ 53876 w 150334"/>
                <a:gd name="connsiteY27" fmla="*/ 110703 h 184133"/>
                <a:gd name="connsiteX28" fmla="*/ 74453 w 150334"/>
                <a:gd name="connsiteY28" fmla="*/ 104791 h 184133"/>
                <a:gd name="connsiteX29" fmla="*/ 96274 w 150334"/>
                <a:gd name="connsiteY29" fmla="*/ 99294 h 184133"/>
                <a:gd name="connsiteX30" fmla="*/ 96274 w 150334"/>
                <a:gd name="connsiteY30" fmla="*/ 99294 h 18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334" h="184133">
                  <a:moveTo>
                    <a:pt x="77719" y="142"/>
                  </a:moveTo>
                  <a:cubicBezTo>
                    <a:pt x="48330" y="-273"/>
                    <a:pt x="27753" y="7713"/>
                    <a:pt x="15988" y="23374"/>
                  </a:cubicBezTo>
                  <a:cubicBezTo>
                    <a:pt x="8472" y="33071"/>
                    <a:pt x="4689" y="45777"/>
                    <a:pt x="3393" y="61801"/>
                  </a:cubicBezTo>
                  <a:lnTo>
                    <a:pt x="47087" y="61801"/>
                  </a:lnTo>
                  <a:cubicBezTo>
                    <a:pt x="47916" y="54229"/>
                    <a:pt x="50456" y="49147"/>
                    <a:pt x="53358" y="45725"/>
                  </a:cubicBezTo>
                  <a:cubicBezTo>
                    <a:pt x="57971" y="39761"/>
                    <a:pt x="65487" y="36805"/>
                    <a:pt x="76475" y="37272"/>
                  </a:cubicBezTo>
                  <a:cubicBezTo>
                    <a:pt x="85701" y="36805"/>
                    <a:pt x="92854" y="38517"/>
                    <a:pt x="97829" y="41472"/>
                  </a:cubicBezTo>
                  <a:cubicBezTo>
                    <a:pt x="102857" y="44013"/>
                    <a:pt x="104930" y="49096"/>
                    <a:pt x="105397" y="56252"/>
                  </a:cubicBezTo>
                  <a:cubicBezTo>
                    <a:pt x="105397" y="62112"/>
                    <a:pt x="102028" y="66831"/>
                    <a:pt x="95341" y="69735"/>
                  </a:cubicBezTo>
                  <a:lnTo>
                    <a:pt x="61703" y="75180"/>
                  </a:lnTo>
                  <a:cubicBezTo>
                    <a:pt x="46205" y="77306"/>
                    <a:pt x="33610" y="81092"/>
                    <a:pt x="23918" y="86641"/>
                  </a:cubicBezTo>
                  <a:cubicBezTo>
                    <a:pt x="7539" y="96338"/>
                    <a:pt x="-391" y="111947"/>
                    <a:pt x="24" y="134350"/>
                  </a:cubicBezTo>
                  <a:cubicBezTo>
                    <a:pt x="-391" y="149907"/>
                    <a:pt x="4637" y="162612"/>
                    <a:pt x="14692" y="171895"/>
                  </a:cubicBezTo>
                  <a:cubicBezTo>
                    <a:pt x="23503" y="179518"/>
                    <a:pt x="35684" y="183719"/>
                    <a:pt x="50404" y="184133"/>
                  </a:cubicBezTo>
                  <a:cubicBezTo>
                    <a:pt x="74298" y="183719"/>
                    <a:pt x="93165" y="177807"/>
                    <a:pt x="106641" y="165983"/>
                  </a:cubicBezTo>
                  <a:lnTo>
                    <a:pt x="106641" y="184133"/>
                  </a:lnTo>
                  <a:lnTo>
                    <a:pt x="150334" y="184133"/>
                  </a:lnTo>
                  <a:lnTo>
                    <a:pt x="150334" y="54904"/>
                  </a:lnTo>
                  <a:cubicBezTo>
                    <a:pt x="150334" y="33797"/>
                    <a:pt x="142715" y="19018"/>
                    <a:pt x="128462" y="11447"/>
                  </a:cubicBezTo>
                  <a:cubicBezTo>
                    <a:pt x="113327" y="3409"/>
                    <a:pt x="96534" y="-429"/>
                    <a:pt x="77667" y="38"/>
                  </a:cubicBezTo>
                  <a:moveTo>
                    <a:pt x="96223" y="99346"/>
                  </a:moveTo>
                  <a:lnTo>
                    <a:pt x="104567" y="94730"/>
                  </a:lnTo>
                  <a:lnTo>
                    <a:pt x="104567" y="112414"/>
                  </a:lnTo>
                  <a:cubicBezTo>
                    <a:pt x="104567" y="127556"/>
                    <a:pt x="100369" y="138135"/>
                    <a:pt x="92439" y="144047"/>
                  </a:cubicBezTo>
                  <a:cubicBezTo>
                    <a:pt x="84042" y="149959"/>
                    <a:pt x="75231" y="152915"/>
                    <a:pt x="65124" y="152915"/>
                  </a:cubicBezTo>
                  <a:cubicBezTo>
                    <a:pt x="58852" y="152915"/>
                    <a:pt x="53825" y="151204"/>
                    <a:pt x="49626" y="147885"/>
                  </a:cubicBezTo>
                  <a:cubicBezTo>
                    <a:pt x="45428" y="144047"/>
                    <a:pt x="43355" y="138602"/>
                    <a:pt x="43355" y="130564"/>
                  </a:cubicBezTo>
                  <a:cubicBezTo>
                    <a:pt x="43355" y="121697"/>
                    <a:pt x="46724" y="115370"/>
                    <a:pt x="53876" y="110703"/>
                  </a:cubicBezTo>
                  <a:cubicBezTo>
                    <a:pt x="58075" y="108162"/>
                    <a:pt x="65176" y="106087"/>
                    <a:pt x="74453" y="104791"/>
                  </a:cubicBezTo>
                  <a:lnTo>
                    <a:pt x="96274" y="99294"/>
                  </a:lnTo>
                  <a:lnTo>
                    <a:pt x="96274" y="99294"/>
                  </a:lnTo>
                  <a:close/>
                </a:path>
              </a:pathLst>
            </a:custGeom>
            <a:solidFill>
              <a:srgbClr val="DB4937"/>
            </a:solidFill>
            <a:ln w="0" cap="flat">
              <a:noFill/>
              <a:prstDash val="solid"/>
              <a:miter/>
            </a:ln>
          </p:spPr>
          <p:txBody>
            <a:bodyPr rtlCol="0" anchor="ctr"/>
            <a:lstStyle/>
            <a:p>
              <a:pPr algn="r"/>
              <a:endParaRPr lang="pt-BR"/>
            </a:p>
          </p:txBody>
        </p:sp>
        <p:sp>
          <p:nvSpPr>
            <p:cNvPr id="48" name="Forma Livre 47">
              <a:extLst>
                <a:ext uri="{FF2B5EF4-FFF2-40B4-BE49-F238E27FC236}">
                  <a16:creationId xmlns:a16="http://schemas.microsoft.com/office/drawing/2014/main" id="{B5238392-E868-E158-4D3B-7496C481677B}"/>
                </a:ext>
              </a:extLst>
            </p:cNvPr>
            <p:cNvSpPr/>
            <p:nvPr/>
          </p:nvSpPr>
          <p:spPr>
            <a:xfrm>
              <a:off x="2179424" y="2905668"/>
              <a:ext cx="44056" cy="228174"/>
            </a:xfrm>
            <a:custGeom>
              <a:avLst/>
              <a:gdLst>
                <a:gd name="connsiteX0" fmla="*/ 0 w 44056"/>
                <a:gd name="connsiteY0" fmla="*/ 0 h 228174"/>
                <a:gd name="connsiteX1" fmla="*/ 44057 w 44056"/>
                <a:gd name="connsiteY1" fmla="*/ 0 h 228174"/>
                <a:gd name="connsiteX2" fmla="*/ 44057 w 44056"/>
                <a:gd name="connsiteY2" fmla="*/ 228175 h 228174"/>
                <a:gd name="connsiteX3" fmla="*/ 0 w 44056"/>
                <a:gd name="connsiteY3" fmla="*/ 228175 h 228174"/>
              </a:gdLst>
              <a:ahLst/>
              <a:cxnLst>
                <a:cxn ang="0">
                  <a:pos x="connsiteX0" y="connsiteY0"/>
                </a:cxn>
                <a:cxn ang="0">
                  <a:pos x="connsiteX1" y="connsiteY1"/>
                </a:cxn>
                <a:cxn ang="0">
                  <a:pos x="connsiteX2" y="connsiteY2"/>
                </a:cxn>
                <a:cxn ang="0">
                  <a:pos x="connsiteX3" y="connsiteY3"/>
                </a:cxn>
              </a:cxnLst>
              <a:rect l="l" t="t" r="r" b="b"/>
              <a:pathLst>
                <a:path w="44056" h="228174">
                  <a:moveTo>
                    <a:pt x="0" y="0"/>
                  </a:moveTo>
                  <a:lnTo>
                    <a:pt x="44057" y="0"/>
                  </a:lnTo>
                  <a:lnTo>
                    <a:pt x="44057" y="228175"/>
                  </a:lnTo>
                  <a:lnTo>
                    <a:pt x="0" y="228175"/>
                  </a:lnTo>
                  <a:close/>
                </a:path>
              </a:pathLst>
            </a:custGeom>
            <a:solidFill>
              <a:srgbClr val="DB4937"/>
            </a:solidFill>
            <a:ln w="0" cap="flat">
              <a:noFill/>
              <a:prstDash val="solid"/>
              <a:miter/>
            </a:ln>
          </p:spPr>
          <p:txBody>
            <a:bodyPr rtlCol="0" anchor="ctr"/>
            <a:lstStyle/>
            <a:p>
              <a:pPr algn="r"/>
              <a:endParaRPr lang="pt-BR"/>
            </a:p>
          </p:txBody>
        </p:sp>
        <p:sp>
          <p:nvSpPr>
            <p:cNvPr id="49" name="Forma Livre 48">
              <a:extLst>
                <a:ext uri="{FF2B5EF4-FFF2-40B4-BE49-F238E27FC236}">
                  <a16:creationId xmlns:a16="http://schemas.microsoft.com/office/drawing/2014/main" id="{E871288B-700C-E7AB-1F31-78C717AFC002}"/>
                </a:ext>
              </a:extLst>
            </p:cNvPr>
            <p:cNvSpPr/>
            <p:nvPr/>
          </p:nvSpPr>
          <p:spPr>
            <a:xfrm>
              <a:off x="2428214" y="2949799"/>
              <a:ext cx="101071" cy="184095"/>
            </a:xfrm>
            <a:custGeom>
              <a:avLst/>
              <a:gdLst>
                <a:gd name="connsiteX0" fmla="*/ 72512 w 101071"/>
                <a:gd name="connsiteY0" fmla="*/ 5497 h 184095"/>
                <a:gd name="connsiteX1" fmla="*/ 41517 w 101071"/>
                <a:gd name="connsiteY1" fmla="*/ 30492 h 184095"/>
                <a:gd name="connsiteX2" fmla="*/ 41517 w 101071"/>
                <a:gd name="connsiteY2" fmla="*/ 8038 h 184095"/>
                <a:gd name="connsiteX3" fmla="*/ 0 w 101071"/>
                <a:gd name="connsiteY3" fmla="*/ 7675 h 184095"/>
                <a:gd name="connsiteX4" fmla="*/ 0 w 101071"/>
                <a:gd name="connsiteY4" fmla="*/ 184095 h 184095"/>
                <a:gd name="connsiteX5" fmla="*/ 43175 w 101071"/>
                <a:gd name="connsiteY5" fmla="*/ 184095 h 184095"/>
                <a:gd name="connsiteX6" fmla="*/ 43175 w 101071"/>
                <a:gd name="connsiteY6" fmla="*/ 99723 h 184095"/>
                <a:gd name="connsiteX7" fmla="*/ 48670 w 101071"/>
                <a:gd name="connsiteY7" fmla="*/ 68764 h 184095"/>
                <a:gd name="connsiteX8" fmla="*/ 63753 w 101071"/>
                <a:gd name="connsiteY8" fmla="*/ 51806 h 184095"/>
                <a:gd name="connsiteX9" fmla="*/ 87647 w 101071"/>
                <a:gd name="connsiteY9" fmla="*/ 44131 h 184095"/>
                <a:gd name="connsiteX10" fmla="*/ 101071 w 101071"/>
                <a:gd name="connsiteY10" fmla="*/ 45013 h 184095"/>
                <a:gd name="connsiteX11" fmla="*/ 100656 w 101071"/>
                <a:gd name="connsiteY11" fmla="*/ 0 h 184095"/>
                <a:gd name="connsiteX12" fmla="*/ 89305 w 101071"/>
                <a:gd name="connsiteY12" fmla="*/ 830 h 184095"/>
                <a:gd name="connsiteX13" fmla="*/ 72460 w 101071"/>
                <a:gd name="connsiteY13" fmla="*/ 5497 h 184095"/>
                <a:gd name="connsiteX14" fmla="*/ 72460 w 101071"/>
                <a:gd name="connsiteY14" fmla="*/ 5497 h 18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071" h="184095">
                  <a:moveTo>
                    <a:pt x="72512" y="5497"/>
                  </a:moveTo>
                  <a:cubicBezTo>
                    <a:pt x="60798" y="10164"/>
                    <a:pt x="50328" y="18254"/>
                    <a:pt x="41517" y="30492"/>
                  </a:cubicBezTo>
                  <a:lnTo>
                    <a:pt x="41517" y="8038"/>
                  </a:lnTo>
                  <a:lnTo>
                    <a:pt x="0" y="7675"/>
                  </a:lnTo>
                  <a:lnTo>
                    <a:pt x="0" y="184095"/>
                  </a:lnTo>
                  <a:lnTo>
                    <a:pt x="43175" y="184095"/>
                  </a:lnTo>
                  <a:lnTo>
                    <a:pt x="43175" y="99723"/>
                  </a:lnTo>
                  <a:cubicBezTo>
                    <a:pt x="43175" y="85306"/>
                    <a:pt x="44886" y="75142"/>
                    <a:pt x="48670" y="68764"/>
                  </a:cubicBezTo>
                  <a:cubicBezTo>
                    <a:pt x="51572" y="61970"/>
                    <a:pt x="57014" y="56473"/>
                    <a:pt x="63753" y="51806"/>
                  </a:cubicBezTo>
                  <a:cubicBezTo>
                    <a:pt x="71320" y="46724"/>
                    <a:pt x="79250" y="44131"/>
                    <a:pt x="87647" y="44131"/>
                  </a:cubicBezTo>
                  <a:lnTo>
                    <a:pt x="101071" y="45013"/>
                  </a:lnTo>
                  <a:lnTo>
                    <a:pt x="100656" y="0"/>
                  </a:lnTo>
                  <a:lnTo>
                    <a:pt x="89305" y="830"/>
                  </a:lnTo>
                  <a:lnTo>
                    <a:pt x="72460" y="5497"/>
                  </a:lnTo>
                  <a:lnTo>
                    <a:pt x="72460" y="5497"/>
                  </a:lnTo>
                  <a:close/>
                </a:path>
              </a:pathLst>
            </a:custGeom>
            <a:solidFill>
              <a:srgbClr val="DB4937"/>
            </a:solidFill>
            <a:ln w="0" cap="flat">
              <a:noFill/>
              <a:prstDash val="solid"/>
              <a:miter/>
            </a:ln>
          </p:spPr>
          <p:txBody>
            <a:bodyPr rtlCol="0" anchor="ctr"/>
            <a:lstStyle/>
            <a:p>
              <a:pPr algn="r"/>
              <a:endParaRPr lang="pt-BR"/>
            </a:p>
          </p:txBody>
        </p:sp>
        <p:sp>
          <p:nvSpPr>
            <p:cNvPr id="50" name="Forma Livre 49">
              <a:extLst>
                <a:ext uri="{FF2B5EF4-FFF2-40B4-BE49-F238E27FC236}">
                  <a16:creationId xmlns:a16="http://schemas.microsoft.com/office/drawing/2014/main" id="{8C8EDEE1-64F0-1432-3145-7224FE68DFAB}"/>
                </a:ext>
              </a:extLst>
            </p:cNvPr>
            <p:cNvSpPr/>
            <p:nvPr/>
          </p:nvSpPr>
          <p:spPr>
            <a:xfrm>
              <a:off x="2695145" y="2825289"/>
              <a:ext cx="132169" cy="132237"/>
            </a:xfrm>
            <a:custGeom>
              <a:avLst/>
              <a:gdLst>
                <a:gd name="connsiteX0" fmla="*/ 27522 w 132169"/>
                <a:gd name="connsiteY0" fmla="*/ 132238 h 132237"/>
                <a:gd name="connsiteX1" fmla="*/ 132170 w 132169"/>
                <a:gd name="connsiteY1" fmla="*/ 27537 h 132237"/>
                <a:gd name="connsiteX2" fmla="*/ 104647 w 132169"/>
                <a:gd name="connsiteY2" fmla="*/ 0 h 132237"/>
                <a:gd name="connsiteX3" fmla="*/ 0 w 132169"/>
                <a:gd name="connsiteY3" fmla="*/ 104701 h 132237"/>
                <a:gd name="connsiteX4" fmla="*/ 27522 w 132169"/>
                <a:gd name="connsiteY4" fmla="*/ 132238 h 13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9" h="132237">
                  <a:moveTo>
                    <a:pt x="27522" y="132238"/>
                  </a:moveTo>
                  <a:lnTo>
                    <a:pt x="132170" y="27537"/>
                  </a:lnTo>
                  <a:lnTo>
                    <a:pt x="104647" y="0"/>
                  </a:lnTo>
                  <a:lnTo>
                    <a:pt x="0" y="104701"/>
                  </a:lnTo>
                  <a:lnTo>
                    <a:pt x="27522" y="132238"/>
                  </a:lnTo>
                  <a:close/>
                </a:path>
              </a:pathLst>
            </a:custGeom>
            <a:solidFill>
              <a:srgbClr val="DB4937"/>
            </a:solidFill>
            <a:ln w="0" cap="flat">
              <a:noFill/>
              <a:prstDash val="solid"/>
              <a:miter/>
            </a:ln>
          </p:spPr>
          <p:txBody>
            <a:bodyPr rtlCol="0" anchor="ctr"/>
            <a:lstStyle/>
            <a:p>
              <a:pPr algn="r"/>
              <a:endParaRPr lang="pt-BR"/>
            </a:p>
          </p:txBody>
        </p:sp>
        <p:sp>
          <p:nvSpPr>
            <p:cNvPr id="51" name="Forma Livre 50">
              <a:extLst>
                <a:ext uri="{FF2B5EF4-FFF2-40B4-BE49-F238E27FC236}">
                  <a16:creationId xmlns:a16="http://schemas.microsoft.com/office/drawing/2014/main" id="{2794BDB3-E54D-FD74-7921-A642A56EB7A5}"/>
                </a:ext>
              </a:extLst>
            </p:cNvPr>
            <p:cNvSpPr/>
            <p:nvPr/>
          </p:nvSpPr>
          <p:spPr>
            <a:xfrm>
              <a:off x="2609624" y="2801953"/>
              <a:ext cx="38873" cy="114087"/>
            </a:xfrm>
            <a:custGeom>
              <a:avLst/>
              <a:gdLst>
                <a:gd name="connsiteX0" fmla="*/ 0 w 38873"/>
                <a:gd name="connsiteY0" fmla="*/ 0 h 114087"/>
                <a:gd name="connsiteX1" fmla="*/ 38873 w 38873"/>
                <a:gd name="connsiteY1" fmla="*/ 0 h 114087"/>
                <a:gd name="connsiteX2" fmla="*/ 38873 w 38873"/>
                <a:gd name="connsiteY2" fmla="*/ 114087 h 114087"/>
                <a:gd name="connsiteX3" fmla="*/ 0 w 38873"/>
                <a:gd name="connsiteY3" fmla="*/ 114087 h 114087"/>
              </a:gdLst>
              <a:ahLst/>
              <a:cxnLst>
                <a:cxn ang="0">
                  <a:pos x="connsiteX0" y="connsiteY0"/>
                </a:cxn>
                <a:cxn ang="0">
                  <a:pos x="connsiteX1" y="connsiteY1"/>
                </a:cxn>
                <a:cxn ang="0">
                  <a:pos x="connsiteX2" y="connsiteY2"/>
                </a:cxn>
                <a:cxn ang="0">
                  <a:pos x="connsiteX3" y="connsiteY3"/>
                </a:cxn>
              </a:cxnLst>
              <a:rect l="l" t="t" r="r" b="b"/>
              <a:pathLst>
                <a:path w="38873" h="114087">
                  <a:moveTo>
                    <a:pt x="0" y="0"/>
                  </a:moveTo>
                  <a:lnTo>
                    <a:pt x="38873" y="0"/>
                  </a:lnTo>
                  <a:lnTo>
                    <a:pt x="38873" y="114087"/>
                  </a:lnTo>
                  <a:lnTo>
                    <a:pt x="0" y="114087"/>
                  </a:lnTo>
                  <a:close/>
                </a:path>
              </a:pathLst>
            </a:custGeom>
            <a:solidFill>
              <a:srgbClr val="DB4937"/>
            </a:solidFill>
            <a:ln w="0" cap="flat">
              <a:noFill/>
              <a:prstDash val="solid"/>
              <a:miter/>
            </a:ln>
          </p:spPr>
          <p:txBody>
            <a:bodyPr rtlCol="0" anchor="ctr"/>
            <a:lstStyle/>
            <a:p>
              <a:pPr algn="r"/>
              <a:endParaRPr lang="pt-BR"/>
            </a:p>
          </p:txBody>
        </p:sp>
        <p:sp>
          <p:nvSpPr>
            <p:cNvPr id="52" name="Forma Livre 51">
              <a:extLst>
                <a:ext uri="{FF2B5EF4-FFF2-40B4-BE49-F238E27FC236}">
                  <a16:creationId xmlns:a16="http://schemas.microsoft.com/office/drawing/2014/main" id="{CB336AB4-FD4E-2EC7-2407-EF89DC3B58F1}"/>
                </a:ext>
              </a:extLst>
            </p:cNvPr>
            <p:cNvSpPr/>
            <p:nvPr/>
          </p:nvSpPr>
          <p:spPr>
            <a:xfrm>
              <a:off x="2741794" y="3001605"/>
              <a:ext cx="114028" cy="38893"/>
            </a:xfrm>
            <a:custGeom>
              <a:avLst/>
              <a:gdLst>
                <a:gd name="connsiteX0" fmla="*/ 0 w 114028"/>
                <a:gd name="connsiteY0" fmla="*/ 0 h 38893"/>
                <a:gd name="connsiteX1" fmla="*/ 114029 w 114028"/>
                <a:gd name="connsiteY1" fmla="*/ 0 h 38893"/>
                <a:gd name="connsiteX2" fmla="*/ 114029 w 114028"/>
                <a:gd name="connsiteY2" fmla="*/ 38893 h 38893"/>
                <a:gd name="connsiteX3" fmla="*/ 0 w 114028"/>
                <a:gd name="connsiteY3" fmla="*/ 38893 h 38893"/>
              </a:gdLst>
              <a:ahLst/>
              <a:cxnLst>
                <a:cxn ang="0">
                  <a:pos x="connsiteX0" y="connsiteY0"/>
                </a:cxn>
                <a:cxn ang="0">
                  <a:pos x="connsiteX1" y="connsiteY1"/>
                </a:cxn>
                <a:cxn ang="0">
                  <a:pos x="connsiteX2" y="connsiteY2"/>
                </a:cxn>
                <a:cxn ang="0">
                  <a:pos x="connsiteX3" y="connsiteY3"/>
                </a:cxn>
              </a:cxnLst>
              <a:rect l="l" t="t" r="r" b="b"/>
              <a:pathLst>
                <a:path w="114028" h="38893">
                  <a:moveTo>
                    <a:pt x="0" y="0"/>
                  </a:moveTo>
                  <a:lnTo>
                    <a:pt x="114029" y="0"/>
                  </a:lnTo>
                  <a:lnTo>
                    <a:pt x="114029" y="38893"/>
                  </a:lnTo>
                  <a:lnTo>
                    <a:pt x="0" y="38893"/>
                  </a:lnTo>
                  <a:close/>
                </a:path>
              </a:pathLst>
            </a:custGeom>
            <a:solidFill>
              <a:srgbClr val="DB4937"/>
            </a:solidFill>
            <a:ln w="0" cap="flat">
              <a:noFill/>
              <a:prstDash val="solid"/>
              <a:miter/>
            </a:ln>
          </p:spPr>
          <p:txBody>
            <a:bodyPr rtlCol="0" anchor="ctr"/>
            <a:lstStyle/>
            <a:p>
              <a:pPr algn="r"/>
              <a:endParaRPr lang="pt-BR"/>
            </a:p>
          </p:txBody>
        </p:sp>
        <p:grpSp>
          <p:nvGrpSpPr>
            <p:cNvPr id="53" name="Gráfico 20">
              <a:extLst>
                <a:ext uri="{FF2B5EF4-FFF2-40B4-BE49-F238E27FC236}">
                  <a16:creationId xmlns:a16="http://schemas.microsoft.com/office/drawing/2014/main" id="{9B403137-72C3-77BE-256E-CE673A1D5002}"/>
                </a:ext>
              </a:extLst>
            </p:cNvPr>
            <p:cNvGrpSpPr/>
            <p:nvPr/>
          </p:nvGrpSpPr>
          <p:grpSpPr>
            <a:xfrm>
              <a:off x="2889800" y="2957944"/>
              <a:ext cx="637576" cy="180569"/>
              <a:chOff x="2889800" y="2957944"/>
              <a:chExt cx="637576" cy="180569"/>
            </a:xfrm>
            <a:solidFill>
              <a:srgbClr val="000000"/>
            </a:solidFill>
          </p:grpSpPr>
          <p:sp>
            <p:nvSpPr>
              <p:cNvPr id="54" name="Forma Livre 53">
                <a:extLst>
                  <a:ext uri="{FF2B5EF4-FFF2-40B4-BE49-F238E27FC236}">
                    <a16:creationId xmlns:a16="http://schemas.microsoft.com/office/drawing/2014/main" id="{6A0A1C3F-ADC5-E750-66EE-54EDAF232ED7}"/>
                  </a:ext>
                </a:extLst>
              </p:cNvPr>
              <p:cNvSpPr/>
              <p:nvPr/>
            </p:nvSpPr>
            <p:spPr>
              <a:xfrm>
                <a:off x="2889800" y="2957944"/>
                <a:ext cx="109623" cy="180569"/>
              </a:xfrm>
              <a:custGeom>
                <a:avLst/>
                <a:gdLst>
                  <a:gd name="connsiteX0" fmla="*/ 96043 w 109623"/>
                  <a:gd name="connsiteY0" fmla="*/ 58392 h 180569"/>
                  <a:gd name="connsiteX1" fmla="*/ 64374 w 109623"/>
                  <a:gd name="connsiteY1" fmla="*/ 46568 h 180569"/>
                  <a:gd name="connsiteX2" fmla="*/ 32706 w 109623"/>
                  <a:gd name="connsiteY2" fmla="*/ 59637 h 180569"/>
                  <a:gd name="connsiteX3" fmla="*/ 32706 w 109623"/>
                  <a:gd name="connsiteY3" fmla="*/ 0 h 180569"/>
                  <a:gd name="connsiteX4" fmla="*/ 0 w 109623"/>
                  <a:gd name="connsiteY4" fmla="*/ 0 h 180569"/>
                  <a:gd name="connsiteX5" fmla="*/ 0 w 109623"/>
                  <a:gd name="connsiteY5" fmla="*/ 179065 h 180569"/>
                  <a:gd name="connsiteX6" fmla="*/ 31669 w 109623"/>
                  <a:gd name="connsiteY6" fmla="*/ 179065 h 180569"/>
                  <a:gd name="connsiteX7" fmla="*/ 31669 w 109623"/>
                  <a:gd name="connsiteY7" fmla="*/ 166723 h 180569"/>
                  <a:gd name="connsiteX8" fmla="*/ 64374 w 109623"/>
                  <a:gd name="connsiteY8" fmla="*/ 180569 h 180569"/>
                  <a:gd name="connsiteX9" fmla="*/ 96043 w 109623"/>
                  <a:gd name="connsiteY9" fmla="*/ 168746 h 180569"/>
                  <a:gd name="connsiteX10" fmla="*/ 107083 w 109623"/>
                  <a:gd name="connsiteY10" fmla="*/ 146861 h 180569"/>
                  <a:gd name="connsiteX11" fmla="*/ 109623 w 109623"/>
                  <a:gd name="connsiteY11" fmla="*/ 113413 h 180569"/>
                  <a:gd name="connsiteX12" fmla="*/ 107083 w 109623"/>
                  <a:gd name="connsiteY12" fmla="*/ 80224 h 180569"/>
                  <a:gd name="connsiteX13" fmla="*/ 96043 w 109623"/>
                  <a:gd name="connsiteY13" fmla="*/ 58340 h 180569"/>
                  <a:gd name="connsiteX14" fmla="*/ 76192 w 109623"/>
                  <a:gd name="connsiteY14" fmla="*/ 128452 h 180569"/>
                  <a:gd name="connsiteX15" fmla="*/ 73289 w 109623"/>
                  <a:gd name="connsiteY15" fmla="*/ 140016 h 180569"/>
                  <a:gd name="connsiteX16" fmla="*/ 66500 w 109623"/>
                  <a:gd name="connsiteY16" fmla="*/ 148469 h 180569"/>
                  <a:gd name="connsiteX17" fmla="*/ 54786 w 109623"/>
                  <a:gd name="connsiteY17" fmla="*/ 151218 h 180569"/>
                  <a:gd name="connsiteX18" fmla="*/ 43072 w 109623"/>
                  <a:gd name="connsiteY18" fmla="*/ 148469 h 180569"/>
                  <a:gd name="connsiteX19" fmla="*/ 36282 w 109623"/>
                  <a:gd name="connsiteY19" fmla="*/ 140016 h 180569"/>
                  <a:gd name="connsiteX20" fmla="*/ 33379 w 109623"/>
                  <a:gd name="connsiteY20" fmla="*/ 128452 h 180569"/>
                  <a:gd name="connsiteX21" fmla="*/ 32602 w 109623"/>
                  <a:gd name="connsiteY21" fmla="*/ 113465 h 180569"/>
                  <a:gd name="connsiteX22" fmla="*/ 33379 w 109623"/>
                  <a:gd name="connsiteY22" fmla="*/ 98478 h 180569"/>
                  <a:gd name="connsiteX23" fmla="*/ 36282 w 109623"/>
                  <a:gd name="connsiteY23" fmla="*/ 87017 h 180569"/>
                  <a:gd name="connsiteX24" fmla="*/ 43072 w 109623"/>
                  <a:gd name="connsiteY24" fmla="*/ 78720 h 180569"/>
                  <a:gd name="connsiteX25" fmla="*/ 54786 w 109623"/>
                  <a:gd name="connsiteY25" fmla="*/ 75972 h 180569"/>
                  <a:gd name="connsiteX26" fmla="*/ 66500 w 109623"/>
                  <a:gd name="connsiteY26" fmla="*/ 78720 h 180569"/>
                  <a:gd name="connsiteX27" fmla="*/ 73289 w 109623"/>
                  <a:gd name="connsiteY27" fmla="*/ 87017 h 180569"/>
                  <a:gd name="connsiteX28" fmla="*/ 76192 w 109623"/>
                  <a:gd name="connsiteY28" fmla="*/ 98478 h 180569"/>
                  <a:gd name="connsiteX29" fmla="*/ 76969 w 109623"/>
                  <a:gd name="connsiteY29" fmla="*/ 113465 h 180569"/>
                  <a:gd name="connsiteX30" fmla="*/ 76192 w 109623"/>
                  <a:gd name="connsiteY30" fmla="*/ 128452 h 18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9623" h="180569">
                    <a:moveTo>
                      <a:pt x="96043" y="58392"/>
                    </a:moveTo>
                    <a:cubicBezTo>
                      <a:pt x="88476" y="50510"/>
                      <a:pt x="77954" y="46568"/>
                      <a:pt x="64374" y="46568"/>
                    </a:cubicBezTo>
                    <a:cubicBezTo>
                      <a:pt x="50795" y="46568"/>
                      <a:pt x="40221" y="50924"/>
                      <a:pt x="32706" y="59637"/>
                    </a:cubicBezTo>
                    <a:lnTo>
                      <a:pt x="32706" y="0"/>
                    </a:lnTo>
                    <a:lnTo>
                      <a:pt x="0" y="0"/>
                    </a:lnTo>
                    <a:lnTo>
                      <a:pt x="0" y="179065"/>
                    </a:lnTo>
                    <a:lnTo>
                      <a:pt x="31669" y="179065"/>
                    </a:lnTo>
                    <a:lnTo>
                      <a:pt x="31669" y="166723"/>
                    </a:lnTo>
                    <a:cubicBezTo>
                      <a:pt x="39858" y="175954"/>
                      <a:pt x="50795" y="180569"/>
                      <a:pt x="64374" y="180569"/>
                    </a:cubicBezTo>
                    <a:cubicBezTo>
                      <a:pt x="77954" y="180569"/>
                      <a:pt x="88528" y="176628"/>
                      <a:pt x="96043" y="168746"/>
                    </a:cubicBezTo>
                    <a:cubicBezTo>
                      <a:pt x="101745" y="162886"/>
                      <a:pt x="105425" y="155574"/>
                      <a:pt x="107083" y="146861"/>
                    </a:cubicBezTo>
                    <a:cubicBezTo>
                      <a:pt x="108742" y="138149"/>
                      <a:pt x="109623" y="127000"/>
                      <a:pt x="109623" y="113413"/>
                    </a:cubicBezTo>
                    <a:cubicBezTo>
                      <a:pt x="109623" y="99826"/>
                      <a:pt x="108794" y="88936"/>
                      <a:pt x="107083" y="80224"/>
                    </a:cubicBezTo>
                    <a:cubicBezTo>
                      <a:pt x="105425" y="71512"/>
                      <a:pt x="101693" y="64200"/>
                      <a:pt x="96043" y="58340"/>
                    </a:cubicBezTo>
                    <a:close/>
                    <a:moveTo>
                      <a:pt x="76192" y="128452"/>
                    </a:moveTo>
                    <a:cubicBezTo>
                      <a:pt x="75674" y="132393"/>
                      <a:pt x="74741" y="136231"/>
                      <a:pt x="73289" y="140016"/>
                    </a:cubicBezTo>
                    <a:cubicBezTo>
                      <a:pt x="71890" y="143802"/>
                      <a:pt x="69609" y="146602"/>
                      <a:pt x="66500" y="148469"/>
                    </a:cubicBezTo>
                    <a:cubicBezTo>
                      <a:pt x="63390" y="150336"/>
                      <a:pt x="59502" y="151218"/>
                      <a:pt x="54786" y="151218"/>
                    </a:cubicBezTo>
                    <a:cubicBezTo>
                      <a:pt x="50069" y="151218"/>
                      <a:pt x="46182" y="150284"/>
                      <a:pt x="43072" y="148469"/>
                    </a:cubicBezTo>
                    <a:cubicBezTo>
                      <a:pt x="39962" y="146654"/>
                      <a:pt x="37681" y="143802"/>
                      <a:pt x="36282" y="140016"/>
                    </a:cubicBezTo>
                    <a:cubicBezTo>
                      <a:pt x="34831" y="136231"/>
                      <a:pt x="33898" y="132393"/>
                      <a:pt x="33379" y="128452"/>
                    </a:cubicBezTo>
                    <a:cubicBezTo>
                      <a:pt x="32861" y="124511"/>
                      <a:pt x="32602" y="119532"/>
                      <a:pt x="32602" y="113465"/>
                    </a:cubicBezTo>
                    <a:cubicBezTo>
                      <a:pt x="32602" y="107398"/>
                      <a:pt x="32861" y="102419"/>
                      <a:pt x="33379" y="98478"/>
                    </a:cubicBezTo>
                    <a:cubicBezTo>
                      <a:pt x="33898" y="94537"/>
                      <a:pt x="34831" y="90751"/>
                      <a:pt x="36282" y="87017"/>
                    </a:cubicBezTo>
                    <a:cubicBezTo>
                      <a:pt x="37681" y="83336"/>
                      <a:pt x="39962" y="80587"/>
                      <a:pt x="43072" y="78720"/>
                    </a:cubicBezTo>
                    <a:cubicBezTo>
                      <a:pt x="46182" y="76905"/>
                      <a:pt x="50069" y="75972"/>
                      <a:pt x="54786" y="75972"/>
                    </a:cubicBezTo>
                    <a:cubicBezTo>
                      <a:pt x="59502" y="75972"/>
                      <a:pt x="63390" y="76905"/>
                      <a:pt x="66500" y="78720"/>
                    </a:cubicBezTo>
                    <a:cubicBezTo>
                      <a:pt x="69609" y="80587"/>
                      <a:pt x="71838" y="83336"/>
                      <a:pt x="73289" y="87017"/>
                    </a:cubicBezTo>
                    <a:cubicBezTo>
                      <a:pt x="74689" y="90699"/>
                      <a:pt x="75674" y="94537"/>
                      <a:pt x="76192" y="98478"/>
                    </a:cubicBezTo>
                    <a:cubicBezTo>
                      <a:pt x="76710" y="102419"/>
                      <a:pt x="76969" y="107398"/>
                      <a:pt x="76969" y="113465"/>
                    </a:cubicBezTo>
                    <a:cubicBezTo>
                      <a:pt x="76969" y="119532"/>
                      <a:pt x="76710" y="124511"/>
                      <a:pt x="76192" y="128452"/>
                    </a:cubicBezTo>
                    <a:close/>
                  </a:path>
                </a:pathLst>
              </a:custGeom>
              <a:solidFill>
                <a:srgbClr val="000000"/>
              </a:solidFill>
              <a:ln w="0" cap="flat">
                <a:noFill/>
                <a:prstDash val="solid"/>
                <a:miter/>
              </a:ln>
            </p:spPr>
            <p:txBody>
              <a:bodyPr rtlCol="0" anchor="ctr"/>
              <a:lstStyle/>
              <a:p>
                <a:pPr algn="r"/>
                <a:endParaRPr lang="pt-BR" dirty="0"/>
              </a:p>
            </p:txBody>
          </p:sp>
          <p:sp>
            <p:nvSpPr>
              <p:cNvPr id="55" name="Forma Livre 54">
                <a:extLst>
                  <a:ext uri="{FF2B5EF4-FFF2-40B4-BE49-F238E27FC236}">
                    <a16:creationId xmlns:a16="http://schemas.microsoft.com/office/drawing/2014/main" id="{E5DFFF2A-56DA-85C3-16B2-2836BFDBE5F1}"/>
                  </a:ext>
                </a:extLst>
              </p:cNvPr>
              <p:cNvSpPr/>
              <p:nvPr/>
            </p:nvSpPr>
            <p:spPr>
              <a:xfrm>
                <a:off x="3021296" y="3004409"/>
                <a:ext cx="108379" cy="133845"/>
              </a:xfrm>
              <a:custGeom>
                <a:avLst/>
                <a:gdLst>
                  <a:gd name="connsiteX0" fmla="*/ 52505 w 108379"/>
                  <a:gd name="connsiteY0" fmla="*/ 104 h 133845"/>
                  <a:gd name="connsiteX1" fmla="*/ 25501 w 108379"/>
                  <a:gd name="connsiteY1" fmla="*/ 4149 h 133845"/>
                  <a:gd name="connsiteX2" fmla="*/ 5494 w 108379"/>
                  <a:gd name="connsiteY2" fmla="*/ 18721 h 133845"/>
                  <a:gd name="connsiteX3" fmla="*/ 26123 w 108379"/>
                  <a:gd name="connsiteY3" fmla="*/ 39101 h 133845"/>
                  <a:gd name="connsiteX4" fmla="*/ 51261 w 108379"/>
                  <a:gd name="connsiteY4" fmla="*/ 27796 h 133845"/>
                  <a:gd name="connsiteX5" fmla="*/ 69869 w 108379"/>
                  <a:gd name="connsiteY5" fmla="*/ 32670 h 133845"/>
                  <a:gd name="connsiteX6" fmla="*/ 75674 w 108379"/>
                  <a:gd name="connsiteY6" fmla="*/ 48383 h 133845"/>
                  <a:gd name="connsiteX7" fmla="*/ 75674 w 108379"/>
                  <a:gd name="connsiteY7" fmla="*/ 54918 h 133845"/>
                  <a:gd name="connsiteX8" fmla="*/ 45249 w 108379"/>
                  <a:gd name="connsiteY8" fmla="*/ 54918 h 133845"/>
                  <a:gd name="connsiteX9" fmla="*/ 11558 w 108379"/>
                  <a:gd name="connsiteY9" fmla="*/ 65600 h 133845"/>
                  <a:gd name="connsiteX10" fmla="*/ 0 w 108379"/>
                  <a:gd name="connsiteY10" fmla="*/ 92877 h 133845"/>
                  <a:gd name="connsiteX11" fmla="*/ 10833 w 108379"/>
                  <a:gd name="connsiteY11" fmla="*/ 122281 h 133845"/>
                  <a:gd name="connsiteX12" fmla="*/ 44264 w 108379"/>
                  <a:gd name="connsiteY12" fmla="*/ 133845 h 133845"/>
                  <a:gd name="connsiteX13" fmla="*/ 62509 w 108379"/>
                  <a:gd name="connsiteY13" fmla="*/ 130941 h 133845"/>
                  <a:gd name="connsiteX14" fmla="*/ 76451 w 108379"/>
                  <a:gd name="connsiteY14" fmla="*/ 121244 h 133845"/>
                  <a:gd name="connsiteX15" fmla="*/ 76451 w 108379"/>
                  <a:gd name="connsiteY15" fmla="*/ 132549 h 133845"/>
                  <a:gd name="connsiteX16" fmla="*/ 108379 w 108379"/>
                  <a:gd name="connsiteY16" fmla="*/ 132549 h 133845"/>
                  <a:gd name="connsiteX17" fmla="*/ 108379 w 108379"/>
                  <a:gd name="connsiteY17" fmla="*/ 46257 h 133845"/>
                  <a:gd name="connsiteX18" fmla="*/ 52557 w 108379"/>
                  <a:gd name="connsiteY18" fmla="*/ 0 h 133845"/>
                  <a:gd name="connsiteX19" fmla="*/ 75674 w 108379"/>
                  <a:gd name="connsiteY19" fmla="*/ 84373 h 133845"/>
                  <a:gd name="connsiteX20" fmla="*/ 70646 w 108379"/>
                  <a:gd name="connsiteY20" fmla="*/ 100967 h 133845"/>
                  <a:gd name="connsiteX21" fmla="*/ 51313 w 108379"/>
                  <a:gd name="connsiteY21" fmla="*/ 107242 h 133845"/>
                  <a:gd name="connsiteX22" fmla="*/ 31462 w 108379"/>
                  <a:gd name="connsiteY22" fmla="*/ 92411 h 133845"/>
                  <a:gd name="connsiteX23" fmla="*/ 50795 w 108379"/>
                  <a:gd name="connsiteY23" fmla="*/ 77320 h 133845"/>
                  <a:gd name="connsiteX24" fmla="*/ 75674 w 108379"/>
                  <a:gd name="connsiteY24" fmla="*/ 77320 h 133845"/>
                  <a:gd name="connsiteX25" fmla="*/ 75674 w 108379"/>
                  <a:gd name="connsiteY25" fmla="*/ 84373 h 13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379" h="133845">
                    <a:moveTo>
                      <a:pt x="52505" y="104"/>
                    </a:moveTo>
                    <a:cubicBezTo>
                      <a:pt x="41465" y="104"/>
                      <a:pt x="32446" y="1452"/>
                      <a:pt x="25501" y="4149"/>
                    </a:cubicBezTo>
                    <a:cubicBezTo>
                      <a:pt x="18556" y="6845"/>
                      <a:pt x="11869" y="11720"/>
                      <a:pt x="5494" y="18721"/>
                    </a:cubicBezTo>
                    <a:lnTo>
                      <a:pt x="26123" y="39101"/>
                    </a:lnTo>
                    <a:cubicBezTo>
                      <a:pt x="32654" y="31530"/>
                      <a:pt x="41050" y="27796"/>
                      <a:pt x="51261" y="27796"/>
                    </a:cubicBezTo>
                    <a:cubicBezTo>
                      <a:pt x="59813" y="27796"/>
                      <a:pt x="66033" y="29455"/>
                      <a:pt x="69869" y="32670"/>
                    </a:cubicBezTo>
                    <a:cubicBezTo>
                      <a:pt x="73704" y="35938"/>
                      <a:pt x="75674" y="41175"/>
                      <a:pt x="75674" y="48383"/>
                    </a:cubicBezTo>
                    <a:lnTo>
                      <a:pt x="75674" y="54918"/>
                    </a:lnTo>
                    <a:lnTo>
                      <a:pt x="45249" y="54918"/>
                    </a:lnTo>
                    <a:cubicBezTo>
                      <a:pt x="30477" y="54918"/>
                      <a:pt x="19281" y="58496"/>
                      <a:pt x="11558" y="65600"/>
                    </a:cubicBezTo>
                    <a:cubicBezTo>
                      <a:pt x="3836" y="72705"/>
                      <a:pt x="0" y="81832"/>
                      <a:pt x="0" y="92877"/>
                    </a:cubicBezTo>
                    <a:cubicBezTo>
                      <a:pt x="0" y="104960"/>
                      <a:pt x="3628" y="114761"/>
                      <a:pt x="10833" y="122281"/>
                    </a:cubicBezTo>
                    <a:cubicBezTo>
                      <a:pt x="18556" y="130008"/>
                      <a:pt x="29699" y="133845"/>
                      <a:pt x="44264" y="133845"/>
                    </a:cubicBezTo>
                    <a:cubicBezTo>
                      <a:pt x="51624" y="133845"/>
                      <a:pt x="57688" y="132860"/>
                      <a:pt x="62509" y="130941"/>
                    </a:cubicBezTo>
                    <a:cubicBezTo>
                      <a:pt x="67277" y="129022"/>
                      <a:pt x="71942" y="125807"/>
                      <a:pt x="76451" y="121244"/>
                    </a:cubicBezTo>
                    <a:lnTo>
                      <a:pt x="76451" y="132549"/>
                    </a:lnTo>
                    <a:lnTo>
                      <a:pt x="108379" y="132549"/>
                    </a:lnTo>
                    <a:lnTo>
                      <a:pt x="108379" y="46257"/>
                    </a:lnTo>
                    <a:cubicBezTo>
                      <a:pt x="108379" y="15402"/>
                      <a:pt x="89772" y="0"/>
                      <a:pt x="52557" y="0"/>
                    </a:cubicBezTo>
                    <a:close/>
                    <a:moveTo>
                      <a:pt x="75674" y="84373"/>
                    </a:moveTo>
                    <a:cubicBezTo>
                      <a:pt x="75674" y="92566"/>
                      <a:pt x="74015" y="98115"/>
                      <a:pt x="70646" y="100967"/>
                    </a:cubicBezTo>
                    <a:cubicBezTo>
                      <a:pt x="66292" y="105168"/>
                      <a:pt x="59813" y="107242"/>
                      <a:pt x="51313" y="107242"/>
                    </a:cubicBezTo>
                    <a:cubicBezTo>
                      <a:pt x="38096" y="107242"/>
                      <a:pt x="31462" y="102316"/>
                      <a:pt x="31462" y="92411"/>
                    </a:cubicBezTo>
                    <a:cubicBezTo>
                      <a:pt x="31462" y="82506"/>
                      <a:pt x="37941" y="77320"/>
                      <a:pt x="50795" y="77320"/>
                    </a:cubicBezTo>
                    <a:lnTo>
                      <a:pt x="75674" y="77320"/>
                    </a:lnTo>
                    <a:lnTo>
                      <a:pt x="75674" y="84373"/>
                    </a:lnTo>
                    <a:close/>
                  </a:path>
                </a:pathLst>
              </a:custGeom>
              <a:solidFill>
                <a:srgbClr val="000000"/>
              </a:solidFill>
              <a:ln w="0" cap="flat">
                <a:noFill/>
                <a:prstDash val="solid"/>
                <a:miter/>
              </a:ln>
            </p:spPr>
            <p:txBody>
              <a:bodyPr rtlCol="0" anchor="ctr"/>
              <a:lstStyle/>
              <a:p>
                <a:pPr algn="r"/>
                <a:endParaRPr lang="pt-BR"/>
              </a:p>
            </p:txBody>
          </p:sp>
          <p:sp>
            <p:nvSpPr>
              <p:cNvPr id="56" name="Forma Livre 55">
                <a:extLst>
                  <a:ext uri="{FF2B5EF4-FFF2-40B4-BE49-F238E27FC236}">
                    <a16:creationId xmlns:a16="http://schemas.microsoft.com/office/drawing/2014/main" id="{FA8B452D-6F6C-F0DA-98A9-353FEF860000}"/>
                  </a:ext>
                </a:extLst>
              </p:cNvPr>
              <p:cNvSpPr/>
              <p:nvPr/>
            </p:nvSpPr>
            <p:spPr>
              <a:xfrm>
                <a:off x="3164765" y="3004512"/>
                <a:ext cx="108897" cy="132548"/>
              </a:xfrm>
              <a:custGeom>
                <a:avLst/>
                <a:gdLst>
                  <a:gd name="connsiteX0" fmla="*/ 64634 w 108897"/>
                  <a:gd name="connsiteY0" fmla="*/ 0 h 132548"/>
                  <a:gd name="connsiteX1" fmla="*/ 31928 w 108897"/>
                  <a:gd name="connsiteY1" fmla="*/ 13587 h 132548"/>
                  <a:gd name="connsiteX2" fmla="*/ 31928 w 108897"/>
                  <a:gd name="connsiteY2" fmla="*/ 1504 h 132548"/>
                  <a:gd name="connsiteX3" fmla="*/ 0 w 108897"/>
                  <a:gd name="connsiteY3" fmla="*/ 1504 h 132548"/>
                  <a:gd name="connsiteX4" fmla="*/ 0 w 108897"/>
                  <a:gd name="connsiteY4" fmla="*/ 132549 h 132548"/>
                  <a:gd name="connsiteX5" fmla="*/ 32706 w 108897"/>
                  <a:gd name="connsiteY5" fmla="*/ 132549 h 132548"/>
                  <a:gd name="connsiteX6" fmla="*/ 32706 w 108897"/>
                  <a:gd name="connsiteY6" fmla="*/ 53310 h 132548"/>
                  <a:gd name="connsiteX7" fmla="*/ 39133 w 108897"/>
                  <a:gd name="connsiteY7" fmla="*/ 35211 h 132548"/>
                  <a:gd name="connsiteX8" fmla="*/ 54578 w 108897"/>
                  <a:gd name="connsiteY8" fmla="*/ 29455 h 132548"/>
                  <a:gd name="connsiteX9" fmla="*/ 69765 w 108897"/>
                  <a:gd name="connsiteY9" fmla="*/ 35211 h 132548"/>
                  <a:gd name="connsiteX10" fmla="*/ 76192 w 108897"/>
                  <a:gd name="connsiteY10" fmla="*/ 53310 h 132548"/>
                  <a:gd name="connsiteX11" fmla="*/ 76192 w 108897"/>
                  <a:gd name="connsiteY11" fmla="*/ 132549 h 132548"/>
                  <a:gd name="connsiteX12" fmla="*/ 108898 w 108897"/>
                  <a:gd name="connsiteY12" fmla="*/ 132549 h 132548"/>
                  <a:gd name="connsiteX13" fmla="*/ 108898 w 108897"/>
                  <a:gd name="connsiteY13" fmla="*/ 48798 h 132548"/>
                  <a:gd name="connsiteX14" fmla="*/ 95577 w 108897"/>
                  <a:gd name="connsiteY14" fmla="*/ 11564 h 132548"/>
                  <a:gd name="connsiteX15" fmla="*/ 64634 w 108897"/>
                  <a:gd name="connsiteY15" fmla="*/ 0 h 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897" h="132548">
                    <a:moveTo>
                      <a:pt x="64634" y="0"/>
                    </a:moveTo>
                    <a:cubicBezTo>
                      <a:pt x="51365" y="0"/>
                      <a:pt x="40480" y="4512"/>
                      <a:pt x="31928" y="13587"/>
                    </a:cubicBezTo>
                    <a:lnTo>
                      <a:pt x="31928" y="1504"/>
                    </a:lnTo>
                    <a:lnTo>
                      <a:pt x="0" y="1504"/>
                    </a:lnTo>
                    <a:lnTo>
                      <a:pt x="0" y="132549"/>
                    </a:lnTo>
                    <a:lnTo>
                      <a:pt x="32706" y="132549"/>
                    </a:lnTo>
                    <a:lnTo>
                      <a:pt x="32706" y="53310"/>
                    </a:lnTo>
                    <a:cubicBezTo>
                      <a:pt x="32706" y="45116"/>
                      <a:pt x="34831" y="39049"/>
                      <a:pt x="39133" y="35211"/>
                    </a:cubicBezTo>
                    <a:cubicBezTo>
                      <a:pt x="43383" y="31374"/>
                      <a:pt x="48566" y="29455"/>
                      <a:pt x="54578" y="29455"/>
                    </a:cubicBezTo>
                    <a:cubicBezTo>
                      <a:pt x="60591" y="29455"/>
                      <a:pt x="65515" y="31374"/>
                      <a:pt x="69765" y="35211"/>
                    </a:cubicBezTo>
                    <a:cubicBezTo>
                      <a:pt x="74015" y="39049"/>
                      <a:pt x="76192" y="45116"/>
                      <a:pt x="76192" y="53310"/>
                    </a:cubicBezTo>
                    <a:lnTo>
                      <a:pt x="76192" y="132549"/>
                    </a:lnTo>
                    <a:lnTo>
                      <a:pt x="108898" y="132549"/>
                    </a:lnTo>
                    <a:lnTo>
                      <a:pt x="108898" y="48798"/>
                    </a:lnTo>
                    <a:cubicBezTo>
                      <a:pt x="108898" y="32878"/>
                      <a:pt x="104440" y="20484"/>
                      <a:pt x="95577" y="11564"/>
                    </a:cubicBezTo>
                    <a:cubicBezTo>
                      <a:pt x="87854" y="3837"/>
                      <a:pt x="77540" y="0"/>
                      <a:pt x="64634" y="0"/>
                    </a:cubicBezTo>
                    <a:close/>
                  </a:path>
                </a:pathLst>
              </a:custGeom>
              <a:solidFill>
                <a:srgbClr val="000000"/>
              </a:solidFill>
              <a:ln w="0" cap="flat">
                <a:noFill/>
                <a:prstDash val="solid"/>
                <a:miter/>
              </a:ln>
            </p:spPr>
            <p:txBody>
              <a:bodyPr rtlCol="0" anchor="ctr"/>
              <a:lstStyle/>
              <a:p>
                <a:pPr algn="r"/>
                <a:endParaRPr lang="pt-BR"/>
              </a:p>
            </p:txBody>
          </p:sp>
          <p:sp>
            <p:nvSpPr>
              <p:cNvPr id="57" name="Forma Livre 56">
                <a:extLst>
                  <a:ext uri="{FF2B5EF4-FFF2-40B4-BE49-F238E27FC236}">
                    <a16:creationId xmlns:a16="http://schemas.microsoft.com/office/drawing/2014/main" id="{5C847B1F-0909-CE9B-1DC6-4DF5BE51F93A}"/>
                  </a:ext>
                </a:extLst>
              </p:cNvPr>
              <p:cNvSpPr/>
              <p:nvPr/>
            </p:nvSpPr>
            <p:spPr>
              <a:xfrm>
                <a:off x="3302377" y="3004461"/>
                <a:ext cx="101744" cy="134000"/>
              </a:xfrm>
              <a:custGeom>
                <a:avLst/>
                <a:gdLst>
                  <a:gd name="connsiteX0" fmla="*/ 58517 w 101744"/>
                  <a:gd name="connsiteY0" fmla="*/ 29455 h 134000"/>
                  <a:gd name="connsiteX1" fmla="*/ 79613 w 101744"/>
                  <a:gd name="connsiteY1" fmla="*/ 39775 h 134000"/>
                  <a:gd name="connsiteX2" fmla="*/ 101745 w 101744"/>
                  <a:gd name="connsiteY2" fmla="*/ 17632 h 134000"/>
                  <a:gd name="connsiteX3" fmla="*/ 58517 w 101744"/>
                  <a:gd name="connsiteY3" fmla="*/ 0 h 134000"/>
                  <a:gd name="connsiteX4" fmla="*/ 42450 w 101744"/>
                  <a:gd name="connsiteY4" fmla="*/ 1763 h 134000"/>
                  <a:gd name="connsiteX5" fmla="*/ 26745 w 101744"/>
                  <a:gd name="connsiteY5" fmla="*/ 8297 h 134000"/>
                  <a:gd name="connsiteX6" fmla="*/ 13061 w 101744"/>
                  <a:gd name="connsiteY6" fmla="*/ 20380 h 134000"/>
                  <a:gd name="connsiteX7" fmla="*/ 3628 w 101744"/>
                  <a:gd name="connsiteY7" fmla="*/ 39619 h 134000"/>
                  <a:gd name="connsiteX8" fmla="*/ 0 w 101744"/>
                  <a:gd name="connsiteY8" fmla="*/ 66897 h 134000"/>
                  <a:gd name="connsiteX9" fmla="*/ 3628 w 101744"/>
                  <a:gd name="connsiteY9" fmla="*/ 94174 h 134000"/>
                  <a:gd name="connsiteX10" fmla="*/ 13061 w 101744"/>
                  <a:gd name="connsiteY10" fmla="*/ 113517 h 134000"/>
                  <a:gd name="connsiteX11" fmla="*/ 26745 w 101744"/>
                  <a:gd name="connsiteY11" fmla="*/ 125600 h 134000"/>
                  <a:gd name="connsiteX12" fmla="*/ 42450 w 101744"/>
                  <a:gd name="connsiteY12" fmla="*/ 132134 h 134000"/>
                  <a:gd name="connsiteX13" fmla="*/ 58517 w 101744"/>
                  <a:gd name="connsiteY13" fmla="*/ 134001 h 134000"/>
                  <a:gd name="connsiteX14" fmla="*/ 101745 w 101744"/>
                  <a:gd name="connsiteY14" fmla="*/ 116162 h 134000"/>
                  <a:gd name="connsiteX15" fmla="*/ 79613 w 101744"/>
                  <a:gd name="connsiteY15" fmla="*/ 94278 h 134000"/>
                  <a:gd name="connsiteX16" fmla="*/ 58517 w 101744"/>
                  <a:gd name="connsiteY16" fmla="*/ 104597 h 134000"/>
                  <a:gd name="connsiteX17" fmla="*/ 39910 w 101744"/>
                  <a:gd name="connsiteY17" fmla="*/ 96041 h 134000"/>
                  <a:gd name="connsiteX18" fmla="*/ 32602 w 101744"/>
                  <a:gd name="connsiteY18" fmla="*/ 66845 h 134000"/>
                  <a:gd name="connsiteX19" fmla="*/ 39910 w 101744"/>
                  <a:gd name="connsiteY19" fmla="*/ 37908 h 134000"/>
                  <a:gd name="connsiteX20" fmla="*/ 58517 w 101744"/>
                  <a:gd name="connsiteY20" fmla="*/ 29352 h 1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744" h="134000">
                    <a:moveTo>
                      <a:pt x="58517" y="29455"/>
                    </a:moveTo>
                    <a:cubicBezTo>
                      <a:pt x="66240" y="29455"/>
                      <a:pt x="73238" y="32878"/>
                      <a:pt x="79613" y="39775"/>
                    </a:cubicBezTo>
                    <a:lnTo>
                      <a:pt x="101745" y="17632"/>
                    </a:lnTo>
                    <a:cubicBezTo>
                      <a:pt x="90497" y="5912"/>
                      <a:pt x="76088" y="0"/>
                      <a:pt x="58517" y="0"/>
                    </a:cubicBezTo>
                    <a:cubicBezTo>
                      <a:pt x="52972" y="0"/>
                      <a:pt x="47633" y="570"/>
                      <a:pt x="42450" y="1763"/>
                    </a:cubicBezTo>
                    <a:cubicBezTo>
                      <a:pt x="37267" y="2956"/>
                      <a:pt x="32032" y="5134"/>
                      <a:pt x="26745" y="8297"/>
                    </a:cubicBezTo>
                    <a:cubicBezTo>
                      <a:pt x="21458" y="11461"/>
                      <a:pt x="16897" y="15505"/>
                      <a:pt x="13061" y="20380"/>
                    </a:cubicBezTo>
                    <a:cubicBezTo>
                      <a:pt x="9226" y="25255"/>
                      <a:pt x="6064" y="31685"/>
                      <a:pt x="3628" y="39619"/>
                    </a:cubicBezTo>
                    <a:cubicBezTo>
                      <a:pt x="1192" y="47606"/>
                      <a:pt x="0" y="56681"/>
                      <a:pt x="0" y="66897"/>
                    </a:cubicBezTo>
                    <a:cubicBezTo>
                      <a:pt x="0" y="77113"/>
                      <a:pt x="1192" y="86240"/>
                      <a:pt x="3628" y="94174"/>
                    </a:cubicBezTo>
                    <a:cubicBezTo>
                      <a:pt x="6064" y="102160"/>
                      <a:pt x="9174" y="108590"/>
                      <a:pt x="13061" y="113517"/>
                    </a:cubicBezTo>
                    <a:cubicBezTo>
                      <a:pt x="16897" y="118443"/>
                      <a:pt x="21510" y="122488"/>
                      <a:pt x="26745" y="125600"/>
                    </a:cubicBezTo>
                    <a:cubicBezTo>
                      <a:pt x="32032" y="128711"/>
                      <a:pt x="37267" y="130889"/>
                      <a:pt x="42450" y="132134"/>
                    </a:cubicBezTo>
                    <a:cubicBezTo>
                      <a:pt x="47633" y="133378"/>
                      <a:pt x="53023" y="134001"/>
                      <a:pt x="58517" y="134001"/>
                    </a:cubicBezTo>
                    <a:cubicBezTo>
                      <a:pt x="75933" y="134001"/>
                      <a:pt x="90342" y="128037"/>
                      <a:pt x="101745" y="116162"/>
                    </a:cubicBezTo>
                    <a:lnTo>
                      <a:pt x="79613" y="94278"/>
                    </a:lnTo>
                    <a:cubicBezTo>
                      <a:pt x="73238" y="101175"/>
                      <a:pt x="66189" y="104597"/>
                      <a:pt x="58517" y="104597"/>
                    </a:cubicBezTo>
                    <a:cubicBezTo>
                      <a:pt x="50846" y="104597"/>
                      <a:pt x="44627" y="101745"/>
                      <a:pt x="39910" y="96041"/>
                    </a:cubicBezTo>
                    <a:cubicBezTo>
                      <a:pt x="35038" y="90025"/>
                      <a:pt x="32602" y="80276"/>
                      <a:pt x="32602" y="66845"/>
                    </a:cubicBezTo>
                    <a:cubicBezTo>
                      <a:pt x="32602" y="53414"/>
                      <a:pt x="35038" y="43975"/>
                      <a:pt x="39910" y="37908"/>
                    </a:cubicBezTo>
                    <a:cubicBezTo>
                      <a:pt x="44575" y="32204"/>
                      <a:pt x="50795" y="29352"/>
                      <a:pt x="58517" y="29352"/>
                    </a:cubicBezTo>
                    <a:close/>
                  </a:path>
                </a:pathLst>
              </a:custGeom>
              <a:solidFill>
                <a:srgbClr val="000000"/>
              </a:solidFill>
              <a:ln w="0" cap="flat">
                <a:noFill/>
                <a:prstDash val="solid"/>
                <a:miter/>
              </a:ln>
            </p:spPr>
            <p:txBody>
              <a:bodyPr rtlCol="0" anchor="ctr"/>
              <a:lstStyle/>
              <a:p>
                <a:pPr algn="r"/>
                <a:endParaRPr lang="pt-BR"/>
              </a:p>
            </p:txBody>
          </p:sp>
          <p:sp>
            <p:nvSpPr>
              <p:cNvPr id="58" name="Forma Livre 57">
                <a:extLst>
                  <a:ext uri="{FF2B5EF4-FFF2-40B4-BE49-F238E27FC236}">
                    <a16:creationId xmlns:a16="http://schemas.microsoft.com/office/drawing/2014/main" id="{AA2CB9AC-CA34-2AD8-4546-799DCC7C8FC2}"/>
                  </a:ext>
                </a:extLst>
              </p:cNvPr>
              <p:cNvSpPr/>
              <p:nvPr/>
            </p:nvSpPr>
            <p:spPr>
              <a:xfrm>
                <a:off x="3418997" y="3004409"/>
                <a:ext cx="108379" cy="133845"/>
              </a:xfrm>
              <a:custGeom>
                <a:avLst/>
                <a:gdLst>
                  <a:gd name="connsiteX0" fmla="*/ 52505 w 108379"/>
                  <a:gd name="connsiteY0" fmla="*/ 104 h 133845"/>
                  <a:gd name="connsiteX1" fmla="*/ 25501 w 108379"/>
                  <a:gd name="connsiteY1" fmla="*/ 4149 h 133845"/>
                  <a:gd name="connsiteX2" fmla="*/ 5494 w 108379"/>
                  <a:gd name="connsiteY2" fmla="*/ 18721 h 133845"/>
                  <a:gd name="connsiteX3" fmla="*/ 26123 w 108379"/>
                  <a:gd name="connsiteY3" fmla="*/ 39101 h 133845"/>
                  <a:gd name="connsiteX4" fmla="*/ 51261 w 108379"/>
                  <a:gd name="connsiteY4" fmla="*/ 27796 h 133845"/>
                  <a:gd name="connsiteX5" fmla="*/ 69869 w 108379"/>
                  <a:gd name="connsiteY5" fmla="*/ 32670 h 133845"/>
                  <a:gd name="connsiteX6" fmla="*/ 75674 w 108379"/>
                  <a:gd name="connsiteY6" fmla="*/ 48383 h 133845"/>
                  <a:gd name="connsiteX7" fmla="*/ 75674 w 108379"/>
                  <a:gd name="connsiteY7" fmla="*/ 54918 h 133845"/>
                  <a:gd name="connsiteX8" fmla="*/ 45249 w 108379"/>
                  <a:gd name="connsiteY8" fmla="*/ 54918 h 133845"/>
                  <a:gd name="connsiteX9" fmla="*/ 11558 w 108379"/>
                  <a:gd name="connsiteY9" fmla="*/ 65600 h 133845"/>
                  <a:gd name="connsiteX10" fmla="*/ 0 w 108379"/>
                  <a:gd name="connsiteY10" fmla="*/ 92877 h 133845"/>
                  <a:gd name="connsiteX11" fmla="*/ 10833 w 108379"/>
                  <a:gd name="connsiteY11" fmla="*/ 122281 h 133845"/>
                  <a:gd name="connsiteX12" fmla="*/ 44264 w 108379"/>
                  <a:gd name="connsiteY12" fmla="*/ 133845 h 133845"/>
                  <a:gd name="connsiteX13" fmla="*/ 62509 w 108379"/>
                  <a:gd name="connsiteY13" fmla="*/ 130941 h 133845"/>
                  <a:gd name="connsiteX14" fmla="*/ 76451 w 108379"/>
                  <a:gd name="connsiteY14" fmla="*/ 121244 h 133845"/>
                  <a:gd name="connsiteX15" fmla="*/ 76451 w 108379"/>
                  <a:gd name="connsiteY15" fmla="*/ 132549 h 133845"/>
                  <a:gd name="connsiteX16" fmla="*/ 108379 w 108379"/>
                  <a:gd name="connsiteY16" fmla="*/ 132549 h 133845"/>
                  <a:gd name="connsiteX17" fmla="*/ 108379 w 108379"/>
                  <a:gd name="connsiteY17" fmla="*/ 46257 h 133845"/>
                  <a:gd name="connsiteX18" fmla="*/ 52557 w 108379"/>
                  <a:gd name="connsiteY18" fmla="*/ 0 h 133845"/>
                  <a:gd name="connsiteX19" fmla="*/ 75622 w 108379"/>
                  <a:gd name="connsiteY19" fmla="*/ 84373 h 133845"/>
                  <a:gd name="connsiteX20" fmla="*/ 70594 w 108379"/>
                  <a:gd name="connsiteY20" fmla="*/ 100967 h 133845"/>
                  <a:gd name="connsiteX21" fmla="*/ 51261 w 108379"/>
                  <a:gd name="connsiteY21" fmla="*/ 107242 h 133845"/>
                  <a:gd name="connsiteX22" fmla="*/ 31410 w 108379"/>
                  <a:gd name="connsiteY22" fmla="*/ 92411 h 133845"/>
                  <a:gd name="connsiteX23" fmla="*/ 50743 w 108379"/>
                  <a:gd name="connsiteY23" fmla="*/ 77320 h 133845"/>
                  <a:gd name="connsiteX24" fmla="*/ 75622 w 108379"/>
                  <a:gd name="connsiteY24" fmla="*/ 77320 h 133845"/>
                  <a:gd name="connsiteX25" fmla="*/ 75622 w 108379"/>
                  <a:gd name="connsiteY25" fmla="*/ 84373 h 13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379" h="133845">
                    <a:moveTo>
                      <a:pt x="52505" y="104"/>
                    </a:moveTo>
                    <a:cubicBezTo>
                      <a:pt x="41465" y="104"/>
                      <a:pt x="32446" y="1452"/>
                      <a:pt x="25501" y="4149"/>
                    </a:cubicBezTo>
                    <a:cubicBezTo>
                      <a:pt x="18556" y="6845"/>
                      <a:pt x="11869" y="11720"/>
                      <a:pt x="5494" y="18721"/>
                    </a:cubicBezTo>
                    <a:lnTo>
                      <a:pt x="26123" y="39101"/>
                    </a:lnTo>
                    <a:cubicBezTo>
                      <a:pt x="32654" y="31530"/>
                      <a:pt x="41050" y="27796"/>
                      <a:pt x="51261" y="27796"/>
                    </a:cubicBezTo>
                    <a:cubicBezTo>
                      <a:pt x="59813" y="27796"/>
                      <a:pt x="66033" y="29455"/>
                      <a:pt x="69869" y="32670"/>
                    </a:cubicBezTo>
                    <a:cubicBezTo>
                      <a:pt x="73704" y="35938"/>
                      <a:pt x="75674" y="41175"/>
                      <a:pt x="75674" y="48383"/>
                    </a:cubicBezTo>
                    <a:lnTo>
                      <a:pt x="75674" y="54918"/>
                    </a:lnTo>
                    <a:lnTo>
                      <a:pt x="45249" y="54918"/>
                    </a:lnTo>
                    <a:cubicBezTo>
                      <a:pt x="30477" y="54918"/>
                      <a:pt x="19281" y="58496"/>
                      <a:pt x="11558" y="65600"/>
                    </a:cubicBezTo>
                    <a:cubicBezTo>
                      <a:pt x="3835" y="72705"/>
                      <a:pt x="0" y="81832"/>
                      <a:pt x="0" y="92877"/>
                    </a:cubicBezTo>
                    <a:cubicBezTo>
                      <a:pt x="0" y="104960"/>
                      <a:pt x="3628" y="114761"/>
                      <a:pt x="10833" y="122281"/>
                    </a:cubicBezTo>
                    <a:cubicBezTo>
                      <a:pt x="18556" y="130008"/>
                      <a:pt x="29699" y="133845"/>
                      <a:pt x="44264" y="133845"/>
                    </a:cubicBezTo>
                    <a:cubicBezTo>
                      <a:pt x="51624" y="133845"/>
                      <a:pt x="57688" y="132860"/>
                      <a:pt x="62509" y="130941"/>
                    </a:cubicBezTo>
                    <a:cubicBezTo>
                      <a:pt x="67277" y="129022"/>
                      <a:pt x="71942" y="125807"/>
                      <a:pt x="76451" y="121244"/>
                    </a:cubicBezTo>
                    <a:lnTo>
                      <a:pt x="76451" y="132549"/>
                    </a:lnTo>
                    <a:lnTo>
                      <a:pt x="108379" y="132549"/>
                    </a:lnTo>
                    <a:lnTo>
                      <a:pt x="108379" y="46257"/>
                    </a:lnTo>
                    <a:cubicBezTo>
                      <a:pt x="108379" y="15402"/>
                      <a:pt x="89772" y="0"/>
                      <a:pt x="52557" y="0"/>
                    </a:cubicBezTo>
                    <a:close/>
                    <a:moveTo>
                      <a:pt x="75622" y="84373"/>
                    </a:moveTo>
                    <a:cubicBezTo>
                      <a:pt x="75622" y="92566"/>
                      <a:pt x="73963" y="98115"/>
                      <a:pt x="70594" y="100967"/>
                    </a:cubicBezTo>
                    <a:cubicBezTo>
                      <a:pt x="66240" y="105168"/>
                      <a:pt x="59761" y="107242"/>
                      <a:pt x="51261" y="107242"/>
                    </a:cubicBezTo>
                    <a:cubicBezTo>
                      <a:pt x="38044" y="107242"/>
                      <a:pt x="31410" y="102316"/>
                      <a:pt x="31410" y="92411"/>
                    </a:cubicBezTo>
                    <a:cubicBezTo>
                      <a:pt x="31410" y="82506"/>
                      <a:pt x="37889" y="77320"/>
                      <a:pt x="50743" y="77320"/>
                    </a:cubicBezTo>
                    <a:lnTo>
                      <a:pt x="75622" y="77320"/>
                    </a:lnTo>
                    <a:lnTo>
                      <a:pt x="75622" y="84373"/>
                    </a:lnTo>
                    <a:close/>
                  </a:path>
                </a:pathLst>
              </a:custGeom>
              <a:solidFill>
                <a:srgbClr val="000000"/>
              </a:solidFill>
              <a:ln w="0" cap="flat">
                <a:noFill/>
                <a:prstDash val="solid"/>
                <a:miter/>
              </a:ln>
            </p:spPr>
            <p:txBody>
              <a:bodyPr rtlCol="0" anchor="ctr"/>
              <a:lstStyle/>
              <a:p>
                <a:pPr algn="r"/>
                <a:endParaRPr lang="pt-BR"/>
              </a:p>
            </p:txBody>
          </p:sp>
        </p:grpSp>
      </p:grpSp>
      <p:grpSp>
        <p:nvGrpSpPr>
          <p:cNvPr id="68" name="Gráfico 22">
            <a:extLst>
              <a:ext uri="{FF2B5EF4-FFF2-40B4-BE49-F238E27FC236}">
                <a16:creationId xmlns:a16="http://schemas.microsoft.com/office/drawing/2014/main" id="{BA5F92E1-ADC8-3E21-3166-5D8A8FA6E89F}"/>
              </a:ext>
            </a:extLst>
          </p:cNvPr>
          <p:cNvGrpSpPr/>
          <p:nvPr/>
        </p:nvGrpSpPr>
        <p:grpSpPr>
          <a:xfrm>
            <a:off x="3054739" y="2802013"/>
            <a:ext cx="1376288" cy="306725"/>
            <a:chOff x="1938409" y="5852767"/>
            <a:chExt cx="1513320" cy="337263"/>
          </a:xfrm>
        </p:grpSpPr>
        <p:grpSp>
          <p:nvGrpSpPr>
            <p:cNvPr id="69" name="Gráfico 22">
              <a:extLst>
                <a:ext uri="{FF2B5EF4-FFF2-40B4-BE49-F238E27FC236}">
                  <a16:creationId xmlns:a16="http://schemas.microsoft.com/office/drawing/2014/main" id="{F6B1BC7C-DF86-5490-869E-3D5336E67876}"/>
                </a:ext>
              </a:extLst>
            </p:cNvPr>
            <p:cNvGrpSpPr/>
            <p:nvPr/>
          </p:nvGrpSpPr>
          <p:grpSpPr>
            <a:xfrm>
              <a:off x="2887288" y="6008041"/>
              <a:ext cx="564441" cy="181989"/>
              <a:chOff x="2887289" y="6008046"/>
              <a:chExt cx="564441" cy="181989"/>
            </a:xfrm>
            <a:solidFill>
              <a:srgbClr val="000000"/>
            </a:solidFill>
          </p:grpSpPr>
          <p:sp>
            <p:nvSpPr>
              <p:cNvPr id="82" name="Forma Livre 81">
                <a:extLst>
                  <a:ext uri="{FF2B5EF4-FFF2-40B4-BE49-F238E27FC236}">
                    <a16:creationId xmlns:a16="http://schemas.microsoft.com/office/drawing/2014/main" id="{C3C44A83-F8B2-B6B6-B9EA-5068C4E7F70F}"/>
                  </a:ext>
                </a:extLst>
              </p:cNvPr>
              <p:cNvSpPr/>
              <p:nvPr/>
            </p:nvSpPr>
            <p:spPr>
              <a:xfrm>
                <a:off x="2887289" y="6056431"/>
                <a:ext cx="122425" cy="131989"/>
              </a:xfrm>
              <a:custGeom>
                <a:avLst/>
                <a:gdLst>
                  <a:gd name="connsiteX0" fmla="*/ 61316 w 122425"/>
                  <a:gd name="connsiteY0" fmla="*/ 81577 h 131990"/>
                  <a:gd name="connsiteX1" fmla="*/ 34571 w 122425"/>
                  <a:gd name="connsiteY1" fmla="*/ 0 h 131990"/>
                  <a:gd name="connsiteX2" fmla="*/ 0 w 122425"/>
                  <a:gd name="connsiteY2" fmla="*/ 0 h 131990"/>
                  <a:gd name="connsiteX3" fmla="*/ 48462 w 122425"/>
                  <a:gd name="connsiteY3" fmla="*/ 131990 h 131990"/>
                  <a:gd name="connsiteX4" fmla="*/ 74222 w 122425"/>
                  <a:gd name="connsiteY4" fmla="*/ 131990 h 131990"/>
                  <a:gd name="connsiteX5" fmla="*/ 122426 w 122425"/>
                  <a:gd name="connsiteY5" fmla="*/ 0 h 131990"/>
                  <a:gd name="connsiteX6" fmla="*/ 87854 w 122425"/>
                  <a:gd name="connsiteY6" fmla="*/ 0 h 131990"/>
                  <a:gd name="connsiteX7" fmla="*/ 61316 w 122425"/>
                  <a:gd name="connsiteY7" fmla="*/ 81577 h 13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25" h="131990">
                    <a:moveTo>
                      <a:pt x="61316" y="81577"/>
                    </a:moveTo>
                    <a:lnTo>
                      <a:pt x="34571" y="0"/>
                    </a:lnTo>
                    <a:lnTo>
                      <a:pt x="0" y="0"/>
                    </a:lnTo>
                    <a:lnTo>
                      <a:pt x="48462" y="131990"/>
                    </a:lnTo>
                    <a:lnTo>
                      <a:pt x="74222" y="131990"/>
                    </a:lnTo>
                    <a:lnTo>
                      <a:pt x="122426" y="0"/>
                    </a:lnTo>
                    <a:lnTo>
                      <a:pt x="87854" y="0"/>
                    </a:lnTo>
                    <a:lnTo>
                      <a:pt x="61316" y="81577"/>
                    </a:lnTo>
                    <a:close/>
                  </a:path>
                </a:pathLst>
              </a:custGeom>
              <a:solidFill>
                <a:srgbClr val="000000"/>
              </a:solidFill>
              <a:ln w="0" cap="flat">
                <a:noFill/>
                <a:prstDash val="solid"/>
                <a:miter/>
              </a:ln>
            </p:spPr>
            <p:txBody>
              <a:bodyPr rtlCol="0" anchor="ctr"/>
              <a:lstStyle/>
              <a:p>
                <a:pPr algn="r"/>
                <a:endParaRPr lang="pt-BR" dirty="0"/>
              </a:p>
            </p:txBody>
          </p:sp>
          <p:sp>
            <p:nvSpPr>
              <p:cNvPr id="83" name="Forma Livre 82">
                <a:extLst>
                  <a:ext uri="{FF2B5EF4-FFF2-40B4-BE49-F238E27FC236}">
                    <a16:creationId xmlns:a16="http://schemas.microsoft.com/office/drawing/2014/main" id="{F195BDFD-8D55-8AEF-2A97-56C7CC83B791}"/>
                  </a:ext>
                </a:extLst>
              </p:cNvPr>
              <p:cNvSpPr/>
              <p:nvPr/>
            </p:nvSpPr>
            <p:spPr>
              <a:xfrm>
                <a:off x="3022723" y="6060229"/>
                <a:ext cx="32809" cy="128192"/>
              </a:xfrm>
              <a:custGeom>
                <a:avLst/>
                <a:gdLst>
                  <a:gd name="connsiteX0" fmla="*/ 0 w 32809"/>
                  <a:gd name="connsiteY0" fmla="*/ 0 h 128192"/>
                  <a:gd name="connsiteX1" fmla="*/ 32809 w 32809"/>
                  <a:gd name="connsiteY1" fmla="*/ 0 h 128192"/>
                  <a:gd name="connsiteX2" fmla="*/ 32809 w 32809"/>
                  <a:gd name="connsiteY2" fmla="*/ 128192 h 128192"/>
                  <a:gd name="connsiteX3" fmla="*/ 0 w 32809"/>
                  <a:gd name="connsiteY3" fmla="*/ 128192 h 128192"/>
                </a:gdLst>
                <a:ahLst/>
                <a:cxnLst>
                  <a:cxn ang="0">
                    <a:pos x="connsiteX0" y="connsiteY0"/>
                  </a:cxn>
                  <a:cxn ang="0">
                    <a:pos x="connsiteX1" y="connsiteY1"/>
                  </a:cxn>
                  <a:cxn ang="0">
                    <a:pos x="connsiteX2" y="connsiteY2"/>
                  </a:cxn>
                  <a:cxn ang="0">
                    <a:pos x="connsiteX3" y="connsiteY3"/>
                  </a:cxn>
                </a:cxnLst>
                <a:rect l="l" t="t" r="r" b="b"/>
                <a:pathLst>
                  <a:path w="32809" h="128192">
                    <a:moveTo>
                      <a:pt x="0" y="0"/>
                    </a:moveTo>
                    <a:lnTo>
                      <a:pt x="32809" y="0"/>
                    </a:lnTo>
                    <a:lnTo>
                      <a:pt x="32809" y="128192"/>
                    </a:lnTo>
                    <a:lnTo>
                      <a:pt x="0" y="128192"/>
                    </a:lnTo>
                    <a:close/>
                  </a:path>
                </a:pathLst>
              </a:custGeom>
              <a:solidFill>
                <a:srgbClr val="000000"/>
              </a:solidFill>
              <a:ln w="0" cap="flat">
                <a:noFill/>
                <a:prstDash val="solid"/>
                <a:miter/>
              </a:ln>
            </p:spPr>
            <p:txBody>
              <a:bodyPr rtlCol="0" anchor="ctr"/>
              <a:lstStyle/>
              <a:p>
                <a:pPr algn="r"/>
                <a:endParaRPr lang="pt-BR"/>
              </a:p>
            </p:txBody>
          </p:sp>
          <p:sp>
            <p:nvSpPr>
              <p:cNvPr id="84" name="Forma Livre 83">
                <a:extLst>
                  <a:ext uri="{FF2B5EF4-FFF2-40B4-BE49-F238E27FC236}">
                    <a16:creationId xmlns:a16="http://schemas.microsoft.com/office/drawing/2014/main" id="{BF97E4C9-BAE8-A178-A658-84116C34AB5D}"/>
                  </a:ext>
                </a:extLst>
              </p:cNvPr>
              <p:cNvSpPr/>
              <p:nvPr/>
            </p:nvSpPr>
            <p:spPr>
              <a:xfrm>
                <a:off x="3020910" y="6008046"/>
                <a:ext cx="36178" cy="36314"/>
              </a:xfrm>
              <a:custGeom>
                <a:avLst/>
                <a:gdLst>
                  <a:gd name="connsiteX0" fmla="*/ 36178 w 36178"/>
                  <a:gd name="connsiteY0" fmla="*/ 18157 h 36314"/>
                  <a:gd name="connsiteX1" fmla="*/ 18089 w 36178"/>
                  <a:gd name="connsiteY1" fmla="*/ 36314 h 36314"/>
                  <a:gd name="connsiteX2" fmla="*/ 0 w 36178"/>
                  <a:gd name="connsiteY2" fmla="*/ 18157 h 36314"/>
                  <a:gd name="connsiteX3" fmla="*/ 18089 w 36178"/>
                  <a:gd name="connsiteY3" fmla="*/ 0 h 36314"/>
                  <a:gd name="connsiteX4" fmla="*/ 36178 w 36178"/>
                  <a:gd name="connsiteY4" fmla="*/ 18157 h 3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8" h="36314">
                    <a:moveTo>
                      <a:pt x="36178" y="18157"/>
                    </a:moveTo>
                    <a:cubicBezTo>
                      <a:pt x="36178" y="28185"/>
                      <a:pt x="28079" y="36314"/>
                      <a:pt x="18089" y="36314"/>
                    </a:cubicBezTo>
                    <a:cubicBezTo>
                      <a:pt x="8099" y="36314"/>
                      <a:pt x="0" y="28185"/>
                      <a:pt x="0" y="18157"/>
                    </a:cubicBezTo>
                    <a:cubicBezTo>
                      <a:pt x="0" y="8129"/>
                      <a:pt x="8099" y="0"/>
                      <a:pt x="18089" y="0"/>
                    </a:cubicBezTo>
                    <a:cubicBezTo>
                      <a:pt x="28079" y="0"/>
                      <a:pt x="36178" y="8129"/>
                      <a:pt x="36178" y="18157"/>
                    </a:cubicBezTo>
                    <a:close/>
                  </a:path>
                </a:pathLst>
              </a:custGeom>
              <a:solidFill>
                <a:srgbClr val="000000"/>
              </a:solidFill>
              <a:ln w="0" cap="flat">
                <a:noFill/>
                <a:prstDash val="solid"/>
                <a:miter/>
              </a:ln>
            </p:spPr>
            <p:txBody>
              <a:bodyPr rtlCol="0" anchor="ctr"/>
              <a:lstStyle/>
              <a:p>
                <a:pPr algn="r"/>
                <a:endParaRPr lang="pt-BR"/>
              </a:p>
            </p:txBody>
          </p:sp>
          <p:sp>
            <p:nvSpPr>
              <p:cNvPr id="85" name="Forma Livre 84">
                <a:extLst>
                  <a:ext uri="{FF2B5EF4-FFF2-40B4-BE49-F238E27FC236}">
                    <a16:creationId xmlns:a16="http://schemas.microsoft.com/office/drawing/2014/main" id="{3C8F308B-E313-631F-7F7B-BE7274067611}"/>
                  </a:ext>
                </a:extLst>
              </p:cNvPr>
              <p:cNvSpPr/>
              <p:nvPr/>
            </p:nvSpPr>
            <p:spPr>
              <a:xfrm>
                <a:off x="3075333" y="6008152"/>
                <a:ext cx="110245" cy="181883"/>
              </a:xfrm>
              <a:custGeom>
                <a:avLst/>
                <a:gdLst>
                  <a:gd name="connsiteX0" fmla="*/ 77488 w 110245"/>
                  <a:gd name="connsiteY0" fmla="*/ 59934 h 181883"/>
                  <a:gd name="connsiteX1" fmla="*/ 45456 w 110245"/>
                  <a:gd name="connsiteY1" fmla="*/ 46772 h 181883"/>
                  <a:gd name="connsiteX2" fmla="*/ 13632 w 110245"/>
                  <a:gd name="connsiteY2" fmla="*/ 58686 h 181883"/>
                  <a:gd name="connsiteX3" fmla="*/ 2540 w 110245"/>
                  <a:gd name="connsiteY3" fmla="*/ 80745 h 181883"/>
                  <a:gd name="connsiteX4" fmla="*/ 0 w 110245"/>
                  <a:gd name="connsiteY4" fmla="*/ 114197 h 181883"/>
                  <a:gd name="connsiteX5" fmla="*/ 2540 w 110245"/>
                  <a:gd name="connsiteY5" fmla="*/ 147910 h 181883"/>
                  <a:gd name="connsiteX6" fmla="*/ 13632 w 110245"/>
                  <a:gd name="connsiteY6" fmla="*/ 169969 h 181883"/>
                  <a:gd name="connsiteX7" fmla="*/ 45663 w 110245"/>
                  <a:gd name="connsiteY7" fmla="*/ 181883 h 181883"/>
                  <a:gd name="connsiteX8" fmla="*/ 78213 w 110245"/>
                  <a:gd name="connsiteY8" fmla="*/ 167940 h 181883"/>
                  <a:gd name="connsiteX9" fmla="*/ 78213 w 110245"/>
                  <a:gd name="connsiteY9" fmla="*/ 180375 h 181883"/>
                  <a:gd name="connsiteX10" fmla="*/ 110245 w 110245"/>
                  <a:gd name="connsiteY10" fmla="*/ 180375 h 181883"/>
                  <a:gd name="connsiteX11" fmla="*/ 110245 w 110245"/>
                  <a:gd name="connsiteY11" fmla="*/ 0 h 181883"/>
                  <a:gd name="connsiteX12" fmla="*/ 77436 w 110245"/>
                  <a:gd name="connsiteY12" fmla="*/ 0 h 181883"/>
                  <a:gd name="connsiteX13" fmla="*/ 77436 w 110245"/>
                  <a:gd name="connsiteY13" fmla="*/ 60038 h 181883"/>
                  <a:gd name="connsiteX14" fmla="*/ 76762 w 110245"/>
                  <a:gd name="connsiteY14" fmla="*/ 129233 h 181883"/>
                  <a:gd name="connsiteX15" fmla="*/ 73756 w 110245"/>
                  <a:gd name="connsiteY15" fmla="*/ 140991 h 181883"/>
                  <a:gd name="connsiteX16" fmla="*/ 66811 w 110245"/>
                  <a:gd name="connsiteY16" fmla="*/ 149367 h 181883"/>
                  <a:gd name="connsiteX17" fmla="*/ 55097 w 110245"/>
                  <a:gd name="connsiteY17" fmla="*/ 152177 h 181883"/>
                  <a:gd name="connsiteX18" fmla="*/ 43331 w 110245"/>
                  <a:gd name="connsiteY18" fmla="*/ 149367 h 181883"/>
                  <a:gd name="connsiteX19" fmla="*/ 36541 w 110245"/>
                  <a:gd name="connsiteY19" fmla="*/ 140887 h 181883"/>
                  <a:gd name="connsiteX20" fmla="*/ 33638 w 110245"/>
                  <a:gd name="connsiteY20" fmla="*/ 129233 h 181883"/>
                  <a:gd name="connsiteX21" fmla="*/ 32861 w 110245"/>
                  <a:gd name="connsiteY21" fmla="*/ 114145 h 181883"/>
                  <a:gd name="connsiteX22" fmla="*/ 33638 w 110245"/>
                  <a:gd name="connsiteY22" fmla="*/ 99058 h 181883"/>
                  <a:gd name="connsiteX23" fmla="*/ 36541 w 110245"/>
                  <a:gd name="connsiteY23" fmla="*/ 87508 h 181883"/>
                  <a:gd name="connsiteX24" fmla="*/ 43331 w 110245"/>
                  <a:gd name="connsiteY24" fmla="*/ 79132 h 181883"/>
                  <a:gd name="connsiteX25" fmla="*/ 55097 w 110245"/>
                  <a:gd name="connsiteY25" fmla="*/ 76374 h 181883"/>
                  <a:gd name="connsiteX26" fmla="*/ 73134 w 110245"/>
                  <a:gd name="connsiteY26" fmla="*/ 85999 h 181883"/>
                  <a:gd name="connsiteX27" fmla="*/ 77540 w 110245"/>
                  <a:gd name="connsiteY27" fmla="*/ 114145 h 181883"/>
                  <a:gd name="connsiteX28" fmla="*/ 76762 w 110245"/>
                  <a:gd name="connsiteY28" fmla="*/ 129233 h 18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245" h="181883">
                    <a:moveTo>
                      <a:pt x="77488" y="59934"/>
                    </a:moveTo>
                    <a:cubicBezTo>
                      <a:pt x="69558" y="51142"/>
                      <a:pt x="58880" y="46772"/>
                      <a:pt x="45456" y="46772"/>
                    </a:cubicBezTo>
                    <a:cubicBezTo>
                      <a:pt x="32032" y="46772"/>
                      <a:pt x="21251" y="50726"/>
                      <a:pt x="13632" y="58686"/>
                    </a:cubicBezTo>
                    <a:cubicBezTo>
                      <a:pt x="7930" y="64617"/>
                      <a:pt x="4198" y="71952"/>
                      <a:pt x="2540" y="80745"/>
                    </a:cubicBezTo>
                    <a:cubicBezTo>
                      <a:pt x="881" y="89537"/>
                      <a:pt x="0" y="100671"/>
                      <a:pt x="0" y="114197"/>
                    </a:cubicBezTo>
                    <a:cubicBezTo>
                      <a:pt x="0" y="127724"/>
                      <a:pt x="829" y="139118"/>
                      <a:pt x="2540" y="147910"/>
                    </a:cubicBezTo>
                    <a:cubicBezTo>
                      <a:pt x="4198" y="156703"/>
                      <a:pt x="7930" y="164039"/>
                      <a:pt x="13632" y="169969"/>
                    </a:cubicBezTo>
                    <a:cubicBezTo>
                      <a:pt x="21199" y="177929"/>
                      <a:pt x="31876" y="181883"/>
                      <a:pt x="45663" y="181883"/>
                    </a:cubicBezTo>
                    <a:cubicBezTo>
                      <a:pt x="59451" y="181883"/>
                      <a:pt x="69972" y="177253"/>
                      <a:pt x="78213" y="167940"/>
                    </a:cubicBezTo>
                    <a:lnTo>
                      <a:pt x="78213" y="180375"/>
                    </a:lnTo>
                    <a:lnTo>
                      <a:pt x="110245" y="180375"/>
                    </a:lnTo>
                    <a:lnTo>
                      <a:pt x="110245" y="0"/>
                    </a:lnTo>
                    <a:lnTo>
                      <a:pt x="77436" y="0"/>
                    </a:lnTo>
                    <a:lnTo>
                      <a:pt x="77436" y="60038"/>
                    </a:lnTo>
                    <a:close/>
                    <a:moveTo>
                      <a:pt x="76762" y="129233"/>
                    </a:moveTo>
                    <a:cubicBezTo>
                      <a:pt x="76244" y="133395"/>
                      <a:pt x="75259" y="137297"/>
                      <a:pt x="73756" y="140991"/>
                    </a:cubicBezTo>
                    <a:cubicBezTo>
                      <a:pt x="72253" y="144685"/>
                      <a:pt x="69920" y="147494"/>
                      <a:pt x="66811" y="149367"/>
                    </a:cubicBezTo>
                    <a:cubicBezTo>
                      <a:pt x="63701" y="151240"/>
                      <a:pt x="59761" y="152177"/>
                      <a:pt x="55097" y="152177"/>
                    </a:cubicBezTo>
                    <a:cubicBezTo>
                      <a:pt x="50432" y="152177"/>
                      <a:pt x="46493" y="151240"/>
                      <a:pt x="43331" y="149367"/>
                    </a:cubicBezTo>
                    <a:cubicBezTo>
                      <a:pt x="40169" y="147494"/>
                      <a:pt x="37941" y="144685"/>
                      <a:pt x="36541" y="140887"/>
                    </a:cubicBezTo>
                    <a:cubicBezTo>
                      <a:pt x="35090" y="137089"/>
                      <a:pt x="34157" y="133187"/>
                      <a:pt x="33638" y="129233"/>
                    </a:cubicBezTo>
                    <a:cubicBezTo>
                      <a:pt x="33120" y="125279"/>
                      <a:pt x="32861" y="120232"/>
                      <a:pt x="32861" y="114145"/>
                    </a:cubicBezTo>
                    <a:cubicBezTo>
                      <a:pt x="32861" y="108058"/>
                      <a:pt x="33120" y="103064"/>
                      <a:pt x="33638" y="99058"/>
                    </a:cubicBezTo>
                    <a:cubicBezTo>
                      <a:pt x="34157" y="95104"/>
                      <a:pt x="35090" y="91254"/>
                      <a:pt x="36541" y="87508"/>
                    </a:cubicBezTo>
                    <a:cubicBezTo>
                      <a:pt x="37941" y="83814"/>
                      <a:pt x="40221" y="81005"/>
                      <a:pt x="43331" y="79132"/>
                    </a:cubicBezTo>
                    <a:cubicBezTo>
                      <a:pt x="46441" y="77259"/>
                      <a:pt x="50380" y="76374"/>
                      <a:pt x="55097" y="76374"/>
                    </a:cubicBezTo>
                    <a:cubicBezTo>
                      <a:pt x="64167" y="76374"/>
                      <a:pt x="70180" y="79600"/>
                      <a:pt x="73134" y="85999"/>
                    </a:cubicBezTo>
                    <a:cubicBezTo>
                      <a:pt x="76088" y="92398"/>
                      <a:pt x="77540" y="101815"/>
                      <a:pt x="77540" y="114145"/>
                    </a:cubicBezTo>
                    <a:cubicBezTo>
                      <a:pt x="77540" y="120076"/>
                      <a:pt x="77280" y="125071"/>
                      <a:pt x="76762" y="129233"/>
                    </a:cubicBezTo>
                    <a:close/>
                  </a:path>
                </a:pathLst>
              </a:custGeom>
              <a:solidFill>
                <a:srgbClr val="000000"/>
              </a:solidFill>
              <a:ln w="0" cap="flat">
                <a:noFill/>
                <a:prstDash val="solid"/>
                <a:miter/>
              </a:ln>
            </p:spPr>
            <p:txBody>
              <a:bodyPr rtlCol="0" anchor="ctr"/>
              <a:lstStyle/>
              <a:p>
                <a:pPr algn="r"/>
                <a:endParaRPr lang="pt-BR"/>
              </a:p>
            </p:txBody>
          </p:sp>
          <p:sp>
            <p:nvSpPr>
              <p:cNvPr id="86" name="Forma Livre 85">
                <a:extLst>
                  <a:ext uri="{FF2B5EF4-FFF2-40B4-BE49-F238E27FC236}">
                    <a16:creationId xmlns:a16="http://schemas.microsoft.com/office/drawing/2014/main" id="{97BE74B9-79A2-58DA-6618-59DCF20B0B32}"/>
                  </a:ext>
                </a:extLst>
              </p:cNvPr>
              <p:cNvSpPr/>
              <p:nvPr/>
            </p:nvSpPr>
            <p:spPr>
              <a:xfrm>
                <a:off x="3207865" y="6054918"/>
                <a:ext cx="114598" cy="135007"/>
              </a:xfrm>
              <a:custGeom>
                <a:avLst/>
                <a:gdLst>
                  <a:gd name="connsiteX0" fmla="*/ 57325 w 114598"/>
                  <a:gd name="connsiteY0" fmla="*/ 0 h 135007"/>
                  <a:gd name="connsiteX1" fmla="*/ 15653 w 114598"/>
                  <a:gd name="connsiteY1" fmla="*/ 17845 h 135007"/>
                  <a:gd name="connsiteX2" fmla="*/ 0 w 114598"/>
                  <a:gd name="connsiteY2" fmla="*/ 67374 h 135007"/>
                  <a:gd name="connsiteX3" fmla="*/ 5028 w 114598"/>
                  <a:gd name="connsiteY3" fmla="*/ 100306 h 135007"/>
                  <a:gd name="connsiteX4" fmla="*/ 18918 w 114598"/>
                  <a:gd name="connsiteY4" fmla="*/ 121325 h 135007"/>
                  <a:gd name="connsiteX5" fmla="*/ 37992 w 114598"/>
                  <a:gd name="connsiteY5" fmla="*/ 131834 h 135007"/>
                  <a:gd name="connsiteX6" fmla="*/ 60850 w 114598"/>
                  <a:gd name="connsiteY6" fmla="*/ 135008 h 135007"/>
                  <a:gd name="connsiteX7" fmla="*/ 88994 w 114598"/>
                  <a:gd name="connsiteY7" fmla="*/ 130065 h 135007"/>
                  <a:gd name="connsiteX8" fmla="*/ 110815 w 114598"/>
                  <a:gd name="connsiteY8" fmla="*/ 114249 h 135007"/>
                  <a:gd name="connsiteX9" fmla="*/ 90860 w 114598"/>
                  <a:gd name="connsiteY9" fmla="*/ 94740 h 135007"/>
                  <a:gd name="connsiteX10" fmla="*/ 77591 w 114598"/>
                  <a:gd name="connsiteY10" fmla="*/ 104260 h 135007"/>
                  <a:gd name="connsiteX11" fmla="*/ 61057 w 114598"/>
                  <a:gd name="connsiteY11" fmla="*/ 107174 h 135007"/>
                  <a:gd name="connsiteX12" fmla="*/ 39858 w 114598"/>
                  <a:gd name="connsiteY12" fmla="*/ 99058 h 135007"/>
                  <a:gd name="connsiteX13" fmla="*/ 32291 w 114598"/>
                  <a:gd name="connsiteY13" fmla="*/ 77779 h 135007"/>
                  <a:gd name="connsiteX14" fmla="*/ 114599 w 114598"/>
                  <a:gd name="connsiteY14" fmla="*/ 77779 h 135007"/>
                  <a:gd name="connsiteX15" fmla="*/ 114599 w 114598"/>
                  <a:gd name="connsiteY15" fmla="*/ 63836 h 135007"/>
                  <a:gd name="connsiteX16" fmla="*/ 99464 w 114598"/>
                  <a:gd name="connsiteY16" fmla="*/ 17585 h 135007"/>
                  <a:gd name="connsiteX17" fmla="*/ 57325 w 114598"/>
                  <a:gd name="connsiteY17" fmla="*/ 0 h 135007"/>
                  <a:gd name="connsiteX18" fmla="*/ 32343 w 114598"/>
                  <a:gd name="connsiteY18" fmla="*/ 55252 h 135007"/>
                  <a:gd name="connsiteX19" fmla="*/ 35349 w 114598"/>
                  <a:gd name="connsiteY19" fmla="*/ 41049 h 135007"/>
                  <a:gd name="connsiteX20" fmla="*/ 57325 w 114598"/>
                  <a:gd name="connsiteY20" fmla="*/ 27366 h 135007"/>
                  <a:gd name="connsiteX21" fmla="*/ 79302 w 114598"/>
                  <a:gd name="connsiteY21" fmla="*/ 41049 h 135007"/>
                  <a:gd name="connsiteX22" fmla="*/ 82308 w 114598"/>
                  <a:gd name="connsiteY22" fmla="*/ 55252 h 135007"/>
                  <a:gd name="connsiteX23" fmla="*/ 32343 w 114598"/>
                  <a:gd name="connsiteY23" fmla="*/ 55252 h 13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598" h="135007">
                    <a:moveTo>
                      <a:pt x="57325" y="0"/>
                    </a:moveTo>
                    <a:cubicBezTo>
                      <a:pt x="39962" y="0"/>
                      <a:pt x="26123" y="5931"/>
                      <a:pt x="15653" y="17845"/>
                    </a:cubicBezTo>
                    <a:cubicBezTo>
                      <a:pt x="5235" y="29759"/>
                      <a:pt x="0" y="46251"/>
                      <a:pt x="0" y="67374"/>
                    </a:cubicBezTo>
                    <a:cubicBezTo>
                      <a:pt x="0" y="80224"/>
                      <a:pt x="1659" y="91202"/>
                      <a:pt x="5028" y="100306"/>
                    </a:cubicBezTo>
                    <a:cubicBezTo>
                      <a:pt x="8397" y="109411"/>
                      <a:pt x="13010" y="116435"/>
                      <a:pt x="18918" y="121325"/>
                    </a:cubicBezTo>
                    <a:cubicBezTo>
                      <a:pt x="24827" y="126215"/>
                      <a:pt x="31151" y="129701"/>
                      <a:pt x="37992" y="131834"/>
                    </a:cubicBezTo>
                    <a:cubicBezTo>
                      <a:pt x="44782" y="133967"/>
                      <a:pt x="52401" y="135008"/>
                      <a:pt x="60850" y="135008"/>
                    </a:cubicBezTo>
                    <a:cubicBezTo>
                      <a:pt x="72097" y="135008"/>
                      <a:pt x="81531" y="133343"/>
                      <a:pt x="88994" y="130065"/>
                    </a:cubicBezTo>
                    <a:cubicBezTo>
                      <a:pt x="96458" y="126788"/>
                      <a:pt x="103766" y="121481"/>
                      <a:pt x="110815" y="114249"/>
                    </a:cubicBezTo>
                    <a:lnTo>
                      <a:pt x="90860" y="94740"/>
                    </a:lnTo>
                    <a:cubicBezTo>
                      <a:pt x="86299" y="99162"/>
                      <a:pt x="81893" y="102283"/>
                      <a:pt x="77591" y="104260"/>
                    </a:cubicBezTo>
                    <a:cubicBezTo>
                      <a:pt x="73289" y="106185"/>
                      <a:pt x="67795" y="107174"/>
                      <a:pt x="61057" y="107174"/>
                    </a:cubicBezTo>
                    <a:cubicBezTo>
                      <a:pt x="51987" y="107174"/>
                      <a:pt x="44886" y="104469"/>
                      <a:pt x="39858" y="99058"/>
                    </a:cubicBezTo>
                    <a:cubicBezTo>
                      <a:pt x="34831" y="93647"/>
                      <a:pt x="32291" y="86572"/>
                      <a:pt x="32291" y="77779"/>
                    </a:cubicBezTo>
                    <a:lnTo>
                      <a:pt x="114599" y="77779"/>
                    </a:lnTo>
                    <a:lnTo>
                      <a:pt x="114599" y="63836"/>
                    </a:lnTo>
                    <a:cubicBezTo>
                      <a:pt x="114599" y="44742"/>
                      <a:pt x="109571" y="29343"/>
                      <a:pt x="99464" y="17585"/>
                    </a:cubicBezTo>
                    <a:cubicBezTo>
                      <a:pt x="89357" y="5827"/>
                      <a:pt x="75311" y="0"/>
                      <a:pt x="57325" y="0"/>
                    </a:cubicBezTo>
                    <a:close/>
                    <a:moveTo>
                      <a:pt x="32343" y="55252"/>
                    </a:moveTo>
                    <a:cubicBezTo>
                      <a:pt x="32498" y="49529"/>
                      <a:pt x="33535" y="44795"/>
                      <a:pt x="35349" y="41049"/>
                    </a:cubicBezTo>
                    <a:cubicBezTo>
                      <a:pt x="39392" y="31944"/>
                      <a:pt x="46700" y="27366"/>
                      <a:pt x="57325" y="27366"/>
                    </a:cubicBezTo>
                    <a:cubicBezTo>
                      <a:pt x="67951" y="27366"/>
                      <a:pt x="75259" y="31944"/>
                      <a:pt x="79302" y="41049"/>
                    </a:cubicBezTo>
                    <a:cubicBezTo>
                      <a:pt x="81168" y="44742"/>
                      <a:pt x="82153" y="49477"/>
                      <a:pt x="82308" y="55252"/>
                    </a:cubicBezTo>
                    <a:lnTo>
                      <a:pt x="32343" y="55252"/>
                    </a:lnTo>
                    <a:close/>
                  </a:path>
                </a:pathLst>
              </a:custGeom>
              <a:solidFill>
                <a:srgbClr val="000000"/>
              </a:solidFill>
              <a:ln w="0" cap="flat">
                <a:noFill/>
                <a:prstDash val="solid"/>
                <a:miter/>
              </a:ln>
            </p:spPr>
            <p:txBody>
              <a:bodyPr rtlCol="0" anchor="ctr"/>
              <a:lstStyle/>
              <a:p>
                <a:pPr algn="r"/>
                <a:endParaRPr lang="pt-BR"/>
              </a:p>
            </p:txBody>
          </p:sp>
          <p:sp>
            <p:nvSpPr>
              <p:cNvPr id="87" name="Forma Livre 86">
                <a:extLst>
                  <a:ext uri="{FF2B5EF4-FFF2-40B4-BE49-F238E27FC236}">
                    <a16:creationId xmlns:a16="http://schemas.microsoft.com/office/drawing/2014/main" id="{73E8BB83-E0C8-61BE-F900-524D14B4FFD6}"/>
                  </a:ext>
                </a:extLst>
              </p:cNvPr>
              <p:cNvSpPr/>
              <p:nvPr/>
            </p:nvSpPr>
            <p:spPr>
              <a:xfrm>
                <a:off x="3340450" y="6054918"/>
                <a:ext cx="111280" cy="135059"/>
              </a:xfrm>
              <a:custGeom>
                <a:avLst/>
                <a:gdLst>
                  <a:gd name="connsiteX0" fmla="*/ 108120 w 111281"/>
                  <a:gd name="connsiteY0" fmla="*/ 36991 h 135059"/>
                  <a:gd name="connsiteX1" fmla="*/ 96406 w 111281"/>
                  <a:gd name="connsiteY1" fmla="*/ 16232 h 135059"/>
                  <a:gd name="connsiteX2" fmla="*/ 55511 w 111281"/>
                  <a:gd name="connsiteY2" fmla="*/ 0 h 135059"/>
                  <a:gd name="connsiteX3" fmla="*/ 14876 w 111281"/>
                  <a:gd name="connsiteY3" fmla="*/ 16232 h 135059"/>
                  <a:gd name="connsiteX4" fmla="*/ 3162 w 111281"/>
                  <a:gd name="connsiteY4" fmla="*/ 36991 h 135059"/>
                  <a:gd name="connsiteX5" fmla="*/ 0 w 111281"/>
                  <a:gd name="connsiteY5" fmla="*/ 67374 h 135059"/>
                  <a:gd name="connsiteX6" fmla="*/ 3162 w 111281"/>
                  <a:gd name="connsiteY6" fmla="*/ 97913 h 135059"/>
                  <a:gd name="connsiteX7" fmla="*/ 14876 w 111281"/>
                  <a:gd name="connsiteY7" fmla="*/ 118828 h 135059"/>
                  <a:gd name="connsiteX8" fmla="*/ 55511 w 111281"/>
                  <a:gd name="connsiteY8" fmla="*/ 135060 h 135059"/>
                  <a:gd name="connsiteX9" fmla="*/ 96406 w 111281"/>
                  <a:gd name="connsiteY9" fmla="*/ 118828 h 135059"/>
                  <a:gd name="connsiteX10" fmla="*/ 108120 w 111281"/>
                  <a:gd name="connsiteY10" fmla="*/ 98173 h 135059"/>
                  <a:gd name="connsiteX11" fmla="*/ 111282 w 111281"/>
                  <a:gd name="connsiteY11" fmla="*/ 67374 h 135059"/>
                  <a:gd name="connsiteX12" fmla="*/ 108120 w 111281"/>
                  <a:gd name="connsiteY12" fmla="*/ 36991 h 135059"/>
                  <a:gd name="connsiteX13" fmla="*/ 70905 w 111281"/>
                  <a:gd name="connsiteY13" fmla="*/ 99578 h 135059"/>
                  <a:gd name="connsiteX14" fmla="*/ 55511 w 111281"/>
                  <a:gd name="connsiteY14" fmla="*/ 105405 h 135059"/>
                  <a:gd name="connsiteX15" fmla="*/ 40377 w 111281"/>
                  <a:gd name="connsiteY15" fmla="*/ 99578 h 135059"/>
                  <a:gd name="connsiteX16" fmla="*/ 32809 w 111281"/>
                  <a:gd name="connsiteY16" fmla="*/ 67426 h 135059"/>
                  <a:gd name="connsiteX17" fmla="*/ 40377 w 111281"/>
                  <a:gd name="connsiteY17" fmla="*/ 35482 h 135059"/>
                  <a:gd name="connsiteX18" fmla="*/ 55511 w 111281"/>
                  <a:gd name="connsiteY18" fmla="*/ 29655 h 135059"/>
                  <a:gd name="connsiteX19" fmla="*/ 70905 w 111281"/>
                  <a:gd name="connsiteY19" fmla="*/ 35482 h 135059"/>
                  <a:gd name="connsiteX20" fmla="*/ 78473 w 111281"/>
                  <a:gd name="connsiteY20" fmla="*/ 67426 h 135059"/>
                  <a:gd name="connsiteX21" fmla="*/ 70905 w 111281"/>
                  <a:gd name="connsiteY21" fmla="*/ 99578 h 13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281" h="135059">
                    <a:moveTo>
                      <a:pt x="108120" y="36991"/>
                    </a:moveTo>
                    <a:cubicBezTo>
                      <a:pt x="105995" y="29239"/>
                      <a:pt x="102108" y="22319"/>
                      <a:pt x="96406" y="16232"/>
                    </a:cubicBezTo>
                    <a:cubicBezTo>
                      <a:pt x="86299" y="5411"/>
                      <a:pt x="72667" y="0"/>
                      <a:pt x="55511" y="0"/>
                    </a:cubicBezTo>
                    <a:cubicBezTo>
                      <a:pt x="38355" y="0"/>
                      <a:pt x="25294" y="5411"/>
                      <a:pt x="14876" y="16232"/>
                    </a:cubicBezTo>
                    <a:cubicBezTo>
                      <a:pt x="9174" y="22319"/>
                      <a:pt x="5235" y="29239"/>
                      <a:pt x="3162" y="36991"/>
                    </a:cubicBezTo>
                    <a:cubicBezTo>
                      <a:pt x="1037" y="44742"/>
                      <a:pt x="0" y="54888"/>
                      <a:pt x="0" y="67374"/>
                    </a:cubicBezTo>
                    <a:cubicBezTo>
                      <a:pt x="0" y="79860"/>
                      <a:pt x="1037" y="90057"/>
                      <a:pt x="3162" y="97913"/>
                    </a:cubicBezTo>
                    <a:cubicBezTo>
                      <a:pt x="5287" y="105769"/>
                      <a:pt x="9174" y="112741"/>
                      <a:pt x="14876" y="118828"/>
                    </a:cubicBezTo>
                    <a:cubicBezTo>
                      <a:pt x="25294" y="129649"/>
                      <a:pt x="38873" y="135060"/>
                      <a:pt x="55511" y="135060"/>
                    </a:cubicBezTo>
                    <a:cubicBezTo>
                      <a:pt x="72149" y="135060"/>
                      <a:pt x="85988" y="129649"/>
                      <a:pt x="96406" y="118828"/>
                    </a:cubicBezTo>
                    <a:cubicBezTo>
                      <a:pt x="102108" y="112897"/>
                      <a:pt x="106047" y="106029"/>
                      <a:pt x="108120" y="98173"/>
                    </a:cubicBezTo>
                    <a:cubicBezTo>
                      <a:pt x="110245" y="90317"/>
                      <a:pt x="111282" y="80068"/>
                      <a:pt x="111282" y="67374"/>
                    </a:cubicBezTo>
                    <a:cubicBezTo>
                      <a:pt x="111282" y="54679"/>
                      <a:pt x="110245" y="44742"/>
                      <a:pt x="108120" y="36991"/>
                    </a:cubicBezTo>
                    <a:close/>
                    <a:moveTo>
                      <a:pt x="70905" y="99578"/>
                    </a:moveTo>
                    <a:cubicBezTo>
                      <a:pt x="67018" y="103480"/>
                      <a:pt x="61887" y="105405"/>
                      <a:pt x="55511" y="105405"/>
                    </a:cubicBezTo>
                    <a:cubicBezTo>
                      <a:pt x="49136" y="105405"/>
                      <a:pt x="44212" y="103480"/>
                      <a:pt x="40377" y="99578"/>
                    </a:cubicBezTo>
                    <a:cubicBezTo>
                      <a:pt x="35349" y="94688"/>
                      <a:pt x="32809" y="83970"/>
                      <a:pt x="32809" y="67426"/>
                    </a:cubicBezTo>
                    <a:cubicBezTo>
                      <a:pt x="32809" y="50882"/>
                      <a:pt x="35349" y="40424"/>
                      <a:pt x="40377" y="35482"/>
                    </a:cubicBezTo>
                    <a:cubicBezTo>
                      <a:pt x="44264" y="31580"/>
                      <a:pt x="49292" y="29655"/>
                      <a:pt x="55511" y="29655"/>
                    </a:cubicBezTo>
                    <a:cubicBezTo>
                      <a:pt x="61731" y="29655"/>
                      <a:pt x="67018" y="31580"/>
                      <a:pt x="70905" y="35482"/>
                    </a:cubicBezTo>
                    <a:cubicBezTo>
                      <a:pt x="75933" y="40372"/>
                      <a:pt x="78473" y="51038"/>
                      <a:pt x="78473" y="67426"/>
                    </a:cubicBezTo>
                    <a:cubicBezTo>
                      <a:pt x="78473" y="83814"/>
                      <a:pt x="75933" y="94688"/>
                      <a:pt x="70905" y="99578"/>
                    </a:cubicBezTo>
                    <a:close/>
                  </a:path>
                </a:pathLst>
              </a:custGeom>
              <a:solidFill>
                <a:srgbClr val="000000"/>
              </a:solidFill>
              <a:ln w="0" cap="flat">
                <a:noFill/>
                <a:prstDash val="solid"/>
                <a:miter/>
              </a:ln>
            </p:spPr>
            <p:txBody>
              <a:bodyPr rtlCol="0" anchor="ctr"/>
              <a:lstStyle/>
              <a:p>
                <a:pPr algn="r"/>
                <a:endParaRPr lang="pt-BR"/>
              </a:p>
            </p:txBody>
          </p:sp>
        </p:grpSp>
        <p:grpSp>
          <p:nvGrpSpPr>
            <p:cNvPr id="70" name="Gráfico 22">
              <a:extLst>
                <a:ext uri="{FF2B5EF4-FFF2-40B4-BE49-F238E27FC236}">
                  <a16:creationId xmlns:a16="http://schemas.microsoft.com/office/drawing/2014/main" id="{3EA3723C-1BEE-BD28-44E2-B6C982FDBE52}"/>
                </a:ext>
              </a:extLst>
            </p:cNvPr>
            <p:cNvGrpSpPr/>
            <p:nvPr/>
          </p:nvGrpSpPr>
          <p:grpSpPr>
            <a:xfrm>
              <a:off x="1938409" y="5852767"/>
              <a:ext cx="917413" cy="333019"/>
              <a:chOff x="1938409" y="5852767"/>
              <a:chExt cx="917413" cy="333019"/>
            </a:xfrm>
            <a:solidFill>
              <a:srgbClr val="DB4937"/>
            </a:solidFill>
          </p:grpSpPr>
          <p:sp>
            <p:nvSpPr>
              <p:cNvPr id="71" name="Forma Livre 70">
                <a:extLst>
                  <a:ext uri="{FF2B5EF4-FFF2-40B4-BE49-F238E27FC236}">
                    <a16:creationId xmlns:a16="http://schemas.microsoft.com/office/drawing/2014/main" id="{DDCEF824-259D-002A-39EA-88899F751866}"/>
                  </a:ext>
                </a:extLst>
              </p:cNvPr>
              <p:cNvSpPr/>
              <p:nvPr/>
            </p:nvSpPr>
            <p:spPr>
              <a:xfrm>
                <a:off x="2534468" y="6001041"/>
                <a:ext cx="181409" cy="184692"/>
              </a:xfrm>
              <a:custGeom>
                <a:avLst/>
                <a:gdLst>
                  <a:gd name="connsiteX0" fmla="*/ 155027 w 181409"/>
                  <a:gd name="connsiteY0" fmla="*/ 27002 h 184692"/>
                  <a:gd name="connsiteX1" fmla="*/ 90497 w 181409"/>
                  <a:gd name="connsiteY1" fmla="*/ 0 h 184692"/>
                  <a:gd name="connsiteX2" fmla="*/ 26797 w 181409"/>
                  <a:gd name="connsiteY2" fmla="*/ 27002 h 184692"/>
                  <a:gd name="connsiteX3" fmla="*/ 0 w 181409"/>
                  <a:gd name="connsiteY3" fmla="*/ 92346 h 184692"/>
                  <a:gd name="connsiteX4" fmla="*/ 26797 w 181409"/>
                  <a:gd name="connsiteY4" fmla="*/ 157275 h 184692"/>
                  <a:gd name="connsiteX5" fmla="*/ 90497 w 181409"/>
                  <a:gd name="connsiteY5" fmla="*/ 184693 h 184692"/>
                  <a:gd name="connsiteX6" fmla="*/ 155027 w 181409"/>
                  <a:gd name="connsiteY6" fmla="*/ 157275 h 184692"/>
                  <a:gd name="connsiteX7" fmla="*/ 181410 w 181409"/>
                  <a:gd name="connsiteY7" fmla="*/ 92346 h 184692"/>
                  <a:gd name="connsiteX8" fmla="*/ 155027 w 181409"/>
                  <a:gd name="connsiteY8" fmla="*/ 27002 h 184692"/>
                  <a:gd name="connsiteX9" fmla="*/ 124395 w 181409"/>
                  <a:gd name="connsiteY9" fmla="*/ 126528 h 184692"/>
                  <a:gd name="connsiteX10" fmla="*/ 90497 w 181409"/>
                  <a:gd name="connsiteY10" fmla="*/ 140835 h 184692"/>
                  <a:gd name="connsiteX11" fmla="*/ 56963 w 181409"/>
                  <a:gd name="connsiteY11" fmla="*/ 126528 h 184692"/>
                  <a:gd name="connsiteX12" fmla="*/ 42709 w 181409"/>
                  <a:gd name="connsiteY12" fmla="*/ 92398 h 184692"/>
                  <a:gd name="connsiteX13" fmla="*/ 56963 w 181409"/>
                  <a:gd name="connsiteY13" fmla="*/ 57853 h 184692"/>
                  <a:gd name="connsiteX14" fmla="*/ 90497 w 181409"/>
                  <a:gd name="connsiteY14" fmla="*/ 43910 h 184692"/>
                  <a:gd name="connsiteX15" fmla="*/ 124862 w 181409"/>
                  <a:gd name="connsiteY15" fmla="*/ 57853 h 184692"/>
                  <a:gd name="connsiteX16" fmla="*/ 138701 w 181409"/>
                  <a:gd name="connsiteY16" fmla="*/ 92398 h 184692"/>
                  <a:gd name="connsiteX17" fmla="*/ 124395 w 181409"/>
                  <a:gd name="connsiteY17" fmla="*/ 126528 h 1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409" h="184692">
                    <a:moveTo>
                      <a:pt x="155027" y="27002"/>
                    </a:moveTo>
                    <a:cubicBezTo>
                      <a:pt x="136990" y="8896"/>
                      <a:pt x="115221" y="0"/>
                      <a:pt x="90497" y="0"/>
                    </a:cubicBezTo>
                    <a:cubicBezTo>
                      <a:pt x="65774" y="0"/>
                      <a:pt x="44419" y="8896"/>
                      <a:pt x="26797" y="27002"/>
                    </a:cubicBezTo>
                    <a:cubicBezTo>
                      <a:pt x="8760" y="45159"/>
                      <a:pt x="0" y="67062"/>
                      <a:pt x="0" y="92346"/>
                    </a:cubicBezTo>
                    <a:cubicBezTo>
                      <a:pt x="0" y="117631"/>
                      <a:pt x="8760" y="139534"/>
                      <a:pt x="26797" y="157275"/>
                    </a:cubicBezTo>
                    <a:cubicBezTo>
                      <a:pt x="44368" y="175432"/>
                      <a:pt x="65774" y="184693"/>
                      <a:pt x="90497" y="184693"/>
                    </a:cubicBezTo>
                    <a:cubicBezTo>
                      <a:pt x="115221" y="184693"/>
                      <a:pt x="136990" y="175432"/>
                      <a:pt x="155027" y="157275"/>
                    </a:cubicBezTo>
                    <a:cubicBezTo>
                      <a:pt x="172598" y="139586"/>
                      <a:pt x="181410" y="117631"/>
                      <a:pt x="181410" y="92346"/>
                    </a:cubicBezTo>
                    <a:cubicBezTo>
                      <a:pt x="181410" y="67062"/>
                      <a:pt x="172598" y="45159"/>
                      <a:pt x="155027" y="27002"/>
                    </a:cubicBezTo>
                    <a:moveTo>
                      <a:pt x="124395" y="126528"/>
                    </a:moveTo>
                    <a:cubicBezTo>
                      <a:pt x="115169" y="136256"/>
                      <a:pt x="103922" y="140835"/>
                      <a:pt x="90497" y="140835"/>
                    </a:cubicBezTo>
                    <a:cubicBezTo>
                      <a:pt x="77073" y="140835"/>
                      <a:pt x="66189" y="136256"/>
                      <a:pt x="56963" y="126528"/>
                    </a:cubicBezTo>
                    <a:cubicBezTo>
                      <a:pt x="47737" y="116851"/>
                      <a:pt x="42709" y="105405"/>
                      <a:pt x="42709" y="92398"/>
                    </a:cubicBezTo>
                    <a:cubicBezTo>
                      <a:pt x="42709" y="78507"/>
                      <a:pt x="47737" y="67114"/>
                      <a:pt x="56963" y="57853"/>
                    </a:cubicBezTo>
                    <a:cubicBezTo>
                      <a:pt x="66189" y="48176"/>
                      <a:pt x="77488" y="43494"/>
                      <a:pt x="90497" y="43910"/>
                    </a:cubicBezTo>
                    <a:cubicBezTo>
                      <a:pt x="103922" y="43494"/>
                      <a:pt x="115221" y="48124"/>
                      <a:pt x="124862" y="57853"/>
                    </a:cubicBezTo>
                    <a:cubicBezTo>
                      <a:pt x="133673" y="67114"/>
                      <a:pt x="138286" y="78507"/>
                      <a:pt x="138701" y="92398"/>
                    </a:cubicBezTo>
                    <a:cubicBezTo>
                      <a:pt x="138234" y="105457"/>
                      <a:pt x="133673" y="116851"/>
                      <a:pt x="124395" y="126528"/>
                    </a:cubicBezTo>
                  </a:path>
                </a:pathLst>
              </a:custGeom>
              <a:solidFill>
                <a:srgbClr val="DB4937"/>
              </a:solidFill>
              <a:ln w="0" cap="flat">
                <a:noFill/>
                <a:prstDash val="solid"/>
                <a:miter/>
              </a:ln>
            </p:spPr>
            <p:txBody>
              <a:bodyPr rtlCol="0" anchor="ctr"/>
              <a:lstStyle/>
              <a:p>
                <a:pPr algn="r"/>
                <a:endParaRPr lang="pt-BR"/>
              </a:p>
            </p:txBody>
          </p:sp>
          <p:sp>
            <p:nvSpPr>
              <p:cNvPr id="72" name="Forma Livre 71">
                <a:extLst>
                  <a:ext uri="{FF2B5EF4-FFF2-40B4-BE49-F238E27FC236}">
                    <a16:creationId xmlns:a16="http://schemas.microsoft.com/office/drawing/2014/main" id="{B2F0B21A-BC74-65D1-8E4D-1555ABAD2B8C}"/>
                  </a:ext>
                </a:extLst>
              </p:cNvPr>
              <p:cNvSpPr/>
              <p:nvPr/>
            </p:nvSpPr>
            <p:spPr>
              <a:xfrm>
                <a:off x="1938409" y="5956855"/>
                <a:ext cx="220282" cy="226277"/>
              </a:xfrm>
              <a:custGeom>
                <a:avLst/>
                <a:gdLst>
                  <a:gd name="connsiteX0" fmla="*/ 112422 w 220282"/>
                  <a:gd name="connsiteY0" fmla="*/ 16 h 226277"/>
                  <a:gd name="connsiteX1" fmla="*/ 33120 w 220282"/>
                  <a:gd name="connsiteY1" fmla="*/ 33104 h 226277"/>
                  <a:gd name="connsiteX2" fmla="*/ 0 w 220282"/>
                  <a:gd name="connsiteY2" fmla="*/ 113120 h 226277"/>
                  <a:gd name="connsiteX3" fmla="*/ 33120 w 220282"/>
                  <a:gd name="connsiteY3" fmla="*/ 193553 h 226277"/>
                  <a:gd name="connsiteX4" fmla="*/ 112422 w 220282"/>
                  <a:gd name="connsiteY4" fmla="*/ 226277 h 226277"/>
                  <a:gd name="connsiteX5" fmla="*/ 180839 w 220282"/>
                  <a:gd name="connsiteY5" fmla="*/ 203230 h 226277"/>
                  <a:gd name="connsiteX6" fmla="*/ 220283 w 220282"/>
                  <a:gd name="connsiteY6" fmla="*/ 143296 h 226277"/>
                  <a:gd name="connsiteX7" fmla="*/ 174516 w 220282"/>
                  <a:gd name="connsiteY7" fmla="*/ 143296 h 226277"/>
                  <a:gd name="connsiteX8" fmla="*/ 149792 w 220282"/>
                  <a:gd name="connsiteY8" fmla="*/ 172222 h 226277"/>
                  <a:gd name="connsiteX9" fmla="*/ 112422 w 220282"/>
                  <a:gd name="connsiteY9" fmla="*/ 183148 h 226277"/>
                  <a:gd name="connsiteX10" fmla="*/ 63338 w 220282"/>
                  <a:gd name="connsiteY10" fmla="*/ 162597 h 226277"/>
                  <a:gd name="connsiteX11" fmla="*/ 43227 w 220282"/>
                  <a:gd name="connsiteY11" fmla="*/ 113172 h 226277"/>
                  <a:gd name="connsiteX12" fmla="*/ 63338 w 220282"/>
                  <a:gd name="connsiteY12" fmla="*/ 63748 h 226277"/>
                  <a:gd name="connsiteX13" fmla="*/ 112422 w 220282"/>
                  <a:gd name="connsiteY13" fmla="*/ 43197 h 226277"/>
                  <a:gd name="connsiteX14" fmla="*/ 149792 w 220282"/>
                  <a:gd name="connsiteY14" fmla="*/ 54487 h 226277"/>
                  <a:gd name="connsiteX15" fmla="*/ 174516 w 220282"/>
                  <a:gd name="connsiteY15" fmla="*/ 83413 h 226277"/>
                  <a:gd name="connsiteX16" fmla="*/ 220283 w 220282"/>
                  <a:gd name="connsiteY16" fmla="*/ 83413 h 226277"/>
                  <a:gd name="connsiteX17" fmla="*/ 180839 w 220282"/>
                  <a:gd name="connsiteY17" fmla="*/ 23479 h 226277"/>
                  <a:gd name="connsiteX18" fmla="*/ 112422 w 220282"/>
                  <a:gd name="connsiteY18" fmla="*/ 16 h 22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282" h="226277">
                    <a:moveTo>
                      <a:pt x="112422" y="16"/>
                    </a:moveTo>
                    <a:cubicBezTo>
                      <a:pt x="80960" y="-401"/>
                      <a:pt x="54889" y="10473"/>
                      <a:pt x="33120" y="33104"/>
                    </a:cubicBezTo>
                    <a:cubicBezTo>
                      <a:pt x="10885" y="55319"/>
                      <a:pt x="0" y="81697"/>
                      <a:pt x="0" y="113120"/>
                    </a:cubicBezTo>
                    <a:cubicBezTo>
                      <a:pt x="0" y="144544"/>
                      <a:pt x="10885" y="171390"/>
                      <a:pt x="33120" y="193553"/>
                    </a:cubicBezTo>
                    <a:cubicBezTo>
                      <a:pt x="54941" y="215300"/>
                      <a:pt x="80960" y="226277"/>
                      <a:pt x="112422" y="226277"/>
                    </a:cubicBezTo>
                    <a:cubicBezTo>
                      <a:pt x="137612" y="226277"/>
                      <a:pt x="160729" y="218733"/>
                      <a:pt x="180839" y="203230"/>
                    </a:cubicBezTo>
                    <a:cubicBezTo>
                      <a:pt x="200587" y="187310"/>
                      <a:pt x="213597" y="167644"/>
                      <a:pt x="220283" y="143296"/>
                    </a:cubicBezTo>
                    <a:lnTo>
                      <a:pt x="174516" y="143296"/>
                    </a:lnTo>
                    <a:cubicBezTo>
                      <a:pt x="168607" y="155053"/>
                      <a:pt x="160262" y="164626"/>
                      <a:pt x="149792" y="172222"/>
                    </a:cubicBezTo>
                    <a:cubicBezTo>
                      <a:pt x="138079" y="179350"/>
                      <a:pt x="125898" y="183148"/>
                      <a:pt x="112422" y="183148"/>
                    </a:cubicBezTo>
                    <a:cubicBezTo>
                      <a:pt x="93141" y="183148"/>
                      <a:pt x="76762" y="176020"/>
                      <a:pt x="63338" y="162597"/>
                    </a:cubicBezTo>
                    <a:cubicBezTo>
                      <a:pt x="49499" y="148810"/>
                      <a:pt x="42813" y="132474"/>
                      <a:pt x="43227" y="113172"/>
                    </a:cubicBezTo>
                    <a:cubicBezTo>
                      <a:pt x="42813" y="93923"/>
                      <a:pt x="49551" y="77534"/>
                      <a:pt x="63338" y="63748"/>
                    </a:cubicBezTo>
                    <a:cubicBezTo>
                      <a:pt x="76762" y="50325"/>
                      <a:pt x="93141" y="43197"/>
                      <a:pt x="112422" y="43197"/>
                    </a:cubicBezTo>
                    <a:cubicBezTo>
                      <a:pt x="125846" y="43197"/>
                      <a:pt x="138027" y="46943"/>
                      <a:pt x="149792" y="54487"/>
                    </a:cubicBezTo>
                    <a:cubicBezTo>
                      <a:pt x="160314" y="61614"/>
                      <a:pt x="168711" y="71656"/>
                      <a:pt x="174516" y="83413"/>
                    </a:cubicBezTo>
                    <a:lnTo>
                      <a:pt x="220283" y="83413"/>
                    </a:lnTo>
                    <a:cubicBezTo>
                      <a:pt x="213597" y="59117"/>
                      <a:pt x="200535" y="38983"/>
                      <a:pt x="180839" y="23479"/>
                    </a:cubicBezTo>
                    <a:cubicBezTo>
                      <a:pt x="160729" y="7559"/>
                      <a:pt x="137612" y="-401"/>
                      <a:pt x="112422" y="16"/>
                    </a:cubicBezTo>
                  </a:path>
                </a:pathLst>
              </a:custGeom>
              <a:solidFill>
                <a:srgbClr val="DB4937"/>
              </a:solidFill>
              <a:ln w="0" cap="flat">
                <a:noFill/>
                <a:prstDash val="solid"/>
                <a:miter/>
              </a:ln>
            </p:spPr>
            <p:txBody>
              <a:bodyPr rtlCol="0" anchor="ctr"/>
              <a:lstStyle/>
              <a:p>
                <a:pPr algn="r"/>
                <a:endParaRPr lang="pt-BR"/>
              </a:p>
            </p:txBody>
          </p:sp>
          <p:sp>
            <p:nvSpPr>
              <p:cNvPr id="73" name="Forma Livre 72">
                <a:extLst>
                  <a:ext uri="{FF2B5EF4-FFF2-40B4-BE49-F238E27FC236}">
                    <a16:creationId xmlns:a16="http://schemas.microsoft.com/office/drawing/2014/main" id="{1AE35A39-1392-ECB4-8B15-A4DB89FE3219}"/>
                  </a:ext>
                </a:extLst>
              </p:cNvPr>
              <p:cNvSpPr/>
              <p:nvPr/>
            </p:nvSpPr>
            <p:spPr>
              <a:xfrm>
                <a:off x="2249321" y="6000951"/>
                <a:ext cx="150334" cy="184730"/>
              </a:xfrm>
              <a:custGeom>
                <a:avLst/>
                <a:gdLst>
                  <a:gd name="connsiteX0" fmla="*/ 77719 w 150334"/>
                  <a:gd name="connsiteY0" fmla="*/ 142 h 184730"/>
                  <a:gd name="connsiteX1" fmla="*/ 15988 w 150334"/>
                  <a:gd name="connsiteY1" fmla="*/ 23450 h 184730"/>
                  <a:gd name="connsiteX2" fmla="*/ 3393 w 150334"/>
                  <a:gd name="connsiteY2" fmla="*/ 62001 h 184730"/>
                  <a:gd name="connsiteX3" fmla="*/ 47087 w 150334"/>
                  <a:gd name="connsiteY3" fmla="*/ 62001 h 184730"/>
                  <a:gd name="connsiteX4" fmla="*/ 53358 w 150334"/>
                  <a:gd name="connsiteY4" fmla="*/ 45873 h 184730"/>
                  <a:gd name="connsiteX5" fmla="*/ 76475 w 150334"/>
                  <a:gd name="connsiteY5" fmla="*/ 37393 h 184730"/>
                  <a:gd name="connsiteX6" fmla="*/ 97829 w 150334"/>
                  <a:gd name="connsiteY6" fmla="*/ 41607 h 184730"/>
                  <a:gd name="connsiteX7" fmla="*/ 105397 w 150334"/>
                  <a:gd name="connsiteY7" fmla="*/ 56434 h 184730"/>
                  <a:gd name="connsiteX8" fmla="*/ 95341 w 150334"/>
                  <a:gd name="connsiteY8" fmla="*/ 69961 h 184730"/>
                  <a:gd name="connsiteX9" fmla="*/ 61703 w 150334"/>
                  <a:gd name="connsiteY9" fmla="*/ 75424 h 184730"/>
                  <a:gd name="connsiteX10" fmla="*/ 23918 w 150334"/>
                  <a:gd name="connsiteY10" fmla="*/ 86922 h 184730"/>
                  <a:gd name="connsiteX11" fmla="*/ 24 w 150334"/>
                  <a:gd name="connsiteY11" fmla="*/ 134786 h 184730"/>
                  <a:gd name="connsiteX12" fmla="*/ 14692 w 150334"/>
                  <a:gd name="connsiteY12" fmla="*/ 172453 h 184730"/>
                  <a:gd name="connsiteX13" fmla="*/ 50404 w 150334"/>
                  <a:gd name="connsiteY13" fmla="*/ 184731 h 184730"/>
                  <a:gd name="connsiteX14" fmla="*/ 106641 w 150334"/>
                  <a:gd name="connsiteY14" fmla="*/ 166522 h 184730"/>
                  <a:gd name="connsiteX15" fmla="*/ 106641 w 150334"/>
                  <a:gd name="connsiteY15" fmla="*/ 184731 h 184730"/>
                  <a:gd name="connsiteX16" fmla="*/ 150334 w 150334"/>
                  <a:gd name="connsiteY16" fmla="*/ 184731 h 184730"/>
                  <a:gd name="connsiteX17" fmla="*/ 150334 w 150334"/>
                  <a:gd name="connsiteY17" fmla="*/ 55082 h 184730"/>
                  <a:gd name="connsiteX18" fmla="*/ 128462 w 150334"/>
                  <a:gd name="connsiteY18" fmla="*/ 11484 h 184730"/>
                  <a:gd name="connsiteX19" fmla="*/ 77667 w 150334"/>
                  <a:gd name="connsiteY19" fmla="*/ 38 h 184730"/>
                  <a:gd name="connsiteX20" fmla="*/ 96223 w 150334"/>
                  <a:gd name="connsiteY20" fmla="*/ 99668 h 184730"/>
                  <a:gd name="connsiteX21" fmla="*/ 104567 w 150334"/>
                  <a:gd name="connsiteY21" fmla="*/ 95038 h 184730"/>
                  <a:gd name="connsiteX22" fmla="*/ 104567 w 150334"/>
                  <a:gd name="connsiteY22" fmla="*/ 112779 h 184730"/>
                  <a:gd name="connsiteX23" fmla="*/ 92439 w 150334"/>
                  <a:gd name="connsiteY23" fmla="*/ 144515 h 184730"/>
                  <a:gd name="connsiteX24" fmla="*/ 65124 w 150334"/>
                  <a:gd name="connsiteY24" fmla="*/ 153411 h 184730"/>
                  <a:gd name="connsiteX25" fmla="*/ 49626 w 150334"/>
                  <a:gd name="connsiteY25" fmla="*/ 148365 h 184730"/>
                  <a:gd name="connsiteX26" fmla="*/ 43355 w 150334"/>
                  <a:gd name="connsiteY26" fmla="*/ 130988 h 184730"/>
                  <a:gd name="connsiteX27" fmla="*/ 53876 w 150334"/>
                  <a:gd name="connsiteY27" fmla="*/ 111062 h 184730"/>
                  <a:gd name="connsiteX28" fmla="*/ 74453 w 150334"/>
                  <a:gd name="connsiteY28" fmla="*/ 105131 h 184730"/>
                  <a:gd name="connsiteX29" fmla="*/ 96274 w 150334"/>
                  <a:gd name="connsiteY29" fmla="*/ 99616 h 184730"/>
                  <a:gd name="connsiteX30" fmla="*/ 96274 w 150334"/>
                  <a:gd name="connsiteY30" fmla="*/ 99616 h 18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334" h="184730">
                    <a:moveTo>
                      <a:pt x="77719" y="142"/>
                    </a:moveTo>
                    <a:cubicBezTo>
                      <a:pt x="48330" y="-274"/>
                      <a:pt x="27753" y="7738"/>
                      <a:pt x="15988" y="23450"/>
                    </a:cubicBezTo>
                    <a:cubicBezTo>
                      <a:pt x="8472" y="33179"/>
                      <a:pt x="4689" y="45925"/>
                      <a:pt x="3393" y="62001"/>
                    </a:cubicBezTo>
                    <a:lnTo>
                      <a:pt x="47087" y="62001"/>
                    </a:lnTo>
                    <a:cubicBezTo>
                      <a:pt x="47916" y="54405"/>
                      <a:pt x="50456" y="49307"/>
                      <a:pt x="53358" y="45873"/>
                    </a:cubicBezTo>
                    <a:cubicBezTo>
                      <a:pt x="57971" y="39890"/>
                      <a:pt x="65487" y="36925"/>
                      <a:pt x="76475" y="37393"/>
                    </a:cubicBezTo>
                    <a:cubicBezTo>
                      <a:pt x="85701" y="36925"/>
                      <a:pt x="92854" y="38642"/>
                      <a:pt x="97829" y="41607"/>
                    </a:cubicBezTo>
                    <a:cubicBezTo>
                      <a:pt x="102857" y="44156"/>
                      <a:pt x="104930" y="49255"/>
                      <a:pt x="105397" y="56434"/>
                    </a:cubicBezTo>
                    <a:cubicBezTo>
                      <a:pt x="105397" y="62313"/>
                      <a:pt x="102028" y="67048"/>
                      <a:pt x="95341" y="69961"/>
                    </a:cubicBezTo>
                    <a:lnTo>
                      <a:pt x="61703" y="75424"/>
                    </a:lnTo>
                    <a:cubicBezTo>
                      <a:pt x="46205" y="77557"/>
                      <a:pt x="33610" y="81355"/>
                      <a:pt x="23918" y="86922"/>
                    </a:cubicBezTo>
                    <a:cubicBezTo>
                      <a:pt x="7539" y="96651"/>
                      <a:pt x="-391" y="112311"/>
                      <a:pt x="24" y="134786"/>
                    </a:cubicBezTo>
                    <a:cubicBezTo>
                      <a:pt x="-391" y="150394"/>
                      <a:pt x="4637" y="163140"/>
                      <a:pt x="14692" y="172453"/>
                    </a:cubicBezTo>
                    <a:cubicBezTo>
                      <a:pt x="23503" y="180101"/>
                      <a:pt x="35684" y="184315"/>
                      <a:pt x="50404" y="184731"/>
                    </a:cubicBezTo>
                    <a:cubicBezTo>
                      <a:pt x="74298" y="184315"/>
                      <a:pt x="93165" y="178384"/>
                      <a:pt x="106641" y="166522"/>
                    </a:cubicBezTo>
                    <a:lnTo>
                      <a:pt x="106641" y="184731"/>
                    </a:lnTo>
                    <a:lnTo>
                      <a:pt x="150334" y="184731"/>
                    </a:lnTo>
                    <a:lnTo>
                      <a:pt x="150334" y="55082"/>
                    </a:lnTo>
                    <a:cubicBezTo>
                      <a:pt x="150334" y="33907"/>
                      <a:pt x="142715" y="19080"/>
                      <a:pt x="128462" y="11484"/>
                    </a:cubicBezTo>
                    <a:cubicBezTo>
                      <a:pt x="113327" y="3420"/>
                      <a:pt x="96534" y="-430"/>
                      <a:pt x="77667" y="38"/>
                    </a:cubicBezTo>
                    <a:moveTo>
                      <a:pt x="96223" y="99668"/>
                    </a:moveTo>
                    <a:lnTo>
                      <a:pt x="104567" y="95038"/>
                    </a:lnTo>
                    <a:lnTo>
                      <a:pt x="104567" y="112779"/>
                    </a:lnTo>
                    <a:cubicBezTo>
                      <a:pt x="104567" y="127970"/>
                      <a:pt x="100369" y="138584"/>
                      <a:pt x="92439" y="144515"/>
                    </a:cubicBezTo>
                    <a:cubicBezTo>
                      <a:pt x="84042" y="150446"/>
                      <a:pt x="75231" y="153411"/>
                      <a:pt x="65124" y="153411"/>
                    </a:cubicBezTo>
                    <a:cubicBezTo>
                      <a:pt x="58852" y="153411"/>
                      <a:pt x="53825" y="151694"/>
                      <a:pt x="49626" y="148365"/>
                    </a:cubicBezTo>
                    <a:cubicBezTo>
                      <a:pt x="45428" y="144515"/>
                      <a:pt x="43355" y="139052"/>
                      <a:pt x="43355" y="130988"/>
                    </a:cubicBezTo>
                    <a:cubicBezTo>
                      <a:pt x="43355" y="122091"/>
                      <a:pt x="46724" y="115744"/>
                      <a:pt x="53876" y="111062"/>
                    </a:cubicBezTo>
                    <a:cubicBezTo>
                      <a:pt x="58075" y="108513"/>
                      <a:pt x="65176" y="106432"/>
                      <a:pt x="74453" y="105131"/>
                    </a:cubicBezTo>
                    <a:lnTo>
                      <a:pt x="96274" y="99616"/>
                    </a:lnTo>
                    <a:lnTo>
                      <a:pt x="96274" y="99616"/>
                    </a:lnTo>
                    <a:close/>
                  </a:path>
                </a:pathLst>
              </a:custGeom>
              <a:solidFill>
                <a:srgbClr val="DB4937"/>
              </a:solidFill>
              <a:ln w="0" cap="flat">
                <a:noFill/>
                <a:prstDash val="solid"/>
                <a:miter/>
              </a:ln>
            </p:spPr>
            <p:txBody>
              <a:bodyPr rtlCol="0" anchor="ctr"/>
              <a:lstStyle/>
              <a:p>
                <a:pPr algn="r"/>
                <a:endParaRPr lang="pt-BR"/>
              </a:p>
            </p:txBody>
          </p:sp>
          <p:sp>
            <p:nvSpPr>
              <p:cNvPr id="74" name="Forma Livre 73">
                <a:extLst>
                  <a:ext uri="{FF2B5EF4-FFF2-40B4-BE49-F238E27FC236}">
                    <a16:creationId xmlns:a16="http://schemas.microsoft.com/office/drawing/2014/main" id="{49C8E4F0-8213-4017-6BEA-D7943B191EC9}"/>
                  </a:ext>
                </a:extLst>
              </p:cNvPr>
              <p:cNvSpPr/>
              <p:nvPr/>
            </p:nvSpPr>
            <p:spPr>
              <a:xfrm>
                <a:off x="2179424" y="5956819"/>
                <a:ext cx="44056" cy="228915"/>
              </a:xfrm>
              <a:custGeom>
                <a:avLst/>
                <a:gdLst>
                  <a:gd name="connsiteX0" fmla="*/ 0 w 44056"/>
                  <a:gd name="connsiteY0" fmla="*/ 0 h 228915"/>
                  <a:gd name="connsiteX1" fmla="*/ 44057 w 44056"/>
                  <a:gd name="connsiteY1" fmla="*/ 0 h 228915"/>
                  <a:gd name="connsiteX2" fmla="*/ 44057 w 44056"/>
                  <a:gd name="connsiteY2" fmla="*/ 228915 h 228915"/>
                  <a:gd name="connsiteX3" fmla="*/ 0 w 44056"/>
                  <a:gd name="connsiteY3" fmla="*/ 228915 h 228915"/>
                </a:gdLst>
                <a:ahLst/>
                <a:cxnLst>
                  <a:cxn ang="0">
                    <a:pos x="connsiteX0" y="connsiteY0"/>
                  </a:cxn>
                  <a:cxn ang="0">
                    <a:pos x="connsiteX1" y="connsiteY1"/>
                  </a:cxn>
                  <a:cxn ang="0">
                    <a:pos x="connsiteX2" y="connsiteY2"/>
                  </a:cxn>
                  <a:cxn ang="0">
                    <a:pos x="connsiteX3" y="connsiteY3"/>
                  </a:cxn>
                </a:cxnLst>
                <a:rect l="l" t="t" r="r" b="b"/>
                <a:pathLst>
                  <a:path w="44056" h="228915">
                    <a:moveTo>
                      <a:pt x="0" y="0"/>
                    </a:moveTo>
                    <a:lnTo>
                      <a:pt x="44057" y="0"/>
                    </a:lnTo>
                    <a:lnTo>
                      <a:pt x="44057" y="228915"/>
                    </a:lnTo>
                    <a:lnTo>
                      <a:pt x="0" y="228915"/>
                    </a:lnTo>
                    <a:close/>
                  </a:path>
                </a:pathLst>
              </a:custGeom>
              <a:solidFill>
                <a:srgbClr val="DB4937"/>
              </a:solidFill>
              <a:ln w="0" cap="flat">
                <a:noFill/>
                <a:prstDash val="solid"/>
                <a:miter/>
              </a:ln>
            </p:spPr>
            <p:txBody>
              <a:bodyPr rtlCol="0" anchor="ctr"/>
              <a:lstStyle/>
              <a:p>
                <a:pPr algn="r"/>
                <a:endParaRPr lang="pt-BR"/>
              </a:p>
            </p:txBody>
          </p:sp>
          <p:sp>
            <p:nvSpPr>
              <p:cNvPr id="75" name="Forma Livre 74">
                <a:extLst>
                  <a:ext uri="{FF2B5EF4-FFF2-40B4-BE49-F238E27FC236}">
                    <a16:creationId xmlns:a16="http://schemas.microsoft.com/office/drawing/2014/main" id="{9AE1AB25-16E6-9123-91E0-C5C280781A2C}"/>
                  </a:ext>
                </a:extLst>
              </p:cNvPr>
              <p:cNvSpPr/>
              <p:nvPr/>
            </p:nvSpPr>
            <p:spPr>
              <a:xfrm>
                <a:off x="2428214" y="6001093"/>
                <a:ext cx="101071" cy="184692"/>
              </a:xfrm>
              <a:custGeom>
                <a:avLst/>
                <a:gdLst>
                  <a:gd name="connsiteX0" fmla="*/ 72512 w 101071"/>
                  <a:gd name="connsiteY0" fmla="*/ 5515 h 184692"/>
                  <a:gd name="connsiteX1" fmla="*/ 41517 w 101071"/>
                  <a:gd name="connsiteY1" fmla="*/ 30591 h 184692"/>
                  <a:gd name="connsiteX2" fmla="*/ 41517 w 101071"/>
                  <a:gd name="connsiteY2" fmla="*/ 8064 h 184692"/>
                  <a:gd name="connsiteX3" fmla="*/ 0 w 101071"/>
                  <a:gd name="connsiteY3" fmla="*/ 7700 h 184692"/>
                  <a:gd name="connsiteX4" fmla="*/ 0 w 101071"/>
                  <a:gd name="connsiteY4" fmla="*/ 184693 h 184692"/>
                  <a:gd name="connsiteX5" fmla="*/ 43175 w 101071"/>
                  <a:gd name="connsiteY5" fmla="*/ 184693 h 184692"/>
                  <a:gd name="connsiteX6" fmla="*/ 43175 w 101071"/>
                  <a:gd name="connsiteY6" fmla="*/ 100046 h 184692"/>
                  <a:gd name="connsiteX7" fmla="*/ 48670 w 101071"/>
                  <a:gd name="connsiteY7" fmla="*/ 68987 h 184692"/>
                  <a:gd name="connsiteX8" fmla="*/ 63753 w 101071"/>
                  <a:gd name="connsiteY8" fmla="*/ 51974 h 184692"/>
                  <a:gd name="connsiteX9" fmla="*/ 87647 w 101071"/>
                  <a:gd name="connsiteY9" fmla="*/ 44274 h 184692"/>
                  <a:gd name="connsiteX10" fmla="*/ 101071 w 101071"/>
                  <a:gd name="connsiteY10" fmla="*/ 45159 h 184692"/>
                  <a:gd name="connsiteX11" fmla="*/ 100656 w 101071"/>
                  <a:gd name="connsiteY11" fmla="*/ 0 h 184692"/>
                  <a:gd name="connsiteX12" fmla="*/ 89305 w 101071"/>
                  <a:gd name="connsiteY12" fmla="*/ 832 h 184692"/>
                  <a:gd name="connsiteX13" fmla="*/ 72460 w 101071"/>
                  <a:gd name="connsiteY13" fmla="*/ 5515 h 184692"/>
                  <a:gd name="connsiteX14" fmla="*/ 72460 w 101071"/>
                  <a:gd name="connsiteY14" fmla="*/ 5515 h 1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071" h="184692">
                    <a:moveTo>
                      <a:pt x="72512" y="5515"/>
                    </a:moveTo>
                    <a:cubicBezTo>
                      <a:pt x="60798" y="10197"/>
                      <a:pt x="50328" y="18313"/>
                      <a:pt x="41517" y="30591"/>
                    </a:cubicBezTo>
                    <a:lnTo>
                      <a:pt x="41517" y="8064"/>
                    </a:lnTo>
                    <a:lnTo>
                      <a:pt x="0" y="7700"/>
                    </a:lnTo>
                    <a:lnTo>
                      <a:pt x="0" y="184693"/>
                    </a:lnTo>
                    <a:lnTo>
                      <a:pt x="43175" y="184693"/>
                    </a:lnTo>
                    <a:lnTo>
                      <a:pt x="43175" y="100046"/>
                    </a:lnTo>
                    <a:cubicBezTo>
                      <a:pt x="43175" y="85583"/>
                      <a:pt x="44886" y="75386"/>
                      <a:pt x="48670" y="68987"/>
                    </a:cubicBezTo>
                    <a:cubicBezTo>
                      <a:pt x="51572" y="62171"/>
                      <a:pt x="57014" y="56656"/>
                      <a:pt x="63753" y="51974"/>
                    </a:cubicBezTo>
                    <a:cubicBezTo>
                      <a:pt x="71320" y="46876"/>
                      <a:pt x="79250" y="44274"/>
                      <a:pt x="87647" y="44274"/>
                    </a:cubicBezTo>
                    <a:lnTo>
                      <a:pt x="101071" y="45159"/>
                    </a:lnTo>
                    <a:lnTo>
                      <a:pt x="100656" y="0"/>
                    </a:lnTo>
                    <a:lnTo>
                      <a:pt x="89305" y="832"/>
                    </a:lnTo>
                    <a:lnTo>
                      <a:pt x="72460" y="5515"/>
                    </a:lnTo>
                    <a:lnTo>
                      <a:pt x="72460" y="5515"/>
                    </a:lnTo>
                    <a:close/>
                  </a:path>
                </a:pathLst>
              </a:custGeom>
              <a:solidFill>
                <a:srgbClr val="DB4937"/>
              </a:solidFill>
              <a:ln w="0" cap="flat">
                <a:noFill/>
                <a:prstDash val="solid"/>
                <a:miter/>
              </a:ln>
            </p:spPr>
            <p:txBody>
              <a:bodyPr rtlCol="0" anchor="ctr"/>
              <a:lstStyle/>
              <a:p>
                <a:pPr algn="r"/>
                <a:endParaRPr lang="pt-BR"/>
              </a:p>
            </p:txBody>
          </p:sp>
          <p:sp>
            <p:nvSpPr>
              <p:cNvPr id="79" name="Forma Livre 78">
                <a:extLst>
                  <a:ext uri="{FF2B5EF4-FFF2-40B4-BE49-F238E27FC236}">
                    <a16:creationId xmlns:a16="http://schemas.microsoft.com/office/drawing/2014/main" id="{999DA329-99CD-CA50-432A-FD9BBDEB20A4}"/>
                  </a:ext>
                </a:extLst>
              </p:cNvPr>
              <p:cNvSpPr/>
              <p:nvPr/>
            </p:nvSpPr>
            <p:spPr>
              <a:xfrm>
                <a:off x="2695145" y="5876178"/>
                <a:ext cx="132169" cy="132666"/>
              </a:xfrm>
              <a:custGeom>
                <a:avLst/>
                <a:gdLst>
                  <a:gd name="connsiteX0" fmla="*/ 27522 w 132169"/>
                  <a:gd name="connsiteY0" fmla="*/ 132667 h 132666"/>
                  <a:gd name="connsiteX1" fmla="*/ 132170 w 132169"/>
                  <a:gd name="connsiteY1" fmla="*/ 27626 h 132666"/>
                  <a:gd name="connsiteX2" fmla="*/ 104647 w 132169"/>
                  <a:gd name="connsiteY2" fmla="*/ 0 h 132666"/>
                  <a:gd name="connsiteX3" fmla="*/ 0 w 132169"/>
                  <a:gd name="connsiteY3" fmla="*/ 105041 h 132666"/>
                  <a:gd name="connsiteX4" fmla="*/ 27522 w 132169"/>
                  <a:gd name="connsiteY4" fmla="*/ 132667 h 132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9" h="132666">
                    <a:moveTo>
                      <a:pt x="27522" y="132667"/>
                    </a:moveTo>
                    <a:lnTo>
                      <a:pt x="132170" y="27626"/>
                    </a:lnTo>
                    <a:lnTo>
                      <a:pt x="104647" y="0"/>
                    </a:lnTo>
                    <a:lnTo>
                      <a:pt x="0" y="105041"/>
                    </a:lnTo>
                    <a:lnTo>
                      <a:pt x="27522" y="132667"/>
                    </a:lnTo>
                    <a:close/>
                  </a:path>
                </a:pathLst>
              </a:custGeom>
              <a:solidFill>
                <a:srgbClr val="DB4937"/>
              </a:solidFill>
              <a:ln w="0" cap="flat">
                <a:noFill/>
                <a:prstDash val="solid"/>
                <a:miter/>
              </a:ln>
            </p:spPr>
            <p:txBody>
              <a:bodyPr rtlCol="0" anchor="ctr"/>
              <a:lstStyle/>
              <a:p>
                <a:pPr algn="r"/>
                <a:endParaRPr lang="pt-BR"/>
              </a:p>
            </p:txBody>
          </p:sp>
          <p:sp>
            <p:nvSpPr>
              <p:cNvPr id="80" name="Forma Livre 79">
                <a:extLst>
                  <a:ext uri="{FF2B5EF4-FFF2-40B4-BE49-F238E27FC236}">
                    <a16:creationId xmlns:a16="http://schemas.microsoft.com/office/drawing/2014/main" id="{CE939869-E0C2-CB60-CE31-09C0BA65A068}"/>
                  </a:ext>
                </a:extLst>
              </p:cNvPr>
              <p:cNvSpPr/>
              <p:nvPr/>
            </p:nvSpPr>
            <p:spPr>
              <a:xfrm>
                <a:off x="2609624" y="5852767"/>
                <a:ext cx="38873" cy="114457"/>
              </a:xfrm>
              <a:custGeom>
                <a:avLst/>
                <a:gdLst>
                  <a:gd name="connsiteX0" fmla="*/ 0 w 38873"/>
                  <a:gd name="connsiteY0" fmla="*/ 0 h 114457"/>
                  <a:gd name="connsiteX1" fmla="*/ 38873 w 38873"/>
                  <a:gd name="connsiteY1" fmla="*/ 0 h 114457"/>
                  <a:gd name="connsiteX2" fmla="*/ 38873 w 38873"/>
                  <a:gd name="connsiteY2" fmla="*/ 114458 h 114457"/>
                  <a:gd name="connsiteX3" fmla="*/ 0 w 38873"/>
                  <a:gd name="connsiteY3" fmla="*/ 114458 h 114457"/>
                </a:gdLst>
                <a:ahLst/>
                <a:cxnLst>
                  <a:cxn ang="0">
                    <a:pos x="connsiteX0" y="connsiteY0"/>
                  </a:cxn>
                  <a:cxn ang="0">
                    <a:pos x="connsiteX1" y="connsiteY1"/>
                  </a:cxn>
                  <a:cxn ang="0">
                    <a:pos x="connsiteX2" y="connsiteY2"/>
                  </a:cxn>
                  <a:cxn ang="0">
                    <a:pos x="connsiteX3" y="connsiteY3"/>
                  </a:cxn>
                </a:cxnLst>
                <a:rect l="l" t="t" r="r" b="b"/>
                <a:pathLst>
                  <a:path w="38873" h="114457">
                    <a:moveTo>
                      <a:pt x="0" y="0"/>
                    </a:moveTo>
                    <a:lnTo>
                      <a:pt x="38873" y="0"/>
                    </a:lnTo>
                    <a:lnTo>
                      <a:pt x="38873" y="114458"/>
                    </a:lnTo>
                    <a:lnTo>
                      <a:pt x="0" y="114458"/>
                    </a:lnTo>
                    <a:close/>
                  </a:path>
                </a:pathLst>
              </a:custGeom>
              <a:solidFill>
                <a:srgbClr val="DB4937"/>
              </a:solidFill>
              <a:ln w="0" cap="flat">
                <a:noFill/>
                <a:prstDash val="solid"/>
                <a:miter/>
              </a:ln>
            </p:spPr>
            <p:txBody>
              <a:bodyPr rtlCol="0" anchor="ctr"/>
              <a:lstStyle/>
              <a:p>
                <a:pPr algn="r"/>
                <a:endParaRPr lang="pt-BR"/>
              </a:p>
            </p:txBody>
          </p:sp>
          <p:sp>
            <p:nvSpPr>
              <p:cNvPr id="81" name="Forma Livre 80">
                <a:extLst>
                  <a:ext uri="{FF2B5EF4-FFF2-40B4-BE49-F238E27FC236}">
                    <a16:creationId xmlns:a16="http://schemas.microsoft.com/office/drawing/2014/main" id="{70E195E1-1085-DE6E-531D-2C175A2562BC}"/>
                  </a:ext>
                </a:extLst>
              </p:cNvPr>
              <p:cNvSpPr/>
              <p:nvPr/>
            </p:nvSpPr>
            <p:spPr>
              <a:xfrm>
                <a:off x="2741794" y="6053067"/>
                <a:ext cx="114028" cy="39019"/>
              </a:xfrm>
              <a:custGeom>
                <a:avLst/>
                <a:gdLst>
                  <a:gd name="connsiteX0" fmla="*/ 0 w 114028"/>
                  <a:gd name="connsiteY0" fmla="*/ 0 h 39019"/>
                  <a:gd name="connsiteX1" fmla="*/ 114029 w 114028"/>
                  <a:gd name="connsiteY1" fmla="*/ 0 h 39019"/>
                  <a:gd name="connsiteX2" fmla="*/ 114029 w 114028"/>
                  <a:gd name="connsiteY2" fmla="*/ 39020 h 39019"/>
                  <a:gd name="connsiteX3" fmla="*/ 0 w 114028"/>
                  <a:gd name="connsiteY3" fmla="*/ 39020 h 39019"/>
                </a:gdLst>
                <a:ahLst/>
                <a:cxnLst>
                  <a:cxn ang="0">
                    <a:pos x="connsiteX0" y="connsiteY0"/>
                  </a:cxn>
                  <a:cxn ang="0">
                    <a:pos x="connsiteX1" y="connsiteY1"/>
                  </a:cxn>
                  <a:cxn ang="0">
                    <a:pos x="connsiteX2" y="connsiteY2"/>
                  </a:cxn>
                  <a:cxn ang="0">
                    <a:pos x="connsiteX3" y="connsiteY3"/>
                  </a:cxn>
                </a:cxnLst>
                <a:rect l="l" t="t" r="r" b="b"/>
                <a:pathLst>
                  <a:path w="114028" h="39019">
                    <a:moveTo>
                      <a:pt x="0" y="0"/>
                    </a:moveTo>
                    <a:lnTo>
                      <a:pt x="114029" y="0"/>
                    </a:lnTo>
                    <a:lnTo>
                      <a:pt x="114029" y="39020"/>
                    </a:lnTo>
                    <a:lnTo>
                      <a:pt x="0" y="39020"/>
                    </a:lnTo>
                    <a:close/>
                  </a:path>
                </a:pathLst>
              </a:custGeom>
              <a:solidFill>
                <a:srgbClr val="DB4937"/>
              </a:solidFill>
              <a:ln w="0" cap="flat">
                <a:noFill/>
                <a:prstDash val="solid"/>
                <a:miter/>
              </a:ln>
            </p:spPr>
            <p:txBody>
              <a:bodyPr rtlCol="0" anchor="ctr"/>
              <a:lstStyle/>
              <a:p>
                <a:pPr algn="r"/>
                <a:endParaRPr lang="pt-BR"/>
              </a:p>
            </p:txBody>
          </p:sp>
        </p:grpSp>
      </p:grpSp>
      <p:sp>
        <p:nvSpPr>
          <p:cNvPr id="8" name="Gráfico 16">
            <a:extLst>
              <a:ext uri="{FF2B5EF4-FFF2-40B4-BE49-F238E27FC236}">
                <a16:creationId xmlns:a16="http://schemas.microsoft.com/office/drawing/2014/main" id="{5D41FF8E-E4A4-300F-52B6-95690FD8F164}"/>
              </a:ext>
            </a:extLst>
          </p:cNvPr>
          <p:cNvSpPr/>
          <p:nvPr/>
        </p:nvSpPr>
        <p:spPr>
          <a:xfrm>
            <a:off x="987034" y="3686339"/>
            <a:ext cx="1297083" cy="281029"/>
          </a:xfrm>
          <a:custGeom>
            <a:avLst/>
            <a:gdLst>
              <a:gd name="connsiteX0" fmla="*/ 386122 w 1297083"/>
              <a:gd name="connsiteY0" fmla="*/ 131922 h 281029"/>
              <a:gd name="connsiteX1" fmla="*/ 420132 w 1297083"/>
              <a:gd name="connsiteY1" fmla="*/ 73429 h 281029"/>
              <a:gd name="connsiteX2" fmla="*/ 398692 w 1297083"/>
              <a:gd name="connsiteY2" fmla="*/ 18623 h 281029"/>
              <a:gd name="connsiteX3" fmla="*/ 339797 w 1297083"/>
              <a:gd name="connsiteY3" fmla="*/ 0 h 281029"/>
              <a:gd name="connsiteX4" fmla="*/ 263483 w 1297083"/>
              <a:gd name="connsiteY4" fmla="*/ 0 h 281029"/>
              <a:gd name="connsiteX5" fmla="*/ 263228 w 1297083"/>
              <a:gd name="connsiteY5" fmla="*/ 0 h 281029"/>
              <a:gd name="connsiteX6" fmla="*/ 263228 w 1297083"/>
              <a:gd name="connsiteY6" fmla="*/ 0 h 281029"/>
              <a:gd name="connsiteX7" fmla="*/ 262973 w 1297083"/>
              <a:gd name="connsiteY7" fmla="*/ 0 h 281029"/>
              <a:gd name="connsiteX8" fmla="*/ 248424 w 1297083"/>
              <a:gd name="connsiteY8" fmla="*/ 4312 h 281029"/>
              <a:gd name="connsiteX9" fmla="*/ 241405 w 1297083"/>
              <a:gd name="connsiteY9" fmla="*/ 10436 h 281029"/>
              <a:gd name="connsiteX10" fmla="*/ 234706 w 1297083"/>
              <a:gd name="connsiteY10" fmla="*/ 25747 h 281029"/>
              <a:gd name="connsiteX11" fmla="*/ 214351 w 1297083"/>
              <a:gd name="connsiteY11" fmla="*/ 255095 h 281029"/>
              <a:gd name="connsiteX12" fmla="*/ 219136 w 1297083"/>
              <a:gd name="connsiteY12" fmla="*/ 271468 h 281029"/>
              <a:gd name="connsiteX13" fmla="*/ 224241 w 1297083"/>
              <a:gd name="connsiteY13" fmla="*/ 276593 h 281029"/>
              <a:gd name="connsiteX14" fmla="*/ 238024 w 1297083"/>
              <a:gd name="connsiteY14" fmla="*/ 280905 h 281029"/>
              <a:gd name="connsiteX15" fmla="*/ 238279 w 1297083"/>
              <a:gd name="connsiteY15" fmla="*/ 280905 h 281029"/>
              <a:gd name="connsiteX16" fmla="*/ 238534 w 1297083"/>
              <a:gd name="connsiteY16" fmla="*/ 280905 h 281029"/>
              <a:gd name="connsiteX17" fmla="*/ 329269 w 1297083"/>
              <a:gd name="connsiteY17" fmla="*/ 280905 h 281029"/>
              <a:gd name="connsiteX18" fmla="*/ 397480 w 1297083"/>
              <a:gd name="connsiteY18" fmla="*/ 261532 h 281029"/>
              <a:gd name="connsiteX19" fmla="*/ 430979 w 1297083"/>
              <a:gd name="connsiteY19" fmla="*/ 203476 h 281029"/>
              <a:gd name="connsiteX20" fmla="*/ 420004 w 1297083"/>
              <a:gd name="connsiteY20" fmla="*/ 155232 h 281029"/>
              <a:gd name="connsiteX21" fmla="*/ 386250 w 1297083"/>
              <a:gd name="connsiteY21" fmla="*/ 131797 h 281029"/>
              <a:gd name="connsiteX22" fmla="*/ 282306 w 1297083"/>
              <a:gd name="connsiteY22" fmla="*/ 44745 h 281029"/>
              <a:gd name="connsiteX23" fmla="*/ 328248 w 1297083"/>
              <a:gd name="connsiteY23" fmla="*/ 44745 h 281029"/>
              <a:gd name="connsiteX24" fmla="*/ 357217 w 1297083"/>
              <a:gd name="connsiteY24" fmla="*/ 53931 h 281029"/>
              <a:gd name="connsiteX25" fmla="*/ 366214 w 1297083"/>
              <a:gd name="connsiteY25" fmla="*/ 79053 h 281029"/>
              <a:gd name="connsiteX26" fmla="*/ 352942 w 1297083"/>
              <a:gd name="connsiteY26" fmla="*/ 107175 h 281029"/>
              <a:gd name="connsiteX27" fmla="*/ 324356 w 1297083"/>
              <a:gd name="connsiteY27" fmla="*/ 116111 h 281029"/>
              <a:gd name="connsiteX28" fmla="*/ 276053 w 1297083"/>
              <a:gd name="connsiteY28" fmla="*/ 116111 h 281029"/>
              <a:gd name="connsiteX29" fmla="*/ 282370 w 1297083"/>
              <a:gd name="connsiteY29" fmla="*/ 44745 h 281029"/>
              <a:gd name="connsiteX30" fmla="*/ 361684 w 1297083"/>
              <a:gd name="connsiteY30" fmla="*/ 226848 h 281029"/>
              <a:gd name="connsiteX31" fmla="*/ 323973 w 1297083"/>
              <a:gd name="connsiteY31" fmla="*/ 236160 h 281029"/>
              <a:gd name="connsiteX32" fmla="*/ 265270 w 1297083"/>
              <a:gd name="connsiteY32" fmla="*/ 236160 h 281029"/>
              <a:gd name="connsiteX33" fmla="*/ 271587 w 1297083"/>
              <a:gd name="connsiteY33" fmla="*/ 164543 h 281029"/>
              <a:gd name="connsiteX34" fmla="*/ 332268 w 1297083"/>
              <a:gd name="connsiteY34" fmla="*/ 164543 h 281029"/>
              <a:gd name="connsiteX35" fmla="*/ 368001 w 1297083"/>
              <a:gd name="connsiteY35" fmla="*/ 171917 h 281029"/>
              <a:gd name="connsiteX36" fmla="*/ 377508 w 1297083"/>
              <a:gd name="connsiteY36" fmla="*/ 197914 h 281029"/>
              <a:gd name="connsiteX37" fmla="*/ 361620 w 1297083"/>
              <a:gd name="connsiteY37" fmla="*/ 226848 h 281029"/>
              <a:gd name="connsiteX38" fmla="*/ 105750 w 1297083"/>
              <a:gd name="connsiteY38" fmla="*/ 41308 h 281029"/>
              <a:gd name="connsiteX39" fmla="*/ 125211 w 1297083"/>
              <a:gd name="connsiteY39" fmla="*/ 52056 h 281029"/>
              <a:gd name="connsiteX40" fmla="*/ 128210 w 1297083"/>
              <a:gd name="connsiteY40" fmla="*/ 65617 h 281029"/>
              <a:gd name="connsiteX41" fmla="*/ 90946 w 1297083"/>
              <a:gd name="connsiteY41" fmla="*/ 95614 h 281029"/>
              <a:gd name="connsiteX42" fmla="*/ 76206 w 1297083"/>
              <a:gd name="connsiteY42" fmla="*/ 95426 h 281029"/>
              <a:gd name="connsiteX43" fmla="*/ 78823 w 1297083"/>
              <a:gd name="connsiteY43" fmla="*/ 65617 h 281029"/>
              <a:gd name="connsiteX44" fmla="*/ 81630 w 1297083"/>
              <a:gd name="connsiteY44" fmla="*/ 56181 h 281029"/>
              <a:gd name="connsiteX45" fmla="*/ 105686 w 1297083"/>
              <a:gd name="connsiteY45" fmla="*/ 41370 h 281029"/>
              <a:gd name="connsiteX46" fmla="*/ 171855 w 1297083"/>
              <a:gd name="connsiteY46" fmla="*/ 112737 h 281029"/>
              <a:gd name="connsiteX47" fmla="*/ 181873 w 1297083"/>
              <a:gd name="connsiteY47" fmla="*/ 114987 h 281029"/>
              <a:gd name="connsiteX48" fmla="*/ 194443 w 1297083"/>
              <a:gd name="connsiteY48" fmla="*/ 137046 h 281029"/>
              <a:gd name="connsiteX49" fmla="*/ 177406 w 1297083"/>
              <a:gd name="connsiteY49" fmla="*/ 159481 h 281029"/>
              <a:gd name="connsiteX50" fmla="*/ 167643 w 1297083"/>
              <a:gd name="connsiteY50" fmla="*/ 161356 h 281029"/>
              <a:gd name="connsiteX51" fmla="*/ 119787 w 1297083"/>
              <a:gd name="connsiteY51" fmla="*/ 161356 h 281029"/>
              <a:gd name="connsiteX52" fmla="*/ 115576 w 1297083"/>
              <a:gd name="connsiteY52" fmla="*/ 208413 h 281029"/>
              <a:gd name="connsiteX53" fmla="*/ 112449 w 1297083"/>
              <a:gd name="connsiteY53" fmla="*/ 218474 h 281029"/>
              <a:gd name="connsiteX54" fmla="*/ 88777 w 1297083"/>
              <a:gd name="connsiteY54" fmla="*/ 232785 h 281029"/>
              <a:gd name="connsiteX55" fmla="*/ 67401 w 1297083"/>
              <a:gd name="connsiteY55" fmla="*/ 217912 h 281029"/>
              <a:gd name="connsiteX56" fmla="*/ 66316 w 1297083"/>
              <a:gd name="connsiteY56" fmla="*/ 208413 h 281029"/>
              <a:gd name="connsiteX57" fmla="*/ 70528 w 1297083"/>
              <a:gd name="connsiteY57" fmla="*/ 161356 h 281029"/>
              <a:gd name="connsiteX58" fmla="*/ 22608 w 1297083"/>
              <a:gd name="connsiteY58" fmla="*/ 161356 h 281029"/>
              <a:gd name="connsiteX59" fmla="*/ 13164 w 1297083"/>
              <a:gd name="connsiteY59" fmla="*/ 159419 h 281029"/>
              <a:gd name="connsiteX60" fmla="*/ 83 w 1297083"/>
              <a:gd name="connsiteY60" fmla="*/ 137046 h 281029"/>
              <a:gd name="connsiteX61" fmla="*/ 12781 w 1297083"/>
              <a:gd name="connsiteY61" fmla="*/ 116924 h 281029"/>
              <a:gd name="connsiteX62" fmla="*/ 26883 w 1297083"/>
              <a:gd name="connsiteY62" fmla="*/ 112799 h 281029"/>
              <a:gd name="connsiteX63" fmla="*/ 171855 w 1297083"/>
              <a:gd name="connsiteY63" fmla="*/ 112799 h 281029"/>
              <a:gd name="connsiteX64" fmla="*/ 489108 w 1297083"/>
              <a:gd name="connsiteY64" fmla="*/ 95989 h 281029"/>
              <a:gd name="connsiteX65" fmla="*/ 543090 w 1297083"/>
              <a:gd name="connsiteY65" fmla="*/ 85802 h 281029"/>
              <a:gd name="connsiteX66" fmla="*/ 599815 w 1297083"/>
              <a:gd name="connsiteY66" fmla="*/ 107237 h 281029"/>
              <a:gd name="connsiteX67" fmla="*/ 611556 w 1297083"/>
              <a:gd name="connsiteY67" fmla="*/ 157981 h 281029"/>
              <a:gd name="connsiteX68" fmla="*/ 602814 w 1297083"/>
              <a:gd name="connsiteY68" fmla="*/ 256782 h 281029"/>
              <a:gd name="connsiteX69" fmla="*/ 594072 w 1297083"/>
              <a:gd name="connsiteY69" fmla="*/ 273655 h 281029"/>
              <a:gd name="connsiteX70" fmla="*/ 576142 w 1297083"/>
              <a:gd name="connsiteY70" fmla="*/ 280530 h 281029"/>
              <a:gd name="connsiteX71" fmla="*/ 556553 w 1297083"/>
              <a:gd name="connsiteY71" fmla="*/ 270781 h 281029"/>
              <a:gd name="connsiteX72" fmla="*/ 506592 w 1297083"/>
              <a:gd name="connsiteY72" fmla="*/ 280530 h 281029"/>
              <a:gd name="connsiteX73" fmla="*/ 461033 w 1297083"/>
              <a:gd name="connsiteY73" fmla="*/ 265219 h 281029"/>
              <a:gd name="connsiteX74" fmla="*/ 444889 w 1297083"/>
              <a:gd name="connsiteY74" fmla="*/ 222474 h 281029"/>
              <a:gd name="connsiteX75" fmla="*/ 487066 w 1297083"/>
              <a:gd name="connsiteY75" fmla="*/ 172667 h 281029"/>
              <a:gd name="connsiteX76" fmla="*/ 562424 w 1297083"/>
              <a:gd name="connsiteY76" fmla="*/ 158919 h 281029"/>
              <a:gd name="connsiteX77" fmla="*/ 562424 w 1297083"/>
              <a:gd name="connsiteY77" fmla="*/ 157919 h 281029"/>
              <a:gd name="connsiteX78" fmla="*/ 558021 w 1297083"/>
              <a:gd name="connsiteY78" fmla="*/ 133734 h 281029"/>
              <a:gd name="connsiteX79" fmla="*/ 535241 w 1297083"/>
              <a:gd name="connsiteY79" fmla="*/ 124985 h 281029"/>
              <a:gd name="connsiteX80" fmla="*/ 502317 w 1297083"/>
              <a:gd name="connsiteY80" fmla="*/ 132110 h 281029"/>
              <a:gd name="connsiteX81" fmla="*/ 480494 w 1297083"/>
              <a:gd name="connsiteY81" fmla="*/ 138734 h 281029"/>
              <a:gd name="connsiteX82" fmla="*/ 467477 w 1297083"/>
              <a:gd name="connsiteY82" fmla="*/ 133422 h 281029"/>
              <a:gd name="connsiteX83" fmla="*/ 463266 w 1297083"/>
              <a:gd name="connsiteY83" fmla="*/ 120048 h 281029"/>
              <a:gd name="connsiteX84" fmla="*/ 489172 w 1297083"/>
              <a:gd name="connsiteY84" fmla="*/ 95801 h 281029"/>
              <a:gd name="connsiteX85" fmla="*/ 522863 w 1297083"/>
              <a:gd name="connsiteY85" fmla="*/ 242847 h 281029"/>
              <a:gd name="connsiteX86" fmla="*/ 555788 w 1297083"/>
              <a:gd name="connsiteY86" fmla="*/ 234348 h 281029"/>
              <a:gd name="connsiteX87" fmla="*/ 559233 w 1297083"/>
              <a:gd name="connsiteY87" fmla="*/ 194977 h 281029"/>
              <a:gd name="connsiteX88" fmla="*/ 492490 w 1297083"/>
              <a:gd name="connsiteY88" fmla="*/ 221724 h 281029"/>
              <a:gd name="connsiteX89" fmla="*/ 499764 w 1297083"/>
              <a:gd name="connsiteY89" fmla="*/ 236972 h 281029"/>
              <a:gd name="connsiteX90" fmla="*/ 522799 w 1297083"/>
              <a:gd name="connsiteY90" fmla="*/ 242847 h 281029"/>
              <a:gd name="connsiteX91" fmla="*/ 729218 w 1297083"/>
              <a:gd name="connsiteY91" fmla="*/ 85865 h 281029"/>
              <a:gd name="connsiteX92" fmla="*/ 688445 w 1297083"/>
              <a:gd name="connsiteY92" fmla="*/ 92677 h 281029"/>
              <a:gd name="connsiteX93" fmla="*/ 694570 w 1297083"/>
              <a:gd name="connsiteY93" fmla="*/ 24247 h 281029"/>
              <a:gd name="connsiteX94" fmla="*/ 693166 w 1297083"/>
              <a:gd name="connsiteY94" fmla="*/ 14186 h 281029"/>
              <a:gd name="connsiteX95" fmla="*/ 672173 w 1297083"/>
              <a:gd name="connsiteY95" fmla="*/ 62 h 281029"/>
              <a:gd name="connsiteX96" fmla="*/ 650862 w 1297083"/>
              <a:gd name="connsiteY96" fmla="*/ 10686 h 281029"/>
              <a:gd name="connsiteX97" fmla="*/ 645502 w 1297083"/>
              <a:gd name="connsiteY97" fmla="*/ 24185 h 281029"/>
              <a:gd name="connsiteX98" fmla="*/ 625402 w 1297083"/>
              <a:gd name="connsiteY98" fmla="*/ 250096 h 281029"/>
              <a:gd name="connsiteX99" fmla="*/ 645183 w 1297083"/>
              <a:gd name="connsiteY99" fmla="*/ 277405 h 281029"/>
              <a:gd name="connsiteX100" fmla="*/ 689976 w 1297083"/>
              <a:gd name="connsiteY100" fmla="*/ 280592 h 281029"/>
              <a:gd name="connsiteX101" fmla="*/ 783136 w 1297083"/>
              <a:gd name="connsiteY101" fmla="*/ 247283 h 281029"/>
              <a:gd name="connsiteX102" fmla="*/ 811466 w 1297083"/>
              <a:gd name="connsiteY102" fmla="*/ 183166 h 281029"/>
              <a:gd name="connsiteX103" fmla="*/ 793090 w 1297083"/>
              <a:gd name="connsiteY103" fmla="*/ 112737 h 281029"/>
              <a:gd name="connsiteX104" fmla="*/ 729282 w 1297083"/>
              <a:gd name="connsiteY104" fmla="*/ 85802 h 281029"/>
              <a:gd name="connsiteX105" fmla="*/ 746829 w 1297083"/>
              <a:gd name="connsiteY105" fmla="*/ 219599 h 281029"/>
              <a:gd name="connsiteX106" fmla="*/ 697250 w 1297083"/>
              <a:gd name="connsiteY106" fmla="*/ 238972 h 281029"/>
              <a:gd name="connsiteX107" fmla="*/ 675492 w 1297083"/>
              <a:gd name="connsiteY107" fmla="*/ 238160 h 281029"/>
              <a:gd name="connsiteX108" fmla="*/ 684680 w 1297083"/>
              <a:gd name="connsiteY108" fmla="*/ 134984 h 281029"/>
              <a:gd name="connsiteX109" fmla="*/ 717094 w 1297083"/>
              <a:gd name="connsiteY109" fmla="*/ 128235 h 281029"/>
              <a:gd name="connsiteX110" fmla="*/ 750785 w 1297083"/>
              <a:gd name="connsiteY110" fmla="*/ 142358 h 281029"/>
              <a:gd name="connsiteX111" fmla="*/ 761632 w 1297083"/>
              <a:gd name="connsiteY111" fmla="*/ 183166 h 281029"/>
              <a:gd name="connsiteX112" fmla="*/ 746893 w 1297083"/>
              <a:gd name="connsiteY112" fmla="*/ 219537 h 281029"/>
              <a:gd name="connsiteX113" fmla="*/ 889121 w 1297083"/>
              <a:gd name="connsiteY113" fmla="*/ 92614 h 281029"/>
              <a:gd name="connsiteX114" fmla="*/ 929894 w 1297083"/>
              <a:gd name="connsiteY114" fmla="*/ 85802 h 281029"/>
              <a:gd name="connsiteX115" fmla="*/ 993702 w 1297083"/>
              <a:gd name="connsiteY115" fmla="*/ 112737 h 281029"/>
              <a:gd name="connsiteX116" fmla="*/ 1012143 w 1297083"/>
              <a:gd name="connsiteY116" fmla="*/ 183166 h 281029"/>
              <a:gd name="connsiteX117" fmla="*/ 983812 w 1297083"/>
              <a:gd name="connsiteY117" fmla="*/ 247283 h 281029"/>
              <a:gd name="connsiteX118" fmla="*/ 890716 w 1297083"/>
              <a:gd name="connsiteY118" fmla="*/ 280592 h 281029"/>
              <a:gd name="connsiteX119" fmla="*/ 845859 w 1297083"/>
              <a:gd name="connsiteY119" fmla="*/ 277405 h 281029"/>
              <a:gd name="connsiteX120" fmla="*/ 826142 w 1297083"/>
              <a:gd name="connsiteY120" fmla="*/ 250096 h 281029"/>
              <a:gd name="connsiteX121" fmla="*/ 846178 w 1297083"/>
              <a:gd name="connsiteY121" fmla="*/ 24185 h 281029"/>
              <a:gd name="connsiteX122" fmla="*/ 851538 w 1297083"/>
              <a:gd name="connsiteY122" fmla="*/ 10749 h 281029"/>
              <a:gd name="connsiteX123" fmla="*/ 872850 w 1297083"/>
              <a:gd name="connsiteY123" fmla="*/ 62 h 281029"/>
              <a:gd name="connsiteX124" fmla="*/ 893906 w 1297083"/>
              <a:gd name="connsiteY124" fmla="*/ 14311 h 281029"/>
              <a:gd name="connsiteX125" fmla="*/ 895246 w 1297083"/>
              <a:gd name="connsiteY125" fmla="*/ 24247 h 281029"/>
              <a:gd name="connsiteX126" fmla="*/ 889185 w 1297083"/>
              <a:gd name="connsiteY126" fmla="*/ 92677 h 281029"/>
              <a:gd name="connsiteX127" fmla="*/ 897863 w 1297083"/>
              <a:gd name="connsiteY127" fmla="*/ 238972 h 281029"/>
              <a:gd name="connsiteX128" fmla="*/ 947505 w 1297083"/>
              <a:gd name="connsiteY128" fmla="*/ 219599 h 281029"/>
              <a:gd name="connsiteX129" fmla="*/ 962181 w 1297083"/>
              <a:gd name="connsiteY129" fmla="*/ 183229 h 281029"/>
              <a:gd name="connsiteX130" fmla="*/ 951334 w 1297083"/>
              <a:gd name="connsiteY130" fmla="*/ 142421 h 281029"/>
              <a:gd name="connsiteX131" fmla="*/ 917707 w 1297083"/>
              <a:gd name="connsiteY131" fmla="*/ 128297 h 281029"/>
              <a:gd name="connsiteX132" fmla="*/ 885292 w 1297083"/>
              <a:gd name="connsiteY132" fmla="*/ 135047 h 281029"/>
              <a:gd name="connsiteX133" fmla="*/ 876104 w 1297083"/>
              <a:gd name="connsiteY133" fmla="*/ 238222 h 281029"/>
              <a:gd name="connsiteX134" fmla="*/ 897799 w 1297083"/>
              <a:gd name="connsiteY134" fmla="*/ 239034 h 281029"/>
              <a:gd name="connsiteX135" fmla="*/ 1130762 w 1297083"/>
              <a:gd name="connsiteY135" fmla="*/ 85865 h 281029"/>
              <a:gd name="connsiteX136" fmla="*/ 1058659 w 1297083"/>
              <a:gd name="connsiteY136" fmla="*/ 112737 h 281029"/>
              <a:gd name="connsiteX137" fmla="*/ 1026308 w 1297083"/>
              <a:gd name="connsiteY137" fmla="*/ 180916 h 281029"/>
              <a:gd name="connsiteX138" fmla="*/ 1046280 w 1297083"/>
              <a:gd name="connsiteY138" fmla="*/ 251845 h 281029"/>
              <a:gd name="connsiteX139" fmla="*/ 1118638 w 1297083"/>
              <a:gd name="connsiteY139" fmla="*/ 280717 h 281029"/>
              <a:gd name="connsiteX140" fmla="*/ 1176066 w 1297083"/>
              <a:gd name="connsiteY140" fmla="*/ 269718 h 281029"/>
              <a:gd name="connsiteX141" fmla="*/ 1199419 w 1297083"/>
              <a:gd name="connsiteY141" fmla="*/ 245909 h 281029"/>
              <a:gd name="connsiteX142" fmla="*/ 1195272 w 1297083"/>
              <a:gd name="connsiteY142" fmla="*/ 231598 h 281029"/>
              <a:gd name="connsiteX143" fmla="*/ 1176448 w 1297083"/>
              <a:gd name="connsiteY143" fmla="*/ 225973 h 281029"/>
              <a:gd name="connsiteX144" fmla="*/ 1171088 w 1297083"/>
              <a:gd name="connsiteY144" fmla="*/ 228036 h 281029"/>
              <a:gd name="connsiteX145" fmla="*/ 1166303 w 1297083"/>
              <a:gd name="connsiteY145" fmla="*/ 230410 h 281029"/>
              <a:gd name="connsiteX146" fmla="*/ 1163687 w 1297083"/>
              <a:gd name="connsiteY146" fmla="*/ 231598 h 281029"/>
              <a:gd name="connsiteX147" fmla="*/ 1163687 w 1297083"/>
              <a:gd name="connsiteY147" fmla="*/ 231598 h 281029"/>
              <a:gd name="connsiteX148" fmla="*/ 1160305 w 1297083"/>
              <a:gd name="connsiteY148" fmla="*/ 233098 h 281029"/>
              <a:gd name="connsiteX149" fmla="*/ 1125019 w 1297083"/>
              <a:gd name="connsiteY149" fmla="*/ 240659 h 281029"/>
              <a:gd name="connsiteX150" fmla="*/ 1086415 w 1297083"/>
              <a:gd name="connsiteY150" fmla="*/ 224349 h 281029"/>
              <a:gd name="connsiteX151" fmla="*/ 1076780 w 1297083"/>
              <a:gd name="connsiteY151" fmla="*/ 198477 h 281029"/>
              <a:gd name="connsiteX152" fmla="*/ 1186275 w 1297083"/>
              <a:gd name="connsiteY152" fmla="*/ 198477 h 281029"/>
              <a:gd name="connsiteX153" fmla="*/ 1205290 w 1297083"/>
              <a:gd name="connsiteY153" fmla="*/ 190790 h 281029"/>
              <a:gd name="connsiteX154" fmla="*/ 1213585 w 1297083"/>
              <a:gd name="connsiteY154" fmla="*/ 171980 h 281029"/>
              <a:gd name="connsiteX155" fmla="*/ 1195782 w 1297083"/>
              <a:gd name="connsiteY155" fmla="*/ 111612 h 281029"/>
              <a:gd name="connsiteX156" fmla="*/ 1130762 w 1297083"/>
              <a:gd name="connsiteY156" fmla="*/ 85990 h 281029"/>
              <a:gd name="connsiteX157" fmla="*/ 1079779 w 1297083"/>
              <a:gd name="connsiteY157" fmla="*/ 162606 h 281029"/>
              <a:gd name="connsiteX158" fmla="*/ 1092349 w 1297083"/>
              <a:gd name="connsiteY158" fmla="*/ 139171 h 281029"/>
              <a:gd name="connsiteX159" fmla="*/ 1127571 w 1297083"/>
              <a:gd name="connsiteY159" fmla="*/ 126360 h 281029"/>
              <a:gd name="connsiteX160" fmla="*/ 1157689 w 1297083"/>
              <a:gd name="connsiteY160" fmla="*/ 138359 h 281029"/>
              <a:gd name="connsiteX161" fmla="*/ 1165856 w 1297083"/>
              <a:gd name="connsiteY161" fmla="*/ 162606 h 281029"/>
              <a:gd name="connsiteX162" fmla="*/ 1079779 w 1297083"/>
              <a:gd name="connsiteY162" fmla="*/ 162606 h 281029"/>
              <a:gd name="connsiteX163" fmla="*/ 1293983 w 1297083"/>
              <a:gd name="connsiteY163" fmla="*/ 10686 h 281029"/>
              <a:gd name="connsiteX164" fmla="*/ 1296982 w 1297083"/>
              <a:gd name="connsiteY164" fmla="*/ 24185 h 281029"/>
              <a:gd name="connsiteX165" fmla="*/ 1276308 w 1297083"/>
              <a:gd name="connsiteY165" fmla="*/ 256845 h 281029"/>
              <a:gd name="connsiteX166" fmla="*/ 1273181 w 1297083"/>
              <a:gd name="connsiteY166" fmla="*/ 266844 h 281029"/>
              <a:gd name="connsiteX167" fmla="*/ 1249636 w 1297083"/>
              <a:gd name="connsiteY167" fmla="*/ 281030 h 281029"/>
              <a:gd name="connsiteX168" fmla="*/ 1228324 w 1297083"/>
              <a:gd name="connsiteY168" fmla="*/ 266281 h 281029"/>
              <a:gd name="connsiteX169" fmla="*/ 1227240 w 1297083"/>
              <a:gd name="connsiteY169" fmla="*/ 256907 h 281029"/>
              <a:gd name="connsiteX170" fmla="*/ 1247913 w 1297083"/>
              <a:gd name="connsiteY170" fmla="*/ 24247 h 281029"/>
              <a:gd name="connsiteX171" fmla="*/ 1250657 w 1297083"/>
              <a:gd name="connsiteY171" fmla="*/ 14811 h 281029"/>
              <a:gd name="connsiteX172" fmla="*/ 1274585 w 1297083"/>
              <a:gd name="connsiteY172" fmla="*/ 62 h 281029"/>
              <a:gd name="connsiteX173" fmla="*/ 1293983 w 1297083"/>
              <a:gd name="connsiteY173" fmla="*/ 10749 h 28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297083" h="281029">
                <a:moveTo>
                  <a:pt x="386122" y="131922"/>
                </a:moveTo>
                <a:cubicBezTo>
                  <a:pt x="406285" y="120173"/>
                  <a:pt x="417707" y="100551"/>
                  <a:pt x="420132" y="73429"/>
                </a:cubicBezTo>
                <a:cubicBezTo>
                  <a:pt x="422237" y="49682"/>
                  <a:pt x="415027" y="31246"/>
                  <a:pt x="398692" y="18623"/>
                </a:cubicBezTo>
                <a:cubicBezTo>
                  <a:pt x="382740" y="6249"/>
                  <a:pt x="362960" y="0"/>
                  <a:pt x="339797" y="0"/>
                </a:cubicBezTo>
                <a:lnTo>
                  <a:pt x="263483" y="0"/>
                </a:lnTo>
                <a:cubicBezTo>
                  <a:pt x="263483" y="0"/>
                  <a:pt x="263292" y="0"/>
                  <a:pt x="263228" y="0"/>
                </a:cubicBezTo>
                <a:lnTo>
                  <a:pt x="263228" y="0"/>
                </a:lnTo>
                <a:cubicBezTo>
                  <a:pt x="263228" y="0"/>
                  <a:pt x="263100" y="0"/>
                  <a:pt x="262973" y="0"/>
                </a:cubicBezTo>
                <a:cubicBezTo>
                  <a:pt x="257740" y="62"/>
                  <a:pt x="252827" y="1562"/>
                  <a:pt x="248424" y="4312"/>
                </a:cubicBezTo>
                <a:cubicBezTo>
                  <a:pt x="245744" y="5937"/>
                  <a:pt x="243447" y="8062"/>
                  <a:pt x="241405" y="10436"/>
                </a:cubicBezTo>
                <a:cubicBezTo>
                  <a:pt x="237513" y="14873"/>
                  <a:pt x="235216" y="19998"/>
                  <a:pt x="234706" y="25747"/>
                </a:cubicBezTo>
                <a:lnTo>
                  <a:pt x="214351" y="255095"/>
                </a:lnTo>
                <a:cubicBezTo>
                  <a:pt x="213777" y="261344"/>
                  <a:pt x="215499" y="266781"/>
                  <a:pt x="219136" y="271468"/>
                </a:cubicBezTo>
                <a:cubicBezTo>
                  <a:pt x="220604" y="273405"/>
                  <a:pt x="222263" y="275155"/>
                  <a:pt x="224241" y="276593"/>
                </a:cubicBezTo>
                <a:cubicBezTo>
                  <a:pt x="228133" y="279405"/>
                  <a:pt x="232791" y="280780"/>
                  <a:pt x="238024" y="280905"/>
                </a:cubicBezTo>
                <a:cubicBezTo>
                  <a:pt x="238087" y="280905"/>
                  <a:pt x="238215" y="280905"/>
                  <a:pt x="238279" y="280905"/>
                </a:cubicBezTo>
                <a:cubicBezTo>
                  <a:pt x="238343" y="280905"/>
                  <a:pt x="238470" y="280905"/>
                  <a:pt x="238534" y="280905"/>
                </a:cubicBezTo>
                <a:lnTo>
                  <a:pt x="329269" y="280905"/>
                </a:lnTo>
                <a:cubicBezTo>
                  <a:pt x="355048" y="280905"/>
                  <a:pt x="378018" y="274405"/>
                  <a:pt x="397480" y="261532"/>
                </a:cubicBezTo>
                <a:cubicBezTo>
                  <a:pt x="417452" y="248346"/>
                  <a:pt x="428746" y="228786"/>
                  <a:pt x="430979" y="203476"/>
                </a:cubicBezTo>
                <a:cubicBezTo>
                  <a:pt x="432702" y="184478"/>
                  <a:pt x="429001" y="168230"/>
                  <a:pt x="420004" y="155232"/>
                </a:cubicBezTo>
                <a:cubicBezTo>
                  <a:pt x="412539" y="144421"/>
                  <a:pt x="401181" y="136546"/>
                  <a:pt x="386250" y="131797"/>
                </a:cubicBezTo>
                <a:close/>
                <a:moveTo>
                  <a:pt x="282306" y="44745"/>
                </a:moveTo>
                <a:lnTo>
                  <a:pt x="328248" y="44745"/>
                </a:lnTo>
                <a:cubicBezTo>
                  <a:pt x="340308" y="44745"/>
                  <a:pt x="350071" y="47807"/>
                  <a:pt x="357217" y="53931"/>
                </a:cubicBezTo>
                <a:cubicBezTo>
                  <a:pt x="364236" y="59805"/>
                  <a:pt x="367171" y="68055"/>
                  <a:pt x="366214" y="79053"/>
                </a:cubicBezTo>
                <a:cubicBezTo>
                  <a:pt x="365002" y="92052"/>
                  <a:pt x="360599" y="101488"/>
                  <a:pt x="352942" y="107175"/>
                </a:cubicBezTo>
                <a:cubicBezTo>
                  <a:pt x="344838" y="113174"/>
                  <a:pt x="335458" y="116111"/>
                  <a:pt x="324356" y="116111"/>
                </a:cubicBezTo>
                <a:lnTo>
                  <a:pt x="276053" y="116111"/>
                </a:lnTo>
                <a:lnTo>
                  <a:pt x="282370" y="44745"/>
                </a:lnTo>
                <a:close/>
                <a:moveTo>
                  <a:pt x="361684" y="226848"/>
                </a:moveTo>
                <a:cubicBezTo>
                  <a:pt x="351793" y="233098"/>
                  <a:pt x="339096" y="236160"/>
                  <a:pt x="323973" y="236160"/>
                </a:cubicBezTo>
                <a:lnTo>
                  <a:pt x="265270" y="236160"/>
                </a:lnTo>
                <a:lnTo>
                  <a:pt x="271587" y="164543"/>
                </a:lnTo>
                <a:lnTo>
                  <a:pt x="332268" y="164543"/>
                </a:lnTo>
                <a:cubicBezTo>
                  <a:pt x="348475" y="164543"/>
                  <a:pt x="360790" y="165606"/>
                  <a:pt x="368001" y="171917"/>
                </a:cubicBezTo>
                <a:cubicBezTo>
                  <a:pt x="375594" y="178604"/>
                  <a:pt x="378465" y="186728"/>
                  <a:pt x="377508" y="197914"/>
                </a:cubicBezTo>
                <a:cubicBezTo>
                  <a:pt x="376296" y="211475"/>
                  <a:pt x="371127" y="220974"/>
                  <a:pt x="361620" y="226848"/>
                </a:cubicBezTo>
                <a:close/>
                <a:moveTo>
                  <a:pt x="105750" y="41308"/>
                </a:moveTo>
                <a:cubicBezTo>
                  <a:pt x="114300" y="41308"/>
                  <a:pt x="121383" y="45557"/>
                  <a:pt x="125211" y="52056"/>
                </a:cubicBezTo>
                <a:cubicBezTo>
                  <a:pt x="127636" y="55993"/>
                  <a:pt x="128657" y="60493"/>
                  <a:pt x="128210" y="65617"/>
                </a:cubicBezTo>
                <a:cubicBezTo>
                  <a:pt x="128210" y="65617"/>
                  <a:pt x="128210" y="95614"/>
                  <a:pt x="90946" y="95614"/>
                </a:cubicBezTo>
                <a:cubicBezTo>
                  <a:pt x="86416" y="95614"/>
                  <a:pt x="76206" y="95426"/>
                  <a:pt x="76206" y="95426"/>
                </a:cubicBezTo>
                <a:lnTo>
                  <a:pt x="78823" y="65617"/>
                </a:lnTo>
                <a:cubicBezTo>
                  <a:pt x="79142" y="62243"/>
                  <a:pt x="80099" y="59056"/>
                  <a:pt x="81630" y="56181"/>
                </a:cubicBezTo>
                <a:cubicBezTo>
                  <a:pt x="86161" y="47494"/>
                  <a:pt x="95476" y="41370"/>
                  <a:pt x="105686" y="41370"/>
                </a:cubicBezTo>
                <a:close/>
                <a:moveTo>
                  <a:pt x="171855" y="112737"/>
                </a:moveTo>
                <a:cubicBezTo>
                  <a:pt x="175556" y="112737"/>
                  <a:pt x="178874" y="113549"/>
                  <a:pt x="181873" y="114987"/>
                </a:cubicBezTo>
                <a:cubicBezTo>
                  <a:pt x="190040" y="118799"/>
                  <a:pt x="195272" y="127235"/>
                  <a:pt x="194443" y="137046"/>
                </a:cubicBezTo>
                <a:cubicBezTo>
                  <a:pt x="193549" y="147170"/>
                  <a:pt x="186531" y="155794"/>
                  <a:pt x="177406" y="159481"/>
                </a:cubicBezTo>
                <a:cubicBezTo>
                  <a:pt x="174343" y="160669"/>
                  <a:pt x="171089" y="161356"/>
                  <a:pt x="167643" y="161356"/>
                </a:cubicBezTo>
                <a:lnTo>
                  <a:pt x="119787" y="161356"/>
                </a:lnTo>
                <a:lnTo>
                  <a:pt x="115576" y="208413"/>
                </a:lnTo>
                <a:cubicBezTo>
                  <a:pt x="115257" y="212100"/>
                  <a:pt x="114172" y="215412"/>
                  <a:pt x="112449" y="218474"/>
                </a:cubicBezTo>
                <a:cubicBezTo>
                  <a:pt x="107791" y="226848"/>
                  <a:pt x="98731" y="232785"/>
                  <a:pt x="88777" y="232785"/>
                </a:cubicBezTo>
                <a:cubicBezTo>
                  <a:pt x="78823" y="232785"/>
                  <a:pt x="70336" y="226661"/>
                  <a:pt x="67401" y="217912"/>
                </a:cubicBezTo>
                <a:cubicBezTo>
                  <a:pt x="66380" y="214975"/>
                  <a:pt x="65997" y="211850"/>
                  <a:pt x="66316" y="208413"/>
                </a:cubicBezTo>
                <a:lnTo>
                  <a:pt x="70528" y="161356"/>
                </a:lnTo>
                <a:lnTo>
                  <a:pt x="22608" y="161356"/>
                </a:lnTo>
                <a:cubicBezTo>
                  <a:pt x="19162" y="161356"/>
                  <a:pt x="16035" y="160606"/>
                  <a:pt x="13164" y="159419"/>
                </a:cubicBezTo>
                <a:cubicBezTo>
                  <a:pt x="4678" y="155794"/>
                  <a:pt x="-746" y="147108"/>
                  <a:pt x="83" y="137046"/>
                </a:cubicBezTo>
                <a:cubicBezTo>
                  <a:pt x="849" y="128672"/>
                  <a:pt x="5826" y="121298"/>
                  <a:pt x="12781" y="116924"/>
                </a:cubicBezTo>
                <a:cubicBezTo>
                  <a:pt x="16993" y="114174"/>
                  <a:pt x="21714" y="112799"/>
                  <a:pt x="26883" y="112799"/>
                </a:cubicBezTo>
                <a:lnTo>
                  <a:pt x="171855" y="112799"/>
                </a:lnTo>
                <a:close/>
                <a:moveTo>
                  <a:pt x="489108" y="95989"/>
                </a:moveTo>
                <a:cubicBezTo>
                  <a:pt x="506719" y="89240"/>
                  <a:pt x="524841" y="85802"/>
                  <a:pt x="543090" y="85802"/>
                </a:cubicBezTo>
                <a:cubicBezTo>
                  <a:pt x="568996" y="85802"/>
                  <a:pt x="588075" y="92989"/>
                  <a:pt x="599815" y="107237"/>
                </a:cubicBezTo>
                <a:cubicBezTo>
                  <a:pt x="609514" y="119299"/>
                  <a:pt x="613470" y="136359"/>
                  <a:pt x="611556" y="157981"/>
                </a:cubicBezTo>
                <a:lnTo>
                  <a:pt x="602814" y="256782"/>
                </a:lnTo>
                <a:cubicBezTo>
                  <a:pt x="602176" y="263407"/>
                  <a:pt x="599241" y="269093"/>
                  <a:pt x="594072" y="273655"/>
                </a:cubicBezTo>
                <a:cubicBezTo>
                  <a:pt x="588840" y="278217"/>
                  <a:pt x="582842" y="280530"/>
                  <a:pt x="576142" y="280530"/>
                </a:cubicBezTo>
                <a:cubicBezTo>
                  <a:pt x="567145" y="280530"/>
                  <a:pt x="560446" y="277155"/>
                  <a:pt x="556553" y="270781"/>
                </a:cubicBezTo>
                <a:cubicBezTo>
                  <a:pt x="542260" y="277217"/>
                  <a:pt x="525479" y="280530"/>
                  <a:pt x="506592" y="280530"/>
                </a:cubicBezTo>
                <a:cubicBezTo>
                  <a:pt x="487704" y="280530"/>
                  <a:pt x="473029" y="275405"/>
                  <a:pt x="461033" y="265219"/>
                </a:cubicBezTo>
                <a:cubicBezTo>
                  <a:pt x="448718" y="254908"/>
                  <a:pt x="443294" y="240472"/>
                  <a:pt x="444889" y="222474"/>
                </a:cubicBezTo>
                <a:cubicBezTo>
                  <a:pt x="446931" y="199477"/>
                  <a:pt x="461097" y="182666"/>
                  <a:pt x="487066" y="172667"/>
                </a:cubicBezTo>
                <a:cubicBezTo>
                  <a:pt x="503274" y="166355"/>
                  <a:pt x="527967" y="161856"/>
                  <a:pt x="562424" y="158919"/>
                </a:cubicBezTo>
                <a:lnTo>
                  <a:pt x="562424" y="157919"/>
                </a:lnTo>
                <a:cubicBezTo>
                  <a:pt x="563445" y="147170"/>
                  <a:pt x="561977" y="139046"/>
                  <a:pt x="558021" y="133734"/>
                </a:cubicBezTo>
                <a:cubicBezTo>
                  <a:pt x="553491" y="127860"/>
                  <a:pt x="546025" y="124985"/>
                  <a:pt x="535241" y="124985"/>
                </a:cubicBezTo>
                <a:cubicBezTo>
                  <a:pt x="524458" y="124985"/>
                  <a:pt x="513866" y="127423"/>
                  <a:pt x="502317" y="132110"/>
                </a:cubicBezTo>
                <a:cubicBezTo>
                  <a:pt x="487832" y="138109"/>
                  <a:pt x="482919" y="138734"/>
                  <a:pt x="480494" y="138734"/>
                </a:cubicBezTo>
                <a:cubicBezTo>
                  <a:pt x="475134" y="138734"/>
                  <a:pt x="470732" y="136921"/>
                  <a:pt x="467477" y="133422"/>
                </a:cubicBezTo>
                <a:cubicBezTo>
                  <a:pt x="464223" y="129922"/>
                  <a:pt x="462755" y="125423"/>
                  <a:pt x="463266" y="120048"/>
                </a:cubicBezTo>
                <a:cubicBezTo>
                  <a:pt x="464096" y="110425"/>
                  <a:pt x="472837" y="102238"/>
                  <a:pt x="489172" y="95801"/>
                </a:cubicBezTo>
                <a:close/>
                <a:moveTo>
                  <a:pt x="522863" y="242847"/>
                </a:moveTo>
                <a:cubicBezTo>
                  <a:pt x="533838" y="242847"/>
                  <a:pt x="544940" y="240034"/>
                  <a:pt x="555788" y="234348"/>
                </a:cubicBezTo>
                <a:lnTo>
                  <a:pt x="559233" y="194977"/>
                </a:lnTo>
                <a:cubicBezTo>
                  <a:pt x="528733" y="197039"/>
                  <a:pt x="494149" y="203414"/>
                  <a:pt x="492490" y="221724"/>
                </a:cubicBezTo>
                <a:cubicBezTo>
                  <a:pt x="491852" y="228411"/>
                  <a:pt x="494277" y="233410"/>
                  <a:pt x="499764" y="236972"/>
                </a:cubicBezTo>
                <a:cubicBezTo>
                  <a:pt x="505762" y="240847"/>
                  <a:pt x="513483" y="242847"/>
                  <a:pt x="522799" y="242847"/>
                </a:cubicBezTo>
                <a:close/>
                <a:moveTo>
                  <a:pt x="729218" y="85865"/>
                </a:moveTo>
                <a:cubicBezTo>
                  <a:pt x="715372" y="85865"/>
                  <a:pt x="701717" y="88177"/>
                  <a:pt x="688445" y="92677"/>
                </a:cubicBezTo>
                <a:lnTo>
                  <a:pt x="694570" y="24247"/>
                </a:lnTo>
                <a:cubicBezTo>
                  <a:pt x="694889" y="20623"/>
                  <a:pt x="694379" y="17248"/>
                  <a:pt x="693166" y="14186"/>
                </a:cubicBezTo>
                <a:cubicBezTo>
                  <a:pt x="690040" y="5874"/>
                  <a:pt x="682064" y="62"/>
                  <a:pt x="672173" y="62"/>
                </a:cubicBezTo>
                <a:cubicBezTo>
                  <a:pt x="663687" y="62"/>
                  <a:pt x="655839" y="4250"/>
                  <a:pt x="650862" y="10686"/>
                </a:cubicBezTo>
                <a:cubicBezTo>
                  <a:pt x="647735" y="14623"/>
                  <a:pt x="645948" y="19123"/>
                  <a:pt x="645502" y="24185"/>
                </a:cubicBezTo>
                <a:lnTo>
                  <a:pt x="625402" y="250096"/>
                </a:lnTo>
                <a:cubicBezTo>
                  <a:pt x="624126" y="264906"/>
                  <a:pt x="630890" y="274343"/>
                  <a:pt x="645183" y="277405"/>
                </a:cubicBezTo>
                <a:cubicBezTo>
                  <a:pt x="656413" y="279530"/>
                  <a:pt x="671472" y="280592"/>
                  <a:pt x="689976" y="280592"/>
                </a:cubicBezTo>
                <a:cubicBezTo>
                  <a:pt x="729920" y="280592"/>
                  <a:pt x="761250" y="269406"/>
                  <a:pt x="783136" y="247283"/>
                </a:cubicBezTo>
                <a:cubicBezTo>
                  <a:pt x="799598" y="230848"/>
                  <a:pt x="809106" y="209288"/>
                  <a:pt x="811466" y="183166"/>
                </a:cubicBezTo>
                <a:cubicBezTo>
                  <a:pt x="814019" y="153919"/>
                  <a:pt x="807829" y="130235"/>
                  <a:pt x="793090" y="112737"/>
                </a:cubicBezTo>
                <a:cubicBezTo>
                  <a:pt x="777967" y="94864"/>
                  <a:pt x="756464" y="85802"/>
                  <a:pt x="729282" y="85802"/>
                </a:cubicBezTo>
                <a:close/>
                <a:moveTo>
                  <a:pt x="746829" y="219599"/>
                </a:moveTo>
                <a:cubicBezTo>
                  <a:pt x="734961" y="232598"/>
                  <a:pt x="718753" y="238972"/>
                  <a:pt x="697250" y="238972"/>
                </a:cubicBezTo>
                <a:cubicBezTo>
                  <a:pt x="688381" y="238972"/>
                  <a:pt x="681107" y="238659"/>
                  <a:pt x="675492" y="238160"/>
                </a:cubicBezTo>
                <a:lnTo>
                  <a:pt x="684680" y="134984"/>
                </a:lnTo>
                <a:cubicBezTo>
                  <a:pt x="694953" y="130547"/>
                  <a:pt x="705864" y="128235"/>
                  <a:pt x="717094" y="128235"/>
                </a:cubicBezTo>
                <a:cubicBezTo>
                  <a:pt x="731196" y="128235"/>
                  <a:pt x="742235" y="132859"/>
                  <a:pt x="750785" y="142358"/>
                </a:cubicBezTo>
                <a:cubicBezTo>
                  <a:pt x="759463" y="152482"/>
                  <a:pt x="763100" y="166293"/>
                  <a:pt x="761632" y="183166"/>
                </a:cubicBezTo>
                <a:cubicBezTo>
                  <a:pt x="760292" y="197914"/>
                  <a:pt x="755379" y="210163"/>
                  <a:pt x="746893" y="219537"/>
                </a:cubicBezTo>
                <a:close/>
                <a:moveTo>
                  <a:pt x="889121" y="92614"/>
                </a:moveTo>
                <a:cubicBezTo>
                  <a:pt x="902329" y="88115"/>
                  <a:pt x="916048" y="85802"/>
                  <a:pt x="929894" y="85802"/>
                </a:cubicBezTo>
                <a:cubicBezTo>
                  <a:pt x="957076" y="85802"/>
                  <a:pt x="978580" y="94801"/>
                  <a:pt x="993702" y="112737"/>
                </a:cubicBezTo>
                <a:cubicBezTo>
                  <a:pt x="1008569" y="130235"/>
                  <a:pt x="1014695" y="153919"/>
                  <a:pt x="1012143" y="183166"/>
                </a:cubicBezTo>
                <a:cubicBezTo>
                  <a:pt x="1009846" y="209288"/>
                  <a:pt x="1000338" y="230848"/>
                  <a:pt x="983812" y="247283"/>
                </a:cubicBezTo>
                <a:cubicBezTo>
                  <a:pt x="961926" y="269343"/>
                  <a:pt x="930596" y="280592"/>
                  <a:pt x="890716" y="280592"/>
                </a:cubicBezTo>
                <a:cubicBezTo>
                  <a:pt x="872148" y="280592"/>
                  <a:pt x="857089" y="279530"/>
                  <a:pt x="845859" y="277405"/>
                </a:cubicBezTo>
                <a:cubicBezTo>
                  <a:pt x="831630" y="274343"/>
                  <a:pt x="824802" y="264906"/>
                  <a:pt x="826142" y="250096"/>
                </a:cubicBezTo>
                <a:lnTo>
                  <a:pt x="846178" y="24185"/>
                </a:lnTo>
                <a:cubicBezTo>
                  <a:pt x="846625" y="19123"/>
                  <a:pt x="848475" y="14623"/>
                  <a:pt x="851538" y="10749"/>
                </a:cubicBezTo>
                <a:cubicBezTo>
                  <a:pt x="856515" y="4250"/>
                  <a:pt x="864363" y="62"/>
                  <a:pt x="872850" y="62"/>
                </a:cubicBezTo>
                <a:cubicBezTo>
                  <a:pt x="882868" y="62"/>
                  <a:pt x="890780" y="5937"/>
                  <a:pt x="893906" y="14311"/>
                </a:cubicBezTo>
                <a:cubicBezTo>
                  <a:pt x="895055" y="17373"/>
                  <a:pt x="895502" y="20623"/>
                  <a:pt x="895246" y="24247"/>
                </a:cubicBezTo>
                <a:lnTo>
                  <a:pt x="889185" y="92677"/>
                </a:lnTo>
                <a:close/>
                <a:moveTo>
                  <a:pt x="897863" y="238972"/>
                </a:moveTo>
                <a:cubicBezTo>
                  <a:pt x="919366" y="238972"/>
                  <a:pt x="935637" y="232598"/>
                  <a:pt x="947505" y="219599"/>
                </a:cubicBezTo>
                <a:cubicBezTo>
                  <a:pt x="955928" y="210225"/>
                  <a:pt x="960905" y="197977"/>
                  <a:pt x="962181" y="183229"/>
                </a:cubicBezTo>
                <a:cubicBezTo>
                  <a:pt x="963649" y="166293"/>
                  <a:pt x="960011" y="152545"/>
                  <a:pt x="951334" y="142421"/>
                </a:cubicBezTo>
                <a:cubicBezTo>
                  <a:pt x="942847" y="132922"/>
                  <a:pt x="931872" y="128297"/>
                  <a:pt x="917707" y="128297"/>
                </a:cubicBezTo>
                <a:cubicBezTo>
                  <a:pt x="906477" y="128297"/>
                  <a:pt x="895629" y="130610"/>
                  <a:pt x="885292" y="135047"/>
                </a:cubicBezTo>
                <a:lnTo>
                  <a:pt x="876104" y="238222"/>
                </a:lnTo>
                <a:cubicBezTo>
                  <a:pt x="881655" y="238722"/>
                  <a:pt x="888929" y="239034"/>
                  <a:pt x="897799" y="239034"/>
                </a:cubicBezTo>
                <a:close/>
                <a:moveTo>
                  <a:pt x="1130762" y="85865"/>
                </a:moveTo>
                <a:cubicBezTo>
                  <a:pt x="1101729" y="85865"/>
                  <a:pt x="1077482" y="94864"/>
                  <a:pt x="1058659" y="112737"/>
                </a:cubicBezTo>
                <a:cubicBezTo>
                  <a:pt x="1039580" y="130735"/>
                  <a:pt x="1028669" y="153732"/>
                  <a:pt x="1026308" y="180916"/>
                </a:cubicBezTo>
                <a:cubicBezTo>
                  <a:pt x="1023756" y="209913"/>
                  <a:pt x="1030456" y="233848"/>
                  <a:pt x="1046280" y="251845"/>
                </a:cubicBezTo>
                <a:cubicBezTo>
                  <a:pt x="1062615" y="270968"/>
                  <a:pt x="1086990" y="280717"/>
                  <a:pt x="1118638" y="280717"/>
                </a:cubicBezTo>
                <a:cubicBezTo>
                  <a:pt x="1139121" y="280717"/>
                  <a:pt x="1158391" y="277030"/>
                  <a:pt x="1176066" y="269718"/>
                </a:cubicBezTo>
                <a:cubicBezTo>
                  <a:pt x="1190678" y="263469"/>
                  <a:pt x="1198590" y="255533"/>
                  <a:pt x="1199419" y="245909"/>
                </a:cubicBezTo>
                <a:cubicBezTo>
                  <a:pt x="1199930" y="240409"/>
                  <a:pt x="1198526" y="235660"/>
                  <a:pt x="1195272" y="231598"/>
                </a:cubicBezTo>
                <a:cubicBezTo>
                  <a:pt x="1190933" y="226161"/>
                  <a:pt x="1184935" y="223974"/>
                  <a:pt x="1176448" y="225973"/>
                </a:cubicBezTo>
                <a:cubicBezTo>
                  <a:pt x="1174407" y="226473"/>
                  <a:pt x="1172556" y="227223"/>
                  <a:pt x="1171088" y="228036"/>
                </a:cubicBezTo>
                <a:cubicBezTo>
                  <a:pt x="1170068" y="228661"/>
                  <a:pt x="1168472" y="229473"/>
                  <a:pt x="1166303" y="230410"/>
                </a:cubicBezTo>
                <a:cubicBezTo>
                  <a:pt x="1165410" y="230848"/>
                  <a:pt x="1164516" y="231223"/>
                  <a:pt x="1163687" y="231598"/>
                </a:cubicBezTo>
                <a:lnTo>
                  <a:pt x="1163687" y="231598"/>
                </a:lnTo>
                <a:cubicBezTo>
                  <a:pt x="1162411" y="232160"/>
                  <a:pt x="1161262" y="232723"/>
                  <a:pt x="1160305" y="233098"/>
                </a:cubicBezTo>
                <a:cubicBezTo>
                  <a:pt x="1148756" y="238097"/>
                  <a:pt x="1136887" y="240659"/>
                  <a:pt x="1125019" y="240659"/>
                </a:cubicBezTo>
                <a:cubicBezTo>
                  <a:pt x="1107727" y="240659"/>
                  <a:pt x="1095157" y="235285"/>
                  <a:pt x="1086415" y="224349"/>
                </a:cubicBezTo>
                <a:cubicBezTo>
                  <a:pt x="1080800" y="217349"/>
                  <a:pt x="1077610" y="208726"/>
                  <a:pt x="1076780" y="198477"/>
                </a:cubicBezTo>
                <a:lnTo>
                  <a:pt x="1186275" y="198477"/>
                </a:lnTo>
                <a:cubicBezTo>
                  <a:pt x="1193868" y="198477"/>
                  <a:pt x="1200313" y="195915"/>
                  <a:pt x="1205290" y="190790"/>
                </a:cubicBezTo>
                <a:cubicBezTo>
                  <a:pt x="1210139" y="185853"/>
                  <a:pt x="1212947" y="179479"/>
                  <a:pt x="1213585" y="171980"/>
                </a:cubicBezTo>
                <a:cubicBezTo>
                  <a:pt x="1215754" y="147920"/>
                  <a:pt x="1209756" y="127673"/>
                  <a:pt x="1195782" y="111612"/>
                </a:cubicBezTo>
                <a:cubicBezTo>
                  <a:pt x="1180022" y="94614"/>
                  <a:pt x="1158135" y="85990"/>
                  <a:pt x="1130762" y="85990"/>
                </a:cubicBezTo>
                <a:close/>
                <a:moveTo>
                  <a:pt x="1079779" y="162606"/>
                </a:moveTo>
                <a:cubicBezTo>
                  <a:pt x="1081949" y="153419"/>
                  <a:pt x="1086160" y="145545"/>
                  <a:pt x="1092349" y="139171"/>
                </a:cubicBezTo>
                <a:cubicBezTo>
                  <a:pt x="1101155" y="130547"/>
                  <a:pt x="1112704" y="126360"/>
                  <a:pt x="1127571" y="126360"/>
                </a:cubicBezTo>
                <a:cubicBezTo>
                  <a:pt x="1140843" y="126360"/>
                  <a:pt x="1150734" y="130297"/>
                  <a:pt x="1157689" y="138359"/>
                </a:cubicBezTo>
                <a:cubicBezTo>
                  <a:pt x="1163112" y="145108"/>
                  <a:pt x="1165792" y="153045"/>
                  <a:pt x="1165856" y="162606"/>
                </a:cubicBezTo>
                <a:lnTo>
                  <a:pt x="1079779" y="162606"/>
                </a:lnTo>
                <a:close/>
                <a:moveTo>
                  <a:pt x="1293983" y="10686"/>
                </a:moveTo>
                <a:cubicBezTo>
                  <a:pt x="1296407" y="14623"/>
                  <a:pt x="1297428" y="19123"/>
                  <a:pt x="1296982" y="24185"/>
                </a:cubicBezTo>
                <a:lnTo>
                  <a:pt x="1276308" y="256845"/>
                </a:lnTo>
                <a:cubicBezTo>
                  <a:pt x="1275989" y="260469"/>
                  <a:pt x="1274904" y="263782"/>
                  <a:pt x="1273181" y="266844"/>
                </a:cubicBezTo>
                <a:cubicBezTo>
                  <a:pt x="1268523" y="275155"/>
                  <a:pt x="1259526" y="281030"/>
                  <a:pt x="1249636" y="281030"/>
                </a:cubicBezTo>
                <a:cubicBezTo>
                  <a:pt x="1239746" y="281030"/>
                  <a:pt x="1231260" y="274905"/>
                  <a:pt x="1228324" y="266281"/>
                </a:cubicBezTo>
                <a:cubicBezTo>
                  <a:pt x="1227303" y="263407"/>
                  <a:pt x="1226984" y="260282"/>
                  <a:pt x="1227240" y="256907"/>
                </a:cubicBezTo>
                <a:lnTo>
                  <a:pt x="1247913" y="24247"/>
                </a:lnTo>
                <a:cubicBezTo>
                  <a:pt x="1248232" y="20873"/>
                  <a:pt x="1249126" y="17748"/>
                  <a:pt x="1250657" y="14811"/>
                </a:cubicBezTo>
                <a:cubicBezTo>
                  <a:pt x="1255124" y="6187"/>
                  <a:pt x="1264440" y="62"/>
                  <a:pt x="1274585" y="62"/>
                </a:cubicBezTo>
                <a:cubicBezTo>
                  <a:pt x="1283072" y="62"/>
                  <a:pt x="1290154" y="4312"/>
                  <a:pt x="1293983" y="10749"/>
                </a:cubicBezTo>
                <a:close/>
              </a:path>
            </a:pathLst>
          </a:custGeom>
          <a:solidFill>
            <a:srgbClr val="ED8035"/>
          </a:solidFill>
          <a:ln w="0" cap="flat">
            <a:noFill/>
            <a:prstDash val="solid"/>
            <a:miter/>
          </a:ln>
        </p:spPr>
        <p:txBody>
          <a:bodyPr rtlCol="0" anchor="ctr"/>
          <a:lstStyle/>
          <a:p>
            <a:endParaRPr lang="pt-BR"/>
          </a:p>
        </p:txBody>
      </p:sp>
      <p:pic>
        <p:nvPicPr>
          <p:cNvPr id="89" name="Imagem 88" descr="Uma imagem contendo relógio, desenho, placar&#10;&#10;Descrição gerada automaticamente">
            <a:extLst>
              <a:ext uri="{FF2B5EF4-FFF2-40B4-BE49-F238E27FC236}">
                <a16:creationId xmlns:a16="http://schemas.microsoft.com/office/drawing/2014/main" id="{BD6866CB-7F0B-1B30-A394-80FAB8530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4806" y="2842801"/>
            <a:ext cx="1037508" cy="335482"/>
          </a:xfrm>
          <a:prstGeom prst="rect">
            <a:avLst/>
          </a:prstGeom>
        </p:spPr>
      </p:pic>
      <p:pic>
        <p:nvPicPr>
          <p:cNvPr id="90" name="Gráfico 89">
            <a:extLst>
              <a:ext uri="{FF2B5EF4-FFF2-40B4-BE49-F238E27FC236}">
                <a16:creationId xmlns:a16="http://schemas.microsoft.com/office/drawing/2014/main" id="{FC2C82A4-C31A-3D53-261B-5DD6CE8505B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4783" y="2867850"/>
            <a:ext cx="1508465" cy="285385"/>
          </a:xfrm>
          <a:prstGeom prst="rect">
            <a:avLst/>
          </a:prstGeom>
        </p:spPr>
      </p:pic>
      <p:sp>
        <p:nvSpPr>
          <p:cNvPr id="91" name="Forma Livre 10">
            <a:extLst>
              <a:ext uri="{FF2B5EF4-FFF2-40B4-BE49-F238E27FC236}">
                <a16:creationId xmlns:a16="http://schemas.microsoft.com/office/drawing/2014/main" id="{D180748E-EA5C-A1D9-8997-39C31E30DA76}"/>
              </a:ext>
            </a:extLst>
          </p:cNvPr>
          <p:cNvSpPr/>
          <p:nvPr/>
        </p:nvSpPr>
        <p:spPr>
          <a:xfrm>
            <a:off x="7342721" y="2714186"/>
            <a:ext cx="452912" cy="623688"/>
          </a:xfrm>
          <a:custGeom>
            <a:avLst/>
            <a:gdLst>
              <a:gd name="connsiteX0" fmla="*/ 800946 w 924539"/>
              <a:gd name="connsiteY0" fmla="*/ 25 h 1273149"/>
              <a:gd name="connsiteX1" fmla="*/ 776218 w 924539"/>
              <a:gd name="connsiteY1" fmla="*/ 3833 h 1273149"/>
              <a:gd name="connsiteX2" fmla="*/ 136147 w 924539"/>
              <a:gd name="connsiteY2" fmla="*/ 186513 h 1273149"/>
              <a:gd name="connsiteX3" fmla="*/ 116796 w 924539"/>
              <a:gd name="connsiteY3" fmla="*/ 194011 h 1273149"/>
              <a:gd name="connsiteX4" fmla="*/ 107236 w 924539"/>
              <a:gd name="connsiteY4" fmla="*/ 194011 h 1273149"/>
              <a:gd name="connsiteX5" fmla="*/ 0 w 924539"/>
              <a:gd name="connsiteY5" fmla="*/ 302523 h 1273149"/>
              <a:gd name="connsiteX6" fmla="*/ 0 w 924539"/>
              <a:gd name="connsiteY6" fmla="*/ 1164641 h 1273149"/>
              <a:gd name="connsiteX7" fmla="*/ 107236 w 924539"/>
              <a:gd name="connsiteY7" fmla="*/ 1273150 h 1273149"/>
              <a:gd name="connsiteX8" fmla="*/ 817419 w 924539"/>
              <a:gd name="connsiteY8" fmla="*/ 1273150 h 1273149"/>
              <a:gd name="connsiteX9" fmla="*/ 924539 w 924539"/>
              <a:gd name="connsiteY9" fmla="*/ 1164641 h 1273149"/>
              <a:gd name="connsiteX10" fmla="*/ 924539 w 924539"/>
              <a:gd name="connsiteY10" fmla="*/ 302523 h 1273149"/>
              <a:gd name="connsiteX11" fmla="*/ 881154 w 924539"/>
              <a:gd name="connsiteY11" fmla="*/ 215380 h 1273149"/>
              <a:gd name="connsiteX12" fmla="*/ 881154 w 924539"/>
              <a:gd name="connsiteY12" fmla="*/ 81381 h 1273149"/>
              <a:gd name="connsiteX13" fmla="*/ 849517 w 924539"/>
              <a:gd name="connsiteY13" fmla="*/ 14439 h 1273149"/>
              <a:gd name="connsiteX14" fmla="*/ 800946 w 924539"/>
              <a:gd name="connsiteY14" fmla="*/ 25 h 1273149"/>
              <a:gd name="connsiteX15" fmla="*/ 801867 w 924539"/>
              <a:gd name="connsiteY15" fmla="*/ 45520 h 1273149"/>
              <a:gd name="connsiteX16" fmla="*/ 823103 w 924539"/>
              <a:gd name="connsiteY16" fmla="*/ 51582 h 1273149"/>
              <a:gd name="connsiteX17" fmla="*/ 836001 w 924539"/>
              <a:gd name="connsiteY17" fmla="*/ 81381 h 1273149"/>
              <a:gd name="connsiteX18" fmla="*/ 836001 w 924539"/>
              <a:gd name="connsiteY18" fmla="*/ 195682 h 1273149"/>
              <a:gd name="connsiteX19" fmla="*/ 817419 w 924539"/>
              <a:gd name="connsiteY19" fmla="*/ 194012 h 1273149"/>
              <a:gd name="connsiteX20" fmla="*/ 276018 w 924539"/>
              <a:gd name="connsiteY20" fmla="*/ 194012 h 1273149"/>
              <a:gd name="connsiteX21" fmla="*/ 788433 w 924539"/>
              <a:gd name="connsiteY21" fmla="*/ 47774 h 1273149"/>
              <a:gd name="connsiteX22" fmla="*/ 801867 w 924539"/>
              <a:gd name="connsiteY22" fmla="*/ 45521 h 1273149"/>
              <a:gd name="connsiteX23" fmla="*/ 107236 w 924539"/>
              <a:gd name="connsiteY23" fmla="*/ 239662 h 1273149"/>
              <a:gd name="connsiteX24" fmla="*/ 121633 w 924539"/>
              <a:gd name="connsiteY24" fmla="*/ 239662 h 1273149"/>
              <a:gd name="connsiteX25" fmla="*/ 122250 w 924539"/>
              <a:gd name="connsiteY25" fmla="*/ 239662 h 1273149"/>
              <a:gd name="connsiteX26" fmla="*/ 817419 w 924539"/>
              <a:gd name="connsiteY26" fmla="*/ 239662 h 1273149"/>
              <a:gd name="connsiteX27" fmla="*/ 846329 w 924539"/>
              <a:gd name="connsiteY27" fmla="*/ 246733 h 1273149"/>
              <a:gd name="connsiteX28" fmla="*/ 848751 w 924539"/>
              <a:gd name="connsiteY28" fmla="*/ 248093 h 1273149"/>
              <a:gd name="connsiteX29" fmla="*/ 879386 w 924539"/>
              <a:gd name="connsiteY29" fmla="*/ 302524 h 1273149"/>
              <a:gd name="connsiteX30" fmla="*/ 879386 w 924539"/>
              <a:gd name="connsiteY30" fmla="*/ 1164641 h 1273149"/>
              <a:gd name="connsiteX31" fmla="*/ 817419 w 924539"/>
              <a:gd name="connsiteY31" fmla="*/ 1227466 h 1273149"/>
              <a:gd name="connsiteX32" fmla="*/ 107238 w 924539"/>
              <a:gd name="connsiteY32" fmla="*/ 1227466 h 1273149"/>
              <a:gd name="connsiteX33" fmla="*/ 45155 w 924539"/>
              <a:gd name="connsiteY33" fmla="*/ 1164641 h 1273149"/>
              <a:gd name="connsiteX34" fmla="*/ 45155 w 924539"/>
              <a:gd name="connsiteY34" fmla="*/ 302523 h 1273149"/>
              <a:gd name="connsiteX35" fmla="*/ 107238 w 924539"/>
              <a:gd name="connsiteY35" fmla="*/ 239662 h 1273149"/>
              <a:gd name="connsiteX36" fmla="*/ 462346 w 924539"/>
              <a:gd name="connsiteY36" fmla="*/ 326766 h 1273149"/>
              <a:gd name="connsiteX37" fmla="*/ 182566 w 924539"/>
              <a:gd name="connsiteY37" fmla="*/ 609995 h 1273149"/>
              <a:gd name="connsiteX38" fmla="*/ 462346 w 924539"/>
              <a:gd name="connsiteY38" fmla="*/ 893264 h 1273149"/>
              <a:gd name="connsiteX39" fmla="*/ 741973 w 924539"/>
              <a:gd name="connsiteY39" fmla="*/ 609995 h 1273149"/>
              <a:gd name="connsiteX40" fmla="*/ 462346 w 924539"/>
              <a:gd name="connsiteY40" fmla="*/ 326766 h 1273149"/>
              <a:gd name="connsiteX41" fmla="*/ 462346 w 924539"/>
              <a:gd name="connsiteY41" fmla="*/ 366550 h 1273149"/>
              <a:gd name="connsiteX42" fmla="*/ 535026 w 924539"/>
              <a:gd name="connsiteY42" fmla="*/ 432482 h 1273149"/>
              <a:gd name="connsiteX43" fmla="*/ 570043 w 924539"/>
              <a:gd name="connsiteY43" fmla="*/ 590025 h 1273149"/>
              <a:gd name="connsiteX44" fmla="*/ 354496 w 924539"/>
              <a:gd name="connsiteY44" fmla="*/ 590025 h 1273149"/>
              <a:gd name="connsiteX45" fmla="*/ 389512 w 924539"/>
              <a:gd name="connsiteY45" fmla="*/ 432482 h 1273149"/>
              <a:gd name="connsiteX46" fmla="*/ 462346 w 924539"/>
              <a:gd name="connsiteY46" fmla="*/ 366550 h 1273149"/>
              <a:gd name="connsiteX47" fmla="*/ 552688 w 924539"/>
              <a:gd name="connsiteY47" fmla="*/ 384267 h 1273149"/>
              <a:gd name="connsiteX48" fmla="*/ 701850 w 924539"/>
              <a:gd name="connsiteY48" fmla="*/ 590025 h 1273149"/>
              <a:gd name="connsiteX49" fmla="*/ 609434 w 924539"/>
              <a:gd name="connsiteY49" fmla="*/ 590025 h 1273149"/>
              <a:gd name="connsiteX50" fmla="*/ 570312 w 924539"/>
              <a:gd name="connsiteY50" fmla="*/ 414999 h 1273149"/>
              <a:gd name="connsiteX51" fmla="*/ 552688 w 924539"/>
              <a:gd name="connsiteY51" fmla="*/ 384267 h 1273149"/>
              <a:gd name="connsiteX52" fmla="*/ 371812 w 924539"/>
              <a:gd name="connsiteY52" fmla="*/ 384343 h 1273149"/>
              <a:gd name="connsiteX53" fmla="*/ 354227 w 924539"/>
              <a:gd name="connsiteY53" fmla="*/ 414996 h 1273149"/>
              <a:gd name="connsiteX54" fmla="*/ 315103 w 924539"/>
              <a:gd name="connsiteY54" fmla="*/ 590022 h 1273149"/>
              <a:gd name="connsiteX55" fmla="*/ 222726 w 924539"/>
              <a:gd name="connsiteY55" fmla="*/ 590022 h 1273149"/>
              <a:gd name="connsiteX56" fmla="*/ 371812 w 924539"/>
              <a:gd name="connsiteY56" fmla="*/ 384343 h 1273149"/>
              <a:gd name="connsiteX57" fmla="*/ 222688 w 924539"/>
              <a:gd name="connsiteY57" fmla="*/ 629846 h 1273149"/>
              <a:gd name="connsiteX58" fmla="*/ 315103 w 924539"/>
              <a:gd name="connsiteY58" fmla="*/ 629846 h 1273149"/>
              <a:gd name="connsiteX59" fmla="*/ 354227 w 924539"/>
              <a:gd name="connsiteY59" fmla="*/ 805026 h 1273149"/>
              <a:gd name="connsiteX60" fmla="*/ 371812 w 924539"/>
              <a:gd name="connsiteY60" fmla="*/ 835641 h 1273149"/>
              <a:gd name="connsiteX61" fmla="*/ 222688 w 924539"/>
              <a:gd name="connsiteY61" fmla="*/ 629846 h 1273149"/>
              <a:gd name="connsiteX62" fmla="*/ 354496 w 924539"/>
              <a:gd name="connsiteY62" fmla="*/ 629846 h 1273149"/>
              <a:gd name="connsiteX63" fmla="*/ 570043 w 924539"/>
              <a:gd name="connsiteY63" fmla="*/ 629846 h 1273149"/>
              <a:gd name="connsiteX64" fmla="*/ 535026 w 924539"/>
              <a:gd name="connsiteY64" fmla="*/ 787545 h 1273149"/>
              <a:gd name="connsiteX65" fmla="*/ 462346 w 924539"/>
              <a:gd name="connsiteY65" fmla="*/ 853475 h 1273149"/>
              <a:gd name="connsiteX66" fmla="*/ 389512 w 924539"/>
              <a:gd name="connsiteY66" fmla="*/ 787545 h 1273149"/>
              <a:gd name="connsiteX67" fmla="*/ 354496 w 924539"/>
              <a:gd name="connsiteY67" fmla="*/ 629846 h 1273149"/>
              <a:gd name="connsiteX68" fmla="*/ 609434 w 924539"/>
              <a:gd name="connsiteY68" fmla="*/ 629846 h 1273149"/>
              <a:gd name="connsiteX69" fmla="*/ 701887 w 924539"/>
              <a:gd name="connsiteY69" fmla="*/ 629846 h 1273149"/>
              <a:gd name="connsiteX70" fmla="*/ 552688 w 924539"/>
              <a:gd name="connsiteY70" fmla="*/ 835717 h 1273149"/>
              <a:gd name="connsiteX71" fmla="*/ 570312 w 924539"/>
              <a:gd name="connsiteY71" fmla="*/ 805026 h 1273149"/>
              <a:gd name="connsiteX72" fmla="*/ 609434 w 924539"/>
              <a:gd name="connsiteY72" fmla="*/ 629846 h 1273149"/>
              <a:gd name="connsiteX73" fmla="*/ 242077 w 924539"/>
              <a:gd name="connsiteY73" fmla="*/ 1014126 h 1273149"/>
              <a:gd name="connsiteX74" fmla="*/ 222457 w 924539"/>
              <a:gd name="connsiteY74" fmla="*/ 1033937 h 1273149"/>
              <a:gd name="connsiteX75" fmla="*/ 242038 w 924539"/>
              <a:gd name="connsiteY75" fmla="*/ 1053907 h 1273149"/>
              <a:gd name="connsiteX76" fmla="*/ 242077 w 924539"/>
              <a:gd name="connsiteY76" fmla="*/ 1053907 h 1273149"/>
              <a:gd name="connsiteX77" fmla="*/ 682465 w 924539"/>
              <a:gd name="connsiteY77" fmla="*/ 1053907 h 1273149"/>
              <a:gd name="connsiteX78" fmla="*/ 702236 w 924539"/>
              <a:gd name="connsiteY78" fmla="*/ 1034133 h 1273149"/>
              <a:gd name="connsiteX79" fmla="*/ 702236 w 924539"/>
              <a:gd name="connsiteY79" fmla="*/ 1033937 h 1273149"/>
              <a:gd name="connsiteX80" fmla="*/ 682502 w 924539"/>
              <a:gd name="connsiteY80" fmla="*/ 1014126 h 1273149"/>
              <a:gd name="connsiteX81" fmla="*/ 682465 w 924539"/>
              <a:gd name="connsiteY81" fmla="*/ 1014126 h 127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24539" h="1273149">
                <a:moveTo>
                  <a:pt x="800946" y="25"/>
                </a:moveTo>
                <a:cubicBezTo>
                  <a:pt x="792817" y="213"/>
                  <a:pt x="784510" y="1467"/>
                  <a:pt x="776218" y="3833"/>
                </a:cubicBezTo>
                <a:lnTo>
                  <a:pt x="136147" y="186513"/>
                </a:lnTo>
                <a:cubicBezTo>
                  <a:pt x="129419" y="188433"/>
                  <a:pt x="122971" y="190962"/>
                  <a:pt x="116796" y="194011"/>
                </a:cubicBezTo>
                <a:lnTo>
                  <a:pt x="107236" y="194011"/>
                </a:lnTo>
                <a:cubicBezTo>
                  <a:pt x="48248" y="194011"/>
                  <a:pt x="0" y="242813"/>
                  <a:pt x="0" y="302523"/>
                </a:cubicBezTo>
                <a:lnTo>
                  <a:pt x="0" y="1164641"/>
                </a:lnTo>
                <a:cubicBezTo>
                  <a:pt x="0" y="1224354"/>
                  <a:pt x="48248" y="1273150"/>
                  <a:pt x="107236" y="1273150"/>
                </a:cubicBezTo>
                <a:lnTo>
                  <a:pt x="817419" y="1273150"/>
                </a:lnTo>
                <a:cubicBezTo>
                  <a:pt x="876407" y="1273150"/>
                  <a:pt x="924539" y="1224354"/>
                  <a:pt x="924539" y="1164641"/>
                </a:cubicBezTo>
                <a:lnTo>
                  <a:pt x="924539" y="302523"/>
                </a:lnTo>
                <a:cubicBezTo>
                  <a:pt x="924539" y="266932"/>
                  <a:pt x="907450" y="235195"/>
                  <a:pt x="881154" y="215380"/>
                </a:cubicBezTo>
                <a:lnTo>
                  <a:pt x="881154" y="81381"/>
                </a:lnTo>
                <a:cubicBezTo>
                  <a:pt x="881154" y="53846"/>
                  <a:pt x="869467" y="28983"/>
                  <a:pt x="849517" y="14439"/>
                </a:cubicBezTo>
                <a:cubicBezTo>
                  <a:pt x="835801" y="4441"/>
                  <a:pt x="818823" y="-395"/>
                  <a:pt x="800946" y="25"/>
                </a:cubicBezTo>
                <a:close/>
                <a:moveTo>
                  <a:pt x="801867" y="45520"/>
                </a:moveTo>
                <a:cubicBezTo>
                  <a:pt x="810843" y="45250"/>
                  <a:pt x="817864" y="47767"/>
                  <a:pt x="823103" y="51582"/>
                </a:cubicBezTo>
                <a:cubicBezTo>
                  <a:pt x="830711" y="57131"/>
                  <a:pt x="836001" y="66068"/>
                  <a:pt x="836001" y="81381"/>
                </a:cubicBezTo>
                <a:lnTo>
                  <a:pt x="836001" y="195682"/>
                </a:lnTo>
                <a:cubicBezTo>
                  <a:pt x="829961" y="194603"/>
                  <a:pt x="823757" y="194012"/>
                  <a:pt x="817419" y="194012"/>
                </a:cubicBezTo>
                <a:lnTo>
                  <a:pt x="276018" y="194012"/>
                </a:lnTo>
                <a:lnTo>
                  <a:pt x="788433" y="47774"/>
                </a:lnTo>
                <a:cubicBezTo>
                  <a:pt x="793337" y="46373"/>
                  <a:pt x="797788" y="45644"/>
                  <a:pt x="801867" y="45521"/>
                </a:cubicBezTo>
                <a:close/>
                <a:moveTo>
                  <a:pt x="107236" y="239662"/>
                </a:moveTo>
                <a:lnTo>
                  <a:pt x="121633" y="239662"/>
                </a:lnTo>
                <a:cubicBezTo>
                  <a:pt x="121839" y="239664"/>
                  <a:pt x="122045" y="239664"/>
                  <a:pt x="122250" y="239662"/>
                </a:cubicBezTo>
                <a:lnTo>
                  <a:pt x="817419" y="239662"/>
                </a:lnTo>
                <a:cubicBezTo>
                  <a:pt x="827925" y="239662"/>
                  <a:pt x="837747" y="242237"/>
                  <a:pt x="846329" y="246733"/>
                </a:cubicBezTo>
                <a:cubicBezTo>
                  <a:pt x="847109" y="247236"/>
                  <a:pt x="847919" y="247690"/>
                  <a:pt x="848751" y="248093"/>
                </a:cubicBezTo>
                <a:cubicBezTo>
                  <a:pt x="867208" y="258861"/>
                  <a:pt x="879386" y="278962"/>
                  <a:pt x="879386" y="302524"/>
                </a:cubicBezTo>
                <a:lnTo>
                  <a:pt x="879386" y="1164641"/>
                </a:lnTo>
                <a:cubicBezTo>
                  <a:pt x="879386" y="1199873"/>
                  <a:pt x="852177" y="1227466"/>
                  <a:pt x="817419" y="1227466"/>
                </a:cubicBezTo>
                <a:lnTo>
                  <a:pt x="107238" y="1227466"/>
                </a:lnTo>
                <a:cubicBezTo>
                  <a:pt x="72486" y="1227466"/>
                  <a:pt x="45155" y="1199873"/>
                  <a:pt x="45155" y="1164641"/>
                </a:cubicBezTo>
                <a:lnTo>
                  <a:pt x="45155" y="302523"/>
                </a:lnTo>
                <a:cubicBezTo>
                  <a:pt x="45155" y="267290"/>
                  <a:pt x="72486" y="239662"/>
                  <a:pt x="107238" y="239662"/>
                </a:cubicBezTo>
                <a:close/>
                <a:moveTo>
                  <a:pt x="462346" y="326766"/>
                </a:moveTo>
                <a:cubicBezTo>
                  <a:pt x="308095" y="326766"/>
                  <a:pt x="182566" y="453791"/>
                  <a:pt x="182566" y="609995"/>
                </a:cubicBezTo>
                <a:cubicBezTo>
                  <a:pt x="182566" y="766199"/>
                  <a:pt x="308095" y="893264"/>
                  <a:pt x="462346" y="893264"/>
                </a:cubicBezTo>
                <a:cubicBezTo>
                  <a:pt x="616596" y="893264"/>
                  <a:pt x="741973" y="766199"/>
                  <a:pt x="741973" y="609995"/>
                </a:cubicBezTo>
                <a:cubicBezTo>
                  <a:pt x="741973" y="453791"/>
                  <a:pt x="616596" y="326766"/>
                  <a:pt x="462346" y="326766"/>
                </a:cubicBezTo>
                <a:close/>
                <a:moveTo>
                  <a:pt x="462346" y="366550"/>
                </a:moveTo>
                <a:cubicBezTo>
                  <a:pt x="486823" y="366550"/>
                  <a:pt x="513641" y="388412"/>
                  <a:pt x="535026" y="432482"/>
                </a:cubicBezTo>
                <a:cubicBezTo>
                  <a:pt x="554357" y="472316"/>
                  <a:pt x="567662" y="527943"/>
                  <a:pt x="570043" y="590025"/>
                </a:cubicBezTo>
                <a:lnTo>
                  <a:pt x="354496" y="590025"/>
                </a:lnTo>
                <a:cubicBezTo>
                  <a:pt x="356876" y="527943"/>
                  <a:pt x="370181" y="472316"/>
                  <a:pt x="389512" y="432482"/>
                </a:cubicBezTo>
                <a:cubicBezTo>
                  <a:pt x="410897" y="388412"/>
                  <a:pt x="437869" y="366550"/>
                  <a:pt x="462346" y="366550"/>
                </a:cubicBezTo>
                <a:close/>
                <a:moveTo>
                  <a:pt x="552688" y="384267"/>
                </a:moveTo>
                <a:cubicBezTo>
                  <a:pt x="634949" y="417980"/>
                  <a:pt x="694390" y="496414"/>
                  <a:pt x="701850" y="590025"/>
                </a:cubicBezTo>
                <a:lnTo>
                  <a:pt x="609434" y="590025"/>
                </a:lnTo>
                <a:cubicBezTo>
                  <a:pt x="607093" y="522588"/>
                  <a:pt x="592968" y="461683"/>
                  <a:pt x="570312" y="414999"/>
                </a:cubicBezTo>
                <a:cubicBezTo>
                  <a:pt x="564986" y="404025"/>
                  <a:pt x="559094" y="393711"/>
                  <a:pt x="552688" y="384267"/>
                </a:cubicBezTo>
                <a:close/>
                <a:moveTo>
                  <a:pt x="371812" y="384343"/>
                </a:moveTo>
                <a:cubicBezTo>
                  <a:pt x="365414" y="393766"/>
                  <a:pt x="359539" y="404051"/>
                  <a:pt x="354227" y="414996"/>
                </a:cubicBezTo>
                <a:cubicBezTo>
                  <a:pt x="331572" y="461680"/>
                  <a:pt x="317444" y="522585"/>
                  <a:pt x="315103" y="590022"/>
                </a:cubicBezTo>
                <a:lnTo>
                  <a:pt x="222726" y="590022"/>
                </a:lnTo>
                <a:cubicBezTo>
                  <a:pt x="230193" y="496480"/>
                  <a:pt x="289610" y="418095"/>
                  <a:pt x="371812" y="384343"/>
                </a:cubicBezTo>
                <a:close/>
                <a:moveTo>
                  <a:pt x="222688" y="629846"/>
                </a:moveTo>
                <a:lnTo>
                  <a:pt x="315103" y="629846"/>
                </a:lnTo>
                <a:cubicBezTo>
                  <a:pt x="317428" y="697345"/>
                  <a:pt x="331555" y="758305"/>
                  <a:pt x="354227" y="805026"/>
                </a:cubicBezTo>
                <a:cubicBezTo>
                  <a:pt x="359534" y="815965"/>
                  <a:pt x="365422" y="826228"/>
                  <a:pt x="371812" y="835641"/>
                </a:cubicBezTo>
                <a:cubicBezTo>
                  <a:pt x="289576" y="801875"/>
                  <a:pt x="230111" y="723442"/>
                  <a:pt x="222688" y="629846"/>
                </a:cubicBezTo>
                <a:close/>
                <a:moveTo>
                  <a:pt x="354496" y="629846"/>
                </a:moveTo>
                <a:lnTo>
                  <a:pt x="570043" y="629846"/>
                </a:lnTo>
                <a:cubicBezTo>
                  <a:pt x="567676" y="691983"/>
                  <a:pt x="554372" y="747680"/>
                  <a:pt x="535026" y="787545"/>
                </a:cubicBezTo>
                <a:cubicBezTo>
                  <a:pt x="513641" y="831611"/>
                  <a:pt x="486823" y="853475"/>
                  <a:pt x="462346" y="853475"/>
                </a:cubicBezTo>
                <a:cubicBezTo>
                  <a:pt x="437869" y="853475"/>
                  <a:pt x="410897" y="831611"/>
                  <a:pt x="389512" y="787545"/>
                </a:cubicBezTo>
                <a:cubicBezTo>
                  <a:pt x="370167" y="747680"/>
                  <a:pt x="356862" y="691983"/>
                  <a:pt x="354496" y="629846"/>
                </a:cubicBezTo>
                <a:close/>
                <a:moveTo>
                  <a:pt x="609434" y="629846"/>
                </a:moveTo>
                <a:lnTo>
                  <a:pt x="701887" y="629846"/>
                </a:lnTo>
                <a:cubicBezTo>
                  <a:pt x="694472" y="723509"/>
                  <a:pt x="634978" y="801988"/>
                  <a:pt x="552688" y="835717"/>
                </a:cubicBezTo>
                <a:cubicBezTo>
                  <a:pt x="559086" y="826281"/>
                  <a:pt x="564991" y="815988"/>
                  <a:pt x="570312" y="805026"/>
                </a:cubicBezTo>
                <a:cubicBezTo>
                  <a:pt x="592983" y="758305"/>
                  <a:pt x="607108" y="697345"/>
                  <a:pt x="609434" y="629846"/>
                </a:cubicBezTo>
                <a:close/>
                <a:moveTo>
                  <a:pt x="242077" y="1014126"/>
                </a:moveTo>
                <a:cubicBezTo>
                  <a:pt x="231265" y="1014148"/>
                  <a:pt x="222500" y="1022998"/>
                  <a:pt x="222457" y="1033937"/>
                </a:cubicBezTo>
                <a:cubicBezTo>
                  <a:pt x="222415" y="1044929"/>
                  <a:pt x="231181" y="1053869"/>
                  <a:pt x="242038" y="1053907"/>
                </a:cubicBezTo>
                <a:cubicBezTo>
                  <a:pt x="242051" y="1053907"/>
                  <a:pt x="242064" y="1053907"/>
                  <a:pt x="242077" y="1053907"/>
                </a:cubicBezTo>
                <a:lnTo>
                  <a:pt x="682465" y="1053907"/>
                </a:lnTo>
                <a:cubicBezTo>
                  <a:pt x="693320" y="1053974"/>
                  <a:pt x="702169" y="1045117"/>
                  <a:pt x="702236" y="1034133"/>
                </a:cubicBezTo>
                <a:cubicBezTo>
                  <a:pt x="702236" y="1034073"/>
                  <a:pt x="702236" y="1034005"/>
                  <a:pt x="702236" y="1033937"/>
                </a:cubicBezTo>
                <a:cubicBezTo>
                  <a:pt x="702192" y="1022953"/>
                  <a:pt x="693357" y="1014081"/>
                  <a:pt x="682502" y="1014126"/>
                </a:cubicBezTo>
                <a:cubicBezTo>
                  <a:pt x="682487" y="1014126"/>
                  <a:pt x="682472" y="1014126"/>
                  <a:pt x="682465" y="1014126"/>
                </a:cubicBezTo>
                <a:close/>
              </a:path>
            </a:pathLst>
          </a:custGeom>
          <a:solidFill>
            <a:srgbClr val="CA5441"/>
          </a:solidFill>
          <a:ln w="73959" cap="rnd">
            <a:noFill/>
            <a:prstDash val="solid"/>
            <a:round/>
          </a:ln>
        </p:spPr>
        <p:txBody>
          <a:bodyPr rtlCol="0" anchor="ctr"/>
          <a:lstStyle/>
          <a:p>
            <a:endParaRPr lang="pt-BR"/>
          </a:p>
        </p:txBody>
      </p:sp>
      <p:grpSp>
        <p:nvGrpSpPr>
          <p:cNvPr id="76" name="Gráfico 24">
            <a:extLst>
              <a:ext uri="{FF2B5EF4-FFF2-40B4-BE49-F238E27FC236}">
                <a16:creationId xmlns:a16="http://schemas.microsoft.com/office/drawing/2014/main" id="{26976FFD-982C-F435-01B1-7FE6C08B53BE}"/>
              </a:ext>
            </a:extLst>
          </p:cNvPr>
          <p:cNvGrpSpPr/>
          <p:nvPr/>
        </p:nvGrpSpPr>
        <p:grpSpPr>
          <a:xfrm>
            <a:off x="997654" y="4414502"/>
            <a:ext cx="1375591" cy="451248"/>
            <a:chOff x="1711314" y="4392884"/>
            <a:chExt cx="1375591" cy="451248"/>
          </a:xfrm>
        </p:grpSpPr>
        <p:sp>
          <p:nvSpPr>
            <p:cNvPr id="77" name="Forma Livre 76">
              <a:extLst>
                <a:ext uri="{FF2B5EF4-FFF2-40B4-BE49-F238E27FC236}">
                  <a16:creationId xmlns:a16="http://schemas.microsoft.com/office/drawing/2014/main" id="{4050C83F-F0EF-9123-86CD-44A26940F964}"/>
                </a:ext>
              </a:extLst>
            </p:cNvPr>
            <p:cNvSpPr/>
            <p:nvPr/>
          </p:nvSpPr>
          <p:spPr>
            <a:xfrm>
              <a:off x="1711314" y="4392884"/>
              <a:ext cx="417250" cy="451248"/>
            </a:xfrm>
            <a:custGeom>
              <a:avLst/>
              <a:gdLst>
                <a:gd name="connsiteX0" fmla="*/ 157066 w 417250"/>
                <a:gd name="connsiteY0" fmla="*/ 0 h 451248"/>
                <a:gd name="connsiteX1" fmla="*/ 173152 w 417250"/>
                <a:gd name="connsiteY1" fmla="*/ 843 h 451248"/>
                <a:gd name="connsiteX2" fmla="*/ 282382 w 417250"/>
                <a:gd name="connsiteY2" fmla="*/ 62307 h 451248"/>
                <a:gd name="connsiteX3" fmla="*/ 282382 w 417250"/>
                <a:gd name="connsiteY3" fmla="*/ 62447 h 451248"/>
                <a:gd name="connsiteX4" fmla="*/ 254143 w 417250"/>
                <a:gd name="connsiteY4" fmla="*/ 113374 h 451248"/>
                <a:gd name="connsiteX5" fmla="*/ 299170 w 417250"/>
                <a:gd name="connsiteY5" fmla="*/ 171466 h 451248"/>
                <a:gd name="connsiteX6" fmla="*/ 299170 w 417250"/>
                <a:gd name="connsiteY6" fmla="*/ 171466 h 451248"/>
                <a:gd name="connsiteX7" fmla="*/ 417250 w 417250"/>
                <a:gd name="connsiteY7" fmla="*/ 323615 h 451248"/>
                <a:gd name="connsiteX8" fmla="*/ 393227 w 417250"/>
                <a:gd name="connsiteY8" fmla="*/ 406995 h 451248"/>
                <a:gd name="connsiteX9" fmla="*/ 372645 w 417250"/>
                <a:gd name="connsiteY9" fmla="*/ 433056 h 451248"/>
                <a:gd name="connsiteX10" fmla="*/ 372645 w 417250"/>
                <a:gd name="connsiteY10" fmla="*/ 433056 h 451248"/>
                <a:gd name="connsiteX11" fmla="*/ 329586 w 417250"/>
                <a:gd name="connsiteY11" fmla="*/ 451249 h 451248"/>
                <a:gd name="connsiteX12" fmla="*/ 269597 w 417250"/>
                <a:gd name="connsiteY12" fmla="*/ 391331 h 451248"/>
                <a:gd name="connsiteX13" fmla="*/ 301488 w 417250"/>
                <a:gd name="connsiteY13" fmla="*/ 338366 h 451248"/>
                <a:gd name="connsiteX14" fmla="*/ 301488 w 417250"/>
                <a:gd name="connsiteY14" fmla="*/ 338366 h 451248"/>
                <a:gd name="connsiteX15" fmla="*/ 333449 w 417250"/>
                <a:gd name="connsiteY15" fmla="*/ 285332 h 451248"/>
                <a:gd name="connsiteX16" fmla="*/ 333168 w 417250"/>
                <a:gd name="connsiteY16" fmla="*/ 279642 h 451248"/>
                <a:gd name="connsiteX17" fmla="*/ 254214 w 417250"/>
                <a:gd name="connsiteY17" fmla="*/ 239111 h 451248"/>
                <a:gd name="connsiteX18" fmla="*/ 203006 w 417250"/>
                <a:gd name="connsiteY18" fmla="*/ 253652 h 451248"/>
                <a:gd name="connsiteX19" fmla="*/ 202303 w 417250"/>
                <a:gd name="connsiteY19" fmla="*/ 253090 h 451248"/>
                <a:gd name="connsiteX20" fmla="*/ 165636 w 417250"/>
                <a:gd name="connsiteY20" fmla="*/ 239111 h 451248"/>
                <a:gd name="connsiteX21" fmla="*/ 165355 w 417250"/>
                <a:gd name="connsiteY21" fmla="*/ 240235 h 451248"/>
                <a:gd name="connsiteX22" fmla="*/ 163739 w 417250"/>
                <a:gd name="connsiteY22" fmla="*/ 254003 h 451248"/>
                <a:gd name="connsiteX23" fmla="*/ 184391 w 417250"/>
                <a:gd name="connsiteY23" fmla="*/ 299311 h 451248"/>
                <a:gd name="connsiteX24" fmla="*/ 184391 w 417250"/>
                <a:gd name="connsiteY24" fmla="*/ 301137 h 451248"/>
                <a:gd name="connsiteX25" fmla="*/ 199283 w 417250"/>
                <a:gd name="connsiteY25" fmla="*/ 340684 h 451248"/>
                <a:gd name="connsiteX26" fmla="*/ 199283 w 417250"/>
                <a:gd name="connsiteY26" fmla="*/ 340684 h 451248"/>
                <a:gd name="connsiteX27" fmla="*/ 208555 w 417250"/>
                <a:gd name="connsiteY27" fmla="*/ 365270 h 451248"/>
                <a:gd name="connsiteX28" fmla="*/ 171466 w 417250"/>
                <a:gd name="connsiteY28" fmla="*/ 402289 h 451248"/>
                <a:gd name="connsiteX29" fmla="*/ 134658 w 417250"/>
                <a:gd name="connsiteY29" fmla="*/ 369555 h 451248"/>
                <a:gd name="connsiteX30" fmla="*/ 134658 w 417250"/>
                <a:gd name="connsiteY30" fmla="*/ 369555 h 451248"/>
                <a:gd name="connsiteX31" fmla="*/ 83731 w 417250"/>
                <a:gd name="connsiteY31" fmla="*/ 296009 h 451248"/>
                <a:gd name="connsiteX32" fmla="*/ 83731 w 417250"/>
                <a:gd name="connsiteY32" fmla="*/ 296009 h 451248"/>
                <a:gd name="connsiteX33" fmla="*/ 0 w 417250"/>
                <a:gd name="connsiteY33" fmla="*/ 156926 h 451248"/>
                <a:gd name="connsiteX34" fmla="*/ 157066 w 417250"/>
                <a:gd name="connsiteY34" fmla="*/ 0 h 451248"/>
                <a:gd name="connsiteX35" fmla="*/ 266717 w 417250"/>
                <a:gd name="connsiteY35" fmla="*/ 270230 h 451248"/>
                <a:gd name="connsiteX36" fmla="*/ 284629 w 417250"/>
                <a:gd name="connsiteY36" fmla="*/ 274795 h 451248"/>
                <a:gd name="connsiteX37" fmla="*/ 251615 w 417250"/>
                <a:gd name="connsiteY37" fmla="*/ 294815 h 451248"/>
                <a:gd name="connsiteX38" fmla="*/ 233702 w 417250"/>
                <a:gd name="connsiteY38" fmla="*/ 290249 h 451248"/>
                <a:gd name="connsiteX39" fmla="*/ 266717 w 417250"/>
                <a:gd name="connsiteY39" fmla="*/ 270230 h 45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17250" h="451248">
                  <a:moveTo>
                    <a:pt x="157066" y="0"/>
                  </a:moveTo>
                  <a:cubicBezTo>
                    <a:pt x="162475" y="0"/>
                    <a:pt x="167813" y="281"/>
                    <a:pt x="173152" y="843"/>
                  </a:cubicBezTo>
                  <a:cubicBezTo>
                    <a:pt x="217687" y="5339"/>
                    <a:pt x="256742" y="28449"/>
                    <a:pt x="282382" y="62307"/>
                  </a:cubicBezTo>
                  <a:lnTo>
                    <a:pt x="282382" y="62447"/>
                  </a:lnTo>
                  <a:cubicBezTo>
                    <a:pt x="265453" y="73054"/>
                    <a:pt x="254143" y="91879"/>
                    <a:pt x="254143" y="113374"/>
                  </a:cubicBezTo>
                  <a:cubicBezTo>
                    <a:pt x="254143" y="141331"/>
                    <a:pt x="273320" y="164793"/>
                    <a:pt x="299170" y="171466"/>
                  </a:cubicBezTo>
                  <a:lnTo>
                    <a:pt x="299170" y="171466"/>
                  </a:lnTo>
                  <a:cubicBezTo>
                    <a:pt x="367026" y="188887"/>
                    <a:pt x="417250" y="250350"/>
                    <a:pt x="417250" y="323615"/>
                  </a:cubicBezTo>
                  <a:cubicBezTo>
                    <a:pt x="417250" y="354242"/>
                    <a:pt x="408470" y="382831"/>
                    <a:pt x="393227" y="406995"/>
                  </a:cubicBezTo>
                  <a:cubicBezTo>
                    <a:pt x="387326" y="416408"/>
                    <a:pt x="380372" y="425188"/>
                    <a:pt x="372645" y="433056"/>
                  </a:cubicBezTo>
                  <a:lnTo>
                    <a:pt x="372645" y="433056"/>
                  </a:lnTo>
                  <a:cubicBezTo>
                    <a:pt x="361758" y="444295"/>
                    <a:pt x="346444" y="451249"/>
                    <a:pt x="329586" y="451249"/>
                  </a:cubicBezTo>
                  <a:cubicBezTo>
                    <a:pt x="296430" y="451249"/>
                    <a:pt x="269597" y="424416"/>
                    <a:pt x="269597" y="391331"/>
                  </a:cubicBezTo>
                  <a:cubicBezTo>
                    <a:pt x="269597" y="368361"/>
                    <a:pt x="282522" y="348411"/>
                    <a:pt x="301488" y="338366"/>
                  </a:cubicBezTo>
                  <a:lnTo>
                    <a:pt x="301488" y="338366"/>
                  </a:lnTo>
                  <a:cubicBezTo>
                    <a:pt x="320454" y="328251"/>
                    <a:pt x="333449" y="308302"/>
                    <a:pt x="333449" y="285332"/>
                  </a:cubicBezTo>
                  <a:cubicBezTo>
                    <a:pt x="333449" y="283435"/>
                    <a:pt x="333379" y="281539"/>
                    <a:pt x="333168" y="279642"/>
                  </a:cubicBezTo>
                  <a:cubicBezTo>
                    <a:pt x="315537" y="255127"/>
                    <a:pt x="286737" y="239111"/>
                    <a:pt x="254214" y="239111"/>
                  </a:cubicBezTo>
                  <a:cubicBezTo>
                    <a:pt x="235459" y="239111"/>
                    <a:pt x="217897" y="244450"/>
                    <a:pt x="203006" y="253652"/>
                  </a:cubicBezTo>
                  <a:lnTo>
                    <a:pt x="202303" y="253090"/>
                  </a:lnTo>
                  <a:cubicBezTo>
                    <a:pt x="192329" y="244731"/>
                    <a:pt x="179544" y="239533"/>
                    <a:pt x="165636" y="239111"/>
                  </a:cubicBezTo>
                  <a:lnTo>
                    <a:pt x="165355" y="240235"/>
                  </a:lnTo>
                  <a:cubicBezTo>
                    <a:pt x="164301" y="244661"/>
                    <a:pt x="163739" y="249297"/>
                    <a:pt x="163739" y="254003"/>
                  </a:cubicBezTo>
                  <a:cubicBezTo>
                    <a:pt x="163739" y="272056"/>
                    <a:pt x="171747" y="288282"/>
                    <a:pt x="184391" y="299311"/>
                  </a:cubicBezTo>
                  <a:cubicBezTo>
                    <a:pt x="184391" y="299873"/>
                    <a:pt x="184391" y="300505"/>
                    <a:pt x="184391" y="301137"/>
                  </a:cubicBezTo>
                  <a:cubicBezTo>
                    <a:pt x="184391" y="316310"/>
                    <a:pt x="190011" y="330148"/>
                    <a:pt x="199283" y="340684"/>
                  </a:cubicBezTo>
                  <a:lnTo>
                    <a:pt x="199283" y="340684"/>
                  </a:lnTo>
                  <a:cubicBezTo>
                    <a:pt x="205043" y="347217"/>
                    <a:pt x="208555" y="355857"/>
                    <a:pt x="208555" y="365270"/>
                  </a:cubicBezTo>
                  <a:cubicBezTo>
                    <a:pt x="208555" y="385711"/>
                    <a:pt x="191977" y="402289"/>
                    <a:pt x="171466" y="402289"/>
                  </a:cubicBezTo>
                  <a:cubicBezTo>
                    <a:pt x="152430" y="402289"/>
                    <a:pt x="136765" y="387959"/>
                    <a:pt x="134658" y="369555"/>
                  </a:cubicBezTo>
                  <a:lnTo>
                    <a:pt x="134658" y="369555"/>
                  </a:lnTo>
                  <a:cubicBezTo>
                    <a:pt x="130654" y="337594"/>
                    <a:pt x="111056" y="310409"/>
                    <a:pt x="83731" y="296009"/>
                  </a:cubicBezTo>
                  <a:lnTo>
                    <a:pt x="83731" y="296009"/>
                  </a:lnTo>
                  <a:cubicBezTo>
                    <a:pt x="33998" y="269457"/>
                    <a:pt x="0" y="217125"/>
                    <a:pt x="0" y="156926"/>
                  </a:cubicBezTo>
                  <a:cubicBezTo>
                    <a:pt x="0" y="70244"/>
                    <a:pt x="70314" y="0"/>
                    <a:pt x="157066" y="0"/>
                  </a:cubicBezTo>
                  <a:close/>
                  <a:moveTo>
                    <a:pt x="266717" y="270230"/>
                  </a:moveTo>
                  <a:cubicBezTo>
                    <a:pt x="273180" y="270230"/>
                    <a:pt x="279291" y="271915"/>
                    <a:pt x="284629" y="274795"/>
                  </a:cubicBezTo>
                  <a:cubicBezTo>
                    <a:pt x="278378" y="286737"/>
                    <a:pt x="265944" y="294815"/>
                    <a:pt x="251615" y="294815"/>
                  </a:cubicBezTo>
                  <a:cubicBezTo>
                    <a:pt x="245152" y="294815"/>
                    <a:pt x="239041" y="293129"/>
                    <a:pt x="233702" y="290249"/>
                  </a:cubicBezTo>
                  <a:cubicBezTo>
                    <a:pt x="239954" y="278378"/>
                    <a:pt x="252387" y="270230"/>
                    <a:pt x="266717" y="270230"/>
                  </a:cubicBezTo>
                  <a:close/>
                </a:path>
              </a:pathLst>
            </a:custGeom>
            <a:solidFill>
              <a:srgbClr val="64D675"/>
            </a:solidFill>
            <a:ln w="0" cap="flat">
              <a:noFill/>
              <a:prstDash val="solid"/>
              <a:miter/>
            </a:ln>
          </p:spPr>
          <p:txBody>
            <a:bodyPr rtlCol="0" anchor="ctr"/>
            <a:lstStyle/>
            <a:p>
              <a:pPr algn="r"/>
              <a:endParaRPr lang="pt-BR"/>
            </a:p>
          </p:txBody>
        </p:sp>
        <p:sp>
          <p:nvSpPr>
            <p:cNvPr id="78" name="Forma Livre 77">
              <a:extLst>
                <a:ext uri="{FF2B5EF4-FFF2-40B4-BE49-F238E27FC236}">
                  <a16:creationId xmlns:a16="http://schemas.microsoft.com/office/drawing/2014/main" id="{5B69C0BF-6625-386E-F063-CC1A294FCA12}"/>
                </a:ext>
              </a:extLst>
            </p:cNvPr>
            <p:cNvSpPr/>
            <p:nvPr/>
          </p:nvSpPr>
          <p:spPr>
            <a:xfrm>
              <a:off x="2210047" y="4509067"/>
              <a:ext cx="876858" cy="218810"/>
            </a:xfrm>
            <a:custGeom>
              <a:avLst/>
              <a:gdLst>
                <a:gd name="connsiteX0" fmla="*/ 39828 w 876858"/>
                <a:gd name="connsiteY0" fmla="*/ 103891 h 218810"/>
                <a:gd name="connsiteX1" fmla="*/ 62236 w 876858"/>
                <a:gd name="connsiteY1" fmla="*/ 87665 h 218810"/>
                <a:gd name="connsiteX2" fmla="*/ 91107 w 876858"/>
                <a:gd name="connsiteY2" fmla="*/ 105156 h 218810"/>
                <a:gd name="connsiteX3" fmla="*/ 119064 w 876858"/>
                <a:gd name="connsiteY3" fmla="*/ 89561 h 218810"/>
                <a:gd name="connsiteX4" fmla="*/ 62307 w 876858"/>
                <a:gd name="connsiteY4" fmla="*/ 57670 h 218810"/>
                <a:gd name="connsiteX5" fmla="*/ 6111 w 876858"/>
                <a:gd name="connsiteY5" fmla="*/ 104523 h 218810"/>
                <a:gd name="connsiteX6" fmla="*/ 88648 w 876858"/>
                <a:gd name="connsiteY6" fmla="*/ 171326 h 218810"/>
                <a:gd name="connsiteX7" fmla="*/ 62588 w 876858"/>
                <a:gd name="connsiteY7" fmla="*/ 188465 h 218810"/>
                <a:gd name="connsiteX8" fmla="*/ 28519 w 876858"/>
                <a:gd name="connsiteY8" fmla="*/ 166409 h 218810"/>
                <a:gd name="connsiteX9" fmla="*/ 0 w 876858"/>
                <a:gd name="connsiteY9" fmla="*/ 182986 h 218810"/>
                <a:gd name="connsiteX10" fmla="*/ 62588 w 876858"/>
                <a:gd name="connsiteY10" fmla="*/ 218811 h 218810"/>
                <a:gd name="connsiteX11" fmla="*/ 122436 w 876858"/>
                <a:gd name="connsiteY11" fmla="*/ 171607 h 218810"/>
                <a:gd name="connsiteX12" fmla="*/ 39899 w 876858"/>
                <a:gd name="connsiteY12" fmla="*/ 103891 h 218810"/>
                <a:gd name="connsiteX13" fmla="*/ 285402 w 876858"/>
                <a:gd name="connsiteY13" fmla="*/ 214807 h 218810"/>
                <a:gd name="connsiteX14" fmla="*/ 215439 w 876858"/>
                <a:gd name="connsiteY14" fmla="*/ 136695 h 218810"/>
                <a:gd name="connsiteX15" fmla="*/ 282944 w 876858"/>
                <a:gd name="connsiteY15" fmla="*/ 61604 h 218810"/>
                <a:gd name="connsiteX16" fmla="*/ 242413 w 876858"/>
                <a:gd name="connsiteY16" fmla="*/ 61604 h 218810"/>
                <a:gd name="connsiteX17" fmla="*/ 182846 w 876858"/>
                <a:gd name="connsiteY17" fmla="*/ 129320 h 218810"/>
                <a:gd name="connsiteX18" fmla="*/ 182846 w 876858"/>
                <a:gd name="connsiteY18" fmla="*/ 0 h 218810"/>
                <a:gd name="connsiteX19" fmla="*/ 149690 w 876858"/>
                <a:gd name="connsiteY19" fmla="*/ 0 h 218810"/>
                <a:gd name="connsiteX20" fmla="*/ 149690 w 876858"/>
                <a:gd name="connsiteY20" fmla="*/ 214807 h 218810"/>
                <a:gd name="connsiteX21" fmla="*/ 182846 w 876858"/>
                <a:gd name="connsiteY21" fmla="*/ 214807 h 218810"/>
                <a:gd name="connsiteX22" fmla="*/ 182846 w 876858"/>
                <a:gd name="connsiteY22" fmla="*/ 144001 h 218810"/>
                <a:gd name="connsiteX23" fmla="*/ 245784 w 876858"/>
                <a:gd name="connsiteY23" fmla="*/ 214807 h 218810"/>
                <a:gd name="connsiteX24" fmla="*/ 285402 w 876858"/>
                <a:gd name="connsiteY24" fmla="*/ 214807 h 218810"/>
                <a:gd name="connsiteX25" fmla="*/ 321578 w 876858"/>
                <a:gd name="connsiteY25" fmla="*/ 152289 h 218810"/>
                <a:gd name="connsiteX26" fmla="*/ 443733 w 876858"/>
                <a:gd name="connsiteY26" fmla="*/ 152289 h 218810"/>
                <a:gd name="connsiteX27" fmla="*/ 444927 w 876858"/>
                <a:gd name="connsiteY27" fmla="*/ 138522 h 218810"/>
                <a:gd name="connsiteX28" fmla="*/ 367869 w 876858"/>
                <a:gd name="connsiteY28" fmla="*/ 57600 h 218810"/>
                <a:gd name="connsiteX29" fmla="*/ 286807 w 876858"/>
                <a:gd name="connsiteY29" fmla="*/ 138170 h 218810"/>
                <a:gd name="connsiteX30" fmla="*/ 370257 w 876858"/>
                <a:gd name="connsiteY30" fmla="*/ 218741 h 218810"/>
                <a:gd name="connsiteX31" fmla="*/ 437481 w 876858"/>
                <a:gd name="connsiteY31" fmla="*/ 185304 h 218810"/>
                <a:gd name="connsiteX32" fmla="*/ 410156 w 876858"/>
                <a:gd name="connsiteY32" fmla="*/ 169359 h 218810"/>
                <a:gd name="connsiteX33" fmla="*/ 370538 w 876858"/>
                <a:gd name="connsiteY33" fmla="*/ 188325 h 218810"/>
                <a:gd name="connsiteX34" fmla="*/ 321437 w 876858"/>
                <a:gd name="connsiteY34" fmla="*/ 152149 h 218810"/>
                <a:gd name="connsiteX35" fmla="*/ 321297 w 876858"/>
                <a:gd name="connsiteY35" fmla="*/ 125316 h 218810"/>
                <a:gd name="connsiteX36" fmla="*/ 367658 w 876858"/>
                <a:gd name="connsiteY36" fmla="*/ 87595 h 218810"/>
                <a:gd name="connsiteX37" fmla="*/ 411561 w 876858"/>
                <a:gd name="connsiteY37" fmla="*/ 125316 h 218810"/>
                <a:gd name="connsiteX38" fmla="*/ 321297 w 876858"/>
                <a:gd name="connsiteY38" fmla="*/ 125316 h 218810"/>
                <a:gd name="connsiteX39" fmla="*/ 499296 w 876858"/>
                <a:gd name="connsiteY39" fmla="*/ 152289 h 218810"/>
                <a:gd name="connsiteX40" fmla="*/ 621450 w 876858"/>
                <a:gd name="connsiteY40" fmla="*/ 152289 h 218810"/>
                <a:gd name="connsiteX41" fmla="*/ 622644 w 876858"/>
                <a:gd name="connsiteY41" fmla="*/ 138522 h 218810"/>
                <a:gd name="connsiteX42" fmla="*/ 545587 w 876858"/>
                <a:gd name="connsiteY42" fmla="*/ 57600 h 218810"/>
                <a:gd name="connsiteX43" fmla="*/ 464525 w 876858"/>
                <a:gd name="connsiteY43" fmla="*/ 138170 h 218810"/>
                <a:gd name="connsiteX44" fmla="*/ 548045 w 876858"/>
                <a:gd name="connsiteY44" fmla="*/ 218741 h 218810"/>
                <a:gd name="connsiteX45" fmla="*/ 615269 w 876858"/>
                <a:gd name="connsiteY45" fmla="*/ 185304 h 218810"/>
                <a:gd name="connsiteX46" fmla="*/ 587944 w 876858"/>
                <a:gd name="connsiteY46" fmla="*/ 169359 h 218810"/>
                <a:gd name="connsiteX47" fmla="*/ 548326 w 876858"/>
                <a:gd name="connsiteY47" fmla="*/ 188325 h 218810"/>
                <a:gd name="connsiteX48" fmla="*/ 499225 w 876858"/>
                <a:gd name="connsiteY48" fmla="*/ 152149 h 218810"/>
                <a:gd name="connsiteX49" fmla="*/ 499015 w 876858"/>
                <a:gd name="connsiteY49" fmla="*/ 125316 h 218810"/>
                <a:gd name="connsiteX50" fmla="*/ 545376 w 876858"/>
                <a:gd name="connsiteY50" fmla="*/ 87595 h 218810"/>
                <a:gd name="connsiteX51" fmla="*/ 589278 w 876858"/>
                <a:gd name="connsiteY51" fmla="*/ 125316 h 218810"/>
                <a:gd name="connsiteX52" fmla="*/ 499015 w 876858"/>
                <a:gd name="connsiteY52" fmla="*/ 125316 h 218810"/>
                <a:gd name="connsiteX53" fmla="*/ 651866 w 876858"/>
                <a:gd name="connsiteY53" fmla="*/ 214807 h 218810"/>
                <a:gd name="connsiteX54" fmla="*/ 685021 w 876858"/>
                <a:gd name="connsiteY54" fmla="*/ 214807 h 218810"/>
                <a:gd name="connsiteX55" fmla="*/ 685021 w 876858"/>
                <a:gd name="connsiteY55" fmla="*/ 0 h 218810"/>
                <a:gd name="connsiteX56" fmla="*/ 651866 w 876858"/>
                <a:gd name="connsiteY56" fmla="*/ 0 h 218810"/>
                <a:gd name="connsiteX57" fmla="*/ 651866 w 876858"/>
                <a:gd name="connsiteY57" fmla="*/ 214807 h 218810"/>
                <a:gd name="connsiteX58" fmla="*/ 795796 w 876858"/>
                <a:gd name="connsiteY58" fmla="*/ 218811 h 218810"/>
                <a:gd name="connsiteX59" fmla="*/ 876858 w 876858"/>
                <a:gd name="connsiteY59" fmla="*/ 138241 h 218810"/>
                <a:gd name="connsiteX60" fmla="*/ 795796 w 876858"/>
                <a:gd name="connsiteY60" fmla="*/ 57670 h 218810"/>
                <a:gd name="connsiteX61" fmla="*/ 714735 w 876858"/>
                <a:gd name="connsiteY61" fmla="*/ 138241 h 218810"/>
                <a:gd name="connsiteX62" fmla="*/ 795796 w 876858"/>
                <a:gd name="connsiteY62" fmla="*/ 218811 h 218810"/>
                <a:gd name="connsiteX63" fmla="*/ 795796 w 876858"/>
                <a:gd name="connsiteY63" fmla="*/ 186639 h 218810"/>
                <a:gd name="connsiteX64" fmla="*/ 747890 w 876858"/>
                <a:gd name="connsiteY64" fmla="*/ 138241 h 218810"/>
                <a:gd name="connsiteX65" fmla="*/ 795796 w 876858"/>
                <a:gd name="connsiteY65" fmla="*/ 89842 h 218810"/>
                <a:gd name="connsiteX66" fmla="*/ 843703 w 876858"/>
                <a:gd name="connsiteY66" fmla="*/ 138241 h 218810"/>
                <a:gd name="connsiteX67" fmla="*/ 795796 w 876858"/>
                <a:gd name="connsiteY67" fmla="*/ 186639 h 21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76858" h="218810">
                  <a:moveTo>
                    <a:pt x="39828" y="103891"/>
                  </a:moveTo>
                  <a:cubicBezTo>
                    <a:pt x="39828" y="92863"/>
                    <a:pt x="50295" y="87665"/>
                    <a:pt x="62236" y="87665"/>
                  </a:cubicBezTo>
                  <a:cubicBezTo>
                    <a:pt x="74810" y="87665"/>
                    <a:pt x="85557" y="93144"/>
                    <a:pt x="91107" y="105156"/>
                  </a:cubicBezTo>
                  <a:lnTo>
                    <a:pt x="119064" y="89561"/>
                  </a:lnTo>
                  <a:cubicBezTo>
                    <a:pt x="108317" y="69331"/>
                    <a:pt x="87454" y="57670"/>
                    <a:pt x="62307" y="57670"/>
                  </a:cubicBezTo>
                  <a:cubicBezTo>
                    <a:pt x="30978" y="57670"/>
                    <a:pt x="6111" y="75723"/>
                    <a:pt x="6111" y="104523"/>
                  </a:cubicBezTo>
                  <a:cubicBezTo>
                    <a:pt x="6111" y="159384"/>
                    <a:pt x="88648" y="144071"/>
                    <a:pt x="88648" y="171326"/>
                  </a:cubicBezTo>
                  <a:cubicBezTo>
                    <a:pt x="88648" y="183548"/>
                    <a:pt x="77269" y="188465"/>
                    <a:pt x="62588" y="188465"/>
                  </a:cubicBezTo>
                  <a:cubicBezTo>
                    <a:pt x="45729" y="188465"/>
                    <a:pt x="33436" y="180176"/>
                    <a:pt x="28519" y="166409"/>
                  </a:cubicBezTo>
                  <a:lnTo>
                    <a:pt x="0" y="182986"/>
                  </a:lnTo>
                  <a:cubicBezTo>
                    <a:pt x="9834" y="205043"/>
                    <a:pt x="31891" y="218811"/>
                    <a:pt x="62588" y="218811"/>
                  </a:cubicBezTo>
                  <a:cubicBezTo>
                    <a:pt x="95743" y="218811"/>
                    <a:pt x="122436" y="202233"/>
                    <a:pt x="122436" y="171607"/>
                  </a:cubicBezTo>
                  <a:cubicBezTo>
                    <a:pt x="122436" y="114920"/>
                    <a:pt x="39899" y="131778"/>
                    <a:pt x="39899" y="103891"/>
                  </a:cubicBezTo>
                  <a:close/>
                  <a:moveTo>
                    <a:pt x="285402" y="214807"/>
                  </a:moveTo>
                  <a:lnTo>
                    <a:pt x="215439" y="136695"/>
                  </a:lnTo>
                  <a:lnTo>
                    <a:pt x="282944" y="61604"/>
                  </a:lnTo>
                  <a:lnTo>
                    <a:pt x="242413" y="61604"/>
                  </a:lnTo>
                  <a:lnTo>
                    <a:pt x="182846" y="129320"/>
                  </a:lnTo>
                  <a:lnTo>
                    <a:pt x="182846" y="0"/>
                  </a:lnTo>
                  <a:lnTo>
                    <a:pt x="149690" y="0"/>
                  </a:lnTo>
                  <a:lnTo>
                    <a:pt x="149690" y="214807"/>
                  </a:lnTo>
                  <a:lnTo>
                    <a:pt x="182846" y="214807"/>
                  </a:lnTo>
                  <a:lnTo>
                    <a:pt x="182846" y="144001"/>
                  </a:lnTo>
                  <a:lnTo>
                    <a:pt x="245784" y="214807"/>
                  </a:lnTo>
                  <a:lnTo>
                    <a:pt x="285402" y="214807"/>
                  </a:lnTo>
                  <a:close/>
                  <a:moveTo>
                    <a:pt x="321578" y="152289"/>
                  </a:moveTo>
                  <a:lnTo>
                    <a:pt x="443733" y="152289"/>
                  </a:lnTo>
                  <a:cubicBezTo>
                    <a:pt x="444365" y="148005"/>
                    <a:pt x="444927" y="143087"/>
                    <a:pt x="444927" y="138522"/>
                  </a:cubicBezTo>
                  <a:cubicBezTo>
                    <a:pt x="444927" y="94408"/>
                    <a:pt x="413598" y="57600"/>
                    <a:pt x="367869" y="57600"/>
                  </a:cubicBezTo>
                  <a:cubicBezTo>
                    <a:pt x="319681" y="57600"/>
                    <a:pt x="286807" y="92863"/>
                    <a:pt x="286807" y="138170"/>
                  </a:cubicBezTo>
                  <a:cubicBezTo>
                    <a:pt x="286807" y="183478"/>
                    <a:pt x="319681" y="218741"/>
                    <a:pt x="370257" y="218741"/>
                  </a:cubicBezTo>
                  <a:cubicBezTo>
                    <a:pt x="400322" y="218741"/>
                    <a:pt x="423362" y="206167"/>
                    <a:pt x="437481" y="185304"/>
                  </a:cubicBezTo>
                  <a:lnTo>
                    <a:pt x="410156" y="169359"/>
                  </a:lnTo>
                  <a:cubicBezTo>
                    <a:pt x="402780" y="180106"/>
                    <a:pt x="388942" y="188325"/>
                    <a:pt x="370538" y="188325"/>
                  </a:cubicBezTo>
                  <a:cubicBezTo>
                    <a:pt x="345953" y="188325"/>
                    <a:pt x="326635" y="176102"/>
                    <a:pt x="321437" y="152149"/>
                  </a:cubicBezTo>
                  <a:close/>
                  <a:moveTo>
                    <a:pt x="321297" y="125316"/>
                  </a:moveTo>
                  <a:cubicBezTo>
                    <a:pt x="325933" y="102346"/>
                    <a:pt x="342792" y="87595"/>
                    <a:pt x="367658" y="87595"/>
                  </a:cubicBezTo>
                  <a:cubicBezTo>
                    <a:pt x="387607" y="87595"/>
                    <a:pt x="406925" y="98904"/>
                    <a:pt x="411561" y="125316"/>
                  </a:cubicBezTo>
                  <a:lnTo>
                    <a:pt x="321297" y="125316"/>
                  </a:lnTo>
                  <a:close/>
                  <a:moveTo>
                    <a:pt x="499296" y="152289"/>
                  </a:moveTo>
                  <a:lnTo>
                    <a:pt x="621450" y="152289"/>
                  </a:lnTo>
                  <a:cubicBezTo>
                    <a:pt x="622083" y="148005"/>
                    <a:pt x="622644" y="143087"/>
                    <a:pt x="622644" y="138522"/>
                  </a:cubicBezTo>
                  <a:cubicBezTo>
                    <a:pt x="622644" y="94408"/>
                    <a:pt x="591316" y="57600"/>
                    <a:pt x="545587" y="57600"/>
                  </a:cubicBezTo>
                  <a:cubicBezTo>
                    <a:pt x="497399" y="57600"/>
                    <a:pt x="464525" y="92863"/>
                    <a:pt x="464525" y="138170"/>
                  </a:cubicBezTo>
                  <a:cubicBezTo>
                    <a:pt x="464525" y="183478"/>
                    <a:pt x="497399" y="218741"/>
                    <a:pt x="548045" y="218741"/>
                  </a:cubicBezTo>
                  <a:cubicBezTo>
                    <a:pt x="578110" y="218741"/>
                    <a:pt x="601150" y="206167"/>
                    <a:pt x="615269" y="185304"/>
                  </a:cubicBezTo>
                  <a:lnTo>
                    <a:pt x="587944" y="169359"/>
                  </a:lnTo>
                  <a:cubicBezTo>
                    <a:pt x="580568" y="180106"/>
                    <a:pt x="566730" y="188325"/>
                    <a:pt x="548326" y="188325"/>
                  </a:cubicBezTo>
                  <a:cubicBezTo>
                    <a:pt x="523741" y="188325"/>
                    <a:pt x="504423" y="176102"/>
                    <a:pt x="499225" y="152149"/>
                  </a:cubicBezTo>
                  <a:close/>
                  <a:moveTo>
                    <a:pt x="499015" y="125316"/>
                  </a:moveTo>
                  <a:cubicBezTo>
                    <a:pt x="503651" y="102346"/>
                    <a:pt x="520509" y="87595"/>
                    <a:pt x="545376" y="87595"/>
                  </a:cubicBezTo>
                  <a:cubicBezTo>
                    <a:pt x="565325" y="87595"/>
                    <a:pt x="584642" y="98904"/>
                    <a:pt x="589278" y="125316"/>
                  </a:cubicBezTo>
                  <a:lnTo>
                    <a:pt x="499015" y="125316"/>
                  </a:lnTo>
                  <a:close/>
                  <a:moveTo>
                    <a:pt x="651866" y="214807"/>
                  </a:moveTo>
                  <a:lnTo>
                    <a:pt x="685021" y="214807"/>
                  </a:lnTo>
                  <a:lnTo>
                    <a:pt x="685021" y="0"/>
                  </a:lnTo>
                  <a:lnTo>
                    <a:pt x="651866" y="0"/>
                  </a:lnTo>
                  <a:lnTo>
                    <a:pt x="651866" y="214807"/>
                  </a:lnTo>
                  <a:close/>
                  <a:moveTo>
                    <a:pt x="795796" y="218811"/>
                  </a:moveTo>
                  <a:cubicBezTo>
                    <a:pt x="840893" y="218811"/>
                    <a:pt x="876858" y="183548"/>
                    <a:pt x="876858" y="138241"/>
                  </a:cubicBezTo>
                  <a:cubicBezTo>
                    <a:pt x="876858" y="92933"/>
                    <a:pt x="840963" y="57670"/>
                    <a:pt x="795796" y="57670"/>
                  </a:cubicBezTo>
                  <a:cubicBezTo>
                    <a:pt x="750629" y="57670"/>
                    <a:pt x="714735" y="92582"/>
                    <a:pt x="714735" y="138241"/>
                  </a:cubicBezTo>
                  <a:cubicBezTo>
                    <a:pt x="714735" y="183899"/>
                    <a:pt x="750981" y="218811"/>
                    <a:pt x="795796" y="218811"/>
                  </a:cubicBezTo>
                  <a:close/>
                  <a:moveTo>
                    <a:pt x="795796" y="186639"/>
                  </a:moveTo>
                  <a:cubicBezTo>
                    <a:pt x="768752" y="186639"/>
                    <a:pt x="747890" y="166128"/>
                    <a:pt x="747890" y="138241"/>
                  </a:cubicBezTo>
                  <a:cubicBezTo>
                    <a:pt x="747890" y="110354"/>
                    <a:pt x="768752" y="89842"/>
                    <a:pt x="795796" y="89842"/>
                  </a:cubicBezTo>
                  <a:cubicBezTo>
                    <a:pt x="822840" y="89842"/>
                    <a:pt x="843703" y="110354"/>
                    <a:pt x="843703" y="138241"/>
                  </a:cubicBezTo>
                  <a:cubicBezTo>
                    <a:pt x="843703" y="166128"/>
                    <a:pt x="822840" y="186639"/>
                    <a:pt x="795796" y="186639"/>
                  </a:cubicBezTo>
                  <a:close/>
                </a:path>
              </a:pathLst>
            </a:custGeom>
            <a:solidFill>
              <a:srgbClr val="143729"/>
            </a:solidFill>
            <a:ln w="0" cap="flat">
              <a:noFill/>
              <a:prstDash val="solid"/>
              <a:miter/>
            </a:ln>
          </p:spPr>
          <p:txBody>
            <a:bodyPr rtlCol="0" anchor="ctr"/>
            <a:lstStyle/>
            <a:p>
              <a:pPr algn="r"/>
              <a:endParaRPr lang="pt-BR"/>
            </a:p>
          </p:txBody>
        </p:sp>
      </p:grpSp>
      <p:sp>
        <p:nvSpPr>
          <p:cNvPr id="3" name="CaixaDeTexto 2">
            <a:extLst>
              <a:ext uri="{FF2B5EF4-FFF2-40B4-BE49-F238E27FC236}">
                <a16:creationId xmlns:a16="http://schemas.microsoft.com/office/drawing/2014/main" id="{424DA869-2EF2-217B-BEC6-B88A644D7788}"/>
              </a:ext>
            </a:extLst>
          </p:cNvPr>
          <p:cNvSpPr txBox="1"/>
          <p:nvPr/>
        </p:nvSpPr>
        <p:spPr>
          <a:xfrm>
            <a:off x="2857383" y="910273"/>
            <a:ext cx="6055204" cy="800219"/>
          </a:xfrm>
          <a:prstGeom prst="rect">
            <a:avLst/>
          </a:prstGeom>
          <a:noFill/>
        </p:spPr>
        <p:txBody>
          <a:bodyPr wrap="square" rtlCol="0">
            <a:spAutoFit/>
          </a:bodyPr>
          <a:lstStyle/>
          <a:p>
            <a:pPr algn="ctr"/>
            <a:r>
              <a:rPr lang="pt-BR" sz="2800" b="1" dirty="0" err="1">
                <a:solidFill>
                  <a:srgbClr val="CA5441"/>
                </a:solidFill>
                <a:latin typeface="AMX Medium" pitchFamily="2" charset="77"/>
              </a:rPr>
              <a:t>SVAs</a:t>
            </a:r>
            <a:r>
              <a:rPr lang="pt-BR" sz="2800" b="1" dirty="0">
                <a:solidFill>
                  <a:srgbClr val="CA5441"/>
                </a:solidFill>
                <a:latin typeface="AMX Medium" pitchFamily="2" charset="77"/>
              </a:rPr>
              <a:t> </a:t>
            </a:r>
          </a:p>
          <a:p>
            <a:pPr algn="ctr"/>
            <a:r>
              <a:rPr lang="pt-BR" i="1" dirty="0">
                <a:solidFill>
                  <a:srgbClr val="221C35"/>
                </a:solidFill>
                <a:latin typeface="AMX Medium" pitchFamily="2" charset="77"/>
              </a:rPr>
              <a:t>Serviços Móveis</a:t>
            </a:r>
          </a:p>
        </p:txBody>
      </p:sp>
      <p:grpSp>
        <p:nvGrpSpPr>
          <p:cNvPr id="2" name="Gráfico 18">
            <a:extLst>
              <a:ext uri="{FF2B5EF4-FFF2-40B4-BE49-F238E27FC236}">
                <a16:creationId xmlns:a16="http://schemas.microsoft.com/office/drawing/2014/main" id="{00C96A01-D207-C019-7EDE-53A35AC0885A}"/>
              </a:ext>
            </a:extLst>
          </p:cNvPr>
          <p:cNvGrpSpPr/>
          <p:nvPr/>
        </p:nvGrpSpPr>
        <p:grpSpPr>
          <a:xfrm>
            <a:off x="939414" y="5224924"/>
            <a:ext cx="1564714" cy="358733"/>
            <a:chOff x="1938409" y="3558451"/>
            <a:chExt cx="1564714" cy="358733"/>
          </a:xfrm>
        </p:grpSpPr>
        <p:sp>
          <p:nvSpPr>
            <p:cNvPr id="4" name="Forma Livre 27">
              <a:extLst>
                <a:ext uri="{FF2B5EF4-FFF2-40B4-BE49-F238E27FC236}">
                  <a16:creationId xmlns:a16="http://schemas.microsoft.com/office/drawing/2014/main" id="{4BA01D50-97C6-3167-4AFF-42F7983381D6}"/>
                </a:ext>
              </a:extLst>
            </p:cNvPr>
            <p:cNvSpPr/>
            <p:nvPr/>
          </p:nvSpPr>
          <p:spPr>
            <a:xfrm>
              <a:off x="2534468" y="3706245"/>
              <a:ext cx="181409" cy="184095"/>
            </a:xfrm>
            <a:custGeom>
              <a:avLst/>
              <a:gdLst>
                <a:gd name="connsiteX0" fmla="*/ 155027 w 181409"/>
                <a:gd name="connsiteY0" fmla="*/ 26914 h 184095"/>
                <a:gd name="connsiteX1" fmla="*/ 90497 w 181409"/>
                <a:gd name="connsiteY1" fmla="*/ 0 h 184095"/>
                <a:gd name="connsiteX2" fmla="*/ 26797 w 181409"/>
                <a:gd name="connsiteY2" fmla="*/ 26914 h 184095"/>
                <a:gd name="connsiteX3" fmla="*/ 0 w 181409"/>
                <a:gd name="connsiteY3" fmla="*/ 92048 h 184095"/>
                <a:gd name="connsiteX4" fmla="*/ 26797 w 181409"/>
                <a:gd name="connsiteY4" fmla="*/ 156766 h 184095"/>
                <a:gd name="connsiteX5" fmla="*/ 90497 w 181409"/>
                <a:gd name="connsiteY5" fmla="*/ 184095 h 184095"/>
                <a:gd name="connsiteX6" fmla="*/ 155027 w 181409"/>
                <a:gd name="connsiteY6" fmla="*/ 156766 h 184095"/>
                <a:gd name="connsiteX7" fmla="*/ 181410 w 181409"/>
                <a:gd name="connsiteY7" fmla="*/ 92048 h 184095"/>
                <a:gd name="connsiteX8" fmla="*/ 155027 w 181409"/>
                <a:gd name="connsiteY8" fmla="*/ 26914 h 184095"/>
                <a:gd name="connsiteX9" fmla="*/ 124395 w 181409"/>
                <a:gd name="connsiteY9" fmla="*/ 126118 h 184095"/>
                <a:gd name="connsiteX10" fmla="*/ 90497 w 181409"/>
                <a:gd name="connsiteY10" fmla="*/ 140379 h 184095"/>
                <a:gd name="connsiteX11" fmla="*/ 56963 w 181409"/>
                <a:gd name="connsiteY11" fmla="*/ 126118 h 184095"/>
                <a:gd name="connsiteX12" fmla="*/ 42709 w 181409"/>
                <a:gd name="connsiteY12" fmla="*/ 92100 h 184095"/>
                <a:gd name="connsiteX13" fmla="*/ 56963 w 181409"/>
                <a:gd name="connsiteY13" fmla="*/ 57666 h 184095"/>
                <a:gd name="connsiteX14" fmla="*/ 90497 w 181409"/>
                <a:gd name="connsiteY14" fmla="*/ 43768 h 184095"/>
                <a:gd name="connsiteX15" fmla="*/ 124862 w 181409"/>
                <a:gd name="connsiteY15" fmla="*/ 57666 h 184095"/>
                <a:gd name="connsiteX16" fmla="*/ 138701 w 181409"/>
                <a:gd name="connsiteY16" fmla="*/ 92100 h 184095"/>
                <a:gd name="connsiteX17" fmla="*/ 124395 w 181409"/>
                <a:gd name="connsiteY17" fmla="*/ 126118 h 18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409" h="184095">
                  <a:moveTo>
                    <a:pt x="155027" y="26914"/>
                  </a:moveTo>
                  <a:cubicBezTo>
                    <a:pt x="136990" y="8868"/>
                    <a:pt x="115221" y="0"/>
                    <a:pt x="90497" y="0"/>
                  </a:cubicBezTo>
                  <a:cubicBezTo>
                    <a:pt x="65774" y="0"/>
                    <a:pt x="44419" y="8868"/>
                    <a:pt x="26797" y="26914"/>
                  </a:cubicBezTo>
                  <a:cubicBezTo>
                    <a:pt x="8760" y="45013"/>
                    <a:pt x="0" y="66845"/>
                    <a:pt x="0" y="92048"/>
                  </a:cubicBezTo>
                  <a:cubicBezTo>
                    <a:pt x="0" y="117251"/>
                    <a:pt x="8760" y="139083"/>
                    <a:pt x="26797" y="156766"/>
                  </a:cubicBezTo>
                  <a:cubicBezTo>
                    <a:pt x="44368" y="174865"/>
                    <a:pt x="65774" y="184095"/>
                    <a:pt x="90497" y="184095"/>
                  </a:cubicBezTo>
                  <a:cubicBezTo>
                    <a:pt x="115221" y="184095"/>
                    <a:pt x="136990" y="174865"/>
                    <a:pt x="155027" y="156766"/>
                  </a:cubicBezTo>
                  <a:cubicBezTo>
                    <a:pt x="172598" y="139135"/>
                    <a:pt x="181410" y="117251"/>
                    <a:pt x="181410" y="92048"/>
                  </a:cubicBezTo>
                  <a:cubicBezTo>
                    <a:pt x="181410" y="66845"/>
                    <a:pt x="172598" y="45013"/>
                    <a:pt x="155027" y="26914"/>
                  </a:cubicBezTo>
                  <a:moveTo>
                    <a:pt x="124395" y="126118"/>
                  </a:moveTo>
                  <a:cubicBezTo>
                    <a:pt x="115169" y="135816"/>
                    <a:pt x="103922" y="140379"/>
                    <a:pt x="90497" y="140379"/>
                  </a:cubicBezTo>
                  <a:cubicBezTo>
                    <a:pt x="77073" y="140379"/>
                    <a:pt x="66189" y="135816"/>
                    <a:pt x="56963" y="126118"/>
                  </a:cubicBezTo>
                  <a:cubicBezTo>
                    <a:pt x="47737" y="116473"/>
                    <a:pt x="42709" y="105064"/>
                    <a:pt x="42709" y="92100"/>
                  </a:cubicBezTo>
                  <a:cubicBezTo>
                    <a:pt x="42709" y="78254"/>
                    <a:pt x="47737" y="66897"/>
                    <a:pt x="56963" y="57666"/>
                  </a:cubicBezTo>
                  <a:cubicBezTo>
                    <a:pt x="66189" y="48020"/>
                    <a:pt x="77488" y="43353"/>
                    <a:pt x="90497" y="43768"/>
                  </a:cubicBezTo>
                  <a:cubicBezTo>
                    <a:pt x="103922" y="43353"/>
                    <a:pt x="115221" y="47969"/>
                    <a:pt x="124862" y="57666"/>
                  </a:cubicBezTo>
                  <a:cubicBezTo>
                    <a:pt x="133673" y="66897"/>
                    <a:pt x="138286" y="78254"/>
                    <a:pt x="138701" y="92100"/>
                  </a:cubicBezTo>
                  <a:cubicBezTo>
                    <a:pt x="138234" y="105116"/>
                    <a:pt x="133673" y="116473"/>
                    <a:pt x="124395" y="126118"/>
                  </a:cubicBezTo>
                </a:path>
              </a:pathLst>
            </a:custGeom>
            <a:solidFill>
              <a:srgbClr val="DB4937"/>
            </a:solidFill>
            <a:ln w="0" cap="flat">
              <a:noFill/>
              <a:prstDash val="solid"/>
              <a:miter/>
            </a:ln>
          </p:spPr>
          <p:txBody>
            <a:bodyPr rtlCol="0" anchor="ctr"/>
            <a:lstStyle/>
            <a:p>
              <a:endParaRPr lang="pt-BR"/>
            </a:p>
          </p:txBody>
        </p:sp>
        <p:sp>
          <p:nvSpPr>
            <p:cNvPr id="5" name="Forma Livre 28">
              <a:extLst>
                <a:ext uri="{FF2B5EF4-FFF2-40B4-BE49-F238E27FC236}">
                  <a16:creationId xmlns:a16="http://schemas.microsoft.com/office/drawing/2014/main" id="{ADC44592-891A-93BC-4264-A2A56575A4E3}"/>
                </a:ext>
              </a:extLst>
            </p:cNvPr>
            <p:cNvSpPr/>
            <p:nvPr/>
          </p:nvSpPr>
          <p:spPr>
            <a:xfrm>
              <a:off x="1938409" y="3662203"/>
              <a:ext cx="220282" cy="225545"/>
            </a:xfrm>
            <a:custGeom>
              <a:avLst/>
              <a:gdLst>
                <a:gd name="connsiteX0" fmla="*/ 112422 w 220282"/>
                <a:gd name="connsiteY0" fmla="*/ 15 h 225545"/>
                <a:gd name="connsiteX1" fmla="*/ 33120 w 220282"/>
                <a:gd name="connsiteY1" fmla="*/ 32997 h 225545"/>
                <a:gd name="connsiteX2" fmla="*/ 0 w 220282"/>
                <a:gd name="connsiteY2" fmla="*/ 112754 h 225545"/>
                <a:gd name="connsiteX3" fmla="*/ 33120 w 220282"/>
                <a:gd name="connsiteY3" fmla="*/ 192927 h 225545"/>
                <a:gd name="connsiteX4" fmla="*/ 112422 w 220282"/>
                <a:gd name="connsiteY4" fmla="*/ 225545 h 225545"/>
                <a:gd name="connsiteX5" fmla="*/ 180839 w 220282"/>
                <a:gd name="connsiteY5" fmla="*/ 202572 h 225545"/>
                <a:gd name="connsiteX6" fmla="*/ 220283 w 220282"/>
                <a:gd name="connsiteY6" fmla="*/ 142832 h 225545"/>
                <a:gd name="connsiteX7" fmla="*/ 174516 w 220282"/>
                <a:gd name="connsiteY7" fmla="*/ 142832 h 225545"/>
                <a:gd name="connsiteX8" fmla="*/ 149792 w 220282"/>
                <a:gd name="connsiteY8" fmla="*/ 171665 h 225545"/>
                <a:gd name="connsiteX9" fmla="*/ 112422 w 220282"/>
                <a:gd name="connsiteY9" fmla="*/ 182555 h 225545"/>
                <a:gd name="connsiteX10" fmla="*/ 63338 w 220282"/>
                <a:gd name="connsiteY10" fmla="*/ 162071 h 225545"/>
                <a:gd name="connsiteX11" fmla="*/ 43227 w 220282"/>
                <a:gd name="connsiteY11" fmla="*/ 112806 h 225545"/>
                <a:gd name="connsiteX12" fmla="*/ 63338 w 220282"/>
                <a:gd name="connsiteY12" fmla="*/ 63541 h 225545"/>
                <a:gd name="connsiteX13" fmla="*/ 112422 w 220282"/>
                <a:gd name="connsiteY13" fmla="*/ 43057 h 225545"/>
                <a:gd name="connsiteX14" fmla="*/ 149792 w 220282"/>
                <a:gd name="connsiteY14" fmla="*/ 54311 h 225545"/>
                <a:gd name="connsiteX15" fmla="*/ 174516 w 220282"/>
                <a:gd name="connsiteY15" fmla="*/ 83144 h 225545"/>
                <a:gd name="connsiteX16" fmla="*/ 220283 w 220282"/>
                <a:gd name="connsiteY16" fmla="*/ 83144 h 225545"/>
                <a:gd name="connsiteX17" fmla="*/ 180839 w 220282"/>
                <a:gd name="connsiteY17" fmla="*/ 23403 h 225545"/>
                <a:gd name="connsiteX18" fmla="*/ 112422 w 220282"/>
                <a:gd name="connsiteY18" fmla="*/ 15 h 22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282" h="225545">
                  <a:moveTo>
                    <a:pt x="112422" y="15"/>
                  </a:moveTo>
                  <a:cubicBezTo>
                    <a:pt x="80960" y="-399"/>
                    <a:pt x="54889" y="10439"/>
                    <a:pt x="33120" y="32997"/>
                  </a:cubicBezTo>
                  <a:cubicBezTo>
                    <a:pt x="10885" y="55140"/>
                    <a:pt x="0" y="81432"/>
                    <a:pt x="0" y="112754"/>
                  </a:cubicBezTo>
                  <a:cubicBezTo>
                    <a:pt x="0" y="144077"/>
                    <a:pt x="10885" y="170835"/>
                    <a:pt x="33120" y="192927"/>
                  </a:cubicBezTo>
                  <a:cubicBezTo>
                    <a:pt x="54941" y="214603"/>
                    <a:pt x="80960" y="225545"/>
                    <a:pt x="112422" y="225545"/>
                  </a:cubicBezTo>
                  <a:cubicBezTo>
                    <a:pt x="137612" y="225545"/>
                    <a:pt x="160729" y="218026"/>
                    <a:pt x="180839" y="202572"/>
                  </a:cubicBezTo>
                  <a:cubicBezTo>
                    <a:pt x="200587" y="186704"/>
                    <a:pt x="213597" y="167102"/>
                    <a:pt x="220283" y="142832"/>
                  </a:cubicBezTo>
                  <a:lnTo>
                    <a:pt x="174516" y="142832"/>
                  </a:lnTo>
                  <a:cubicBezTo>
                    <a:pt x="168607" y="154552"/>
                    <a:pt x="160262" y="164094"/>
                    <a:pt x="149792" y="171665"/>
                  </a:cubicBezTo>
                  <a:cubicBezTo>
                    <a:pt x="138079" y="178770"/>
                    <a:pt x="125898" y="182555"/>
                    <a:pt x="112422" y="182555"/>
                  </a:cubicBezTo>
                  <a:cubicBezTo>
                    <a:pt x="93141" y="182555"/>
                    <a:pt x="76762" y="175451"/>
                    <a:pt x="63338" y="162071"/>
                  </a:cubicBezTo>
                  <a:cubicBezTo>
                    <a:pt x="49499" y="148329"/>
                    <a:pt x="42813" y="132046"/>
                    <a:pt x="43227" y="112806"/>
                  </a:cubicBezTo>
                  <a:cubicBezTo>
                    <a:pt x="42813" y="93619"/>
                    <a:pt x="49551" y="77284"/>
                    <a:pt x="63338" y="63541"/>
                  </a:cubicBezTo>
                  <a:cubicBezTo>
                    <a:pt x="76762" y="50162"/>
                    <a:pt x="93141" y="43057"/>
                    <a:pt x="112422" y="43057"/>
                  </a:cubicBezTo>
                  <a:cubicBezTo>
                    <a:pt x="125846" y="43057"/>
                    <a:pt x="138027" y="46791"/>
                    <a:pt x="149792" y="54311"/>
                  </a:cubicBezTo>
                  <a:cubicBezTo>
                    <a:pt x="160314" y="61415"/>
                    <a:pt x="168711" y="71424"/>
                    <a:pt x="174516" y="83144"/>
                  </a:cubicBezTo>
                  <a:lnTo>
                    <a:pt x="220283" y="83144"/>
                  </a:lnTo>
                  <a:cubicBezTo>
                    <a:pt x="213597" y="58926"/>
                    <a:pt x="200535" y="38857"/>
                    <a:pt x="180839" y="23403"/>
                  </a:cubicBezTo>
                  <a:cubicBezTo>
                    <a:pt x="160729" y="7535"/>
                    <a:pt x="137612" y="-399"/>
                    <a:pt x="112422" y="15"/>
                  </a:cubicBezTo>
                </a:path>
              </a:pathLst>
            </a:custGeom>
            <a:solidFill>
              <a:srgbClr val="DB4937"/>
            </a:solidFill>
            <a:ln w="0" cap="flat">
              <a:noFill/>
              <a:prstDash val="solid"/>
              <a:miter/>
            </a:ln>
          </p:spPr>
          <p:txBody>
            <a:bodyPr rtlCol="0" anchor="ctr"/>
            <a:lstStyle/>
            <a:p>
              <a:endParaRPr lang="pt-BR"/>
            </a:p>
          </p:txBody>
        </p:sp>
        <p:sp>
          <p:nvSpPr>
            <p:cNvPr id="6" name="Forma Livre 29">
              <a:extLst>
                <a:ext uri="{FF2B5EF4-FFF2-40B4-BE49-F238E27FC236}">
                  <a16:creationId xmlns:a16="http://schemas.microsoft.com/office/drawing/2014/main" id="{F71FC309-258A-5ADB-F95E-B3650E267BE8}"/>
                </a:ext>
              </a:extLst>
            </p:cNvPr>
            <p:cNvSpPr/>
            <p:nvPr/>
          </p:nvSpPr>
          <p:spPr>
            <a:xfrm>
              <a:off x="2249321" y="3706156"/>
              <a:ext cx="150334" cy="184133"/>
            </a:xfrm>
            <a:custGeom>
              <a:avLst/>
              <a:gdLst>
                <a:gd name="connsiteX0" fmla="*/ 77719 w 150334"/>
                <a:gd name="connsiteY0" fmla="*/ 142 h 184133"/>
                <a:gd name="connsiteX1" fmla="*/ 15988 w 150334"/>
                <a:gd name="connsiteY1" fmla="*/ 23374 h 184133"/>
                <a:gd name="connsiteX2" fmla="*/ 3393 w 150334"/>
                <a:gd name="connsiteY2" fmla="*/ 61801 h 184133"/>
                <a:gd name="connsiteX3" fmla="*/ 47087 w 150334"/>
                <a:gd name="connsiteY3" fmla="*/ 61801 h 184133"/>
                <a:gd name="connsiteX4" fmla="*/ 53358 w 150334"/>
                <a:gd name="connsiteY4" fmla="*/ 45725 h 184133"/>
                <a:gd name="connsiteX5" fmla="*/ 76475 w 150334"/>
                <a:gd name="connsiteY5" fmla="*/ 37272 h 184133"/>
                <a:gd name="connsiteX6" fmla="*/ 97829 w 150334"/>
                <a:gd name="connsiteY6" fmla="*/ 41472 h 184133"/>
                <a:gd name="connsiteX7" fmla="*/ 105397 w 150334"/>
                <a:gd name="connsiteY7" fmla="*/ 56252 h 184133"/>
                <a:gd name="connsiteX8" fmla="*/ 95341 w 150334"/>
                <a:gd name="connsiteY8" fmla="*/ 69735 h 184133"/>
                <a:gd name="connsiteX9" fmla="*/ 61703 w 150334"/>
                <a:gd name="connsiteY9" fmla="*/ 75180 h 184133"/>
                <a:gd name="connsiteX10" fmla="*/ 23918 w 150334"/>
                <a:gd name="connsiteY10" fmla="*/ 86641 h 184133"/>
                <a:gd name="connsiteX11" fmla="*/ 24 w 150334"/>
                <a:gd name="connsiteY11" fmla="*/ 134350 h 184133"/>
                <a:gd name="connsiteX12" fmla="*/ 14692 w 150334"/>
                <a:gd name="connsiteY12" fmla="*/ 171895 h 184133"/>
                <a:gd name="connsiteX13" fmla="*/ 50404 w 150334"/>
                <a:gd name="connsiteY13" fmla="*/ 184133 h 184133"/>
                <a:gd name="connsiteX14" fmla="*/ 106641 w 150334"/>
                <a:gd name="connsiteY14" fmla="*/ 165983 h 184133"/>
                <a:gd name="connsiteX15" fmla="*/ 106641 w 150334"/>
                <a:gd name="connsiteY15" fmla="*/ 184133 h 184133"/>
                <a:gd name="connsiteX16" fmla="*/ 150334 w 150334"/>
                <a:gd name="connsiteY16" fmla="*/ 184133 h 184133"/>
                <a:gd name="connsiteX17" fmla="*/ 150334 w 150334"/>
                <a:gd name="connsiteY17" fmla="*/ 54904 h 184133"/>
                <a:gd name="connsiteX18" fmla="*/ 128462 w 150334"/>
                <a:gd name="connsiteY18" fmla="*/ 11447 h 184133"/>
                <a:gd name="connsiteX19" fmla="*/ 77667 w 150334"/>
                <a:gd name="connsiteY19" fmla="*/ 38 h 184133"/>
                <a:gd name="connsiteX20" fmla="*/ 96223 w 150334"/>
                <a:gd name="connsiteY20" fmla="*/ 99346 h 184133"/>
                <a:gd name="connsiteX21" fmla="*/ 104567 w 150334"/>
                <a:gd name="connsiteY21" fmla="*/ 94730 h 184133"/>
                <a:gd name="connsiteX22" fmla="*/ 104567 w 150334"/>
                <a:gd name="connsiteY22" fmla="*/ 112414 h 184133"/>
                <a:gd name="connsiteX23" fmla="*/ 92439 w 150334"/>
                <a:gd name="connsiteY23" fmla="*/ 144047 h 184133"/>
                <a:gd name="connsiteX24" fmla="*/ 65124 w 150334"/>
                <a:gd name="connsiteY24" fmla="*/ 152915 h 184133"/>
                <a:gd name="connsiteX25" fmla="*/ 49626 w 150334"/>
                <a:gd name="connsiteY25" fmla="*/ 147885 h 184133"/>
                <a:gd name="connsiteX26" fmla="*/ 43355 w 150334"/>
                <a:gd name="connsiteY26" fmla="*/ 130564 h 184133"/>
                <a:gd name="connsiteX27" fmla="*/ 53876 w 150334"/>
                <a:gd name="connsiteY27" fmla="*/ 110703 h 184133"/>
                <a:gd name="connsiteX28" fmla="*/ 74453 w 150334"/>
                <a:gd name="connsiteY28" fmla="*/ 104791 h 184133"/>
                <a:gd name="connsiteX29" fmla="*/ 96274 w 150334"/>
                <a:gd name="connsiteY29" fmla="*/ 99294 h 184133"/>
                <a:gd name="connsiteX30" fmla="*/ 96274 w 150334"/>
                <a:gd name="connsiteY30" fmla="*/ 99294 h 18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0334" h="184133">
                  <a:moveTo>
                    <a:pt x="77719" y="142"/>
                  </a:moveTo>
                  <a:cubicBezTo>
                    <a:pt x="48330" y="-273"/>
                    <a:pt x="27753" y="7713"/>
                    <a:pt x="15988" y="23374"/>
                  </a:cubicBezTo>
                  <a:cubicBezTo>
                    <a:pt x="8472" y="33071"/>
                    <a:pt x="4689" y="45777"/>
                    <a:pt x="3393" y="61801"/>
                  </a:cubicBezTo>
                  <a:lnTo>
                    <a:pt x="47087" y="61801"/>
                  </a:lnTo>
                  <a:cubicBezTo>
                    <a:pt x="47916" y="54229"/>
                    <a:pt x="50456" y="49147"/>
                    <a:pt x="53358" y="45725"/>
                  </a:cubicBezTo>
                  <a:cubicBezTo>
                    <a:pt x="57971" y="39761"/>
                    <a:pt x="65487" y="36805"/>
                    <a:pt x="76475" y="37272"/>
                  </a:cubicBezTo>
                  <a:cubicBezTo>
                    <a:pt x="85701" y="36805"/>
                    <a:pt x="92854" y="38517"/>
                    <a:pt x="97829" y="41472"/>
                  </a:cubicBezTo>
                  <a:cubicBezTo>
                    <a:pt x="102857" y="44013"/>
                    <a:pt x="104930" y="49096"/>
                    <a:pt x="105397" y="56252"/>
                  </a:cubicBezTo>
                  <a:cubicBezTo>
                    <a:pt x="105397" y="62112"/>
                    <a:pt x="102028" y="66831"/>
                    <a:pt x="95341" y="69735"/>
                  </a:cubicBezTo>
                  <a:lnTo>
                    <a:pt x="61703" y="75180"/>
                  </a:lnTo>
                  <a:cubicBezTo>
                    <a:pt x="46205" y="77306"/>
                    <a:pt x="33610" y="81092"/>
                    <a:pt x="23918" y="86641"/>
                  </a:cubicBezTo>
                  <a:cubicBezTo>
                    <a:pt x="7539" y="96338"/>
                    <a:pt x="-391" y="111947"/>
                    <a:pt x="24" y="134350"/>
                  </a:cubicBezTo>
                  <a:cubicBezTo>
                    <a:pt x="-391" y="149907"/>
                    <a:pt x="4637" y="162612"/>
                    <a:pt x="14692" y="171895"/>
                  </a:cubicBezTo>
                  <a:cubicBezTo>
                    <a:pt x="23503" y="179518"/>
                    <a:pt x="35684" y="183719"/>
                    <a:pt x="50404" y="184133"/>
                  </a:cubicBezTo>
                  <a:cubicBezTo>
                    <a:pt x="74298" y="183719"/>
                    <a:pt x="93165" y="177807"/>
                    <a:pt x="106641" y="165983"/>
                  </a:cubicBezTo>
                  <a:lnTo>
                    <a:pt x="106641" y="184133"/>
                  </a:lnTo>
                  <a:lnTo>
                    <a:pt x="150334" y="184133"/>
                  </a:lnTo>
                  <a:lnTo>
                    <a:pt x="150334" y="54904"/>
                  </a:lnTo>
                  <a:cubicBezTo>
                    <a:pt x="150334" y="33797"/>
                    <a:pt x="142715" y="19018"/>
                    <a:pt x="128462" y="11447"/>
                  </a:cubicBezTo>
                  <a:cubicBezTo>
                    <a:pt x="113327" y="3409"/>
                    <a:pt x="96534" y="-429"/>
                    <a:pt x="77667" y="38"/>
                  </a:cubicBezTo>
                  <a:moveTo>
                    <a:pt x="96223" y="99346"/>
                  </a:moveTo>
                  <a:lnTo>
                    <a:pt x="104567" y="94730"/>
                  </a:lnTo>
                  <a:lnTo>
                    <a:pt x="104567" y="112414"/>
                  </a:lnTo>
                  <a:cubicBezTo>
                    <a:pt x="104567" y="127556"/>
                    <a:pt x="100369" y="138135"/>
                    <a:pt x="92439" y="144047"/>
                  </a:cubicBezTo>
                  <a:cubicBezTo>
                    <a:pt x="84042" y="149959"/>
                    <a:pt x="75231" y="152915"/>
                    <a:pt x="65124" y="152915"/>
                  </a:cubicBezTo>
                  <a:cubicBezTo>
                    <a:pt x="58852" y="152915"/>
                    <a:pt x="53825" y="151204"/>
                    <a:pt x="49626" y="147885"/>
                  </a:cubicBezTo>
                  <a:cubicBezTo>
                    <a:pt x="45428" y="144047"/>
                    <a:pt x="43355" y="138602"/>
                    <a:pt x="43355" y="130564"/>
                  </a:cubicBezTo>
                  <a:cubicBezTo>
                    <a:pt x="43355" y="121697"/>
                    <a:pt x="46724" y="115370"/>
                    <a:pt x="53876" y="110703"/>
                  </a:cubicBezTo>
                  <a:cubicBezTo>
                    <a:pt x="58075" y="108162"/>
                    <a:pt x="65176" y="106087"/>
                    <a:pt x="74453" y="104791"/>
                  </a:cubicBezTo>
                  <a:lnTo>
                    <a:pt x="96274" y="99294"/>
                  </a:lnTo>
                  <a:lnTo>
                    <a:pt x="96274" y="99294"/>
                  </a:lnTo>
                  <a:close/>
                </a:path>
              </a:pathLst>
            </a:custGeom>
            <a:solidFill>
              <a:srgbClr val="DB4937"/>
            </a:solidFill>
            <a:ln w="0" cap="flat">
              <a:noFill/>
              <a:prstDash val="solid"/>
              <a:miter/>
            </a:ln>
          </p:spPr>
          <p:txBody>
            <a:bodyPr rtlCol="0" anchor="ctr"/>
            <a:lstStyle/>
            <a:p>
              <a:endParaRPr lang="pt-BR"/>
            </a:p>
          </p:txBody>
        </p:sp>
        <p:sp>
          <p:nvSpPr>
            <p:cNvPr id="7" name="Forma Livre 30">
              <a:extLst>
                <a:ext uri="{FF2B5EF4-FFF2-40B4-BE49-F238E27FC236}">
                  <a16:creationId xmlns:a16="http://schemas.microsoft.com/office/drawing/2014/main" id="{F9809251-F03F-4122-3790-2C1B33D06892}"/>
                </a:ext>
              </a:extLst>
            </p:cNvPr>
            <p:cNvSpPr/>
            <p:nvPr/>
          </p:nvSpPr>
          <p:spPr>
            <a:xfrm>
              <a:off x="2179424" y="3662166"/>
              <a:ext cx="44056" cy="228174"/>
            </a:xfrm>
            <a:custGeom>
              <a:avLst/>
              <a:gdLst>
                <a:gd name="connsiteX0" fmla="*/ 0 w 44056"/>
                <a:gd name="connsiteY0" fmla="*/ 0 h 228174"/>
                <a:gd name="connsiteX1" fmla="*/ 44057 w 44056"/>
                <a:gd name="connsiteY1" fmla="*/ 0 h 228174"/>
                <a:gd name="connsiteX2" fmla="*/ 44057 w 44056"/>
                <a:gd name="connsiteY2" fmla="*/ 228175 h 228174"/>
                <a:gd name="connsiteX3" fmla="*/ 0 w 44056"/>
                <a:gd name="connsiteY3" fmla="*/ 228175 h 228174"/>
              </a:gdLst>
              <a:ahLst/>
              <a:cxnLst>
                <a:cxn ang="0">
                  <a:pos x="connsiteX0" y="connsiteY0"/>
                </a:cxn>
                <a:cxn ang="0">
                  <a:pos x="connsiteX1" y="connsiteY1"/>
                </a:cxn>
                <a:cxn ang="0">
                  <a:pos x="connsiteX2" y="connsiteY2"/>
                </a:cxn>
                <a:cxn ang="0">
                  <a:pos x="connsiteX3" y="connsiteY3"/>
                </a:cxn>
              </a:cxnLst>
              <a:rect l="l" t="t" r="r" b="b"/>
              <a:pathLst>
                <a:path w="44056" h="228174">
                  <a:moveTo>
                    <a:pt x="0" y="0"/>
                  </a:moveTo>
                  <a:lnTo>
                    <a:pt x="44057" y="0"/>
                  </a:lnTo>
                  <a:lnTo>
                    <a:pt x="44057" y="228175"/>
                  </a:lnTo>
                  <a:lnTo>
                    <a:pt x="0" y="228175"/>
                  </a:lnTo>
                  <a:close/>
                </a:path>
              </a:pathLst>
            </a:custGeom>
            <a:solidFill>
              <a:srgbClr val="DB4937"/>
            </a:solidFill>
            <a:ln w="0" cap="flat">
              <a:noFill/>
              <a:prstDash val="solid"/>
              <a:miter/>
            </a:ln>
          </p:spPr>
          <p:txBody>
            <a:bodyPr rtlCol="0" anchor="ctr"/>
            <a:lstStyle/>
            <a:p>
              <a:endParaRPr lang="pt-BR"/>
            </a:p>
          </p:txBody>
        </p:sp>
        <p:sp>
          <p:nvSpPr>
            <p:cNvPr id="9" name="Forma Livre 31">
              <a:extLst>
                <a:ext uri="{FF2B5EF4-FFF2-40B4-BE49-F238E27FC236}">
                  <a16:creationId xmlns:a16="http://schemas.microsoft.com/office/drawing/2014/main" id="{FB5B0639-0973-60D1-A486-13F7AABBC2BD}"/>
                </a:ext>
              </a:extLst>
            </p:cNvPr>
            <p:cNvSpPr/>
            <p:nvPr/>
          </p:nvSpPr>
          <p:spPr>
            <a:xfrm>
              <a:off x="2428214" y="3706297"/>
              <a:ext cx="101071" cy="184095"/>
            </a:xfrm>
            <a:custGeom>
              <a:avLst/>
              <a:gdLst>
                <a:gd name="connsiteX0" fmla="*/ 72512 w 101071"/>
                <a:gd name="connsiteY0" fmla="*/ 5497 h 184095"/>
                <a:gd name="connsiteX1" fmla="*/ 41517 w 101071"/>
                <a:gd name="connsiteY1" fmla="*/ 30492 h 184095"/>
                <a:gd name="connsiteX2" fmla="*/ 41517 w 101071"/>
                <a:gd name="connsiteY2" fmla="*/ 8038 h 184095"/>
                <a:gd name="connsiteX3" fmla="*/ 0 w 101071"/>
                <a:gd name="connsiteY3" fmla="*/ 7675 h 184095"/>
                <a:gd name="connsiteX4" fmla="*/ 0 w 101071"/>
                <a:gd name="connsiteY4" fmla="*/ 184095 h 184095"/>
                <a:gd name="connsiteX5" fmla="*/ 43175 w 101071"/>
                <a:gd name="connsiteY5" fmla="*/ 184095 h 184095"/>
                <a:gd name="connsiteX6" fmla="*/ 43175 w 101071"/>
                <a:gd name="connsiteY6" fmla="*/ 99723 h 184095"/>
                <a:gd name="connsiteX7" fmla="*/ 48670 w 101071"/>
                <a:gd name="connsiteY7" fmla="*/ 68764 h 184095"/>
                <a:gd name="connsiteX8" fmla="*/ 63753 w 101071"/>
                <a:gd name="connsiteY8" fmla="*/ 51806 h 184095"/>
                <a:gd name="connsiteX9" fmla="*/ 87647 w 101071"/>
                <a:gd name="connsiteY9" fmla="*/ 44131 h 184095"/>
                <a:gd name="connsiteX10" fmla="*/ 101071 w 101071"/>
                <a:gd name="connsiteY10" fmla="*/ 45013 h 184095"/>
                <a:gd name="connsiteX11" fmla="*/ 100656 w 101071"/>
                <a:gd name="connsiteY11" fmla="*/ 0 h 184095"/>
                <a:gd name="connsiteX12" fmla="*/ 89305 w 101071"/>
                <a:gd name="connsiteY12" fmla="*/ 830 h 184095"/>
                <a:gd name="connsiteX13" fmla="*/ 72460 w 101071"/>
                <a:gd name="connsiteY13" fmla="*/ 5497 h 184095"/>
                <a:gd name="connsiteX14" fmla="*/ 72460 w 101071"/>
                <a:gd name="connsiteY14" fmla="*/ 5497 h 18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071" h="184095">
                  <a:moveTo>
                    <a:pt x="72512" y="5497"/>
                  </a:moveTo>
                  <a:cubicBezTo>
                    <a:pt x="60798" y="10164"/>
                    <a:pt x="50328" y="18254"/>
                    <a:pt x="41517" y="30492"/>
                  </a:cubicBezTo>
                  <a:lnTo>
                    <a:pt x="41517" y="8038"/>
                  </a:lnTo>
                  <a:lnTo>
                    <a:pt x="0" y="7675"/>
                  </a:lnTo>
                  <a:lnTo>
                    <a:pt x="0" y="184095"/>
                  </a:lnTo>
                  <a:lnTo>
                    <a:pt x="43175" y="184095"/>
                  </a:lnTo>
                  <a:lnTo>
                    <a:pt x="43175" y="99723"/>
                  </a:lnTo>
                  <a:cubicBezTo>
                    <a:pt x="43175" y="85306"/>
                    <a:pt x="44886" y="75142"/>
                    <a:pt x="48670" y="68764"/>
                  </a:cubicBezTo>
                  <a:cubicBezTo>
                    <a:pt x="51572" y="61970"/>
                    <a:pt x="57014" y="56473"/>
                    <a:pt x="63753" y="51806"/>
                  </a:cubicBezTo>
                  <a:cubicBezTo>
                    <a:pt x="71320" y="46724"/>
                    <a:pt x="79250" y="44131"/>
                    <a:pt x="87647" y="44131"/>
                  </a:cubicBezTo>
                  <a:lnTo>
                    <a:pt x="101071" y="45013"/>
                  </a:lnTo>
                  <a:lnTo>
                    <a:pt x="100656" y="0"/>
                  </a:lnTo>
                  <a:lnTo>
                    <a:pt x="89305" y="830"/>
                  </a:lnTo>
                  <a:lnTo>
                    <a:pt x="72460" y="5497"/>
                  </a:lnTo>
                  <a:lnTo>
                    <a:pt x="72460" y="5497"/>
                  </a:lnTo>
                  <a:close/>
                </a:path>
              </a:pathLst>
            </a:custGeom>
            <a:solidFill>
              <a:srgbClr val="DB4937"/>
            </a:solidFill>
            <a:ln w="0" cap="flat">
              <a:noFill/>
              <a:prstDash val="solid"/>
              <a:miter/>
            </a:ln>
          </p:spPr>
          <p:txBody>
            <a:bodyPr rtlCol="0" anchor="ctr"/>
            <a:lstStyle/>
            <a:p>
              <a:endParaRPr lang="pt-BR"/>
            </a:p>
          </p:txBody>
        </p:sp>
        <p:sp>
          <p:nvSpPr>
            <p:cNvPr id="11" name="Forma Livre 32">
              <a:extLst>
                <a:ext uri="{FF2B5EF4-FFF2-40B4-BE49-F238E27FC236}">
                  <a16:creationId xmlns:a16="http://schemas.microsoft.com/office/drawing/2014/main" id="{2E4B89CA-BE04-E6FD-65E6-AD75CC75640C}"/>
                </a:ext>
              </a:extLst>
            </p:cNvPr>
            <p:cNvSpPr/>
            <p:nvPr/>
          </p:nvSpPr>
          <p:spPr>
            <a:xfrm>
              <a:off x="2695145" y="3581787"/>
              <a:ext cx="132169" cy="132237"/>
            </a:xfrm>
            <a:custGeom>
              <a:avLst/>
              <a:gdLst>
                <a:gd name="connsiteX0" fmla="*/ 27522 w 132169"/>
                <a:gd name="connsiteY0" fmla="*/ 132238 h 132237"/>
                <a:gd name="connsiteX1" fmla="*/ 132170 w 132169"/>
                <a:gd name="connsiteY1" fmla="*/ 27537 h 132237"/>
                <a:gd name="connsiteX2" fmla="*/ 104647 w 132169"/>
                <a:gd name="connsiteY2" fmla="*/ 0 h 132237"/>
                <a:gd name="connsiteX3" fmla="*/ 0 w 132169"/>
                <a:gd name="connsiteY3" fmla="*/ 104701 h 132237"/>
                <a:gd name="connsiteX4" fmla="*/ 27522 w 132169"/>
                <a:gd name="connsiteY4" fmla="*/ 132238 h 132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9" h="132237">
                  <a:moveTo>
                    <a:pt x="27522" y="132238"/>
                  </a:moveTo>
                  <a:lnTo>
                    <a:pt x="132170" y="27537"/>
                  </a:lnTo>
                  <a:lnTo>
                    <a:pt x="104647" y="0"/>
                  </a:lnTo>
                  <a:lnTo>
                    <a:pt x="0" y="104701"/>
                  </a:lnTo>
                  <a:lnTo>
                    <a:pt x="27522" y="132238"/>
                  </a:lnTo>
                  <a:close/>
                </a:path>
              </a:pathLst>
            </a:custGeom>
            <a:solidFill>
              <a:srgbClr val="DB4937"/>
            </a:solidFill>
            <a:ln w="0" cap="flat">
              <a:noFill/>
              <a:prstDash val="solid"/>
              <a:miter/>
            </a:ln>
          </p:spPr>
          <p:txBody>
            <a:bodyPr rtlCol="0" anchor="ctr"/>
            <a:lstStyle/>
            <a:p>
              <a:endParaRPr lang="pt-BR"/>
            </a:p>
          </p:txBody>
        </p:sp>
        <p:sp>
          <p:nvSpPr>
            <p:cNvPr id="12" name="Forma Livre 33">
              <a:extLst>
                <a:ext uri="{FF2B5EF4-FFF2-40B4-BE49-F238E27FC236}">
                  <a16:creationId xmlns:a16="http://schemas.microsoft.com/office/drawing/2014/main" id="{77934A44-A9B0-0FDB-5AAC-1F2C4EF656F0}"/>
                </a:ext>
              </a:extLst>
            </p:cNvPr>
            <p:cNvSpPr/>
            <p:nvPr/>
          </p:nvSpPr>
          <p:spPr>
            <a:xfrm>
              <a:off x="2609624" y="3558451"/>
              <a:ext cx="38873" cy="114087"/>
            </a:xfrm>
            <a:custGeom>
              <a:avLst/>
              <a:gdLst>
                <a:gd name="connsiteX0" fmla="*/ 0 w 38873"/>
                <a:gd name="connsiteY0" fmla="*/ 0 h 114087"/>
                <a:gd name="connsiteX1" fmla="*/ 38873 w 38873"/>
                <a:gd name="connsiteY1" fmla="*/ 0 h 114087"/>
                <a:gd name="connsiteX2" fmla="*/ 38873 w 38873"/>
                <a:gd name="connsiteY2" fmla="*/ 114087 h 114087"/>
                <a:gd name="connsiteX3" fmla="*/ 0 w 38873"/>
                <a:gd name="connsiteY3" fmla="*/ 114087 h 114087"/>
              </a:gdLst>
              <a:ahLst/>
              <a:cxnLst>
                <a:cxn ang="0">
                  <a:pos x="connsiteX0" y="connsiteY0"/>
                </a:cxn>
                <a:cxn ang="0">
                  <a:pos x="connsiteX1" y="connsiteY1"/>
                </a:cxn>
                <a:cxn ang="0">
                  <a:pos x="connsiteX2" y="connsiteY2"/>
                </a:cxn>
                <a:cxn ang="0">
                  <a:pos x="connsiteX3" y="connsiteY3"/>
                </a:cxn>
              </a:cxnLst>
              <a:rect l="l" t="t" r="r" b="b"/>
              <a:pathLst>
                <a:path w="38873" h="114087">
                  <a:moveTo>
                    <a:pt x="0" y="0"/>
                  </a:moveTo>
                  <a:lnTo>
                    <a:pt x="38873" y="0"/>
                  </a:lnTo>
                  <a:lnTo>
                    <a:pt x="38873" y="114087"/>
                  </a:lnTo>
                  <a:lnTo>
                    <a:pt x="0" y="114087"/>
                  </a:lnTo>
                  <a:close/>
                </a:path>
              </a:pathLst>
            </a:custGeom>
            <a:solidFill>
              <a:srgbClr val="DB4937"/>
            </a:solidFill>
            <a:ln w="0" cap="flat">
              <a:noFill/>
              <a:prstDash val="solid"/>
              <a:miter/>
            </a:ln>
          </p:spPr>
          <p:txBody>
            <a:bodyPr rtlCol="0" anchor="ctr"/>
            <a:lstStyle/>
            <a:p>
              <a:endParaRPr lang="pt-BR"/>
            </a:p>
          </p:txBody>
        </p:sp>
        <p:sp>
          <p:nvSpPr>
            <p:cNvPr id="13" name="Forma Livre 34">
              <a:extLst>
                <a:ext uri="{FF2B5EF4-FFF2-40B4-BE49-F238E27FC236}">
                  <a16:creationId xmlns:a16="http://schemas.microsoft.com/office/drawing/2014/main" id="{54979EAC-76E4-0A06-18C0-51111895C214}"/>
                </a:ext>
              </a:extLst>
            </p:cNvPr>
            <p:cNvSpPr/>
            <p:nvPr/>
          </p:nvSpPr>
          <p:spPr>
            <a:xfrm>
              <a:off x="2741794" y="3758103"/>
              <a:ext cx="114028" cy="38893"/>
            </a:xfrm>
            <a:custGeom>
              <a:avLst/>
              <a:gdLst>
                <a:gd name="connsiteX0" fmla="*/ 0 w 114028"/>
                <a:gd name="connsiteY0" fmla="*/ 0 h 38893"/>
                <a:gd name="connsiteX1" fmla="*/ 114029 w 114028"/>
                <a:gd name="connsiteY1" fmla="*/ 0 h 38893"/>
                <a:gd name="connsiteX2" fmla="*/ 114029 w 114028"/>
                <a:gd name="connsiteY2" fmla="*/ 38893 h 38893"/>
                <a:gd name="connsiteX3" fmla="*/ 0 w 114028"/>
                <a:gd name="connsiteY3" fmla="*/ 38893 h 38893"/>
              </a:gdLst>
              <a:ahLst/>
              <a:cxnLst>
                <a:cxn ang="0">
                  <a:pos x="connsiteX0" y="connsiteY0"/>
                </a:cxn>
                <a:cxn ang="0">
                  <a:pos x="connsiteX1" y="connsiteY1"/>
                </a:cxn>
                <a:cxn ang="0">
                  <a:pos x="connsiteX2" y="connsiteY2"/>
                </a:cxn>
                <a:cxn ang="0">
                  <a:pos x="connsiteX3" y="connsiteY3"/>
                </a:cxn>
              </a:cxnLst>
              <a:rect l="l" t="t" r="r" b="b"/>
              <a:pathLst>
                <a:path w="114028" h="38893">
                  <a:moveTo>
                    <a:pt x="0" y="0"/>
                  </a:moveTo>
                  <a:lnTo>
                    <a:pt x="114029" y="0"/>
                  </a:lnTo>
                  <a:lnTo>
                    <a:pt x="114029" y="38893"/>
                  </a:lnTo>
                  <a:lnTo>
                    <a:pt x="0" y="38893"/>
                  </a:lnTo>
                  <a:close/>
                </a:path>
              </a:pathLst>
            </a:custGeom>
            <a:solidFill>
              <a:srgbClr val="DB4937"/>
            </a:solidFill>
            <a:ln w="0" cap="flat">
              <a:noFill/>
              <a:prstDash val="solid"/>
              <a:miter/>
            </a:ln>
          </p:spPr>
          <p:txBody>
            <a:bodyPr rtlCol="0" anchor="ctr"/>
            <a:lstStyle/>
            <a:p>
              <a:endParaRPr lang="pt-BR"/>
            </a:p>
          </p:txBody>
        </p:sp>
        <p:grpSp>
          <p:nvGrpSpPr>
            <p:cNvPr id="14" name="Gráfico 18">
              <a:extLst>
                <a:ext uri="{FF2B5EF4-FFF2-40B4-BE49-F238E27FC236}">
                  <a16:creationId xmlns:a16="http://schemas.microsoft.com/office/drawing/2014/main" id="{BB486E74-13C9-6A35-8D1B-34718AEF18FF}"/>
                </a:ext>
              </a:extLst>
            </p:cNvPr>
            <p:cNvGrpSpPr/>
            <p:nvPr/>
          </p:nvGrpSpPr>
          <p:grpSpPr>
            <a:xfrm>
              <a:off x="2888612" y="3736564"/>
              <a:ext cx="614511" cy="180620"/>
              <a:chOff x="2888612" y="3736564"/>
              <a:chExt cx="614511" cy="180620"/>
            </a:xfrm>
            <a:solidFill>
              <a:srgbClr val="000000"/>
            </a:solidFill>
          </p:grpSpPr>
          <p:sp>
            <p:nvSpPr>
              <p:cNvPr id="15" name="Forma Livre 36">
                <a:extLst>
                  <a:ext uri="{FF2B5EF4-FFF2-40B4-BE49-F238E27FC236}">
                    <a16:creationId xmlns:a16="http://schemas.microsoft.com/office/drawing/2014/main" id="{7F02006D-4D09-24A5-70DE-63492575D20A}"/>
                  </a:ext>
                </a:extLst>
              </p:cNvPr>
              <p:cNvSpPr/>
              <p:nvPr/>
            </p:nvSpPr>
            <p:spPr>
              <a:xfrm>
                <a:off x="2888612" y="3737549"/>
                <a:ext cx="56496" cy="178079"/>
              </a:xfrm>
              <a:custGeom>
                <a:avLst/>
                <a:gdLst>
                  <a:gd name="connsiteX0" fmla="*/ 32498 w 56496"/>
                  <a:gd name="connsiteY0" fmla="*/ 138823 h 178079"/>
                  <a:gd name="connsiteX1" fmla="*/ 32498 w 56496"/>
                  <a:gd name="connsiteY1" fmla="*/ 0 h 178079"/>
                  <a:gd name="connsiteX2" fmla="*/ 0 w 56496"/>
                  <a:gd name="connsiteY2" fmla="*/ 0 h 178079"/>
                  <a:gd name="connsiteX3" fmla="*/ 0 w 56496"/>
                  <a:gd name="connsiteY3" fmla="*/ 140794 h 178079"/>
                  <a:gd name="connsiteX4" fmla="*/ 9641 w 56496"/>
                  <a:gd name="connsiteY4" fmla="*/ 167086 h 178079"/>
                  <a:gd name="connsiteX5" fmla="*/ 37992 w 56496"/>
                  <a:gd name="connsiteY5" fmla="*/ 178080 h 178079"/>
                  <a:gd name="connsiteX6" fmla="*/ 56496 w 56496"/>
                  <a:gd name="connsiteY6" fmla="*/ 178080 h 178079"/>
                  <a:gd name="connsiteX7" fmla="*/ 56496 w 56496"/>
                  <a:gd name="connsiteY7" fmla="*/ 150543 h 178079"/>
                  <a:gd name="connsiteX8" fmla="*/ 44005 w 56496"/>
                  <a:gd name="connsiteY8" fmla="*/ 150543 h 178079"/>
                  <a:gd name="connsiteX9" fmla="*/ 32498 w 56496"/>
                  <a:gd name="connsiteY9" fmla="*/ 138772 h 17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96" h="178079">
                    <a:moveTo>
                      <a:pt x="32498" y="138823"/>
                    </a:moveTo>
                    <a:lnTo>
                      <a:pt x="32498" y="0"/>
                    </a:lnTo>
                    <a:lnTo>
                      <a:pt x="0" y="0"/>
                    </a:lnTo>
                    <a:lnTo>
                      <a:pt x="0" y="140794"/>
                    </a:lnTo>
                    <a:cubicBezTo>
                      <a:pt x="0" y="150958"/>
                      <a:pt x="3214" y="159722"/>
                      <a:pt x="9641" y="167086"/>
                    </a:cubicBezTo>
                    <a:cubicBezTo>
                      <a:pt x="16068" y="174450"/>
                      <a:pt x="25501" y="178080"/>
                      <a:pt x="37992" y="178080"/>
                    </a:cubicBezTo>
                    <a:lnTo>
                      <a:pt x="56496" y="178080"/>
                    </a:lnTo>
                    <a:lnTo>
                      <a:pt x="56496" y="150543"/>
                    </a:lnTo>
                    <a:lnTo>
                      <a:pt x="44005" y="150543"/>
                    </a:lnTo>
                    <a:cubicBezTo>
                      <a:pt x="36334" y="150543"/>
                      <a:pt x="32498" y="146602"/>
                      <a:pt x="32498" y="138772"/>
                    </a:cubicBezTo>
                    <a:close/>
                  </a:path>
                </a:pathLst>
              </a:custGeom>
              <a:solidFill>
                <a:srgbClr val="000000"/>
              </a:solidFill>
              <a:ln w="0" cap="flat">
                <a:noFill/>
                <a:prstDash val="solid"/>
                <a:miter/>
              </a:ln>
            </p:spPr>
            <p:txBody>
              <a:bodyPr rtlCol="0" anchor="ctr"/>
              <a:lstStyle/>
              <a:p>
                <a:endParaRPr lang="pt-BR"/>
              </a:p>
            </p:txBody>
          </p:sp>
          <p:sp>
            <p:nvSpPr>
              <p:cNvPr id="16" name="Forma Livre 37">
                <a:extLst>
                  <a:ext uri="{FF2B5EF4-FFF2-40B4-BE49-F238E27FC236}">
                    <a16:creationId xmlns:a16="http://schemas.microsoft.com/office/drawing/2014/main" id="{E13499BC-0AAE-7FC0-64CA-E29C1BB32A15}"/>
                  </a:ext>
                </a:extLst>
              </p:cNvPr>
              <p:cNvSpPr/>
              <p:nvPr/>
            </p:nvSpPr>
            <p:spPr>
              <a:xfrm>
                <a:off x="2971075" y="3789044"/>
                <a:ext cx="32498" cy="126585"/>
              </a:xfrm>
              <a:custGeom>
                <a:avLst/>
                <a:gdLst>
                  <a:gd name="connsiteX0" fmla="*/ 0 w 32498"/>
                  <a:gd name="connsiteY0" fmla="*/ 0 h 126585"/>
                  <a:gd name="connsiteX1" fmla="*/ 32498 w 32498"/>
                  <a:gd name="connsiteY1" fmla="*/ 0 h 126585"/>
                  <a:gd name="connsiteX2" fmla="*/ 32498 w 32498"/>
                  <a:gd name="connsiteY2" fmla="*/ 126585 h 126585"/>
                  <a:gd name="connsiteX3" fmla="*/ 0 w 32498"/>
                  <a:gd name="connsiteY3" fmla="*/ 126585 h 126585"/>
                </a:gdLst>
                <a:ahLst/>
                <a:cxnLst>
                  <a:cxn ang="0">
                    <a:pos x="connsiteX0" y="connsiteY0"/>
                  </a:cxn>
                  <a:cxn ang="0">
                    <a:pos x="connsiteX1" y="connsiteY1"/>
                  </a:cxn>
                  <a:cxn ang="0">
                    <a:pos x="connsiteX2" y="connsiteY2"/>
                  </a:cxn>
                  <a:cxn ang="0">
                    <a:pos x="connsiteX3" y="connsiteY3"/>
                  </a:cxn>
                </a:cxnLst>
                <a:rect l="l" t="t" r="r" b="b"/>
                <a:pathLst>
                  <a:path w="32498" h="126585">
                    <a:moveTo>
                      <a:pt x="0" y="0"/>
                    </a:moveTo>
                    <a:lnTo>
                      <a:pt x="32498" y="0"/>
                    </a:lnTo>
                    <a:lnTo>
                      <a:pt x="32498" y="126585"/>
                    </a:lnTo>
                    <a:lnTo>
                      <a:pt x="0" y="126585"/>
                    </a:lnTo>
                    <a:close/>
                  </a:path>
                </a:pathLst>
              </a:custGeom>
              <a:solidFill>
                <a:srgbClr val="000000"/>
              </a:solidFill>
              <a:ln w="0" cap="flat">
                <a:noFill/>
                <a:prstDash val="solid"/>
                <a:miter/>
              </a:ln>
            </p:spPr>
            <p:txBody>
              <a:bodyPr rtlCol="0" anchor="ctr"/>
              <a:lstStyle/>
              <a:p>
                <a:endParaRPr lang="pt-BR"/>
              </a:p>
            </p:txBody>
          </p:sp>
          <p:sp>
            <p:nvSpPr>
              <p:cNvPr id="17" name="Forma Livre 38">
                <a:extLst>
                  <a:ext uri="{FF2B5EF4-FFF2-40B4-BE49-F238E27FC236}">
                    <a16:creationId xmlns:a16="http://schemas.microsoft.com/office/drawing/2014/main" id="{0BE59E60-A8EC-0846-52A6-F8B9C94D5E6F}"/>
                  </a:ext>
                </a:extLst>
              </p:cNvPr>
              <p:cNvSpPr/>
              <p:nvPr/>
            </p:nvSpPr>
            <p:spPr>
              <a:xfrm>
                <a:off x="2970609" y="3736564"/>
                <a:ext cx="33275" cy="26499"/>
              </a:xfrm>
              <a:custGeom>
                <a:avLst/>
                <a:gdLst>
                  <a:gd name="connsiteX0" fmla="*/ 0 w 33275"/>
                  <a:gd name="connsiteY0" fmla="*/ 0 h 26499"/>
                  <a:gd name="connsiteX1" fmla="*/ 33276 w 33275"/>
                  <a:gd name="connsiteY1" fmla="*/ 0 h 26499"/>
                  <a:gd name="connsiteX2" fmla="*/ 33276 w 33275"/>
                  <a:gd name="connsiteY2" fmla="*/ 26499 h 26499"/>
                  <a:gd name="connsiteX3" fmla="*/ 0 w 33275"/>
                  <a:gd name="connsiteY3" fmla="*/ 26499 h 26499"/>
                </a:gdLst>
                <a:ahLst/>
                <a:cxnLst>
                  <a:cxn ang="0">
                    <a:pos x="connsiteX0" y="connsiteY0"/>
                  </a:cxn>
                  <a:cxn ang="0">
                    <a:pos x="connsiteX1" y="connsiteY1"/>
                  </a:cxn>
                  <a:cxn ang="0">
                    <a:pos x="connsiteX2" y="connsiteY2"/>
                  </a:cxn>
                  <a:cxn ang="0">
                    <a:pos x="connsiteX3" y="connsiteY3"/>
                  </a:cxn>
                </a:cxnLst>
                <a:rect l="l" t="t" r="r" b="b"/>
                <a:pathLst>
                  <a:path w="33275" h="26499">
                    <a:moveTo>
                      <a:pt x="0" y="0"/>
                    </a:moveTo>
                    <a:lnTo>
                      <a:pt x="33276" y="0"/>
                    </a:lnTo>
                    <a:lnTo>
                      <a:pt x="33276" y="26499"/>
                    </a:lnTo>
                    <a:lnTo>
                      <a:pt x="0" y="26499"/>
                    </a:lnTo>
                    <a:close/>
                  </a:path>
                </a:pathLst>
              </a:custGeom>
              <a:solidFill>
                <a:srgbClr val="000000"/>
              </a:solidFill>
              <a:ln w="0" cap="flat">
                <a:noFill/>
                <a:prstDash val="solid"/>
                <a:miter/>
              </a:ln>
            </p:spPr>
            <p:txBody>
              <a:bodyPr rtlCol="0" anchor="ctr"/>
              <a:lstStyle/>
              <a:p>
                <a:endParaRPr lang="pt-BR"/>
              </a:p>
            </p:txBody>
          </p:sp>
          <p:sp>
            <p:nvSpPr>
              <p:cNvPr id="18" name="Forma Livre 39">
                <a:extLst>
                  <a:ext uri="{FF2B5EF4-FFF2-40B4-BE49-F238E27FC236}">
                    <a16:creationId xmlns:a16="http://schemas.microsoft.com/office/drawing/2014/main" id="{EF22FC36-2497-5C08-1789-B936F7ED3B80}"/>
                  </a:ext>
                </a:extLst>
              </p:cNvPr>
              <p:cNvSpPr/>
              <p:nvPr/>
            </p:nvSpPr>
            <p:spPr>
              <a:xfrm>
                <a:off x="3022595" y="3785310"/>
                <a:ext cx="121233" cy="130318"/>
              </a:xfrm>
              <a:custGeom>
                <a:avLst/>
                <a:gdLst>
                  <a:gd name="connsiteX0" fmla="*/ 60746 w 121233"/>
                  <a:gd name="connsiteY0" fmla="*/ 80535 h 130318"/>
                  <a:gd name="connsiteX1" fmla="*/ 34260 w 121233"/>
                  <a:gd name="connsiteY1" fmla="*/ 0 h 130318"/>
                  <a:gd name="connsiteX2" fmla="*/ 0 w 121233"/>
                  <a:gd name="connsiteY2" fmla="*/ 0 h 130318"/>
                  <a:gd name="connsiteX3" fmla="*/ 47996 w 121233"/>
                  <a:gd name="connsiteY3" fmla="*/ 130319 h 130318"/>
                  <a:gd name="connsiteX4" fmla="*/ 73497 w 121233"/>
                  <a:gd name="connsiteY4" fmla="*/ 130319 h 130318"/>
                  <a:gd name="connsiteX5" fmla="*/ 121233 w 121233"/>
                  <a:gd name="connsiteY5" fmla="*/ 0 h 130318"/>
                  <a:gd name="connsiteX6" fmla="*/ 86973 w 121233"/>
                  <a:gd name="connsiteY6" fmla="*/ 0 h 130318"/>
                  <a:gd name="connsiteX7" fmla="*/ 60746 w 121233"/>
                  <a:gd name="connsiteY7" fmla="*/ 80535 h 13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33" h="130318">
                    <a:moveTo>
                      <a:pt x="60746" y="80535"/>
                    </a:moveTo>
                    <a:lnTo>
                      <a:pt x="34260" y="0"/>
                    </a:lnTo>
                    <a:lnTo>
                      <a:pt x="0" y="0"/>
                    </a:lnTo>
                    <a:lnTo>
                      <a:pt x="47996" y="130319"/>
                    </a:lnTo>
                    <a:lnTo>
                      <a:pt x="73497" y="130319"/>
                    </a:lnTo>
                    <a:lnTo>
                      <a:pt x="121233" y="0"/>
                    </a:lnTo>
                    <a:lnTo>
                      <a:pt x="86973" y="0"/>
                    </a:lnTo>
                    <a:lnTo>
                      <a:pt x="60746" y="80535"/>
                    </a:lnTo>
                    <a:close/>
                  </a:path>
                </a:pathLst>
              </a:custGeom>
              <a:solidFill>
                <a:srgbClr val="000000"/>
              </a:solidFill>
              <a:ln w="0" cap="flat">
                <a:noFill/>
                <a:prstDash val="solid"/>
                <a:miter/>
              </a:ln>
            </p:spPr>
            <p:txBody>
              <a:bodyPr rtlCol="0" anchor="ctr"/>
              <a:lstStyle/>
              <a:p>
                <a:endParaRPr lang="pt-BR"/>
              </a:p>
            </p:txBody>
          </p:sp>
          <p:sp>
            <p:nvSpPr>
              <p:cNvPr id="19" name="Forma Livre 40">
                <a:extLst>
                  <a:ext uri="{FF2B5EF4-FFF2-40B4-BE49-F238E27FC236}">
                    <a16:creationId xmlns:a16="http://schemas.microsoft.com/office/drawing/2014/main" id="{51BF0477-B36D-06A7-5585-9270A8FBC9A1}"/>
                  </a:ext>
                </a:extLst>
              </p:cNvPr>
              <p:cNvSpPr/>
              <p:nvPr/>
            </p:nvSpPr>
            <p:spPr>
              <a:xfrm>
                <a:off x="3163058" y="3783806"/>
                <a:ext cx="95265" cy="131822"/>
              </a:xfrm>
              <a:custGeom>
                <a:avLst/>
                <a:gdLst>
                  <a:gd name="connsiteX0" fmla="*/ 45663 w 95265"/>
                  <a:gd name="connsiteY0" fmla="*/ 3993 h 131822"/>
                  <a:gd name="connsiteX1" fmla="*/ 31773 w 95265"/>
                  <a:gd name="connsiteY1" fmla="*/ 14002 h 131822"/>
                  <a:gd name="connsiteX2" fmla="*/ 31773 w 95265"/>
                  <a:gd name="connsiteY2" fmla="*/ 1504 h 131822"/>
                  <a:gd name="connsiteX3" fmla="*/ 0 w 95265"/>
                  <a:gd name="connsiteY3" fmla="*/ 1504 h 131822"/>
                  <a:gd name="connsiteX4" fmla="*/ 0 w 95265"/>
                  <a:gd name="connsiteY4" fmla="*/ 131823 h 131822"/>
                  <a:gd name="connsiteX5" fmla="*/ 32498 w 95265"/>
                  <a:gd name="connsiteY5" fmla="*/ 131823 h 131822"/>
                  <a:gd name="connsiteX6" fmla="*/ 32498 w 95265"/>
                  <a:gd name="connsiteY6" fmla="*/ 53258 h 131822"/>
                  <a:gd name="connsiteX7" fmla="*/ 38873 w 95265"/>
                  <a:gd name="connsiteY7" fmla="*/ 35523 h 131822"/>
                  <a:gd name="connsiteX8" fmla="*/ 53490 w 95265"/>
                  <a:gd name="connsiteY8" fmla="*/ 29248 h 131822"/>
                  <a:gd name="connsiteX9" fmla="*/ 70750 w 95265"/>
                  <a:gd name="connsiteY9" fmla="*/ 36975 h 131822"/>
                  <a:gd name="connsiteX10" fmla="*/ 95266 w 95265"/>
                  <a:gd name="connsiteY10" fmla="*/ 12238 h 131822"/>
                  <a:gd name="connsiteX11" fmla="*/ 64530 w 95265"/>
                  <a:gd name="connsiteY11" fmla="*/ 0 h 131822"/>
                  <a:gd name="connsiteX12" fmla="*/ 45663 w 95265"/>
                  <a:gd name="connsiteY12" fmla="*/ 3993 h 13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65" h="131822">
                    <a:moveTo>
                      <a:pt x="45663" y="3993"/>
                    </a:moveTo>
                    <a:cubicBezTo>
                      <a:pt x="39755" y="6638"/>
                      <a:pt x="35142" y="10009"/>
                      <a:pt x="31773" y="14002"/>
                    </a:cubicBezTo>
                    <a:lnTo>
                      <a:pt x="31773" y="1504"/>
                    </a:lnTo>
                    <a:lnTo>
                      <a:pt x="0" y="1504"/>
                    </a:lnTo>
                    <a:lnTo>
                      <a:pt x="0" y="131823"/>
                    </a:lnTo>
                    <a:lnTo>
                      <a:pt x="32498" y="131823"/>
                    </a:lnTo>
                    <a:lnTo>
                      <a:pt x="32498" y="53258"/>
                    </a:lnTo>
                    <a:cubicBezTo>
                      <a:pt x="32498" y="45583"/>
                      <a:pt x="34623" y="39671"/>
                      <a:pt x="38873" y="35523"/>
                    </a:cubicBezTo>
                    <a:cubicBezTo>
                      <a:pt x="43124" y="31374"/>
                      <a:pt x="47996" y="29248"/>
                      <a:pt x="53490" y="29248"/>
                    </a:cubicBezTo>
                    <a:cubicBezTo>
                      <a:pt x="59813" y="29248"/>
                      <a:pt x="65567" y="31841"/>
                      <a:pt x="70750" y="36975"/>
                    </a:cubicBezTo>
                    <a:lnTo>
                      <a:pt x="95266" y="12238"/>
                    </a:lnTo>
                    <a:cubicBezTo>
                      <a:pt x="87077" y="4045"/>
                      <a:pt x="76866" y="0"/>
                      <a:pt x="64530" y="0"/>
                    </a:cubicBezTo>
                    <a:cubicBezTo>
                      <a:pt x="57844" y="0"/>
                      <a:pt x="51572" y="1348"/>
                      <a:pt x="45663" y="3993"/>
                    </a:cubicBezTo>
                    <a:close/>
                  </a:path>
                </a:pathLst>
              </a:custGeom>
              <a:solidFill>
                <a:srgbClr val="000000"/>
              </a:solidFill>
              <a:ln w="0" cap="flat">
                <a:noFill/>
                <a:prstDash val="solid"/>
                <a:miter/>
              </a:ln>
            </p:spPr>
            <p:txBody>
              <a:bodyPr rtlCol="0" anchor="ctr"/>
              <a:lstStyle/>
              <a:p>
                <a:endParaRPr lang="pt-BR"/>
              </a:p>
            </p:txBody>
          </p:sp>
          <p:sp>
            <p:nvSpPr>
              <p:cNvPr id="20" name="Forma Livre 41">
                <a:extLst>
                  <a:ext uri="{FF2B5EF4-FFF2-40B4-BE49-F238E27FC236}">
                    <a16:creationId xmlns:a16="http://schemas.microsoft.com/office/drawing/2014/main" id="{20F01BF1-1598-087C-4F9F-7DC38B553A88}"/>
                  </a:ext>
                </a:extLst>
              </p:cNvPr>
              <p:cNvSpPr/>
              <p:nvPr/>
            </p:nvSpPr>
            <p:spPr>
              <a:xfrm>
                <a:off x="3263870" y="3783806"/>
                <a:ext cx="110193" cy="133378"/>
              </a:xfrm>
              <a:custGeom>
                <a:avLst/>
                <a:gdLst>
                  <a:gd name="connsiteX0" fmla="*/ 95473 w 110193"/>
                  <a:gd name="connsiteY0" fmla="*/ 16024 h 133378"/>
                  <a:gd name="connsiteX1" fmla="*/ 54993 w 110193"/>
                  <a:gd name="connsiteY1" fmla="*/ 0 h 133378"/>
                  <a:gd name="connsiteX2" fmla="*/ 14720 w 110193"/>
                  <a:gd name="connsiteY2" fmla="*/ 16024 h 133378"/>
                  <a:gd name="connsiteX3" fmla="*/ 3110 w 110193"/>
                  <a:gd name="connsiteY3" fmla="*/ 36560 h 133378"/>
                  <a:gd name="connsiteX4" fmla="*/ 0 w 110193"/>
                  <a:gd name="connsiteY4" fmla="*/ 66585 h 133378"/>
                  <a:gd name="connsiteX5" fmla="*/ 3110 w 110193"/>
                  <a:gd name="connsiteY5" fmla="*/ 96715 h 133378"/>
                  <a:gd name="connsiteX6" fmla="*/ 14720 w 110193"/>
                  <a:gd name="connsiteY6" fmla="*/ 117354 h 133378"/>
                  <a:gd name="connsiteX7" fmla="*/ 54993 w 110193"/>
                  <a:gd name="connsiteY7" fmla="*/ 133378 h 133378"/>
                  <a:gd name="connsiteX8" fmla="*/ 95473 w 110193"/>
                  <a:gd name="connsiteY8" fmla="*/ 117354 h 133378"/>
                  <a:gd name="connsiteX9" fmla="*/ 107083 w 110193"/>
                  <a:gd name="connsiteY9" fmla="*/ 96974 h 133378"/>
                  <a:gd name="connsiteX10" fmla="*/ 110193 w 110193"/>
                  <a:gd name="connsiteY10" fmla="*/ 66585 h 133378"/>
                  <a:gd name="connsiteX11" fmla="*/ 107083 w 110193"/>
                  <a:gd name="connsiteY11" fmla="*/ 36560 h 133378"/>
                  <a:gd name="connsiteX12" fmla="*/ 95473 w 110193"/>
                  <a:gd name="connsiteY12" fmla="*/ 16024 h 133378"/>
                  <a:gd name="connsiteX13" fmla="*/ 70231 w 110193"/>
                  <a:gd name="connsiteY13" fmla="*/ 98323 h 133378"/>
                  <a:gd name="connsiteX14" fmla="*/ 54993 w 110193"/>
                  <a:gd name="connsiteY14" fmla="*/ 104079 h 133378"/>
                  <a:gd name="connsiteX15" fmla="*/ 40014 w 110193"/>
                  <a:gd name="connsiteY15" fmla="*/ 98323 h 133378"/>
                  <a:gd name="connsiteX16" fmla="*/ 32498 w 110193"/>
                  <a:gd name="connsiteY16" fmla="*/ 66534 h 133378"/>
                  <a:gd name="connsiteX17" fmla="*/ 40014 w 110193"/>
                  <a:gd name="connsiteY17" fmla="*/ 35004 h 133378"/>
                  <a:gd name="connsiteX18" fmla="*/ 54993 w 110193"/>
                  <a:gd name="connsiteY18" fmla="*/ 29248 h 133378"/>
                  <a:gd name="connsiteX19" fmla="*/ 70231 w 110193"/>
                  <a:gd name="connsiteY19" fmla="*/ 35004 h 133378"/>
                  <a:gd name="connsiteX20" fmla="*/ 77747 w 110193"/>
                  <a:gd name="connsiteY20" fmla="*/ 66534 h 133378"/>
                  <a:gd name="connsiteX21" fmla="*/ 70231 w 110193"/>
                  <a:gd name="connsiteY21" fmla="*/ 98323 h 13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193" h="133378">
                    <a:moveTo>
                      <a:pt x="95473" y="16024"/>
                    </a:moveTo>
                    <a:cubicBezTo>
                      <a:pt x="85470" y="5341"/>
                      <a:pt x="71994" y="0"/>
                      <a:pt x="54993" y="0"/>
                    </a:cubicBezTo>
                    <a:cubicBezTo>
                      <a:pt x="37992" y="0"/>
                      <a:pt x="25086" y="5341"/>
                      <a:pt x="14720" y="16024"/>
                    </a:cubicBezTo>
                    <a:cubicBezTo>
                      <a:pt x="9070" y="22040"/>
                      <a:pt x="5183" y="28885"/>
                      <a:pt x="3110" y="36560"/>
                    </a:cubicBezTo>
                    <a:cubicBezTo>
                      <a:pt x="1037" y="44235"/>
                      <a:pt x="0" y="54243"/>
                      <a:pt x="0" y="66585"/>
                    </a:cubicBezTo>
                    <a:cubicBezTo>
                      <a:pt x="0" y="78928"/>
                      <a:pt x="1037" y="88988"/>
                      <a:pt x="3110" y="96715"/>
                    </a:cubicBezTo>
                    <a:cubicBezTo>
                      <a:pt x="5183" y="104494"/>
                      <a:pt x="9070" y="111339"/>
                      <a:pt x="14720" y="117354"/>
                    </a:cubicBezTo>
                    <a:cubicBezTo>
                      <a:pt x="25034" y="128037"/>
                      <a:pt x="38459" y="133378"/>
                      <a:pt x="54993" y="133378"/>
                    </a:cubicBezTo>
                    <a:cubicBezTo>
                      <a:pt x="71527" y="133378"/>
                      <a:pt x="85159" y="128037"/>
                      <a:pt x="95473" y="117354"/>
                    </a:cubicBezTo>
                    <a:cubicBezTo>
                      <a:pt x="101123" y="111546"/>
                      <a:pt x="105010" y="104701"/>
                      <a:pt x="107083" y="96974"/>
                    </a:cubicBezTo>
                    <a:cubicBezTo>
                      <a:pt x="109157" y="89247"/>
                      <a:pt x="110193" y="79083"/>
                      <a:pt x="110193" y="66585"/>
                    </a:cubicBezTo>
                    <a:cubicBezTo>
                      <a:pt x="110193" y="54088"/>
                      <a:pt x="109157" y="44235"/>
                      <a:pt x="107083" y="36560"/>
                    </a:cubicBezTo>
                    <a:cubicBezTo>
                      <a:pt x="105010" y="28885"/>
                      <a:pt x="101123" y="22040"/>
                      <a:pt x="95473" y="16024"/>
                    </a:cubicBezTo>
                    <a:close/>
                    <a:moveTo>
                      <a:pt x="70231" y="98323"/>
                    </a:moveTo>
                    <a:cubicBezTo>
                      <a:pt x="66396" y="102160"/>
                      <a:pt x="61316" y="104079"/>
                      <a:pt x="54993" y="104079"/>
                    </a:cubicBezTo>
                    <a:cubicBezTo>
                      <a:pt x="48670" y="104079"/>
                      <a:pt x="43797" y="102160"/>
                      <a:pt x="40014" y="98323"/>
                    </a:cubicBezTo>
                    <a:cubicBezTo>
                      <a:pt x="34986" y="93500"/>
                      <a:pt x="32498" y="82921"/>
                      <a:pt x="32498" y="66534"/>
                    </a:cubicBezTo>
                    <a:cubicBezTo>
                      <a:pt x="32498" y="50147"/>
                      <a:pt x="34986" y="39879"/>
                      <a:pt x="40014" y="35004"/>
                    </a:cubicBezTo>
                    <a:cubicBezTo>
                      <a:pt x="43849" y="31167"/>
                      <a:pt x="48825" y="29248"/>
                      <a:pt x="54993" y="29248"/>
                    </a:cubicBezTo>
                    <a:cubicBezTo>
                      <a:pt x="61161" y="29248"/>
                      <a:pt x="66396" y="31167"/>
                      <a:pt x="70231" y="35004"/>
                    </a:cubicBezTo>
                    <a:cubicBezTo>
                      <a:pt x="75207" y="39827"/>
                      <a:pt x="77747" y="50354"/>
                      <a:pt x="77747" y="66534"/>
                    </a:cubicBezTo>
                    <a:cubicBezTo>
                      <a:pt x="77747" y="82713"/>
                      <a:pt x="75259" y="93448"/>
                      <a:pt x="70231" y="98323"/>
                    </a:cubicBezTo>
                    <a:close/>
                  </a:path>
                </a:pathLst>
              </a:custGeom>
              <a:solidFill>
                <a:srgbClr val="000000"/>
              </a:solidFill>
              <a:ln w="0" cap="flat">
                <a:noFill/>
                <a:prstDash val="solid"/>
                <a:miter/>
              </a:ln>
            </p:spPr>
            <p:txBody>
              <a:bodyPr rtlCol="0" anchor="ctr"/>
              <a:lstStyle/>
              <a:p>
                <a:endParaRPr lang="pt-BR"/>
              </a:p>
            </p:txBody>
          </p:sp>
          <p:sp>
            <p:nvSpPr>
              <p:cNvPr id="21" name="Forma Livre 42">
                <a:extLst>
                  <a:ext uri="{FF2B5EF4-FFF2-40B4-BE49-F238E27FC236}">
                    <a16:creationId xmlns:a16="http://schemas.microsoft.com/office/drawing/2014/main" id="{51CB7AD0-CEC3-2A59-6EE3-B213E9FACC0E}"/>
                  </a:ext>
                </a:extLst>
              </p:cNvPr>
              <p:cNvSpPr/>
              <p:nvPr/>
            </p:nvSpPr>
            <p:spPr>
              <a:xfrm>
                <a:off x="3392360" y="3783806"/>
                <a:ext cx="110763" cy="133274"/>
              </a:xfrm>
              <a:custGeom>
                <a:avLst/>
                <a:gdLst>
                  <a:gd name="connsiteX0" fmla="*/ 71942 w 110763"/>
                  <a:gd name="connsiteY0" fmla="*/ 52532 h 133274"/>
                  <a:gd name="connsiteX1" fmla="*/ 51417 w 110763"/>
                  <a:gd name="connsiteY1" fmla="*/ 50510 h 133274"/>
                  <a:gd name="connsiteX2" fmla="*/ 37941 w 110763"/>
                  <a:gd name="connsiteY2" fmla="*/ 39256 h 133274"/>
                  <a:gd name="connsiteX3" fmla="*/ 42554 w 110763"/>
                  <a:gd name="connsiteY3" fmla="*/ 30389 h 133274"/>
                  <a:gd name="connsiteX4" fmla="*/ 56444 w 110763"/>
                  <a:gd name="connsiteY4" fmla="*/ 26759 h 133274"/>
                  <a:gd name="connsiteX5" fmla="*/ 86714 w 110763"/>
                  <a:gd name="connsiteY5" fmla="*/ 35523 h 133274"/>
                  <a:gd name="connsiteX6" fmla="*/ 106721 w 110763"/>
                  <a:gd name="connsiteY6" fmla="*/ 15246 h 133274"/>
                  <a:gd name="connsiteX7" fmla="*/ 56963 w 110763"/>
                  <a:gd name="connsiteY7" fmla="*/ 0 h 133274"/>
                  <a:gd name="connsiteX8" fmla="*/ 21354 w 110763"/>
                  <a:gd name="connsiteY8" fmla="*/ 10994 h 133274"/>
                  <a:gd name="connsiteX9" fmla="*/ 6738 w 110763"/>
                  <a:gd name="connsiteY9" fmla="*/ 41486 h 133274"/>
                  <a:gd name="connsiteX10" fmla="*/ 44264 w 110763"/>
                  <a:gd name="connsiteY10" fmla="*/ 77994 h 133274"/>
                  <a:gd name="connsiteX11" fmla="*/ 65256 w 110763"/>
                  <a:gd name="connsiteY11" fmla="*/ 80017 h 133274"/>
                  <a:gd name="connsiteX12" fmla="*/ 78991 w 110763"/>
                  <a:gd name="connsiteY12" fmla="*/ 92048 h 133274"/>
                  <a:gd name="connsiteX13" fmla="*/ 72253 w 110763"/>
                  <a:gd name="connsiteY13" fmla="*/ 102160 h 133274"/>
                  <a:gd name="connsiteX14" fmla="*/ 55978 w 110763"/>
                  <a:gd name="connsiteY14" fmla="*/ 105531 h 133274"/>
                  <a:gd name="connsiteX15" fmla="*/ 21251 w 110763"/>
                  <a:gd name="connsiteY15" fmla="*/ 93292 h 133274"/>
                  <a:gd name="connsiteX16" fmla="*/ 0 w 110763"/>
                  <a:gd name="connsiteY16" fmla="*/ 114554 h 133274"/>
                  <a:gd name="connsiteX17" fmla="*/ 24516 w 110763"/>
                  <a:gd name="connsiteY17" fmla="*/ 129541 h 133274"/>
                  <a:gd name="connsiteX18" fmla="*/ 55511 w 110763"/>
                  <a:gd name="connsiteY18" fmla="*/ 133275 h 133274"/>
                  <a:gd name="connsiteX19" fmla="*/ 95266 w 110763"/>
                  <a:gd name="connsiteY19" fmla="*/ 122385 h 133274"/>
                  <a:gd name="connsiteX20" fmla="*/ 110763 w 110763"/>
                  <a:gd name="connsiteY20" fmla="*/ 90751 h 133274"/>
                  <a:gd name="connsiteX21" fmla="*/ 71994 w 110763"/>
                  <a:gd name="connsiteY21" fmla="*/ 52480 h 13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763" h="133274">
                    <a:moveTo>
                      <a:pt x="71942" y="52532"/>
                    </a:moveTo>
                    <a:lnTo>
                      <a:pt x="51417" y="50510"/>
                    </a:lnTo>
                    <a:cubicBezTo>
                      <a:pt x="42398" y="49524"/>
                      <a:pt x="37941" y="45739"/>
                      <a:pt x="37941" y="39256"/>
                    </a:cubicBezTo>
                    <a:cubicBezTo>
                      <a:pt x="37941" y="35730"/>
                      <a:pt x="39495" y="32774"/>
                      <a:pt x="42554" y="30389"/>
                    </a:cubicBezTo>
                    <a:cubicBezTo>
                      <a:pt x="45663" y="27951"/>
                      <a:pt x="50276" y="26759"/>
                      <a:pt x="56444" y="26759"/>
                    </a:cubicBezTo>
                    <a:cubicBezTo>
                      <a:pt x="70128" y="26759"/>
                      <a:pt x="80183" y="29663"/>
                      <a:pt x="86714" y="35523"/>
                    </a:cubicBezTo>
                    <a:lnTo>
                      <a:pt x="106721" y="15246"/>
                    </a:lnTo>
                    <a:cubicBezTo>
                      <a:pt x="95732" y="5082"/>
                      <a:pt x="79146" y="0"/>
                      <a:pt x="56963" y="0"/>
                    </a:cubicBezTo>
                    <a:cubicBezTo>
                      <a:pt x="42968" y="0"/>
                      <a:pt x="31099" y="3682"/>
                      <a:pt x="21354" y="10994"/>
                    </a:cubicBezTo>
                    <a:cubicBezTo>
                      <a:pt x="11610" y="18358"/>
                      <a:pt x="6738" y="28522"/>
                      <a:pt x="6738" y="41486"/>
                    </a:cubicBezTo>
                    <a:cubicBezTo>
                      <a:pt x="6738" y="63318"/>
                      <a:pt x="19229" y="75505"/>
                      <a:pt x="44264" y="77994"/>
                    </a:cubicBezTo>
                    <a:lnTo>
                      <a:pt x="65256" y="80017"/>
                    </a:lnTo>
                    <a:cubicBezTo>
                      <a:pt x="74430" y="80846"/>
                      <a:pt x="78991" y="84839"/>
                      <a:pt x="78991" y="92048"/>
                    </a:cubicBezTo>
                    <a:cubicBezTo>
                      <a:pt x="78991" y="96559"/>
                      <a:pt x="76762" y="99930"/>
                      <a:pt x="72253" y="102160"/>
                    </a:cubicBezTo>
                    <a:cubicBezTo>
                      <a:pt x="67744" y="104390"/>
                      <a:pt x="62353" y="105531"/>
                      <a:pt x="55978" y="105531"/>
                    </a:cubicBezTo>
                    <a:cubicBezTo>
                      <a:pt x="40791" y="105531"/>
                      <a:pt x="29233" y="101434"/>
                      <a:pt x="21251" y="93292"/>
                    </a:cubicBezTo>
                    <a:lnTo>
                      <a:pt x="0" y="114554"/>
                    </a:lnTo>
                    <a:cubicBezTo>
                      <a:pt x="7671" y="122073"/>
                      <a:pt x="15809" y="127052"/>
                      <a:pt x="24516" y="129541"/>
                    </a:cubicBezTo>
                    <a:cubicBezTo>
                      <a:pt x="33172" y="132030"/>
                      <a:pt x="43538" y="133275"/>
                      <a:pt x="55511" y="133275"/>
                    </a:cubicBezTo>
                    <a:cubicBezTo>
                      <a:pt x="71683" y="133275"/>
                      <a:pt x="84951" y="129645"/>
                      <a:pt x="95266" y="122385"/>
                    </a:cubicBezTo>
                    <a:cubicBezTo>
                      <a:pt x="105580" y="115124"/>
                      <a:pt x="110763" y="104597"/>
                      <a:pt x="110763" y="90751"/>
                    </a:cubicBezTo>
                    <a:cubicBezTo>
                      <a:pt x="110763" y="67726"/>
                      <a:pt x="97858" y="54969"/>
                      <a:pt x="71994" y="52480"/>
                    </a:cubicBezTo>
                    <a:close/>
                  </a:path>
                </a:pathLst>
              </a:custGeom>
              <a:solidFill>
                <a:srgbClr val="000000"/>
              </a:solidFill>
              <a:ln w="0" cap="flat">
                <a:noFill/>
                <a:prstDash val="solid"/>
                <a:miter/>
              </a:ln>
            </p:spPr>
            <p:txBody>
              <a:bodyPr rtlCol="0" anchor="ctr"/>
              <a:lstStyle/>
              <a:p>
                <a:endParaRPr lang="pt-BR"/>
              </a:p>
            </p:txBody>
          </p:sp>
        </p:grpSp>
      </p:grpSp>
    </p:spTree>
    <p:extLst>
      <p:ext uri="{BB962C8B-B14F-4D97-AF65-F5344CB8AC3E}">
        <p14:creationId xmlns:p14="http://schemas.microsoft.com/office/powerpoint/2010/main" val="319718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par>
                                <p:cTn id="8" presetID="10" presetClass="entr" presetSubtype="0" fill="hold" nodeType="withEffect">
                                  <p:stCondLst>
                                    <p:cond delay="50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400"/>
                                        <p:tgtEl>
                                          <p:spTgt spid="44"/>
                                        </p:tgtEl>
                                      </p:cBhvr>
                                    </p:animEffect>
                                  </p:childTnLst>
                                </p:cTn>
                              </p:par>
                              <p:par>
                                <p:cTn id="11" presetID="10" presetClass="entr" presetSubtype="0" fill="hold" nodeType="withEffect">
                                  <p:stCondLst>
                                    <p:cond delay="50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400"/>
                                        <p:tgtEl>
                                          <p:spTgt spid="68"/>
                                        </p:tgtEl>
                                      </p:cBhvr>
                                    </p:animEffect>
                                  </p:childTnLst>
                                </p:cTn>
                              </p:par>
                              <p:par>
                                <p:cTn id="14" presetID="10" presetClass="entr" presetSubtype="0" fill="hold" nodeType="withEffect">
                                  <p:stCondLst>
                                    <p:cond delay="500"/>
                                  </p:stCondLst>
                                  <p:childTnLst>
                                    <p:set>
                                      <p:cBhvr>
                                        <p:cTn id="15" dur="1" fill="hold">
                                          <p:stCondLst>
                                            <p:cond delay="0"/>
                                          </p:stCondLst>
                                        </p:cTn>
                                        <p:tgtEl>
                                          <p:spTgt spid="90"/>
                                        </p:tgtEl>
                                        <p:attrNameLst>
                                          <p:attrName>style.visibility</p:attrName>
                                        </p:attrNameLst>
                                      </p:cBhvr>
                                      <p:to>
                                        <p:strVal val="visible"/>
                                      </p:to>
                                    </p:set>
                                    <p:animEffect transition="in" filter="fade">
                                      <p:cBhvr>
                                        <p:cTn id="16" dur="400"/>
                                        <p:tgtEl>
                                          <p:spTgt spid="9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400"/>
                                        <p:tgtEl>
                                          <p:spTgt spid="91"/>
                                        </p:tgtEl>
                                      </p:cBhvr>
                                    </p:animEffect>
                                  </p:childTnLst>
                                </p:cTn>
                              </p:par>
                              <p:par>
                                <p:cTn id="20" presetID="10" presetClass="entr" presetSubtype="0" fill="hold" nodeType="withEffect">
                                  <p:stCondLst>
                                    <p:cond delay="100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250"/>
                                        <p:tgtEl>
                                          <p:spTgt spid="89"/>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nodeType="withEffect">
                                  <p:stCondLst>
                                    <p:cond delay="175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400"/>
                                        <p:tgtEl>
                                          <p:spTgt spid="76"/>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par>
                                <p:cTn id="33" presetID="10" presetClass="entr" presetSubtype="0" fill="hold" nodeType="withEffect">
                                  <p:stCondLst>
                                    <p:cond delay="10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1"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Mulher com a mão no rosto&#10;&#10;O conteúdo gerado por IA pode estar incorreto.">
            <a:extLst>
              <a:ext uri="{FF2B5EF4-FFF2-40B4-BE49-F238E27FC236}">
                <a16:creationId xmlns:a16="http://schemas.microsoft.com/office/drawing/2014/main" id="{DFA644B9-FF6E-4068-FD56-960052E0BB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35459" y="0"/>
            <a:ext cx="11603977" cy="7738050"/>
          </a:xfrm>
          <a:prstGeom prst="rect">
            <a:avLst/>
          </a:prstGeom>
        </p:spPr>
      </p:pic>
      <p:sp>
        <p:nvSpPr>
          <p:cNvPr id="4" name="CaixaDeTexto 3">
            <a:extLst>
              <a:ext uri="{FF2B5EF4-FFF2-40B4-BE49-F238E27FC236}">
                <a16:creationId xmlns:a16="http://schemas.microsoft.com/office/drawing/2014/main" id="{DDE7A4CE-B565-BE54-D918-9A753C9820A1}"/>
              </a:ext>
            </a:extLst>
          </p:cNvPr>
          <p:cNvSpPr txBox="1"/>
          <p:nvPr/>
        </p:nvSpPr>
        <p:spPr>
          <a:xfrm>
            <a:off x="511445" y="3034187"/>
            <a:ext cx="6741762" cy="784830"/>
          </a:xfrm>
          <a:prstGeom prst="rect">
            <a:avLst/>
          </a:prstGeom>
          <a:noFill/>
        </p:spPr>
        <p:txBody>
          <a:bodyPr wrap="square" rtlCol="0">
            <a:spAutoFit/>
          </a:bodyPr>
          <a:lstStyle/>
          <a:p>
            <a:pPr>
              <a:spcAft>
                <a:spcPts val="600"/>
              </a:spcAft>
            </a:pPr>
            <a:r>
              <a:rPr lang="pt-BR" sz="2000" dirty="0">
                <a:solidFill>
                  <a:schemeClr val="bg1"/>
                </a:solidFill>
                <a:latin typeface="AMX" pitchFamily="2" charset="77"/>
              </a:rPr>
              <a:t>Vocês serão divididos em grupos e receberão um cenário. </a:t>
            </a:r>
          </a:p>
          <a:p>
            <a:pPr>
              <a:spcAft>
                <a:spcPts val="600"/>
              </a:spcAft>
            </a:pPr>
            <a:r>
              <a:rPr lang="pt-BR" sz="2000" dirty="0">
                <a:solidFill>
                  <a:schemeClr val="bg1"/>
                </a:solidFill>
                <a:latin typeface="AMX" pitchFamily="2" charset="77"/>
              </a:rPr>
              <a:t>Com base na sondagem apresentada, vocês devem refletir: </a:t>
            </a:r>
          </a:p>
        </p:txBody>
      </p:sp>
      <p:sp>
        <p:nvSpPr>
          <p:cNvPr id="5" name="CaixaDeTexto 4">
            <a:extLst>
              <a:ext uri="{FF2B5EF4-FFF2-40B4-BE49-F238E27FC236}">
                <a16:creationId xmlns:a16="http://schemas.microsoft.com/office/drawing/2014/main" id="{27FAA265-290F-8C33-4908-2DDA58F9B85D}"/>
              </a:ext>
            </a:extLst>
          </p:cNvPr>
          <p:cNvSpPr txBox="1"/>
          <p:nvPr/>
        </p:nvSpPr>
        <p:spPr>
          <a:xfrm>
            <a:off x="511445" y="1676098"/>
            <a:ext cx="6096000" cy="1154162"/>
          </a:xfrm>
          <a:prstGeom prst="rect">
            <a:avLst/>
          </a:prstGeom>
          <a:noFill/>
        </p:spPr>
        <p:txBody>
          <a:bodyPr wrap="square" rtlCol="0">
            <a:spAutoFit/>
          </a:bodyPr>
          <a:lstStyle/>
          <a:p>
            <a:pPr>
              <a:spcAft>
                <a:spcPts val="600"/>
              </a:spcAft>
            </a:pPr>
            <a:r>
              <a:rPr lang="pt-BR" sz="4400" b="1" dirty="0">
                <a:solidFill>
                  <a:schemeClr val="bg1"/>
                </a:solidFill>
                <a:latin typeface="AMX" pitchFamily="2" charset="77"/>
              </a:rPr>
              <a:t>ATIVIDADE PRÁTICA </a:t>
            </a:r>
          </a:p>
          <a:p>
            <a:pPr>
              <a:spcAft>
                <a:spcPts val="1800"/>
              </a:spcAft>
            </a:pPr>
            <a:r>
              <a:rPr lang="pt-BR" sz="2000" b="1" dirty="0">
                <a:solidFill>
                  <a:schemeClr val="bg1"/>
                </a:solidFill>
                <a:latin typeface="AMX" pitchFamily="2" charset="77"/>
              </a:rPr>
              <a:t>Hora da prática | Como agregar valor com </a:t>
            </a:r>
            <a:r>
              <a:rPr lang="pt-BR" sz="2000" b="1" dirty="0" err="1">
                <a:solidFill>
                  <a:schemeClr val="bg1"/>
                </a:solidFill>
                <a:latin typeface="AMX" pitchFamily="2" charset="77"/>
              </a:rPr>
              <a:t>SVAs</a:t>
            </a:r>
            <a:r>
              <a:rPr lang="pt-BR" sz="2000" b="1" dirty="0">
                <a:solidFill>
                  <a:schemeClr val="bg1"/>
                </a:solidFill>
                <a:latin typeface="AMX" pitchFamily="2" charset="77"/>
              </a:rPr>
              <a:t>?</a:t>
            </a:r>
          </a:p>
        </p:txBody>
      </p:sp>
      <p:grpSp>
        <p:nvGrpSpPr>
          <p:cNvPr id="16" name="Agrupar 15">
            <a:extLst>
              <a:ext uri="{FF2B5EF4-FFF2-40B4-BE49-F238E27FC236}">
                <a16:creationId xmlns:a16="http://schemas.microsoft.com/office/drawing/2014/main" id="{F9559059-AC99-A4D5-8968-59D5559BF5D6}"/>
              </a:ext>
            </a:extLst>
          </p:cNvPr>
          <p:cNvGrpSpPr/>
          <p:nvPr/>
        </p:nvGrpSpPr>
        <p:grpSpPr>
          <a:xfrm>
            <a:off x="542710" y="5281537"/>
            <a:ext cx="5796000" cy="1044000"/>
            <a:chOff x="542710" y="5281537"/>
            <a:chExt cx="5796000" cy="1044000"/>
          </a:xfrm>
        </p:grpSpPr>
        <p:sp>
          <p:nvSpPr>
            <p:cNvPr id="9" name="Retângulo 8">
              <a:extLst>
                <a:ext uri="{FF2B5EF4-FFF2-40B4-BE49-F238E27FC236}">
                  <a16:creationId xmlns:a16="http://schemas.microsoft.com/office/drawing/2014/main" id="{4DF05C86-D57F-E51B-D9B2-29ECC3A6150B}"/>
                </a:ext>
              </a:extLst>
            </p:cNvPr>
            <p:cNvSpPr/>
            <p:nvPr/>
          </p:nvSpPr>
          <p:spPr>
            <a:xfrm>
              <a:off x="542710" y="5281537"/>
              <a:ext cx="5553290" cy="1044000"/>
            </a:xfrm>
            <a:prstGeom prst="rect">
              <a:avLst/>
            </a:prstGeom>
            <a:solidFill>
              <a:srgbClr val="EFEFE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10" name="CaixaDeTexto 9">
              <a:extLst>
                <a:ext uri="{FF2B5EF4-FFF2-40B4-BE49-F238E27FC236}">
                  <a16:creationId xmlns:a16="http://schemas.microsoft.com/office/drawing/2014/main" id="{381817D8-A696-D695-CB40-C2D860004B79}"/>
                </a:ext>
              </a:extLst>
            </p:cNvPr>
            <p:cNvSpPr txBox="1"/>
            <p:nvPr/>
          </p:nvSpPr>
          <p:spPr>
            <a:xfrm>
              <a:off x="717642" y="5418817"/>
              <a:ext cx="5621068" cy="769441"/>
            </a:xfrm>
            <a:prstGeom prst="rect">
              <a:avLst/>
            </a:prstGeom>
            <a:noFill/>
          </p:spPr>
          <p:txBody>
            <a:bodyPr wrap="square" rtlCol="0">
              <a:spAutoFit/>
            </a:bodyPr>
            <a:lstStyle/>
            <a:p>
              <a:r>
                <a:rPr lang="pt-BR" sz="2200" b="1" dirty="0">
                  <a:solidFill>
                    <a:srgbClr val="404040"/>
                  </a:solidFill>
                  <a:latin typeface="AMX" pitchFamily="2" charset="77"/>
                </a:rPr>
                <a:t>Como os </a:t>
              </a:r>
              <a:r>
                <a:rPr lang="pt-BR" sz="2200" b="1" dirty="0" err="1">
                  <a:solidFill>
                    <a:srgbClr val="404040"/>
                  </a:solidFill>
                  <a:latin typeface="AMX" pitchFamily="2" charset="77"/>
                </a:rPr>
                <a:t>SVAs</a:t>
              </a:r>
              <a:r>
                <a:rPr lang="pt-BR" sz="2200" b="1" dirty="0">
                  <a:solidFill>
                    <a:srgbClr val="404040"/>
                  </a:solidFill>
                  <a:latin typeface="AMX" pitchFamily="2" charset="77"/>
                </a:rPr>
                <a:t> da Claro podem tornar a experiência mais completa e valiosa?</a:t>
              </a:r>
            </a:p>
          </p:txBody>
        </p:sp>
      </p:grpSp>
      <p:grpSp>
        <p:nvGrpSpPr>
          <p:cNvPr id="17" name="Agrupar 16">
            <a:extLst>
              <a:ext uri="{FF2B5EF4-FFF2-40B4-BE49-F238E27FC236}">
                <a16:creationId xmlns:a16="http://schemas.microsoft.com/office/drawing/2014/main" id="{E0A6C4A1-A864-59F0-F2F5-B471B0E9D151}"/>
              </a:ext>
            </a:extLst>
          </p:cNvPr>
          <p:cNvGrpSpPr/>
          <p:nvPr/>
        </p:nvGrpSpPr>
        <p:grpSpPr>
          <a:xfrm>
            <a:off x="542710" y="3956296"/>
            <a:ext cx="5553290" cy="1044000"/>
            <a:chOff x="542710" y="3956296"/>
            <a:chExt cx="5553290" cy="1044000"/>
          </a:xfrm>
        </p:grpSpPr>
        <p:sp>
          <p:nvSpPr>
            <p:cNvPr id="11" name="Retângulo 10">
              <a:extLst>
                <a:ext uri="{FF2B5EF4-FFF2-40B4-BE49-F238E27FC236}">
                  <a16:creationId xmlns:a16="http://schemas.microsoft.com/office/drawing/2014/main" id="{ECB38AF0-2875-69A4-3243-BC1D7AEB6DAE}"/>
                </a:ext>
              </a:extLst>
            </p:cNvPr>
            <p:cNvSpPr/>
            <p:nvPr/>
          </p:nvSpPr>
          <p:spPr>
            <a:xfrm>
              <a:off x="542710" y="3956296"/>
              <a:ext cx="5553290" cy="1044000"/>
            </a:xfrm>
            <a:prstGeom prst="rect">
              <a:avLst/>
            </a:prstGeom>
            <a:solidFill>
              <a:srgbClr val="EFEFE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14" name="CaixaDeTexto 13">
              <a:extLst>
                <a:ext uri="{FF2B5EF4-FFF2-40B4-BE49-F238E27FC236}">
                  <a16:creationId xmlns:a16="http://schemas.microsoft.com/office/drawing/2014/main" id="{8EF5FEEC-485A-0E2F-5468-AD028EAA0B36}"/>
                </a:ext>
              </a:extLst>
            </p:cNvPr>
            <p:cNvSpPr txBox="1"/>
            <p:nvPr/>
          </p:nvSpPr>
          <p:spPr>
            <a:xfrm>
              <a:off x="717642" y="4093576"/>
              <a:ext cx="4809729" cy="769441"/>
            </a:xfrm>
            <a:prstGeom prst="rect">
              <a:avLst/>
            </a:prstGeom>
            <a:noFill/>
          </p:spPr>
          <p:txBody>
            <a:bodyPr wrap="square" rtlCol="0">
              <a:spAutoFit/>
            </a:bodyPr>
            <a:lstStyle/>
            <a:p>
              <a:r>
                <a:rPr lang="pt-BR" sz="2200" b="1" dirty="0">
                  <a:solidFill>
                    <a:srgbClr val="404040"/>
                  </a:solidFill>
                  <a:latin typeface="AMX" pitchFamily="2" charset="77"/>
                </a:rPr>
                <a:t>Quais são os desejos, necessidades ou preocupações do cliente?</a:t>
              </a:r>
            </a:p>
          </p:txBody>
        </p:sp>
      </p:grpSp>
    </p:spTree>
    <p:extLst>
      <p:ext uri="{BB962C8B-B14F-4D97-AF65-F5344CB8AC3E}">
        <p14:creationId xmlns:p14="http://schemas.microsoft.com/office/powerpoint/2010/main" val="6068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250"/>
                                        <p:tgtEl>
                                          <p:spTgt spid="5">
                                            <p:txEl>
                                              <p:pRg st="1" end="1"/>
                                            </p:txEl>
                                          </p:spTgt>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par>
                          <p:cTn id="18" fill="hold">
                            <p:stCondLst>
                              <p:cond delay="125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5868C-78B1-84EE-1820-C6CD62F6850C}"/>
            </a:ext>
          </a:extLst>
        </p:cNvPr>
        <p:cNvGrpSpPr/>
        <p:nvPr/>
      </p:nvGrpSpPr>
      <p:grpSpPr>
        <a:xfrm>
          <a:off x="0" y="0"/>
          <a:ext cx="0" cy="0"/>
          <a:chOff x="0" y="0"/>
          <a:chExt cx="0" cy="0"/>
        </a:xfrm>
      </p:grpSpPr>
      <p:sp>
        <p:nvSpPr>
          <p:cNvPr id="20" name="CaixaDeTexto 19">
            <a:extLst>
              <a:ext uri="{FF2B5EF4-FFF2-40B4-BE49-F238E27FC236}">
                <a16:creationId xmlns:a16="http://schemas.microsoft.com/office/drawing/2014/main" id="{63F31181-BF2A-1F9B-F7C9-B1C905653816}"/>
              </a:ext>
            </a:extLst>
          </p:cNvPr>
          <p:cNvSpPr txBox="1"/>
          <p:nvPr/>
        </p:nvSpPr>
        <p:spPr>
          <a:xfrm>
            <a:off x="1983986" y="1351508"/>
            <a:ext cx="8224029" cy="4647426"/>
          </a:xfrm>
          <a:prstGeom prst="rect">
            <a:avLst/>
          </a:prstGeom>
          <a:noFill/>
        </p:spPr>
        <p:txBody>
          <a:bodyPr wrap="square" rtlCol="0">
            <a:spAutoFit/>
          </a:bodyPr>
          <a:lstStyle/>
          <a:p>
            <a:pPr algn="ctr">
              <a:spcAft>
                <a:spcPts val="600"/>
              </a:spcAft>
            </a:pPr>
            <a:r>
              <a:rPr lang="pt-BR" sz="2200" dirty="0">
                <a:solidFill>
                  <a:srgbClr val="262626"/>
                </a:solidFill>
                <a:latin typeface="AMX Medium" pitchFamily="2" charset="77"/>
              </a:rPr>
              <a:t>Pedro e Camila são um casal que prioriza o bem-estar e o conhecimento. Eles estão em busca de um plano de internet móvel que caiba no orçamento e ofereça benefícios. </a:t>
            </a:r>
          </a:p>
          <a:p>
            <a:pPr algn="ctr">
              <a:spcAft>
                <a:spcPts val="600"/>
              </a:spcAft>
            </a:pPr>
            <a:r>
              <a:rPr lang="pt-BR" sz="2200" dirty="0">
                <a:solidFill>
                  <a:srgbClr val="262626"/>
                </a:solidFill>
                <a:latin typeface="AMX Medium" pitchFamily="2" charset="77"/>
              </a:rPr>
              <a:t>Pedro é um jovem universitário que, devido à intensidade dos estudos e trabalho, sente-se frequentemente ansioso e com dificuldade para relaxar e focar. Ele busca formas de gerenciar o estresse e ter um sono de melhor qualidade. </a:t>
            </a:r>
          </a:p>
          <a:p>
            <a:pPr algn="ctr">
              <a:spcAft>
                <a:spcPts val="600"/>
              </a:spcAft>
            </a:pPr>
            <a:r>
              <a:rPr lang="pt-BR" sz="2200" dirty="0">
                <a:solidFill>
                  <a:srgbClr val="262626"/>
                </a:solidFill>
                <a:latin typeface="AMX Medium" pitchFamily="2" charset="77"/>
              </a:rPr>
              <a:t>Camila, uma nutricionista dedicada à saúde e ao estilo de vida saudável, adora ler nas horas vagas para se manter atualizada em sua área e também por puro lazer. Ela gostaria de ter acesso ilimitado a uma variedade de livros digitais e revistas, para que possa ler onde e quando quiser, expandindo seu conhecimento e aproveitando seus momentos de descanso de forma prática.</a:t>
            </a:r>
          </a:p>
        </p:txBody>
      </p:sp>
      <p:sp>
        <p:nvSpPr>
          <p:cNvPr id="21" name="Retângulo 20">
            <a:extLst>
              <a:ext uri="{FF2B5EF4-FFF2-40B4-BE49-F238E27FC236}">
                <a16:creationId xmlns:a16="http://schemas.microsoft.com/office/drawing/2014/main" id="{1A907E98-3BB5-6B28-6E70-B576A94282FD}"/>
              </a:ext>
            </a:extLst>
          </p:cNvPr>
          <p:cNvSpPr/>
          <p:nvPr/>
        </p:nvSpPr>
        <p:spPr>
          <a:xfrm>
            <a:off x="5194348" y="290375"/>
            <a:ext cx="1803305"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Cenário 1</a:t>
            </a:r>
          </a:p>
        </p:txBody>
      </p:sp>
    </p:spTree>
    <p:extLst>
      <p:ext uri="{BB962C8B-B14F-4D97-AF65-F5344CB8AC3E}">
        <p14:creationId xmlns:p14="http://schemas.microsoft.com/office/powerpoint/2010/main" val="354108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par>
                          <p:cTn id="10" fill="hold">
                            <p:stCondLst>
                              <p:cond delay="25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202FA-107E-2D1C-7C38-E68E1C91E879}"/>
            </a:ext>
          </a:extLst>
        </p:cNvPr>
        <p:cNvGrpSpPr/>
        <p:nvPr/>
      </p:nvGrpSpPr>
      <p:grpSpPr>
        <a:xfrm>
          <a:off x="0" y="0"/>
          <a:ext cx="0" cy="0"/>
          <a:chOff x="0" y="0"/>
          <a:chExt cx="0" cy="0"/>
        </a:xfrm>
      </p:grpSpPr>
      <p:sp>
        <p:nvSpPr>
          <p:cNvPr id="20" name="CaixaDeTexto 19">
            <a:extLst>
              <a:ext uri="{FF2B5EF4-FFF2-40B4-BE49-F238E27FC236}">
                <a16:creationId xmlns:a16="http://schemas.microsoft.com/office/drawing/2014/main" id="{453CAB72-03C6-6928-529F-B54675EF006F}"/>
              </a:ext>
            </a:extLst>
          </p:cNvPr>
          <p:cNvSpPr txBox="1"/>
          <p:nvPr/>
        </p:nvSpPr>
        <p:spPr>
          <a:xfrm>
            <a:off x="2270952" y="1351508"/>
            <a:ext cx="7650097" cy="4647426"/>
          </a:xfrm>
          <a:prstGeom prst="rect">
            <a:avLst/>
          </a:prstGeom>
          <a:noFill/>
        </p:spPr>
        <p:txBody>
          <a:bodyPr wrap="square" rtlCol="0">
            <a:spAutoFit/>
          </a:bodyPr>
          <a:lstStyle/>
          <a:p>
            <a:pPr algn="ctr">
              <a:spcAft>
                <a:spcPts val="600"/>
              </a:spcAft>
            </a:pPr>
            <a:r>
              <a:rPr lang="pt-BR" sz="2200" dirty="0">
                <a:solidFill>
                  <a:srgbClr val="262626"/>
                </a:solidFill>
                <a:latin typeface="AMX Medium" pitchFamily="2" charset="77"/>
              </a:rPr>
              <a:t>A Sra. Joana, 65 anos, é uma empresária aposentada, mas que se mantém extremamente ativa em sua comunidade, participando de conselhos e associações. </a:t>
            </a:r>
          </a:p>
          <a:p>
            <a:pPr algn="ctr">
              <a:spcAft>
                <a:spcPts val="600"/>
              </a:spcAft>
            </a:pPr>
            <a:r>
              <a:rPr lang="pt-BR" sz="2200" dirty="0">
                <a:solidFill>
                  <a:srgbClr val="262626"/>
                </a:solidFill>
                <a:latin typeface="AMX Medium" pitchFamily="2" charset="77"/>
              </a:rPr>
              <a:t>Ela usa seu smartphone para se comunicar com amigos, organizar reuniões e se manter atualizada. Recentemente, ela tem ficado muito incomodada com o grande volume de chamadas de números desconhecidos e de telemarketing que recebe diariamente, algumas delas parecendo tentativas de golpe, o que a deixa preocupada. </a:t>
            </a:r>
          </a:p>
          <a:p>
            <a:pPr algn="ctr">
              <a:spcAft>
                <a:spcPts val="600"/>
              </a:spcAft>
            </a:pPr>
            <a:r>
              <a:rPr lang="pt-BR" sz="2200" dirty="0">
                <a:solidFill>
                  <a:srgbClr val="262626"/>
                </a:solidFill>
                <a:latin typeface="AMX Medium" pitchFamily="2" charset="77"/>
              </a:rPr>
              <a:t>Além disso, por ter uma agenda muito cheia, ela gostaria de ter acesso fácil e rápido às principais notícias e publicações do dia, sem a necessidade de sair de casa para comprar jornais e revistas, otimizando seu tempo.</a:t>
            </a:r>
          </a:p>
        </p:txBody>
      </p:sp>
      <p:sp>
        <p:nvSpPr>
          <p:cNvPr id="21" name="Retângulo 20">
            <a:extLst>
              <a:ext uri="{FF2B5EF4-FFF2-40B4-BE49-F238E27FC236}">
                <a16:creationId xmlns:a16="http://schemas.microsoft.com/office/drawing/2014/main" id="{5E9B6CC0-7B4E-7A4C-CC1E-C553D35A8E53}"/>
              </a:ext>
            </a:extLst>
          </p:cNvPr>
          <p:cNvSpPr/>
          <p:nvPr/>
        </p:nvSpPr>
        <p:spPr>
          <a:xfrm>
            <a:off x="5194348" y="290375"/>
            <a:ext cx="1803305"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Cenário 2</a:t>
            </a:r>
          </a:p>
        </p:txBody>
      </p:sp>
    </p:spTree>
    <p:extLst>
      <p:ext uri="{BB962C8B-B14F-4D97-AF65-F5344CB8AC3E}">
        <p14:creationId xmlns:p14="http://schemas.microsoft.com/office/powerpoint/2010/main" val="111278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par>
                          <p:cTn id="10" fill="hold">
                            <p:stCondLst>
                              <p:cond delay="25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0967F-5C44-BFE6-23D5-1F6917CAAC76}"/>
            </a:ext>
          </a:extLst>
        </p:cNvPr>
        <p:cNvGrpSpPr/>
        <p:nvPr/>
      </p:nvGrpSpPr>
      <p:grpSpPr>
        <a:xfrm>
          <a:off x="0" y="0"/>
          <a:ext cx="0" cy="0"/>
          <a:chOff x="0" y="0"/>
          <a:chExt cx="0" cy="0"/>
        </a:xfrm>
      </p:grpSpPr>
      <p:sp>
        <p:nvSpPr>
          <p:cNvPr id="20" name="CaixaDeTexto 19">
            <a:extLst>
              <a:ext uri="{FF2B5EF4-FFF2-40B4-BE49-F238E27FC236}">
                <a16:creationId xmlns:a16="http://schemas.microsoft.com/office/drawing/2014/main" id="{89D33540-B95E-1EAE-E801-FD481A74E380}"/>
              </a:ext>
            </a:extLst>
          </p:cNvPr>
          <p:cNvSpPr txBox="1"/>
          <p:nvPr/>
        </p:nvSpPr>
        <p:spPr>
          <a:xfrm>
            <a:off x="2095272" y="1701704"/>
            <a:ext cx="8001457" cy="3216265"/>
          </a:xfrm>
          <a:prstGeom prst="rect">
            <a:avLst/>
          </a:prstGeom>
          <a:noFill/>
        </p:spPr>
        <p:txBody>
          <a:bodyPr wrap="square" rtlCol="0">
            <a:spAutoFit/>
          </a:bodyPr>
          <a:lstStyle/>
          <a:p>
            <a:pPr algn="ctr">
              <a:spcAft>
                <a:spcPts val="600"/>
              </a:spcAft>
            </a:pPr>
            <a:r>
              <a:rPr lang="pt-BR" sz="2200" dirty="0">
                <a:solidFill>
                  <a:srgbClr val="262626"/>
                </a:solidFill>
                <a:latin typeface="AMX Medium" pitchFamily="2" charset="77"/>
              </a:rPr>
              <a:t>A Família Lima é composta por Luana e Bruno, e seus dois filhos adolescentes, Vicente e Valentina. Eles chegaram à loja em busca de um plano de internet fixa para a casa, já que seus filhos adoram assistir conteúdos na internet e, por isso, querem garantir que ela tenha acesso a um vasto catálogo de conteúdo audiovisual de qualidade. </a:t>
            </a:r>
          </a:p>
          <a:p>
            <a:pPr algn="ctr">
              <a:spcAft>
                <a:spcPts val="600"/>
              </a:spcAft>
            </a:pPr>
            <a:r>
              <a:rPr lang="pt-BR" sz="2200" dirty="0">
                <a:solidFill>
                  <a:srgbClr val="262626"/>
                </a:solidFill>
                <a:latin typeface="AMX Medium" pitchFamily="2" charset="77"/>
              </a:rPr>
              <a:t>Uma preocupação de Luana é que os filhos constantemente baixam arquivos de jogos em seu computador profissional que contém vírus, o que pode ocasionar o vazamento de dados.</a:t>
            </a:r>
          </a:p>
        </p:txBody>
      </p:sp>
      <p:sp>
        <p:nvSpPr>
          <p:cNvPr id="21" name="Retângulo 20">
            <a:extLst>
              <a:ext uri="{FF2B5EF4-FFF2-40B4-BE49-F238E27FC236}">
                <a16:creationId xmlns:a16="http://schemas.microsoft.com/office/drawing/2014/main" id="{36B34256-3958-0D3A-5411-BCF9168012E7}"/>
              </a:ext>
            </a:extLst>
          </p:cNvPr>
          <p:cNvSpPr/>
          <p:nvPr/>
        </p:nvSpPr>
        <p:spPr>
          <a:xfrm>
            <a:off x="5194348" y="290375"/>
            <a:ext cx="1803305"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Cenário 3</a:t>
            </a:r>
          </a:p>
        </p:txBody>
      </p:sp>
    </p:spTree>
    <p:extLst>
      <p:ext uri="{BB962C8B-B14F-4D97-AF65-F5344CB8AC3E}">
        <p14:creationId xmlns:p14="http://schemas.microsoft.com/office/powerpoint/2010/main" val="111961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par>
                          <p:cTn id="10" fill="hold">
                            <p:stCondLst>
                              <p:cond delay="25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5B942-5FCB-7CED-61CE-AAB21BB8C004}"/>
            </a:ext>
          </a:extLst>
        </p:cNvPr>
        <p:cNvGrpSpPr/>
        <p:nvPr/>
      </p:nvGrpSpPr>
      <p:grpSpPr>
        <a:xfrm>
          <a:off x="0" y="0"/>
          <a:ext cx="0" cy="0"/>
          <a:chOff x="0" y="0"/>
          <a:chExt cx="0" cy="0"/>
        </a:xfrm>
      </p:grpSpPr>
      <p:sp>
        <p:nvSpPr>
          <p:cNvPr id="20" name="CaixaDeTexto 19">
            <a:extLst>
              <a:ext uri="{FF2B5EF4-FFF2-40B4-BE49-F238E27FC236}">
                <a16:creationId xmlns:a16="http://schemas.microsoft.com/office/drawing/2014/main" id="{5F231C9E-55E6-7509-3E1F-EEAFF0E136E6}"/>
              </a:ext>
            </a:extLst>
          </p:cNvPr>
          <p:cNvSpPr txBox="1"/>
          <p:nvPr/>
        </p:nvSpPr>
        <p:spPr>
          <a:xfrm>
            <a:off x="1822606" y="1482313"/>
            <a:ext cx="8546788" cy="3893374"/>
          </a:xfrm>
          <a:prstGeom prst="rect">
            <a:avLst/>
          </a:prstGeom>
          <a:noFill/>
        </p:spPr>
        <p:txBody>
          <a:bodyPr wrap="square" rtlCol="0">
            <a:spAutoFit/>
          </a:bodyPr>
          <a:lstStyle/>
          <a:p>
            <a:pPr algn="ctr">
              <a:spcAft>
                <a:spcPts val="600"/>
              </a:spcAft>
            </a:pPr>
            <a:r>
              <a:rPr lang="pt-BR" sz="2200" dirty="0">
                <a:solidFill>
                  <a:srgbClr val="262626"/>
                </a:solidFill>
                <a:latin typeface="AMX Medium" pitchFamily="2" charset="77"/>
              </a:rPr>
              <a:t>Marcos e Laura são um casal jovem, dinâmico e com uma rotina cheia. Marcos é um profissional de tecnologia que frequentemente viaja a negócios para diferentes países, passando semanas fora do Brasil. Laura é uma entusiasta de esportes e atividades ao ar livre, mas devido à falta de tempo e horários irregulares, tem dificuldade em manter uma rotina de exercícios físicos na academia. </a:t>
            </a:r>
          </a:p>
          <a:p>
            <a:pPr algn="ctr">
              <a:spcAft>
                <a:spcPts val="600"/>
              </a:spcAft>
            </a:pPr>
            <a:r>
              <a:rPr lang="pt-BR" sz="2200" dirty="0">
                <a:solidFill>
                  <a:srgbClr val="262626"/>
                </a:solidFill>
                <a:latin typeface="AMX Medium" pitchFamily="2" charset="77"/>
              </a:rPr>
              <a:t>Ambos sentem o peso do estresse e buscam formas de equilibrar a mente em meio à correria do dia a dia. Eles procuram um plano que lhes ofereça total conectividade e tranquilidade nas viagens de Marcos, e soluções práticas para Laura se exercitar onde e quando quiser, além de recursos para cuidar da saúde mental de ambos.</a:t>
            </a:r>
          </a:p>
        </p:txBody>
      </p:sp>
      <p:sp>
        <p:nvSpPr>
          <p:cNvPr id="21" name="Retângulo 20">
            <a:extLst>
              <a:ext uri="{FF2B5EF4-FFF2-40B4-BE49-F238E27FC236}">
                <a16:creationId xmlns:a16="http://schemas.microsoft.com/office/drawing/2014/main" id="{7EEEDB54-D69D-DC61-0CF8-E6D826F51CE5}"/>
              </a:ext>
            </a:extLst>
          </p:cNvPr>
          <p:cNvSpPr/>
          <p:nvPr/>
        </p:nvSpPr>
        <p:spPr>
          <a:xfrm>
            <a:off x="5194348" y="290375"/>
            <a:ext cx="1803305"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Cenário 4</a:t>
            </a:r>
          </a:p>
        </p:txBody>
      </p:sp>
    </p:spTree>
    <p:extLst>
      <p:ext uri="{BB962C8B-B14F-4D97-AF65-F5344CB8AC3E}">
        <p14:creationId xmlns:p14="http://schemas.microsoft.com/office/powerpoint/2010/main" val="319991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par>
                          <p:cTn id="10" fill="hold">
                            <p:stCondLst>
                              <p:cond delay="25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E6F0C-78D1-C913-EC74-EC9D9EE1931D}"/>
            </a:ext>
          </a:extLst>
        </p:cNvPr>
        <p:cNvGrpSpPr/>
        <p:nvPr/>
      </p:nvGrpSpPr>
      <p:grpSpPr>
        <a:xfrm>
          <a:off x="0" y="0"/>
          <a:ext cx="0" cy="0"/>
          <a:chOff x="0" y="0"/>
          <a:chExt cx="0" cy="0"/>
        </a:xfrm>
      </p:grpSpPr>
      <p:sp>
        <p:nvSpPr>
          <p:cNvPr id="20" name="CaixaDeTexto 19">
            <a:extLst>
              <a:ext uri="{FF2B5EF4-FFF2-40B4-BE49-F238E27FC236}">
                <a16:creationId xmlns:a16="http://schemas.microsoft.com/office/drawing/2014/main" id="{D811BE72-5BEE-ECC8-1DBE-1CA7AB321757}"/>
              </a:ext>
            </a:extLst>
          </p:cNvPr>
          <p:cNvSpPr txBox="1"/>
          <p:nvPr/>
        </p:nvSpPr>
        <p:spPr>
          <a:xfrm>
            <a:off x="2294398" y="1701704"/>
            <a:ext cx="7603204" cy="3216265"/>
          </a:xfrm>
          <a:prstGeom prst="rect">
            <a:avLst/>
          </a:prstGeom>
          <a:noFill/>
        </p:spPr>
        <p:txBody>
          <a:bodyPr wrap="square" rtlCol="0">
            <a:spAutoFit/>
          </a:bodyPr>
          <a:lstStyle/>
          <a:p>
            <a:pPr algn="ctr">
              <a:spcAft>
                <a:spcPts val="600"/>
              </a:spcAft>
            </a:pPr>
            <a:r>
              <a:rPr lang="pt-BR" sz="2200" dirty="0">
                <a:solidFill>
                  <a:srgbClr val="262626"/>
                </a:solidFill>
                <a:latin typeface="AMX Medium" pitchFamily="2" charset="77"/>
              </a:rPr>
              <a:t>Dona Antônia é uma professora aposentada que adora ficar atualizada dos acontecimentos do Brasil e do mundo. Ela tem o costume de ligar para os seus familiares usando o telefone fixo e está em busca de um plano de telefonia fixa que apresente um bom valor, já que ela está economizando para visitar sua neta no exterior. Ela sempre sonhou em visitar outros países, mas a barreira do idioma sempre foi uma realidade. Mesmo com a presença de sua neta, ela tem medo de não conseguir se comunicar.</a:t>
            </a:r>
          </a:p>
        </p:txBody>
      </p:sp>
      <p:sp>
        <p:nvSpPr>
          <p:cNvPr id="21" name="Retângulo 20">
            <a:extLst>
              <a:ext uri="{FF2B5EF4-FFF2-40B4-BE49-F238E27FC236}">
                <a16:creationId xmlns:a16="http://schemas.microsoft.com/office/drawing/2014/main" id="{FE2968F0-D195-AEFC-5E32-BF21BC1E9BC6}"/>
              </a:ext>
            </a:extLst>
          </p:cNvPr>
          <p:cNvSpPr/>
          <p:nvPr/>
        </p:nvSpPr>
        <p:spPr>
          <a:xfrm>
            <a:off x="5194348" y="290375"/>
            <a:ext cx="1803305"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Cenário 5</a:t>
            </a:r>
          </a:p>
        </p:txBody>
      </p:sp>
    </p:spTree>
    <p:extLst>
      <p:ext uri="{BB962C8B-B14F-4D97-AF65-F5344CB8AC3E}">
        <p14:creationId xmlns:p14="http://schemas.microsoft.com/office/powerpoint/2010/main" val="1550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par>
                          <p:cTn id="10" fill="hold">
                            <p:stCondLst>
                              <p:cond delay="25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8E431-17BB-E980-94D6-B3A9A1B5A671}"/>
            </a:ext>
          </a:extLst>
        </p:cNvPr>
        <p:cNvGrpSpPr/>
        <p:nvPr/>
      </p:nvGrpSpPr>
      <p:grpSpPr>
        <a:xfrm>
          <a:off x="0" y="0"/>
          <a:ext cx="0" cy="0"/>
          <a:chOff x="0" y="0"/>
          <a:chExt cx="0" cy="0"/>
        </a:xfrm>
      </p:grpSpPr>
      <p:pic>
        <p:nvPicPr>
          <p:cNvPr id="5" name="Imagem 4" descr="Código QR&#10;&#10;O conteúdo gerado por IA pode estar incorreto.">
            <a:extLst>
              <a:ext uri="{FF2B5EF4-FFF2-40B4-BE49-F238E27FC236}">
                <a16:creationId xmlns:a16="http://schemas.microsoft.com/office/drawing/2014/main" id="{55EDAB6D-11E2-E205-E13C-5A836DAB7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1976" y="4825218"/>
            <a:ext cx="1656000" cy="1656000"/>
          </a:xfrm>
          <a:prstGeom prst="rect">
            <a:avLst/>
          </a:prstGeom>
        </p:spPr>
      </p:pic>
      <p:pic>
        <p:nvPicPr>
          <p:cNvPr id="13" name="Imagem 12" descr="Mulher com as mãos&#10;&#10;Descrição gerada automaticamente">
            <a:extLst>
              <a:ext uri="{FF2B5EF4-FFF2-40B4-BE49-F238E27FC236}">
                <a16:creationId xmlns:a16="http://schemas.microsoft.com/office/drawing/2014/main" id="{E0914006-80CF-6106-EFB3-B310268C08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2704" y="464949"/>
            <a:ext cx="4454322" cy="6393051"/>
          </a:xfrm>
          <a:prstGeom prst="rect">
            <a:avLst/>
          </a:prstGeom>
        </p:spPr>
      </p:pic>
      <p:sp>
        <p:nvSpPr>
          <p:cNvPr id="3" name="CaixaDeTexto 2">
            <a:extLst>
              <a:ext uri="{FF2B5EF4-FFF2-40B4-BE49-F238E27FC236}">
                <a16:creationId xmlns:a16="http://schemas.microsoft.com/office/drawing/2014/main" id="{2C855F45-7591-B2CF-3E6E-9FC839FA43F3}"/>
              </a:ext>
            </a:extLst>
          </p:cNvPr>
          <p:cNvSpPr txBox="1"/>
          <p:nvPr/>
        </p:nvSpPr>
        <p:spPr>
          <a:xfrm>
            <a:off x="4280820" y="2302668"/>
            <a:ext cx="7678476" cy="2908489"/>
          </a:xfrm>
          <a:prstGeom prst="rect">
            <a:avLst/>
          </a:prstGeom>
          <a:noFill/>
        </p:spPr>
        <p:txBody>
          <a:bodyPr wrap="square" rtlCol="0">
            <a:spAutoFit/>
          </a:bodyPr>
          <a:lstStyle/>
          <a:p>
            <a:r>
              <a:rPr lang="pt-BR" sz="2000" dirty="0">
                <a:solidFill>
                  <a:srgbClr val="262626"/>
                </a:solidFill>
                <a:latin typeface="AMX" pitchFamily="2" charset="77"/>
              </a:rPr>
              <a:t>Ao final da atividade, cada grupo irá apresentar para a </a:t>
            </a:r>
          </a:p>
          <a:p>
            <a:pPr>
              <a:spcAft>
                <a:spcPts val="600"/>
              </a:spcAft>
            </a:pPr>
            <a:r>
              <a:rPr lang="pt-BR" sz="2000" dirty="0">
                <a:solidFill>
                  <a:srgbClr val="262626"/>
                </a:solidFill>
                <a:latin typeface="AMX" pitchFamily="2" charset="77"/>
              </a:rPr>
              <a:t>turma as soluções, explicando: </a:t>
            </a:r>
          </a:p>
          <a:p>
            <a:pPr marL="457200" indent="-457200">
              <a:spcAft>
                <a:spcPts val="600"/>
              </a:spcAft>
              <a:buClr>
                <a:srgbClr val="CA5441"/>
              </a:buClr>
              <a:buFont typeface="+mj-lt"/>
              <a:buAutoNum type="arabicPeriod"/>
            </a:pPr>
            <a:r>
              <a:rPr lang="pt-BR" sz="2000" b="1" dirty="0">
                <a:solidFill>
                  <a:srgbClr val="262626"/>
                </a:solidFill>
                <a:latin typeface="AMX" pitchFamily="2" charset="77"/>
              </a:rPr>
              <a:t>Qual foi a necessidade identificada no cenário; </a:t>
            </a:r>
          </a:p>
          <a:p>
            <a:pPr marL="457200" indent="-457200">
              <a:spcAft>
                <a:spcPts val="600"/>
              </a:spcAft>
              <a:buClr>
                <a:srgbClr val="CA5441"/>
              </a:buClr>
              <a:buFont typeface="+mj-lt"/>
              <a:buAutoNum type="arabicPeriod"/>
            </a:pPr>
            <a:r>
              <a:rPr lang="pt-BR" sz="2000" b="1" dirty="0">
                <a:solidFill>
                  <a:srgbClr val="262626"/>
                </a:solidFill>
                <a:latin typeface="AMX" pitchFamily="2" charset="77"/>
              </a:rPr>
              <a:t>Quais </a:t>
            </a:r>
            <a:r>
              <a:rPr lang="pt-BR" sz="2000" b="1" dirty="0" err="1">
                <a:solidFill>
                  <a:srgbClr val="262626"/>
                </a:solidFill>
                <a:latin typeface="AMX" pitchFamily="2" charset="77"/>
              </a:rPr>
              <a:t>SVAs</a:t>
            </a:r>
            <a:r>
              <a:rPr lang="pt-BR" sz="2000" b="1" dirty="0">
                <a:solidFill>
                  <a:srgbClr val="262626"/>
                </a:solidFill>
                <a:latin typeface="AMX" pitchFamily="2" charset="77"/>
              </a:rPr>
              <a:t> foram escolhidos; </a:t>
            </a:r>
          </a:p>
          <a:p>
            <a:pPr marL="457200" indent="-457200">
              <a:spcAft>
                <a:spcPts val="600"/>
              </a:spcAft>
              <a:buClr>
                <a:srgbClr val="CA5441"/>
              </a:buClr>
              <a:buFont typeface="+mj-lt"/>
              <a:buAutoNum type="arabicPeriod"/>
            </a:pPr>
            <a:r>
              <a:rPr lang="pt-BR" sz="2000" b="1" dirty="0">
                <a:solidFill>
                  <a:srgbClr val="262626"/>
                </a:solidFill>
                <a:latin typeface="AMX" pitchFamily="2" charset="77"/>
              </a:rPr>
              <a:t>Por que esses serviços agregam valor real à vida do cliente; </a:t>
            </a:r>
          </a:p>
          <a:p>
            <a:pPr marL="457200" indent="-457200">
              <a:spcAft>
                <a:spcPts val="600"/>
              </a:spcAft>
              <a:buClr>
                <a:srgbClr val="CA5441"/>
              </a:buClr>
              <a:buFont typeface="+mj-lt"/>
              <a:buAutoNum type="arabicPeriod"/>
            </a:pPr>
            <a:r>
              <a:rPr lang="pt-BR" sz="2000" b="1" dirty="0">
                <a:solidFill>
                  <a:srgbClr val="262626"/>
                </a:solidFill>
                <a:latin typeface="AMX" pitchFamily="2" charset="77"/>
              </a:rPr>
              <a:t>Como apresentaria esses serviços na hora da venda?</a:t>
            </a:r>
          </a:p>
          <a:p>
            <a:pPr>
              <a:spcBef>
                <a:spcPts val="600"/>
              </a:spcBef>
              <a:spcAft>
                <a:spcPts val="600"/>
              </a:spcAft>
              <a:buClr>
                <a:srgbClr val="CA5441"/>
              </a:buClr>
            </a:pPr>
            <a:r>
              <a:rPr lang="pt-BR" sz="2800" b="1" i="1" dirty="0">
                <a:solidFill>
                  <a:srgbClr val="CA5441"/>
                </a:solidFill>
                <a:latin typeface="AMX" pitchFamily="2" charset="77"/>
              </a:rPr>
              <a:t>Vamos lá?</a:t>
            </a:r>
          </a:p>
        </p:txBody>
      </p:sp>
      <p:sp>
        <p:nvSpPr>
          <p:cNvPr id="4" name="CaixaDeTexto 3">
            <a:extLst>
              <a:ext uri="{FF2B5EF4-FFF2-40B4-BE49-F238E27FC236}">
                <a16:creationId xmlns:a16="http://schemas.microsoft.com/office/drawing/2014/main" id="{FA9A0C76-A7BD-4453-EA2F-B06236D6C10B}"/>
              </a:ext>
            </a:extLst>
          </p:cNvPr>
          <p:cNvSpPr txBox="1"/>
          <p:nvPr/>
        </p:nvSpPr>
        <p:spPr>
          <a:xfrm>
            <a:off x="4280820" y="944579"/>
            <a:ext cx="6096000" cy="1154162"/>
          </a:xfrm>
          <a:prstGeom prst="rect">
            <a:avLst/>
          </a:prstGeom>
          <a:noFill/>
        </p:spPr>
        <p:txBody>
          <a:bodyPr wrap="square" rtlCol="0">
            <a:spAutoFit/>
          </a:bodyPr>
          <a:lstStyle/>
          <a:p>
            <a:pPr>
              <a:spcAft>
                <a:spcPts val="600"/>
              </a:spcAft>
            </a:pPr>
            <a:r>
              <a:rPr lang="pt-BR" sz="4400" b="1" dirty="0">
                <a:solidFill>
                  <a:srgbClr val="CA5441"/>
                </a:solidFill>
                <a:latin typeface="AMX" pitchFamily="2" charset="77"/>
              </a:rPr>
              <a:t>ATIVIDADE PRÁTICA </a:t>
            </a:r>
          </a:p>
          <a:p>
            <a:pPr>
              <a:spcAft>
                <a:spcPts val="1800"/>
              </a:spcAft>
            </a:pPr>
            <a:r>
              <a:rPr lang="pt-BR" sz="2000" b="1" dirty="0">
                <a:solidFill>
                  <a:srgbClr val="262626"/>
                </a:solidFill>
                <a:latin typeface="AMX" pitchFamily="2" charset="77"/>
              </a:rPr>
              <a:t>Hora da prática | Como agregar valor com </a:t>
            </a:r>
            <a:r>
              <a:rPr lang="pt-BR" sz="2000" b="1" dirty="0" err="1">
                <a:solidFill>
                  <a:srgbClr val="262626"/>
                </a:solidFill>
                <a:latin typeface="AMX" pitchFamily="2" charset="77"/>
              </a:rPr>
              <a:t>SVAs</a:t>
            </a:r>
            <a:r>
              <a:rPr lang="pt-BR" sz="2000" b="1" dirty="0">
                <a:solidFill>
                  <a:srgbClr val="262626"/>
                </a:solidFill>
                <a:latin typeface="AMX" pitchFamily="2" charset="77"/>
              </a:rPr>
              <a:t>?</a:t>
            </a:r>
          </a:p>
        </p:txBody>
      </p:sp>
      <p:sp>
        <p:nvSpPr>
          <p:cNvPr id="19" name="CaixaDeTexto 18">
            <a:extLst>
              <a:ext uri="{FF2B5EF4-FFF2-40B4-BE49-F238E27FC236}">
                <a16:creationId xmlns:a16="http://schemas.microsoft.com/office/drawing/2014/main" id="{9A1ECC29-C2F3-148D-C7E1-95D8EEA84A08}"/>
              </a:ext>
            </a:extLst>
          </p:cNvPr>
          <p:cNvSpPr txBox="1"/>
          <p:nvPr/>
        </p:nvSpPr>
        <p:spPr>
          <a:xfrm>
            <a:off x="7371470" y="5742554"/>
            <a:ext cx="2499753" cy="738664"/>
          </a:xfrm>
          <a:prstGeom prst="rect">
            <a:avLst/>
          </a:prstGeom>
          <a:noFill/>
        </p:spPr>
        <p:txBody>
          <a:bodyPr wrap="square" rtlCol="0">
            <a:spAutoFit/>
          </a:bodyPr>
          <a:lstStyle/>
          <a:p>
            <a:pPr algn="r"/>
            <a:r>
              <a:rPr lang="pt-BR" sz="1400" dirty="0">
                <a:latin typeface="AMX Medium" pitchFamily="2" charset="0"/>
              </a:rPr>
              <a:t>Aponte a câmera do seu celular para visualizar o cenário durante a atividade:</a:t>
            </a:r>
          </a:p>
        </p:txBody>
      </p:sp>
    </p:spTree>
    <p:extLst>
      <p:ext uri="{BB962C8B-B14F-4D97-AF65-F5344CB8AC3E}">
        <p14:creationId xmlns:p14="http://schemas.microsoft.com/office/powerpoint/2010/main" val="358821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750"/>
                                        <p:tgtEl>
                                          <p:spTgt spid="4">
                                            <p:txEl>
                                              <p:pRg st="0" end="0"/>
                                            </p:tx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250"/>
                                        <p:tgtEl>
                                          <p:spTgt spid="4">
                                            <p:txEl>
                                              <p:pRg st="1" end="1"/>
                                            </p:txEl>
                                          </p:spTgt>
                                        </p:tgtEl>
                                      </p:cBhvr>
                                    </p:animEffec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750"/>
                                        <p:tgtEl>
                                          <p:spTgt spid="3">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750"/>
                                        <p:tgtEl>
                                          <p:spTgt spid="3">
                                            <p:txEl>
                                              <p:pRg st="2" end="2"/>
                                            </p:txEl>
                                          </p:spTgt>
                                        </p:tgtEl>
                                      </p:cBhvr>
                                    </p:animEffect>
                                  </p:childTnLst>
                                </p:cTn>
                              </p:par>
                            </p:childTnLst>
                          </p:cTn>
                        </p:par>
                        <p:par>
                          <p:cTn id="22" fill="hold">
                            <p:stCondLst>
                              <p:cond delay="2250"/>
                            </p:stCondLst>
                            <p:childTnLst>
                              <p:par>
                                <p:cTn id="23" presetID="22" presetClass="entr" presetSubtype="8"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750"/>
                                        <p:tgtEl>
                                          <p:spTgt spid="3">
                                            <p:txEl>
                                              <p:pRg st="3" end="3"/>
                                            </p:txEl>
                                          </p:spTgt>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750"/>
                                        <p:tgtEl>
                                          <p:spTgt spid="3">
                                            <p:txEl>
                                              <p:pRg st="4" end="4"/>
                                            </p:txEl>
                                          </p:spTgt>
                                        </p:tgtEl>
                                      </p:cBhvr>
                                    </p:animEffect>
                                  </p:childTnLst>
                                </p:cTn>
                              </p:par>
                            </p:childTnLst>
                          </p:cTn>
                        </p:par>
                        <p:par>
                          <p:cTn id="30" fill="hold">
                            <p:stCondLst>
                              <p:cond delay="3750"/>
                            </p:stCondLst>
                            <p:childTnLst>
                              <p:par>
                                <p:cTn id="31" presetID="22" presetClass="entr" presetSubtype="8"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left)">
                                      <p:cBhvr>
                                        <p:cTn id="33" dur="750"/>
                                        <p:tgtEl>
                                          <p:spTgt spid="3">
                                            <p:txEl>
                                              <p:pRg st="5" end="5"/>
                                            </p:txEl>
                                          </p:spTgt>
                                        </p:tgtEl>
                                      </p:cBhvr>
                                    </p:animEffect>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750"/>
                                        <p:tgtEl>
                                          <p:spTgt spid="3">
                                            <p:txEl>
                                              <p:pRg st="6" end="6"/>
                                            </p:txEl>
                                          </p:spTgt>
                                        </p:tgtEl>
                                      </p:cBhvr>
                                    </p:animEffect>
                                  </p:childTnLst>
                                </p:cTn>
                              </p:par>
                            </p:childTnLst>
                          </p:cTn>
                        </p:par>
                        <p:par>
                          <p:cTn id="38" fill="hold">
                            <p:stCondLst>
                              <p:cond delay="5250"/>
                            </p:stCondLst>
                            <p:childTnLst>
                              <p:par>
                                <p:cTn id="39" presetID="10"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22" presetClass="entr" presetSubtype="2" fill="hold" grpId="0" nodeType="withEffect">
                                  <p:stCondLst>
                                    <p:cond delay="25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F4B9F1F-05AD-4CAE-6017-31AC0603BB06}"/>
              </a:ext>
            </a:extLst>
          </p:cNvPr>
          <p:cNvSpPr txBox="1"/>
          <p:nvPr/>
        </p:nvSpPr>
        <p:spPr>
          <a:xfrm>
            <a:off x="601779" y="2890524"/>
            <a:ext cx="4674080" cy="707886"/>
          </a:xfrm>
          <a:prstGeom prst="rect">
            <a:avLst/>
          </a:prstGeom>
          <a:noFill/>
        </p:spPr>
        <p:txBody>
          <a:bodyPr wrap="square" rtlCol="0">
            <a:spAutoFit/>
          </a:bodyPr>
          <a:lstStyle/>
          <a:p>
            <a:r>
              <a:rPr lang="pt-BR" sz="4000" b="1" dirty="0">
                <a:solidFill>
                  <a:schemeClr val="bg1"/>
                </a:solidFill>
                <a:latin typeface="AMX" pitchFamily="2" charset="77"/>
              </a:rPr>
              <a:t>Olá!</a:t>
            </a:r>
          </a:p>
        </p:txBody>
      </p:sp>
      <p:pic>
        <p:nvPicPr>
          <p:cNvPr id="3" name="Imagem 2" descr="Mulher com as mãos na cintura&#10;&#10;Descrição gerada automaticamente">
            <a:extLst>
              <a:ext uri="{FF2B5EF4-FFF2-40B4-BE49-F238E27FC236}">
                <a16:creationId xmlns:a16="http://schemas.microsoft.com/office/drawing/2014/main" id="{B561AB0B-8423-DA1F-9A1F-DB48471A1A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66" r="4766" b="6245"/>
          <a:stretch/>
        </p:blipFill>
        <p:spPr>
          <a:xfrm>
            <a:off x="5644526" y="1"/>
            <a:ext cx="6295956" cy="6858000"/>
          </a:xfrm>
          <a:prstGeom prst="rect">
            <a:avLst/>
          </a:prstGeom>
          <a:effectLst>
            <a:outerShdw blurRad="50800" dist="38100" dir="2700000" algn="tl" rotWithShape="0">
              <a:prstClr val="black">
                <a:alpha val="40000"/>
              </a:prstClr>
            </a:outerShdw>
          </a:effectLst>
        </p:spPr>
      </p:pic>
      <p:sp>
        <p:nvSpPr>
          <p:cNvPr id="4" name="CaixaDeTexto 3">
            <a:extLst>
              <a:ext uri="{FF2B5EF4-FFF2-40B4-BE49-F238E27FC236}">
                <a16:creationId xmlns:a16="http://schemas.microsoft.com/office/drawing/2014/main" id="{8016424F-E975-910F-D34D-1D445AB33031}"/>
              </a:ext>
            </a:extLst>
          </p:cNvPr>
          <p:cNvSpPr txBox="1"/>
          <p:nvPr/>
        </p:nvSpPr>
        <p:spPr>
          <a:xfrm>
            <a:off x="601779" y="3692145"/>
            <a:ext cx="5397402" cy="1323439"/>
          </a:xfrm>
          <a:prstGeom prst="rect">
            <a:avLst/>
          </a:prstGeom>
          <a:noFill/>
        </p:spPr>
        <p:txBody>
          <a:bodyPr wrap="square" rtlCol="0">
            <a:spAutoFit/>
          </a:bodyPr>
          <a:lstStyle/>
          <a:p>
            <a:r>
              <a:rPr lang="pt-BR" sz="2000" dirty="0">
                <a:solidFill>
                  <a:schemeClr val="bg1"/>
                </a:solidFill>
                <a:latin typeface="AMX" pitchFamily="2" charset="0"/>
              </a:rPr>
              <a:t>Agora, vamos conhecer os </a:t>
            </a:r>
            <a:r>
              <a:rPr lang="pt-BR" sz="2000" dirty="0" err="1">
                <a:solidFill>
                  <a:schemeClr val="bg1"/>
                </a:solidFill>
                <a:latin typeface="AMX" pitchFamily="2" charset="0"/>
              </a:rPr>
              <a:t>SVAs</a:t>
            </a:r>
            <a:r>
              <a:rPr lang="pt-BR" sz="2000" dirty="0">
                <a:solidFill>
                  <a:schemeClr val="bg1"/>
                </a:solidFill>
                <a:latin typeface="AMX" pitchFamily="2" charset="0"/>
              </a:rPr>
              <a:t> que a Claro oferece aos seus clientes e entender como eles te ajudam na hora de mostrar para todo o valor que existe em contratar nossos produtos.</a:t>
            </a:r>
          </a:p>
        </p:txBody>
      </p:sp>
      <p:sp>
        <p:nvSpPr>
          <p:cNvPr id="8" name="CaixaDeTexto 7">
            <a:extLst>
              <a:ext uri="{FF2B5EF4-FFF2-40B4-BE49-F238E27FC236}">
                <a16:creationId xmlns:a16="http://schemas.microsoft.com/office/drawing/2014/main" id="{A65E222E-83FB-25DB-E02B-0C924342000A}"/>
              </a:ext>
            </a:extLst>
          </p:cNvPr>
          <p:cNvSpPr txBox="1"/>
          <p:nvPr/>
        </p:nvSpPr>
        <p:spPr>
          <a:xfrm>
            <a:off x="2090057" y="1203649"/>
            <a:ext cx="3480319" cy="923330"/>
          </a:xfrm>
          <a:prstGeom prst="rect">
            <a:avLst/>
          </a:prstGeom>
          <a:solidFill>
            <a:srgbClr val="FFFF00"/>
          </a:solidFill>
        </p:spPr>
        <p:txBody>
          <a:bodyPr wrap="square" rtlCol="0">
            <a:spAutoFit/>
          </a:bodyPr>
          <a:lstStyle/>
          <a:p>
            <a:r>
              <a:rPr lang="pt-BR" dirty="0"/>
              <a:t>Adicionar o </a:t>
            </a:r>
          </a:p>
          <a:p>
            <a:r>
              <a:rPr lang="pt-BR" dirty="0"/>
              <a:t>- Claro Música</a:t>
            </a:r>
          </a:p>
          <a:p>
            <a:pPr marL="285750" indent="-285750">
              <a:buFontTx/>
              <a:buChar char="-"/>
            </a:pPr>
            <a:r>
              <a:rPr lang="pt-BR" dirty="0"/>
              <a:t>Claro Chamada Segura</a:t>
            </a:r>
          </a:p>
        </p:txBody>
      </p:sp>
      <p:sp>
        <p:nvSpPr>
          <p:cNvPr id="5" name="CaixaDeTexto 4">
            <a:extLst>
              <a:ext uri="{FF2B5EF4-FFF2-40B4-BE49-F238E27FC236}">
                <a16:creationId xmlns:a16="http://schemas.microsoft.com/office/drawing/2014/main" id="{7E83B2E3-BFA0-FA89-3EB3-260CA7312566}"/>
              </a:ext>
            </a:extLst>
          </p:cNvPr>
          <p:cNvSpPr txBox="1"/>
          <p:nvPr/>
        </p:nvSpPr>
        <p:spPr>
          <a:xfrm>
            <a:off x="2090056" y="2428859"/>
            <a:ext cx="3480319" cy="923330"/>
          </a:xfrm>
          <a:prstGeom prst="rect">
            <a:avLst/>
          </a:prstGeom>
          <a:solidFill>
            <a:srgbClr val="FFFF00"/>
          </a:solidFill>
        </p:spPr>
        <p:txBody>
          <a:bodyPr wrap="square" rtlCol="0">
            <a:spAutoFit/>
          </a:bodyPr>
          <a:lstStyle/>
          <a:p>
            <a:r>
              <a:rPr lang="pt-BR" dirty="0"/>
              <a:t>Teria como transformar esse conteúdo em vídeo? Como o “Jornada/Acolhida do cliente”</a:t>
            </a:r>
          </a:p>
        </p:txBody>
      </p:sp>
    </p:spTree>
    <p:extLst>
      <p:ext uri="{BB962C8B-B14F-4D97-AF65-F5344CB8AC3E}">
        <p14:creationId xmlns:p14="http://schemas.microsoft.com/office/powerpoint/2010/main" val="45815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Agrupar 33">
            <a:extLst>
              <a:ext uri="{FF2B5EF4-FFF2-40B4-BE49-F238E27FC236}">
                <a16:creationId xmlns:a16="http://schemas.microsoft.com/office/drawing/2014/main" id="{DCC0AD7D-15BB-E7CA-BB8C-84EAA6B40759}"/>
              </a:ext>
            </a:extLst>
          </p:cNvPr>
          <p:cNvGrpSpPr/>
          <p:nvPr/>
        </p:nvGrpSpPr>
        <p:grpSpPr>
          <a:xfrm>
            <a:off x="8586559" y="2818352"/>
            <a:ext cx="2144560" cy="1467163"/>
            <a:chOff x="8439953" y="-2921720"/>
            <a:chExt cx="2573730" cy="1806390"/>
          </a:xfrm>
        </p:grpSpPr>
        <p:pic>
          <p:nvPicPr>
            <p:cNvPr id="38" name="Imagem 37" descr="Foto em preto e branco&#10;&#10;Descrição gerada automaticamente">
              <a:extLst>
                <a:ext uri="{FF2B5EF4-FFF2-40B4-BE49-F238E27FC236}">
                  <a16:creationId xmlns:a16="http://schemas.microsoft.com/office/drawing/2014/main" id="{D6CE25FA-CD08-F3F6-C644-62622B857D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56389" r="74633" b="-1691"/>
            <a:stretch/>
          </p:blipFill>
          <p:spPr>
            <a:xfrm>
              <a:off x="8461076" y="-2921720"/>
              <a:ext cx="2531484" cy="1806387"/>
            </a:xfrm>
            <a:prstGeom prst="rect">
              <a:avLst/>
            </a:prstGeom>
            <a:ln w="28575">
              <a:solidFill>
                <a:srgbClr val="CA5441"/>
              </a:solidFill>
            </a:ln>
          </p:spPr>
        </p:pic>
        <p:sp>
          <p:nvSpPr>
            <p:cNvPr id="39" name="Retângulo 38">
              <a:extLst>
                <a:ext uri="{FF2B5EF4-FFF2-40B4-BE49-F238E27FC236}">
                  <a16:creationId xmlns:a16="http://schemas.microsoft.com/office/drawing/2014/main" id="{14BAA5BC-7904-2BC8-1FB8-D7E747EF640D}"/>
                </a:ext>
              </a:extLst>
            </p:cNvPr>
            <p:cNvSpPr/>
            <p:nvPr/>
          </p:nvSpPr>
          <p:spPr>
            <a:xfrm>
              <a:off x="8439953" y="-2185258"/>
              <a:ext cx="2573730" cy="1069928"/>
            </a:xfrm>
            <a:prstGeom prst="rect">
              <a:avLst/>
            </a:prstGeom>
            <a:solidFill>
              <a:srgbClr val="CA54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b="1" dirty="0">
                  <a:latin typeface="AMX" pitchFamily="2" charset="77"/>
                </a:rPr>
                <a:t>Grupo 3</a:t>
              </a:r>
            </a:p>
          </p:txBody>
        </p:sp>
      </p:grpSp>
      <p:grpSp>
        <p:nvGrpSpPr>
          <p:cNvPr id="35" name="Agrupar 34">
            <a:extLst>
              <a:ext uri="{FF2B5EF4-FFF2-40B4-BE49-F238E27FC236}">
                <a16:creationId xmlns:a16="http://schemas.microsoft.com/office/drawing/2014/main" id="{5CBB4050-3762-FD79-0180-F7551564199B}"/>
              </a:ext>
            </a:extLst>
          </p:cNvPr>
          <p:cNvGrpSpPr/>
          <p:nvPr/>
        </p:nvGrpSpPr>
        <p:grpSpPr>
          <a:xfrm>
            <a:off x="3229240" y="4746613"/>
            <a:ext cx="2126960" cy="1465997"/>
            <a:chOff x="8439953" y="-2921720"/>
            <a:chExt cx="2573730" cy="1806390"/>
          </a:xfrm>
        </p:grpSpPr>
        <p:pic>
          <p:nvPicPr>
            <p:cNvPr id="36" name="Imagem 35" descr="Foto em preto e branco&#10;&#10;Descrição gerada automaticamente">
              <a:extLst>
                <a:ext uri="{FF2B5EF4-FFF2-40B4-BE49-F238E27FC236}">
                  <a16:creationId xmlns:a16="http://schemas.microsoft.com/office/drawing/2014/main" id="{5D5303C9-63DC-3897-C3EA-DA5B874BF6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56389" r="74633" b="-1691"/>
            <a:stretch/>
          </p:blipFill>
          <p:spPr>
            <a:xfrm>
              <a:off x="8461076" y="-2921720"/>
              <a:ext cx="2531484" cy="1806386"/>
            </a:xfrm>
            <a:prstGeom prst="rect">
              <a:avLst/>
            </a:prstGeom>
            <a:ln w="28575">
              <a:solidFill>
                <a:srgbClr val="CA5441"/>
              </a:solidFill>
            </a:ln>
          </p:spPr>
        </p:pic>
        <p:sp>
          <p:nvSpPr>
            <p:cNvPr id="37" name="Retângulo 36">
              <a:extLst>
                <a:ext uri="{FF2B5EF4-FFF2-40B4-BE49-F238E27FC236}">
                  <a16:creationId xmlns:a16="http://schemas.microsoft.com/office/drawing/2014/main" id="{EC422383-1BB8-35AB-8C69-3B389CC2625F}"/>
                </a:ext>
              </a:extLst>
            </p:cNvPr>
            <p:cNvSpPr/>
            <p:nvPr/>
          </p:nvSpPr>
          <p:spPr>
            <a:xfrm>
              <a:off x="8439953" y="-2185258"/>
              <a:ext cx="2573730" cy="1069928"/>
            </a:xfrm>
            <a:prstGeom prst="rect">
              <a:avLst/>
            </a:prstGeom>
            <a:solidFill>
              <a:srgbClr val="CA54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b="1" dirty="0">
                  <a:latin typeface="AMX" pitchFamily="2" charset="77"/>
                </a:rPr>
                <a:t>Grupo 4</a:t>
              </a:r>
            </a:p>
          </p:txBody>
        </p:sp>
      </p:grpSp>
      <p:grpSp>
        <p:nvGrpSpPr>
          <p:cNvPr id="33" name="Agrupar 32">
            <a:extLst>
              <a:ext uri="{FF2B5EF4-FFF2-40B4-BE49-F238E27FC236}">
                <a16:creationId xmlns:a16="http://schemas.microsoft.com/office/drawing/2014/main" id="{FB78B483-5312-A9AF-E1F2-CC1A90BA7ADA}"/>
              </a:ext>
            </a:extLst>
          </p:cNvPr>
          <p:cNvGrpSpPr/>
          <p:nvPr/>
        </p:nvGrpSpPr>
        <p:grpSpPr>
          <a:xfrm>
            <a:off x="5023720" y="2818352"/>
            <a:ext cx="2144560" cy="1465999"/>
            <a:chOff x="8439953" y="-2921720"/>
            <a:chExt cx="2573730" cy="1806390"/>
          </a:xfrm>
        </p:grpSpPr>
        <p:pic>
          <p:nvPicPr>
            <p:cNvPr id="40" name="Imagem 39" descr="Foto em preto e branco&#10;&#10;Descrição gerada automaticamente">
              <a:extLst>
                <a:ext uri="{FF2B5EF4-FFF2-40B4-BE49-F238E27FC236}">
                  <a16:creationId xmlns:a16="http://schemas.microsoft.com/office/drawing/2014/main" id="{8AFF763E-C0CD-7C7E-4847-6217228C46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56389" r="74633" b="-1691"/>
            <a:stretch/>
          </p:blipFill>
          <p:spPr>
            <a:xfrm>
              <a:off x="8461076" y="-2921720"/>
              <a:ext cx="2531484" cy="1806388"/>
            </a:xfrm>
            <a:prstGeom prst="rect">
              <a:avLst/>
            </a:prstGeom>
            <a:ln w="28575">
              <a:solidFill>
                <a:srgbClr val="CA5441"/>
              </a:solidFill>
            </a:ln>
          </p:spPr>
        </p:pic>
        <p:sp>
          <p:nvSpPr>
            <p:cNvPr id="41" name="Retângulo 40">
              <a:extLst>
                <a:ext uri="{FF2B5EF4-FFF2-40B4-BE49-F238E27FC236}">
                  <a16:creationId xmlns:a16="http://schemas.microsoft.com/office/drawing/2014/main" id="{D892AE7B-D759-5B4D-EB9F-35120AEF6852}"/>
                </a:ext>
              </a:extLst>
            </p:cNvPr>
            <p:cNvSpPr/>
            <p:nvPr/>
          </p:nvSpPr>
          <p:spPr>
            <a:xfrm>
              <a:off x="8439953" y="-2185258"/>
              <a:ext cx="2573730" cy="1069928"/>
            </a:xfrm>
            <a:prstGeom prst="rect">
              <a:avLst/>
            </a:prstGeom>
            <a:solidFill>
              <a:srgbClr val="CA54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b="1" dirty="0">
                  <a:latin typeface="AMX" pitchFamily="2" charset="77"/>
                </a:rPr>
                <a:t>Grupo 2</a:t>
              </a:r>
            </a:p>
          </p:txBody>
        </p:sp>
      </p:grpSp>
      <p:grpSp>
        <p:nvGrpSpPr>
          <p:cNvPr id="99" name="Agrupar 98">
            <a:extLst>
              <a:ext uri="{FF2B5EF4-FFF2-40B4-BE49-F238E27FC236}">
                <a16:creationId xmlns:a16="http://schemas.microsoft.com/office/drawing/2014/main" id="{33476C1C-6206-08E8-C27B-41BA57873473}"/>
              </a:ext>
            </a:extLst>
          </p:cNvPr>
          <p:cNvGrpSpPr/>
          <p:nvPr/>
        </p:nvGrpSpPr>
        <p:grpSpPr>
          <a:xfrm>
            <a:off x="1478481" y="2818352"/>
            <a:ext cx="2144560" cy="1466000"/>
            <a:chOff x="8439953" y="-2921720"/>
            <a:chExt cx="2573730" cy="1806390"/>
          </a:xfrm>
        </p:grpSpPr>
        <p:pic>
          <p:nvPicPr>
            <p:cNvPr id="100" name="Imagem 99" descr="Foto em preto e branco&#10;&#10;Descrição gerada automaticamente">
              <a:extLst>
                <a:ext uri="{FF2B5EF4-FFF2-40B4-BE49-F238E27FC236}">
                  <a16:creationId xmlns:a16="http://schemas.microsoft.com/office/drawing/2014/main" id="{8CF79124-9D7F-D8CB-151A-637DE60246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56389" r="74633" b="-1691"/>
            <a:stretch/>
          </p:blipFill>
          <p:spPr>
            <a:xfrm>
              <a:off x="8461076" y="-2921720"/>
              <a:ext cx="2531484" cy="1806389"/>
            </a:xfrm>
            <a:prstGeom prst="rect">
              <a:avLst/>
            </a:prstGeom>
            <a:ln w="28575">
              <a:solidFill>
                <a:srgbClr val="CA5441"/>
              </a:solidFill>
            </a:ln>
          </p:spPr>
        </p:pic>
        <p:sp>
          <p:nvSpPr>
            <p:cNvPr id="101" name="Retângulo 100">
              <a:extLst>
                <a:ext uri="{FF2B5EF4-FFF2-40B4-BE49-F238E27FC236}">
                  <a16:creationId xmlns:a16="http://schemas.microsoft.com/office/drawing/2014/main" id="{670B736B-4633-98D5-CBDD-B916DECD159D}"/>
                </a:ext>
              </a:extLst>
            </p:cNvPr>
            <p:cNvSpPr/>
            <p:nvPr/>
          </p:nvSpPr>
          <p:spPr>
            <a:xfrm>
              <a:off x="8439953" y="-2185258"/>
              <a:ext cx="2573730" cy="1069928"/>
            </a:xfrm>
            <a:prstGeom prst="rect">
              <a:avLst/>
            </a:prstGeom>
            <a:solidFill>
              <a:srgbClr val="CA54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b="1" dirty="0">
                  <a:latin typeface="AMX" pitchFamily="2" charset="77"/>
                </a:rPr>
                <a:t>Grupo 1</a:t>
              </a:r>
            </a:p>
          </p:txBody>
        </p:sp>
      </p:grpSp>
      <p:sp>
        <p:nvSpPr>
          <p:cNvPr id="2" name="Balão de Fala: Retângulo com Cantos Arredondados 1">
            <a:extLst>
              <a:ext uri="{FF2B5EF4-FFF2-40B4-BE49-F238E27FC236}">
                <a16:creationId xmlns:a16="http://schemas.microsoft.com/office/drawing/2014/main" id="{5A6C205D-6C75-BE1D-92E5-FCD533A2ADC5}"/>
              </a:ext>
            </a:extLst>
          </p:cNvPr>
          <p:cNvSpPr/>
          <p:nvPr/>
        </p:nvSpPr>
        <p:spPr>
          <a:xfrm>
            <a:off x="2210069" y="1194838"/>
            <a:ext cx="7801257" cy="1250053"/>
          </a:xfrm>
          <a:prstGeom prst="wedgeRoundRectCallout">
            <a:avLst>
              <a:gd name="adj1" fmla="val -20023"/>
              <a:gd name="adj2" fmla="val 53542"/>
              <a:gd name="adj3" fmla="val 1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pt-BR" sz="2400" b="1" dirty="0">
                <a:solidFill>
                  <a:srgbClr val="CA5441"/>
                </a:solidFill>
                <a:latin typeface="AMX Medium" pitchFamily="2" charset="77"/>
              </a:rPr>
              <a:t>Chegou a hora de compartilhar!</a:t>
            </a:r>
          </a:p>
          <a:p>
            <a:pPr algn="ctr"/>
            <a:r>
              <a:rPr lang="pt-BR" sz="2400" dirty="0">
                <a:solidFill>
                  <a:srgbClr val="262626"/>
                </a:solidFill>
                <a:latin typeface="AMX Medium" pitchFamily="2" charset="77"/>
              </a:rPr>
              <a:t>Agora, cada grupo vai apresentar para a turma as soluções que encontrou para os cenários propostos.</a:t>
            </a:r>
          </a:p>
        </p:txBody>
      </p:sp>
      <p:grpSp>
        <p:nvGrpSpPr>
          <p:cNvPr id="18" name="Agrupar 17">
            <a:extLst>
              <a:ext uri="{FF2B5EF4-FFF2-40B4-BE49-F238E27FC236}">
                <a16:creationId xmlns:a16="http://schemas.microsoft.com/office/drawing/2014/main" id="{4FC53CB6-AF9A-3004-219D-4B626CD9E68E}"/>
              </a:ext>
            </a:extLst>
          </p:cNvPr>
          <p:cNvGrpSpPr/>
          <p:nvPr/>
        </p:nvGrpSpPr>
        <p:grpSpPr>
          <a:xfrm>
            <a:off x="6835802" y="4746616"/>
            <a:ext cx="2126960" cy="1465994"/>
            <a:chOff x="8439953" y="-2921720"/>
            <a:chExt cx="2573730" cy="1806390"/>
          </a:xfrm>
        </p:grpSpPr>
        <p:pic>
          <p:nvPicPr>
            <p:cNvPr id="19" name="Imagem 18" descr="Foto em preto e branco&#10;&#10;Descrição gerada automaticamente">
              <a:extLst>
                <a:ext uri="{FF2B5EF4-FFF2-40B4-BE49-F238E27FC236}">
                  <a16:creationId xmlns:a16="http://schemas.microsoft.com/office/drawing/2014/main" id="{D14D4526-1FEE-21E6-D2D1-2FB8B0E2FC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56389" r="74633" b="-1691"/>
            <a:stretch/>
          </p:blipFill>
          <p:spPr>
            <a:xfrm>
              <a:off x="8461076" y="-2921720"/>
              <a:ext cx="2531484" cy="1806386"/>
            </a:xfrm>
            <a:prstGeom prst="rect">
              <a:avLst/>
            </a:prstGeom>
            <a:ln w="28575">
              <a:solidFill>
                <a:srgbClr val="CA5441"/>
              </a:solidFill>
            </a:ln>
          </p:spPr>
        </p:pic>
        <p:sp>
          <p:nvSpPr>
            <p:cNvPr id="20" name="Retângulo 19">
              <a:extLst>
                <a:ext uri="{FF2B5EF4-FFF2-40B4-BE49-F238E27FC236}">
                  <a16:creationId xmlns:a16="http://schemas.microsoft.com/office/drawing/2014/main" id="{35712268-CC0F-4073-CBC4-507348B530E7}"/>
                </a:ext>
              </a:extLst>
            </p:cNvPr>
            <p:cNvSpPr/>
            <p:nvPr/>
          </p:nvSpPr>
          <p:spPr>
            <a:xfrm>
              <a:off x="8439953" y="-2185258"/>
              <a:ext cx="2573730" cy="1069928"/>
            </a:xfrm>
            <a:prstGeom prst="rect">
              <a:avLst/>
            </a:prstGeom>
            <a:solidFill>
              <a:srgbClr val="CA54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3600" b="1" dirty="0">
                  <a:latin typeface="AMX" pitchFamily="2" charset="77"/>
                </a:rPr>
                <a:t>Grupo 5</a:t>
              </a:r>
            </a:p>
          </p:txBody>
        </p:sp>
      </p:grpSp>
      <p:sp>
        <p:nvSpPr>
          <p:cNvPr id="21" name="Retângulo 20">
            <a:extLst>
              <a:ext uri="{FF2B5EF4-FFF2-40B4-BE49-F238E27FC236}">
                <a16:creationId xmlns:a16="http://schemas.microsoft.com/office/drawing/2014/main" id="{BBDD4880-E377-3261-BF3F-92C520A3A112}"/>
              </a:ext>
            </a:extLst>
          </p:cNvPr>
          <p:cNvSpPr/>
          <p:nvPr/>
        </p:nvSpPr>
        <p:spPr>
          <a:xfrm>
            <a:off x="4391094" y="290376"/>
            <a:ext cx="3409812" cy="527772"/>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Atividade Prática </a:t>
            </a:r>
          </a:p>
        </p:txBody>
      </p:sp>
    </p:spTree>
    <p:extLst>
      <p:ext uri="{BB962C8B-B14F-4D97-AF65-F5344CB8AC3E}">
        <p14:creationId xmlns:p14="http://schemas.microsoft.com/office/powerpoint/2010/main" val="385029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350"/>
                                        <p:tgtEl>
                                          <p:spTgt spid="99"/>
                                        </p:tgtEl>
                                      </p:cBhvr>
                                    </p:animEffect>
                                  </p:childTnLst>
                                </p:cTn>
                              </p:par>
                            </p:childTnLst>
                          </p:cTn>
                        </p:par>
                        <p:par>
                          <p:cTn id="16" fill="hold">
                            <p:stCondLst>
                              <p:cond delay="135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350"/>
                                        <p:tgtEl>
                                          <p:spTgt spid="33"/>
                                        </p:tgtEl>
                                      </p:cBhvr>
                                    </p:animEffect>
                                  </p:childTnLst>
                                </p:cTn>
                              </p:par>
                            </p:childTnLst>
                          </p:cTn>
                        </p:par>
                        <p:par>
                          <p:cTn id="20" fill="hold">
                            <p:stCondLst>
                              <p:cond delay="1700"/>
                            </p:stCondLst>
                            <p:childTnLst>
                              <p:par>
                                <p:cTn id="21" presetID="10" presetClass="entr" presetSubtype="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350"/>
                                        <p:tgtEl>
                                          <p:spTgt spid="34"/>
                                        </p:tgtEl>
                                      </p:cBhvr>
                                    </p:animEffect>
                                  </p:childTnLst>
                                </p:cTn>
                              </p:par>
                            </p:childTnLst>
                          </p:cTn>
                        </p:par>
                        <p:par>
                          <p:cTn id="24" fill="hold">
                            <p:stCondLst>
                              <p:cond delay="205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350"/>
                                        <p:tgtEl>
                                          <p:spTgt spid="35"/>
                                        </p:tgtEl>
                                      </p:cBhvr>
                                    </p:animEffect>
                                  </p:childTnLst>
                                </p:cTn>
                              </p:par>
                            </p:childTnLst>
                          </p:cTn>
                        </p:par>
                        <p:par>
                          <p:cTn id="28" fill="hold">
                            <p:stCondLst>
                              <p:cond delay="24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3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Agrupar 36">
            <a:extLst>
              <a:ext uri="{FF2B5EF4-FFF2-40B4-BE49-F238E27FC236}">
                <a16:creationId xmlns:a16="http://schemas.microsoft.com/office/drawing/2014/main" id="{2177660F-11D3-B0F6-84E3-4E54491810F7}"/>
              </a:ext>
            </a:extLst>
          </p:cNvPr>
          <p:cNvGrpSpPr/>
          <p:nvPr/>
        </p:nvGrpSpPr>
        <p:grpSpPr>
          <a:xfrm>
            <a:off x="5704111" y="-17210"/>
            <a:ext cx="6487887" cy="6875209"/>
            <a:chOff x="786942" y="1294694"/>
            <a:chExt cx="4262489" cy="4516956"/>
          </a:xfrm>
        </p:grpSpPr>
        <p:pic>
          <p:nvPicPr>
            <p:cNvPr id="38" name="Imagem 37" descr="Homem em pé ao lado de pessoas&#10;&#10;Descrição gerada automaticamente com confiança média">
              <a:extLst>
                <a:ext uri="{FF2B5EF4-FFF2-40B4-BE49-F238E27FC236}">
                  <a16:creationId xmlns:a16="http://schemas.microsoft.com/office/drawing/2014/main" id="{243BD146-C3B4-0773-6F36-651981917209}"/>
                </a:ext>
              </a:extLst>
            </p:cNvPr>
            <p:cNvPicPr>
              <a:picLocks noChangeAspect="1"/>
            </p:cNvPicPr>
            <p:nvPr/>
          </p:nvPicPr>
          <p:blipFill>
            <a:blip r:embed="rId2" cstate="print">
              <a:extLst>
                <a:ext uri="{28A0092B-C50C-407E-A947-70E740481C1C}">
                  <a14:useLocalDpi xmlns:a14="http://schemas.microsoft.com/office/drawing/2010/main" val="0"/>
                </a:ext>
              </a:extLst>
            </a:blip>
            <a:srcRect l="22738" r="14331"/>
            <a:stretch>
              <a:fillRect/>
            </a:stretch>
          </p:blipFill>
          <p:spPr>
            <a:xfrm>
              <a:off x="786942" y="1294694"/>
              <a:ext cx="4262489" cy="4516956"/>
            </a:xfrm>
            <a:prstGeom prst="rect">
              <a:avLst/>
            </a:prstGeom>
          </p:spPr>
        </p:pic>
        <p:grpSp>
          <p:nvGrpSpPr>
            <p:cNvPr id="39" name="Gráfico 2">
              <a:extLst>
                <a:ext uri="{FF2B5EF4-FFF2-40B4-BE49-F238E27FC236}">
                  <a16:creationId xmlns:a16="http://schemas.microsoft.com/office/drawing/2014/main" id="{64CA9528-6A01-1462-A846-2CEC207539CE}"/>
                </a:ext>
              </a:extLst>
            </p:cNvPr>
            <p:cNvGrpSpPr/>
            <p:nvPr/>
          </p:nvGrpSpPr>
          <p:grpSpPr>
            <a:xfrm>
              <a:off x="2482345" y="4668597"/>
              <a:ext cx="234709" cy="83993"/>
              <a:chOff x="487792" y="532701"/>
              <a:chExt cx="1144179" cy="409454"/>
            </a:xfrm>
            <a:solidFill>
              <a:srgbClr val="CA5441"/>
            </a:solidFill>
          </p:grpSpPr>
          <p:sp>
            <p:nvSpPr>
              <p:cNvPr id="40" name="Forma Livre 12">
                <a:extLst>
                  <a:ext uri="{FF2B5EF4-FFF2-40B4-BE49-F238E27FC236}">
                    <a16:creationId xmlns:a16="http://schemas.microsoft.com/office/drawing/2014/main" id="{0A27B043-CE11-286C-FA62-9167C4165CDB}"/>
                  </a:ext>
                </a:extLst>
              </p:cNvPr>
              <p:cNvSpPr/>
              <p:nvPr/>
            </p:nvSpPr>
            <p:spPr>
              <a:xfrm>
                <a:off x="1229039" y="715579"/>
                <a:ext cx="225968" cy="226575"/>
              </a:xfrm>
              <a:custGeom>
                <a:avLst/>
                <a:gdLst>
                  <a:gd name="connsiteX0" fmla="*/ 155001 w 225968"/>
                  <a:gd name="connsiteY0" fmla="*/ 155186 h 226575"/>
                  <a:gd name="connsiteX1" fmla="*/ 112712 w 225968"/>
                  <a:gd name="connsiteY1" fmla="*/ 172809 h 226575"/>
                  <a:gd name="connsiteX2" fmla="*/ 70967 w 225968"/>
                  <a:gd name="connsiteY2" fmla="*/ 155186 h 226575"/>
                  <a:gd name="connsiteX3" fmla="*/ 53180 w 225968"/>
                  <a:gd name="connsiteY3" fmla="*/ 113288 h 226575"/>
                  <a:gd name="connsiteX4" fmla="*/ 70967 w 225968"/>
                  <a:gd name="connsiteY4" fmla="*/ 70850 h 226575"/>
                  <a:gd name="connsiteX5" fmla="*/ 112712 w 225968"/>
                  <a:gd name="connsiteY5" fmla="*/ 53767 h 226575"/>
                  <a:gd name="connsiteX6" fmla="*/ 155546 w 225968"/>
                  <a:gd name="connsiteY6" fmla="*/ 70850 h 226575"/>
                  <a:gd name="connsiteX7" fmla="*/ 172788 w 225968"/>
                  <a:gd name="connsiteY7" fmla="*/ 113288 h 226575"/>
                  <a:gd name="connsiteX8" fmla="*/ 155001 w 225968"/>
                  <a:gd name="connsiteY8" fmla="*/ 155186 h 226575"/>
                  <a:gd name="connsiteX9" fmla="*/ 193117 w 225968"/>
                  <a:gd name="connsiteY9" fmla="*/ 33087 h 226575"/>
                  <a:gd name="connsiteX10" fmla="*/ 112712 w 225968"/>
                  <a:gd name="connsiteY10" fmla="*/ 0 h 226575"/>
                  <a:gd name="connsiteX11" fmla="*/ 33396 w 225968"/>
                  <a:gd name="connsiteY11" fmla="*/ 33087 h 226575"/>
                  <a:gd name="connsiteX12" fmla="*/ 0 w 225968"/>
                  <a:gd name="connsiteY12" fmla="*/ 113288 h 226575"/>
                  <a:gd name="connsiteX13" fmla="*/ 33396 w 225968"/>
                  <a:gd name="connsiteY13" fmla="*/ 192949 h 226575"/>
                  <a:gd name="connsiteX14" fmla="*/ 112712 w 225968"/>
                  <a:gd name="connsiteY14" fmla="*/ 226575 h 226575"/>
                  <a:gd name="connsiteX15" fmla="*/ 193117 w 225968"/>
                  <a:gd name="connsiteY15" fmla="*/ 192949 h 226575"/>
                  <a:gd name="connsiteX16" fmla="*/ 225968 w 225968"/>
                  <a:gd name="connsiteY16" fmla="*/ 113288 h 226575"/>
                  <a:gd name="connsiteX17" fmla="*/ 193117 w 225968"/>
                  <a:gd name="connsiteY17" fmla="*/ 33087 h 22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968" h="226575">
                    <a:moveTo>
                      <a:pt x="155001" y="155186"/>
                    </a:moveTo>
                    <a:cubicBezTo>
                      <a:pt x="143567" y="167054"/>
                      <a:pt x="129410" y="172809"/>
                      <a:pt x="112712" y="172809"/>
                    </a:cubicBezTo>
                    <a:cubicBezTo>
                      <a:pt x="96014" y="172809"/>
                      <a:pt x="82401" y="167234"/>
                      <a:pt x="70967" y="155186"/>
                    </a:cubicBezTo>
                    <a:cubicBezTo>
                      <a:pt x="59532" y="143318"/>
                      <a:pt x="53180" y="129292"/>
                      <a:pt x="53180" y="113288"/>
                    </a:cubicBezTo>
                    <a:cubicBezTo>
                      <a:pt x="53180" y="96205"/>
                      <a:pt x="59532" y="82179"/>
                      <a:pt x="70967" y="70850"/>
                    </a:cubicBezTo>
                    <a:cubicBezTo>
                      <a:pt x="82401" y="58982"/>
                      <a:pt x="96558" y="53227"/>
                      <a:pt x="112712" y="53767"/>
                    </a:cubicBezTo>
                    <a:cubicBezTo>
                      <a:pt x="129410" y="53227"/>
                      <a:pt x="143567" y="58982"/>
                      <a:pt x="155546" y="70850"/>
                    </a:cubicBezTo>
                    <a:cubicBezTo>
                      <a:pt x="166617" y="82179"/>
                      <a:pt x="172244" y="96205"/>
                      <a:pt x="172788" y="113288"/>
                    </a:cubicBezTo>
                    <a:cubicBezTo>
                      <a:pt x="172244" y="129292"/>
                      <a:pt x="166436" y="143318"/>
                      <a:pt x="155001" y="155186"/>
                    </a:cubicBezTo>
                    <a:moveTo>
                      <a:pt x="193117" y="33087"/>
                    </a:moveTo>
                    <a:cubicBezTo>
                      <a:pt x="170610" y="10789"/>
                      <a:pt x="143567" y="0"/>
                      <a:pt x="112712" y="0"/>
                    </a:cubicBezTo>
                    <a:cubicBezTo>
                      <a:pt x="81857" y="0"/>
                      <a:pt x="55358" y="10969"/>
                      <a:pt x="33396" y="33087"/>
                    </a:cubicBezTo>
                    <a:cubicBezTo>
                      <a:pt x="10890" y="55385"/>
                      <a:pt x="0" y="82179"/>
                      <a:pt x="0" y="113288"/>
                    </a:cubicBezTo>
                    <a:cubicBezTo>
                      <a:pt x="0" y="144397"/>
                      <a:pt x="10890" y="171190"/>
                      <a:pt x="33396" y="192949"/>
                    </a:cubicBezTo>
                    <a:cubicBezTo>
                      <a:pt x="55358" y="215247"/>
                      <a:pt x="81857" y="226575"/>
                      <a:pt x="112712" y="226575"/>
                    </a:cubicBezTo>
                    <a:cubicBezTo>
                      <a:pt x="143567" y="226575"/>
                      <a:pt x="170610" y="215247"/>
                      <a:pt x="193117" y="192949"/>
                    </a:cubicBezTo>
                    <a:cubicBezTo>
                      <a:pt x="215078" y="171190"/>
                      <a:pt x="225968" y="144217"/>
                      <a:pt x="225968" y="113288"/>
                    </a:cubicBezTo>
                    <a:cubicBezTo>
                      <a:pt x="225968" y="82358"/>
                      <a:pt x="215078" y="55385"/>
                      <a:pt x="193117" y="33087"/>
                    </a:cubicBezTo>
                  </a:path>
                </a:pathLst>
              </a:custGeom>
              <a:grpFill/>
              <a:ln w="0" cap="flat">
                <a:noFill/>
                <a:prstDash val="solid"/>
                <a:miter/>
              </a:ln>
            </p:spPr>
            <p:txBody>
              <a:bodyPr rtlCol="0" anchor="ctr"/>
              <a:lstStyle/>
              <a:p>
                <a:endParaRPr lang="pt-BR"/>
              </a:p>
            </p:txBody>
          </p:sp>
          <p:sp>
            <p:nvSpPr>
              <p:cNvPr id="41" name="Forma Livre 13">
                <a:extLst>
                  <a:ext uri="{FF2B5EF4-FFF2-40B4-BE49-F238E27FC236}">
                    <a16:creationId xmlns:a16="http://schemas.microsoft.com/office/drawing/2014/main" id="{5659BBB5-3861-323E-9AEE-2677D75B1B8F}"/>
                  </a:ext>
                </a:extLst>
              </p:cNvPr>
              <p:cNvSpPr/>
              <p:nvPr/>
            </p:nvSpPr>
            <p:spPr>
              <a:xfrm>
                <a:off x="875263" y="714638"/>
                <a:ext cx="186796" cy="225718"/>
              </a:xfrm>
              <a:custGeom>
                <a:avLst/>
                <a:gdLst>
                  <a:gd name="connsiteX0" fmla="*/ 119641 w 186796"/>
                  <a:gd name="connsiteY0" fmla="*/ 121961 h 225718"/>
                  <a:gd name="connsiteX1" fmla="*/ 129987 w 186796"/>
                  <a:gd name="connsiteY1" fmla="*/ 116387 h 225718"/>
                  <a:gd name="connsiteX2" fmla="*/ 129987 w 186796"/>
                  <a:gd name="connsiteY2" fmla="*/ 138145 h 225718"/>
                  <a:gd name="connsiteX3" fmla="*/ 114922 w 186796"/>
                  <a:gd name="connsiteY3" fmla="*/ 176986 h 225718"/>
                  <a:gd name="connsiteX4" fmla="*/ 80981 w 186796"/>
                  <a:gd name="connsiteY4" fmla="*/ 187956 h 225718"/>
                  <a:gd name="connsiteX5" fmla="*/ 61742 w 186796"/>
                  <a:gd name="connsiteY5" fmla="*/ 181842 h 225718"/>
                  <a:gd name="connsiteX6" fmla="*/ 53938 w 186796"/>
                  <a:gd name="connsiteY6" fmla="*/ 160623 h 225718"/>
                  <a:gd name="connsiteX7" fmla="*/ 67006 w 186796"/>
                  <a:gd name="connsiteY7" fmla="*/ 136347 h 225718"/>
                  <a:gd name="connsiteX8" fmla="*/ 92598 w 186796"/>
                  <a:gd name="connsiteY8" fmla="*/ 129154 h 225718"/>
                  <a:gd name="connsiteX9" fmla="*/ 119823 w 186796"/>
                  <a:gd name="connsiteY9" fmla="*/ 122500 h 225718"/>
                  <a:gd name="connsiteX10" fmla="*/ 96772 w 186796"/>
                  <a:gd name="connsiteY10" fmla="*/ 222 h 225718"/>
                  <a:gd name="connsiteX11" fmla="*/ 19997 w 186796"/>
                  <a:gd name="connsiteY11" fmla="*/ 28634 h 225718"/>
                  <a:gd name="connsiteX12" fmla="*/ 4388 w 186796"/>
                  <a:gd name="connsiteY12" fmla="*/ 75747 h 225718"/>
                  <a:gd name="connsiteX13" fmla="*/ 58657 w 186796"/>
                  <a:gd name="connsiteY13" fmla="*/ 75747 h 225718"/>
                  <a:gd name="connsiteX14" fmla="*/ 66461 w 186796"/>
                  <a:gd name="connsiteY14" fmla="*/ 56146 h 225718"/>
                  <a:gd name="connsiteX15" fmla="*/ 95139 w 186796"/>
                  <a:gd name="connsiteY15" fmla="*/ 45717 h 225718"/>
                  <a:gd name="connsiteX16" fmla="*/ 121638 w 186796"/>
                  <a:gd name="connsiteY16" fmla="*/ 50931 h 225718"/>
                  <a:gd name="connsiteX17" fmla="*/ 131076 w 186796"/>
                  <a:gd name="connsiteY17" fmla="*/ 69093 h 225718"/>
                  <a:gd name="connsiteX18" fmla="*/ 118552 w 186796"/>
                  <a:gd name="connsiteY18" fmla="*/ 85637 h 225718"/>
                  <a:gd name="connsiteX19" fmla="*/ 76807 w 186796"/>
                  <a:gd name="connsiteY19" fmla="*/ 92290 h 225718"/>
                  <a:gd name="connsiteX20" fmla="*/ 29798 w 186796"/>
                  <a:gd name="connsiteY20" fmla="*/ 106317 h 225718"/>
                  <a:gd name="connsiteX21" fmla="*/ 32 w 186796"/>
                  <a:gd name="connsiteY21" fmla="*/ 164759 h 225718"/>
                  <a:gd name="connsiteX22" fmla="*/ 18182 w 186796"/>
                  <a:gd name="connsiteY22" fmla="*/ 210793 h 225718"/>
                  <a:gd name="connsiteX23" fmla="*/ 62650 w 186796"/>
                  <a:gd name="connsiteY23" fmla="*/ 225718 h 225718"/>
                  <a:gd name="connsiteX24" fmla="*/ 132528 w 186796"/>
                  <a:gd name="connsiteY24" fmla="*/ 203420 h 225718"/>
                  <a:gd name="connsiteX25" fmla="*/ 132528 w 186796"/>
                  <a:gd name="connsiteY25" fmla="*/ 225718 h 225718"/>
                  <a:gd name="connsiteX26" fmla="*/ 186796 w 186796"/>
                  <a:gd name="connsiteY26" fmla="*/ 225718 h 225718"/>
                  <a:gd name="connsiteX27" fmla="*/ 186796 w 186796"/>
                  <a:gd name="connsiteY27" fmla="*/ 67295 h 225718"/>
                  <a:gd name="connsiteX28" fmla="*/ 159571 w 186796"/>
                  <a:gd name="connsiteY28" fmla="*/ 14068 h 225718"/>
                  <a:gd name="connsiteX29" fmla="*/ 96409 w 186796"/>
                  <a:gd name="connsiteY29" fmla="*/ 42 h 22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796" h="225718">
                    <a:moveTo>
                      <a:pt x="119641" y="121961"/>
                    </a:moveTo>
                    <a:lnTo>
                      <a:pt x="129987" y="116387"/>
                    </a:lnTo>
                    <a:lnTo>
                      <a:pt x="129987" y="138145"/>
                    </a:lnTo>
                    <a:cubicBezTo>
                      <a:pt x="129987" y="156667"/>
                      <a:pt x="124723" y="169614"/>
                      <a:pt x="114922" y="176986"/>
                    </a:cubicBezTo>
                    <a:cubicBezTo>
                      <a:pt x="104577" y="184179"/>
                      <a:pt x="93505" y="187956"/>
                      <a:pt x="80981" y="187956"/>
                    </a:cubicBezTo>
                    <a:cubicBezTo>
                      <a:pt x="73177" y="187956"/>
                      <a:pt x="66824" y="185798"/>
                      <a:pt x="61742" y="181842"/>
                    </a:cubicBezTo>
                    <a:cubicBezTo>
                      <a:pt x="56479" y="177166"/>
                      <a:pt x="53938" y="170513"/>
                      <a:pt x="53938" y="160623"/>
                    </a:cubicBezTo>
                    <a:cubicBezTo>
                      <a:pt x="53938" y="149833"/>
                      <a:pt x="58112" y="141921"/>
                      <a:pt x="67006" y="136347"/>
                    </a:cubicBezTo>
                    <a:cubicBezTo>
                      <a:pt x="72269" y="133290"/>
                      <a:pt x="81163" y="130592"/>
                      <a:pt x="92598" y="129154"/>
                    </a:cubicBezTo>
                    <a:lnTo>
                      <a:pt x="119823" y="122500"/>
                    </a:lnTo>
                    <a:moveTo>
                      <a:pt x="96772" y="222"/>
                    </a:moveTo>
                    <a:cubicBezTo>
                      <a:pt x="60290" y="-318"/>
                      <a:pt x="34699" y="9572"/>
                      <a:pt x="19997" y="28634"/>
                    </a:cubicBezTo>
                    <a:cubicBezTo>
                      <a:pt x="10559" y="40502"/>
                      <a:pt x="6022" y="56146"/>
                      <a:pt x="4388" y="75747"/>
                    </a:cubicBezTo>
                    <a:lnTo>
                      <a:pt x="58657" y="75747"/>
                    </a:lnTo>
                    <a:cubicBezTo>
                      <a:pt x="59746" y="66396"/>
                      <a:pt x="62831" y="60282"/>
                      <a:pt x="66461" y="56146"/>
                    </a:cubicBezTo>
                    <a:cubicBezTo>
                      <a:pt x="72269" y="48953"/>
                      <a:pt x="81526" y="45177"/>
                      <a:pt x="95139" y="45717"/>
                    </a:cubicBezTo>
                    <a:cubicBezTo>
                      <a:pt x="106573" y="45177"/>
                      <a:pt x="115467" y="47335"/>
                      <a:pt x="121638" y="50931"/>
                    </a:cubicBezTo>
                    <a:cubicBezTo>
                      <a:pt x="127809" y="53988"/>
                      <a:pt x="130531" y="60282"/>
                      <a:pt x="131076" y="69093"/>
                    </a:cubicBezTo>
                    <a:cubicBezTo>
                      <a:pt x="131076" y="76286"/>
                      <a:pt x="126901" y="82041"/>
                      <a:pt x="118552" y="85637"/>
                    </a:cubicBezTo>
                    <a:lnTo>
                      <a:pt x="76807" y="92290"/>
                    </a:lnTo>
                    <a:cubicBezTo>
                      <a:pt x="57568" y="94988"/>
                      <a:pt x="41959" y="99483"/>
                      <a:pt x="29798" y="106317"/>
                    </a:cubicBezTo>
                    <a:cubicBezTo>
                      <a:pt x="9470" y="118185"/>
                      <a:pt x="-331" y="137426"/>
                      <a:pt x="32" y="164759"/>
                    </a:cubicBezTo>
                    <a:cubicBezTo>
                      <a:pt x="-512" y="183820"/>
                      <a:pt x="5840" y="199464"/>
                      <a:pt x="18182" y="210793"/>
                    </a:cubicBezTo>
                    <a:cubicBezTo>
                      <a:pt x="29072" y="220144"/>
                      <a:pt x="44318" y="225179"/>
                      <a:pt x="62650" y="225718"/>
                    </a:cubicBezTo>
                    <a:cubicBezTo>
                      <a:pt x="92416" y="225179"/>
                      <a:pt x="115830" y="217986"/>
                      <a:pt x="132528" y="203420"/>
                    </a:cubicBezTo>
                    <a:lnTo>
                      <a:pt x="132528" y="225718"/>
                    </a:lnTo>
                    <a:lnTo>
                      <a:pt x="186796" y="225718"/>
                    </a:lnTo>
                    <a:lnTo>
                      <a:pt x="186796" y="67295"/>
                    </a:lnTo>
                    <a:cubicBezTo>
                      <a:pt x="186796" y="41401"/>
                      <a:pt x="177358" y="23239"/>
                      <a:pt x="159571" y="14068"/>
                    </a:cubicBezTo>
                    <a:cubicBezTo>
                      <a:pt x="140695" y="4178"/>
                      <a:pt x="120004" y="-498"/>
                      <a:pt x="96409" y="42"/>
                    </a:cubicBezTo>
                  </a:path>
                </a:pathLst>
              </a:custGeom>
              <a:grpFill/>
              <a:ln w="0" cap="flat">
                <a:noFill/>
                <a:prstDash val="solid"/>
                <a:miter/>
              </a:ln>
            </p:spPr>
            <p:txBody>
              <a:bodyPr rtlCol="0" anchor="ctr"/>
              <a:lstStyle/>
              <a:p>
                <a:endParaRPr lang="pt-BR"/>
              </a:p>
            </p:txBody>
          </p:sp>
          <p:sp>
            <p:nvSpPr>
              <p:cNvPr id="42" name="Forma Livre 14">
                <a:extLst>
                  <a:ext uri="{FF2B5EF4-FFF2-40B4-BE49-F238E27FC236}">
                    <a16:creationId xmlns:a16="http://schemas.microsoft.com/office/drawing/2014/main" id="{B255E877-8F58-7023-A866-C64E29590094}"/>
                  </a:ext>
                </a:extLst>
              </p:cNvPr>
              <p:cNvSpPr/>
              <p:nvPr/>
            </p:nvSpPr>
            <p:spPr>
              <a:xfrm>
                <a:off x="487792" y="659999"/>
                <a:ext cx="273884" cy="279638"/>
              </a:xfrm>
              <a:custGeom>
                <a:avLst/>
                <a:gdLst>
                  <a:gd name="connsiteX0" fmla="*/ 139755 w 273884"/>
                  <a:gd name="connsiteY0" fmla="*/ 16 h 279638"/>
                  <a:gd name="connsiteX1" fmla="*/ 41201 w 273884"/>
                  <a:gd name="connsiteY1" fmla="*/ 40835 h 279638"/>
                  <a:gd name="connsiteX2" fmla="*/ 0 w 273884"/>
                  <a:gd name="connsiteY2" fmla="*/ 139737 h 279638"/>
                  <a:gd name="connsiteX3" fmla="*/ 41201 w 273884"/>
                  <a:gd name="connsiteY3" fmla="*/ 239178 h 279638"/>
                  <a:gd name="connsiteX4" fmla="*/ 139755 w 273884"/>
                  <a:gd name="connsiteY4" fmla="*/ 279638 h 279638"/>
                  <a:gd name="connsiteX5" fmla="*/ 224879 w 273884"/>
                  <a:gd name="connsiteY5" fmla="*/ 251227 h 279638"/>
                  <a:gd name="connsiteX6" fmla="*/ 273884 w 273884"/>
                  <a:gd name="connsiteY6" fmla="*/ 177140 h 279638"/>
                  <a:gd name="connsiteX7" fmla="*/ 217075 w 273884"/>
                  <a:gd name="connsiteY7" fmla="*/ 177140 h 279638"/>
                  <a:gd name="connsiteX8" fmla="*/ 186220 w 273884"/>
                  <a:gd name="connsiteY8" fmla="*/ 212925 h 279638"/>
                  <a:gd name="connsiteX9" fmla="*/ 139755 w 273884"/>
                  <a:gd name="connsiteY9" fmla="*/ 226411 h 279638"/>
                  <a:gd name="connsiteX10" fmla="*/ 78771 w 273884"/>
                  <a:gd name="connsiteY10" fmla="*/ 201056 h 279638"/>
                  <a:gd name="connsiteX11" fmla="*/ 53724 w 273884"/>
                  <a:gd name="connsiteY11" fmla="*/ 140097 h 279638"/>
                  <a:gd name="connsiteX12" fmla="*/ 78771 w 273884"/>
                  <a:gd name="connsiteY12" fmla="*/ 78957 h 279638"/>
                  <a:gd name="connsiteX13" fmla="*/ 139755 w 273884"/>
                  <a:gd name="connsiteY13" fmla="*/ 53602 h 279638"/>
                  <a:gd name="connsiteX14" fmla="*/ 186220 w 273884"/>
                  <a:gd name="connsiteY14" fmla="*/ 67629 h 279638"/>
                  <a:gd name="connsiteX15" fmla="*/ 217075 w 273884"/>
                  <a:gd name="connsiteY15" fmla="*/ 103413 h 279638"/>
                  <a:gd name="connsiteX16" fmla="*/ 273884 w 273884"/>
                  <a:gd name="connsiteY16" fmla="*/ 103413 h 279638"/>
                  <a:gd name="connsiteX17" fmla="*/ 224879 w 273884"/>
                  <a:gd name="connsiteY17" fmla="*/ 29506 h 279638"/>
                  <a:gd name="connsiteX18" fmla="*/ 139755 w 273884"/>
                  <a:gd name="connsiteY18" fmla="*/ 555 h 27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884" h="279638">
                    <a:moveTo>
                      <a:pt x="139755" y="16"/>
                    </a:moveTo>
                    <a:cubicBezTo>
                      <a:pt x="100551" y="-524"/>
                      <a:pt x="68244" y="12963"/>
                      <a:pt x="41201" y="40835"/>
                    </a:cubicBezTo>
                    <a:cubicBezTo>
                      <a:pt x="13613" y="68348"/>
                      <a:pt x="0" y="100896"/>
                      <a:pt x="0" y="139737"/>
                    </a:cubicBezTo>
                    <a:cubicBezTo>
                      <a:pt x="0" y="178579"/>
                      <a:pt x="13613" y="211666"/>
                      <a:pt x="41201" y="239178"/>
                    </a:cubicBezTo>
                    <a:cubicBezTo>
                      <a:pt x="68244" y="266152"/>
                      <a:pt x="100733" y="279638"/>
                      <a:pt x="139755" y="279638"/>
                    </a:cubicBezTo>
                    <a:cubicBezTo>
                      <a:pt x="171155" y="279638"/>
                      <a:pt x="199832" y="270288"/>
                      <a:pt x="224879" y="251227"/>
                    </a:cubicBezTo>
                    <a:cubicBezTo>
                      <a:pt x="249382" y="231626"/>
                      <a:pt x="265535" y="207170"/>
                      <a:pt x="273884" y="177140"/>
                    </a:cubicBezTo>
                    <a:lnTo>
                      <a:pt x="217075" y="177140"/>
                    </a:lnTo>
                    <a:cubicBezTo>
                      <a:pt x="209815" y="191706"/>
                      <a:pt x="199288" y="203574"/>
                      <a:pt x="186220" y="212925"/>
                    </a:cubicBezTo>
                    <a:cubicBezTo>
                      <a:pt x="171699" y="221736"/>
                      <a:pt x="156453" y="226411"/>
                      <a:pt x="139755" y="226411"/>
                    </a:cubicBezTo>
                    <a:cubicBezTo>
                      <a:pt x="115797" y="226411"/>
                      <a:pt x="95469" y="217600"/>
                      <a:pt x="78771" y="201056"/>
                    </a:cubicBezTo>
                    <a:cubicBezTo>
                      <a:pt x="61529" y="183973"/>
                      <a:pt x="53180" y="163833"/>
                      <a:pt x="53724" y="140097"/>
                    </a:cubicBezTo>
                    <a:cubicBezTo>
                      <a:pt x="53180" y="116360"/>
                      <a:pt x="61529" y="96040"/>
                      <a:pt x="78771" y="78957"/>
                    </a:cubicBezTo>
                    <a:cubicBezTo>
                      <a:pt x="95469" y="62414"/>
                      <a:pt x="115797" y="53602"/>
                      <a:pt x="139755" y="53602"/>
                    </a:cubicBezTo>
                    <a:cubicBezTo>
                      <a:pt x="156453" y="53602"/>
                      <a:pt x="171518" y="58278"/>
                      <a:pt x="186220" y="67629"/>
                    </a:cubicBezTo>
                    <a:cubicBezTo>
                      <a:pt x="199288" y="76440"/>
                      <a:pt x="209633" y="88848"/>
                      <a:pt x="217075" y="103413"/>
                    </a:cubicBezTo>
                    <a:lnTo>
                      <a:pt x="273884" y="103413"/>
                    </a:lnTo>
                    <a:cubicBezTo>
                      <a:pt x="265535" y="73383"/>
                      <a:pt x="249382" y="48567"/>
                      <a:pt x="224879" y="29506"/>
                    </a:cubicBezTo>
                    <a:cubicBezTo>
                      <a:pt x="199832" y="9726"/>
                      <a:pt x="171155" y="16"/>
                      <a:pt x="139755" y="555"/>
                    </a:cubicBezTo>
                  </a:path>
                </a:pathLst>
              </a:custGeom>
              <a:grpFill/>
              <a:ln w="0" cap="flat">
                <a:noFill/>
                <a:prstDash val="solid"/>
                <a:miter/>
              </a:ln>
            </p:spPr>
            <p:txBody>
              <a:bodyPr rtlCol="0" anchor="ctr"/>
              <a:lstStyle/>
              <a:p>
                <a:endParaRPr lang="pt-BR"/>
              </a:p>
            </p:txBody>
          </p:sp>
          <p:sp>
            <p:nvSpPr>
              <p:cNvPr id="43" name="Forma Livre 15">
                <a:extLst>
                  <a:ext uri="{FF2B5EF4-FFF2-40B4-BE49-F238E27FC236}">
                    <a16:creationId xmlns:a16="http://schemas.microsoft.com/office/drawing/2014/main" id="{6F4F7E7F-DBE9-BBB5-F84D-6633E0EDEE42}"/>
                  </a:ext>
                </a:extLst>
              </p:cNvPr>
              <p:cNvSpPr/>
              <p:nvPr/>
            </p:nvSpPr>
            <p:spPr>
              <a:xfrm>
                <a:off x="789264" y="660014"/>
                <a:ext cx="54268" cy="280521"/>
              </a:xfrm>
              <a:custGeom>
                <a:avLst/>
                <a:gdLst>
                  <a:gd name="connsiteX0" fmla="*/ 0 w 54268"/>
                  <a:gd name="connsiteY0" fmla="*/ 0 h 280521"/>
                  <a:gd name="connsiteX1" fmla="*/ 54269 w 54268"/>
                  <a:gd name="connsiteY1" fmla="*/ 0 h 280521"/>
                  <a:gd name="connsiteX2" fmla="*/ 54269 w 54268"/>
                  <a:gd name="connsiteY2" fmla="*/ 280522 h 280521"/>
                  <a:gd name="connsiteX3" fmla="*/ 0 w 54268"/>
                  <a:gd name="connsiteY3" fmla="*/ 280522 h 280521"/>
                </a:gdLst>
                <a:ahLst/>
                <a:cxnLst>
                  <a:cxn ang="0">
                    <a:pos x="connsiteX0" y="connsiteY0"/>
                  </a:cxn>
                  <a:cxn ang="0">
                    <a:pos x="connsiteX1" y="connsiteY1"/>
                  </a:cxn>
                  <a:cxn ang="0">
                    <a:pos x="connsiteX2" y="connsiteY2"/>
                  </a:cxn>
                  <a:cxn ang="0">
                    <a:pos x="connsiteX3" y="connsiteY3"/>
                  </a:cxn>
                </a:cxnLst>
                <a:rect l="l" t="t" r="r" b="b"/>
                <a:pathLst>
                  <a:path w="54268" h="280521">
                    <a:moveTo>
                      <a:pt x="0" y="0"/>
                    </a:moveTo>
                    <a:lnTo>
                      <a:pt x="54269" y="0"/>
                    </a:lnTo>
                    <a:lnTo>
                      <a:pt x="54269" y="280522"/>
                    </a:lnTo>
                    <a:lnTo>
                      <a:pt x="0" y="280522"/>
                    </a:lnTo>
                    <a:close/>
                  </a:path>
                </a:pathLst>
              </a:custGeom>
              <a:grpFill/>
              <a:ln w="0" cap="flat">
                <a:noFill/>
                <a:prstDash val="solid"/>
                <a:miter/>
              </a:ln>
            </p:spPr>
            <p:txBody>
              <a:bodyPr rtlCol="0" anchor="ctr"/>
              <a:lstStyle/>
              <a:p>
                <a:endParaRPr lang="pt-BR"/>
              </a:p>
            </p:txBody>
          </p:sp>
          <p:sp>
            <p:nvSpPr>
              <p:cNvPr id="44" name="Forma Livre 16">
                <a:extLst>
                  <a:ext uri="{FF2B5EF4-FFF2-40B4-BE49-F238E27FC236}">
                    <a16:creationId xmlns:a16="http://schemas.microsoft.com/office/drawing/2014/main" id="{5B947396-B236-EE10-1079-6C6CFA3CB13F}"/>
                  </a:ext>
                </a:extLst>
              </p:cNvPr>
              <p:cNvSpPr/>
              <p:nvPr/>
            </p:nvSpPr>
            <p:spPr>
              <a:xfrm>
                <a:off x="1098541" y="716119"/>
                <a:ext cx="125779" cy="224597"/>
              </a:xfrm>
              <a:custGeom>
                <a:avLst/>
                <a:gdLst>
                  <a:gd name="connsiteX0" fmla="*/ 90387 w 125779"/>
                  <a:gd name="connsiteY0" fmla="*/ 6653 h 224597"/>
                  <a:gd name="connsiteX1" fmla="*/ 51728 w 125779"/>
                  <a:gd name="connsiteY1" fmla="*/ 37223 h 224597"/>
                  <a:gd name="connsiteX2" fmla="*/ 51728 w 125779"/>
                  <a:gd name="connsiteY2" fmla="*/ 9710 h 224597"/>
                  <a:gd name="connsiteX3" fmla="*/ 0 w 125779"/>
                  <a:gd name="connsiteY3" fmla="*/ 9171 h 224597"/>
                  <a:gd name="connsiteX4" fmla="*/ 0 w 125779"/>
                  <a:gd name="connsiteY4" fmla="*/ 224597 h 224597"/>
                  <a:gd name="connsiteX5" fmla="*/ 53724 w 125779"/>
                  <a:gd name="connsiteY5" fmla="*/ 224597 h 224597"/>
                  <a:gd name="connsiteX6" fmla="*/ 53724 w 125779"/>
                  <a:gd name="connsiteY6" fmla="*/ 121559 h 224597"/>
                  <a:gd name="connsiteX7" fmla="*/ 60621 w 125779"/>
                  <a:gd name="connsiteY7" fmla="*/ 83797 h 224597"/>
                  <a:gd name="connsiteX8" fmla="*/ 79316 w 125779"/>
                  <a:gd name="connsiteY8" fmla="*/ 63117 h 224597"/>
                  <a:gd name="connsiteX9" fmla="*/ 109082 w 125779"/>
                  <a:gd name="connsiteY9" fmla="*/ 53767 h 224597"/>
                  <a:gd name="connsiteX10" fmla="*/ 125780 w 125779"/>
                  <a:gd name="connsiteY10" fmla="*/ 54846 h 224597"/>
                  <a:gd name="connsiteX11" fmla="*/ 125235 w 125779"/>
                  <a:gd name="connsiteY11" fmla="*/ 0 h 224597"/>
                  <a:gd name="connsiteX12" fmla="*/ 111078 w 125779"/>
                  <a:gd name="connsiteY12" fmla="*/ 1079 h 224597"/>
                  <a:gd name="connsiteX13" fmla="*/ 90206 w 125779"/>
                  <a:gd name="connsiteY13" fmla="*/ 6833 h 22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79" h="224597">
                    <a:moveTo>
                      <a:pt x="90387" y="6653"/>
                    </a:moveTo>
                    <a:cubicBezTo>
                      <a:pt x="75867" y="12408"/>
                      <a:pt x="62799" y="22298"/>
                      <a:pt x="51728" y="37223"/>
                    </a:cubicBezTo>
                    <a:lnTo>
                      <a:pt x="51728" y="9710"/>
                    </a:lnTo>
                    <a:lnTo>
                      <a:pt x="0" y="9171"/>
                    </a:lnTo>
                    <a:lnTo>
                      <a:pt x="0" y="224597"/>
                    </a:lnTo>
                    <a:lnTo>
                      <a:pt x="53724" y="224597"/>
                    </a:lnTo>
                    <a:lnTo>
                      <a:pt x="53724" y="121559"/>
                    </a:lnTo>
                    <a:cubicBezTo>
                      <a:pt x="53724" y="103937"/>
                      <a:pt x="55902" y="91529"/>
                      <a:pt x="60621" y="83797"/>
                    </a:cubicBezTo>
                    <a:cubicBezTo>
                      <a:pt x="64251" y="75525"/>
                      <a:pt x="70967" y="68872"/>
                      <a:pt x="79316" y="63117"/>
                    </a:cubicBezTo>
                    <a:cubicBezTo>
                      <a:pt x="88754" y="56824"/>
                      <a:pt x="98555" y="53767"/>
                      <a:pt x="109082" y="53767"/>
                    </a:cubicBezTo>
                    <a:lnTo>
                      <a:pt x="125780" y="54846"/>
                    </a:lnTo>
                    <a:lnTo>
                      <a:pt x="125235" y="0"/>
                    </a:lnTo>
                    <a:lnTo>
                      <a:pt x="111078" y="1079"/>
                    </a:lnTo>
                    <a:lnTo>
                      <a:pt x="90206" y="6833"/>
                    </a:lnTo>
                  </a:path>
                </a:pathLst>
              </a:custGeom>
              <a:grpFill/>
              <a:ln w="0" cap="flat">
                <a:noFill/>
                <a:prstDash val="solid"/>
                <a:miter/>
              </a:ln>
            </p:spPr>
            <p:txBody>
              <a:bodyPr rtlCol="0" anchor="ctr"/>
              <a:lstStyle/>
              <a:p>
                <a:endParaRPr lang="pt-BR"/>
              </a:p>
            </p:txBody>
          </p:sp>
          <p:sp>
            <p:nvSpPr>
              <p:cNvPr id="45" name="Forma Livre 17">
                <a:extLst>
                  <a:ext uri="{FF2B5EF4-FFF2-40B4-BE49-F238E27FC236}">
                    <a16:creationId xmlns:a16="http://schemas.microsoft.com/office/drawing/2014/main" id="{6B78D734-99B6-BD31-A26D-DB1712A63522}"/>
                  </a:ext>
                </a:extLst>
              </p:cNvPr>
              <p:cNvSpPr/>
              <p:nvPr/>
            </p:nvSpPr>
            <p:spPr>
              <a:xfrm>
                <a:off x="1429960" y="559674"/>
                <a:ext cx="165528" cy="163997"/>
              </a:xfrm>
              <a:custGeom>
                <a:avLst/>
                <a:gdLst>
                  <a:gd name="connsiteX0" fmla="*/ 34485 w 165528"/>
                  <a:gd name="connsiteY0" fmla="*/ 163997 h 163997"/>
                  <a:gd name="connsiteX1" fmla="*/ 165528 w 165528"/>
                  <a:gd name="connsiteY1" fmla="*/ 34166 h 163997"/>
                  <a:gd name="connsiteX2" fmla="*/ 131043 w 165528"/>
                  <a:gd name="connsiteY2" fmla="*/ 0 h 163997"/>
                  <a:gd name="connsiteX3" fmla="*/ 0 w 165528"/>
                  <a:gd name="connsiteY3" fmla="*/ 129831 h 163997"/>
                  <a:gd name="connsiteX4" fmla="*/ 34485 w 165528"/>
                  <a:gd name="connsiteY4" fmla="*/ 163997 h 16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63997">
                    <a:moveTo>
                      <a:pt x="34485" y="163997"/>
                    </a:moveTo>
                    <a:lnTo>
                      <a:pt x="165528" y="34166"/>
                    </a:lnTo>
                    <a:lnTo>
                      <a:pt x="131043" y="0"/>
                    </a:lnTo>
                    <a:lnTo>
                      <a:pt x="0" y="129831"/>
                    </a:lnTo>
                    <a:lnTo>
                      <a:pt x="34485" y="163997"/>
                    </a:lnTo>
                  </a:path>
                </a:pathLst>
              </a:custGeom>
              <a:grpFill/>
              <a:ln w="0" cap="flat">
                <a:noFill/>
                <a:prstDash val="solid"/>
                <a:miter/>
              </a:ln>
            </p:spPr>
            <p:txBody>
              <a:bodyPr rtlCol="0" anchor="ctr"/>
              <a:lstStyle/>
              <a:p>
                <a:endParaRPr lang="pt-BR"/>
              </a:p>
            </p:txBody>
          </p:sp>
          <p:sp>
            <p:nvSpPr>
              <p:cNvPr id="46" name="Forma Livre 18">
                <a:extLst>
                  <a:ext uri="{FF2B5EF4-FFF2-40B4-BE49-F238E27FC236}">
                    <a16:creationId xmlns:a16="http://schemas.microsoft.com/office/drawing/2014/main" id="{C10AA6E2-2768-C619-DBE3-F556D40200E3}"/>
                  </a:ext>
                </a:extLst>
              </p:cNvPr>
              <p:cNvSpPr/>
              <p:nvPr/>
            </p:nvSpPr>
            <p:spPr>
              <a:xfrm>
                <a:off x="1324146" y="532701"/>
                <a:ext cx="48460" cy="139361"/>
              </a:xfrm>
              <a:custGeom>
                <a:avLst/>
                <a:gdLst>
                  <a:gd name="connsiteX0" fmla="*/ 0 w 48460"/>
                  <a:gd name="connsiteY0" fmla="*/ 0 h 139361"/>
                  <a:gd name="connsiteX1" fmla="*/ 48461 w 48460"/>
                  <a:gd name="connsiteY1" fmla="*/ 0 h 139361"/>
                  <a:gd name="connsiteX2" fmla="*/ 48461 w 48460"/>
                  <a:gd name="connsiteY2" fmla="*/ 139362 h 139361"/>
                  <a:gd name="connsiteX3" fmla="*/ 0 w 48460"/>
                  <a:gd name="connsiteY3" fmla="*/ 139362 h 139361"/>
                </a:gdLst>
                <a:ahLst/>
                <a:cxnLst>
                  <a:cxn ang="0">
                    <a:pos x="connsiteX0" y="connsiteY0"/>
                  </a:cxn>
                  <a:cxn ang="0">
                    <a:pos x="connsiteX1" y="connsiteY1"/>
                  </a:cxn>
                  <a:cxn ang="0">
                    <a:pos x="connsiteX2" y="connsiteY2"/>
                  </a:cxn>
                  <a:cxn ang="0">
                    <a:pos x="connsiteX3" y="connsiteY3"/>
                  </a:cxn>
                </a:cxnLst>
                <a:rect l="l" t="t" r="r" b="b"/>
                <a:pathLst>
                  <a:path w="48460" h="139361">
                    <a:moveTo>
                      <a:pt x="0" y="0"/>
                    </a:moveTo>
                    <a:lnTo>
                      <a:pt x="48461" y="0"/>
                    </a:lnTo>
                    <a:lnTo>
                      <a:pt x="48461" y="139362"/>
                    </a:lnTo>
                    <a:lnTo>
                      <a:pt x="0" y="139362"/>
                    </a:lnTo>
                    <a:close/>
                  </a:path>
                </a:pathLst>
              </a:custGeom>
              <a:grpFill/>
              <a:ln w="0" cap="flat">
                <a:noFill/>
                <a:prstDash val="solid"/>
                <a:miter/>
              </a:ln>
            </p:spPr>
            <p:txBody>
              <a:bodyPr rtlCol="0" anchor="ctr"/>
              <a:lstStyle/>
              <a:p>
                <a:endParaRPr lang="pt-BR"/>
              </a:p>
            </p:txBody>
          </p:sp>
          <p:sp>
            <p:nvSpPr>
              <p:cNvPr id="47" name="Forma Livre 19">
                <a:extLst>
                  <a:ext uri="{FF2B5EF4-FFF2-40B4-BE49-F238E27FC236}">
                    <a16:creationId xmlns:a16="http://schemas.microsoft.com/office/drawing/2014/main" id="{679BE891-65F4-DC46-4A32-5C03320DC50D}"/>
                  </a:ext>
                </a:extLst>
              </p:cNvPr>
              <p:cNvSpPr/>
              <p:nvPr/>
            </p:nvSpPr>
            <p:spPr>
              <a:xfrm>
                <a:off x="1488404" y="777618"/>
                <a:ext cx="143566" cy="48192"/>
              </a:xfrm>
              <a:custGeom>
                <a:avLst/>
                <a:gdLst>
                  <a:gd name="connsiteX0" fmla="*/ 0 w 143566"/>
                  <a:gd name="connsiteY0" fmla="*/ 0 h 48192"/>
                  <a:gd name="connsiteX1" fmla="*/ 143567 w 143566"/>
                  <a:gd name="connsiteY1" fmla="*/ 0 h 48192"/>
                  <a:gd name="connsiteX2" fmla="*/ 143567 w 143566"/>
                  <a:gd name="connsiteY2" fmla="*/ 48192 h 48192"/>
                  <a:gd name="connsiteX3" fmla="*/ 0 w 143566"/>
                  <a:gd name="connsiteY3" fmla="*/ 48192 h 48192"/>
                </a:gdLst>
                <a:ahLst/>
                <a:cxnLst>
                  <a:cxn ang="0">
                    <a:pos x="connsiteX0" y="connsiteY0"/>
                  </a:cxn>
                  <a:cxn ang="0">
                    <a:pos x="connsiteX1" y="connsiteY1"/>
                  </a:cxn>
                  <a:cxn ang="0">
                    <a:pos x="connsiteX2" y="connsiteY2"/>
                  </a:cxn>
                  <a:cxn ang="0">
                    <a:pos x="connsiteX3" y="connsiteY3"/>
                  </a:cxn>
                </a:cxnLst>
                <a:rect l="l" t="t" r="r" b="b"/>
                <a:pathLst>
                  <a:path w="143566" h="48192">
                    <a:moveTo>
                      <a:pt x="0" y="0"/>
                    </a:moveTo>
                    <a:lnTo>
                      <a:pt x="143567" y="0"/>
                    </a:lnTo>
                    <a:lnTo>
                      <a:pt x="143567" y="48192"/>
                    </a:lnTo>
                    <a:lnTo>
                      <a:pt x="0" y="48192"/>
                    </a:lnTo>
                    <a:close/>
                  </a:path>
                </a:pathLst>
              </a:custGeom>
              <a:grpFill/>
              <a:ln w="0" cap="flat">
                <a:noFill/>
                <a:prstDash val="solid"/>
                <a:miter/>
              </a:ln>
            </p:spPr>
            <p:txBody>
              <a:bodyPr rtlCol="0" anchor="ctr"/>
              <a:lstStyle/>
              <a:p>
                <a:endParaRPr lang="pt-BR"/>
              </a:p>
            </p:txBody>
          </p:sp>
        </p:grpSp>
      </p:grpSp>
      <p:sp>
        <p:nvSpPr>
          <p:cNvPr id="3" name="Retângulo 2">
            <a:extLst>
              <a:ext uri="{FF2B5EF4-FFF2-40B4-BE49-F238E27FC236}">
                <a16:creationId xmlns:a16="http://schemas.microsoft.com/office/drawing/2014/main" id="{13754D0D-EA8D-C2A8-8297-4FEE3D9FC4BF}"/>
              </a:ext>
            </a:extLst>
          </p:cNvPr>
          <p:cNvSpPr/>
          <p:nvPr/>
        </p:nvSpPr>
        <p:spPr>
          <a:xfrm>
            <a:off x="0" y="1325805"/>
            <a:ext cx="6487887" cy="4206389"/>
          </a:xfrm>
          <a:prstGeom prst="rect">
            <a:avLst/>
          </a:prstGeom>
          <a:solidFill>
            <a:srgbClr val="CA544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4" name="CaixaDeTexto 3">
            <a:extLst>
              <a:ext uri="{FF2B5EF4-FFF2-40B4-BE49-F238E27FC236}">
                <a16:creationId xmlns:a16="http://schemas.microsoft.com/office/drawing/2014/main" id="{628F4EAD-E479-F4F8-F8EC-53B5AF1D1F2B}"/>
              </a:ext>
            </a:extLst>
          </p:cNvPr>
          <p:cNvSpPr txBox="1"/>
          <p:nvPr/>
        </p:nvSpPr>
        <p:spPr>
          <a:xfrm>
            <a:off x="272142" y="2092132"/>
            <a:ext cx="5823858" cy="2600712"/>
          </a:xfrm>
          <a:prstGeom prst="rect">
            <a:avLst/>
          </a:prstGeom>
          <a:noFill/>
        </p:spPr>
        <p:txBody>
          <a:bodyPr wrap="square" rtlCol="0">
            <a:spAutoFit/>
          </a:bodyPr>
          <a:lstStyle/>
          <a:p>
            <a:pPr>
              <a:spcAft>
                <a:spcPts val="1800"/>
              </a:spcAft>
            </a:pPr>
            <a:r>
              <a:rPr lang="pt-BR" sz="3200" b="1" dirty="0">
                <a:solidFill>
                  <a:schemeClr val="bg1"/>
                </a:solidFill>
                <a:latin typeface="AMX" pitchFamily="2" charset="77"/>
              </a:rPr>
              <a:t>Parabéns, finalizamos o treinamento prático de </a:t>
            </a:r>
            <a:r>
              <a:rPr lang="pt-BR" sz="3200" b="1" dirty="0" err="1">
                <a:solidFill>
                  <a:schemeClr val="bg1"/>
                </a:solidFill>
                <a:latin typeface="AMX" pitchFamily="2" charset="77"/>
              </a:rPr>
              <a:t>SVAs</a:t>
            </a:r>
            <a:r>
              <a:rPr lang="pt-BR" sz="3200" b="1" dirty="0">
                <a:solidFill>
                  <a:schemeClr val="bg1"/>
                </a:solidFill>
                <a:latin typeface="AMX" pitchFamily="2" charset="77"/>
              </a:rPr>
              <a:t>!</a:t>
            </a:r>
          </a:p>
          <a:p>
            <a:r>
              <a:rPr lang="pt-BR" dirty="0">
                <a:solidFill>
                  <a:schemeClr val="bg1"/>
                </a:solidFill>
                <a:latin typeface="AMX" pitchFamily="2" charset="77"/>
              </a:rPr>
              <a:t>Agora que você está por dentro de todos  os benefícios agregados aos serviços da Claro, está mais preparado(a) para </a:t>
            </a:r>
            <a:r>
              <a:rPr lang="pt-BR" b="1" dirty="0">
                <a:solidFill>
                  <a:schemeClr val="bg1"/>
                </a:solidFill>
                <a:latin typeface="AMX" pitchFamily="2" charset="77"/>
              </a:rPr>
              <a:t>elevar a experiência </a:t>
            </a:r>
            <a:r>
              <a:rPr lang="pt-BR" dirty="0">
                <a:solidFill>
                  <a:schemeClr val="bg1"/>
                </a:solidFill>
                <a:latin typeface="AMX" pitchFamily="2" charset="77"/>
              </a:rPr>
              <a:t>dos seus clientes.</a:t>
            </a:r>
          </a:p>
          <a:p>
            <a:pPr>
              <a:spcBef>
                <a:spcPts val="1200"/>
              </a:spcBef>
              <a:spcAft>
                <a:spcPts val="1200"/>
              </a:spcAft>
            </a:pPr>
            <a:r>
              <a:rPr lang="pt-BR" b="1" dirty="0">
                <a:solidFill>
                  <a:schemeClr val="bg1"/>
                </a:solidFill>
                <a:latin typeface="AMX" pitchFamily="2" charset="77"/>
              </a:rPr>
              <a:t>Obrigado e até breve!</a:t>
            </a:r>
          </a:p>
        </p:txBody>
      </p:sp>
      <p:grpSp>
        <p:nvGrpSpPr>
          <p:cNvPr id="48" name="Agrupar 47">
            <a:extLst>
              <a:ext uri="{FF2B5EF4-FFF2-40B4-BE49-F238E27FC236}">
                <a16:creationId xmlns:a16="http://schemas.microsoft.com/office/drawing/2014/main" id="{21E94004-326B-144F-6ABE-7CB58FDDA1E5}"/>
              </a:ext>
            </a:extLst>
          </p:cNvPr>
          <p:cNvGrpSpPr/>
          <p:nvPr/>
        </p:nvGrpSpPr>
        <p:grpSpPr>
          <a:xfrm>
            <a:off x="576263" y="262116"/>
            <a:ext cx="11039475" cy="337059"/>
            <a:chOff x="587375" y="273299"/>
            <a:chExt cx="11039475" cy="337059"/>
          </a:xfrm>
          <a:solidFill>
            <a:schemeClr val="bg1"/>
          </a:solidFill>
        </p:grpSpPr>
        <p:pic>
          <p:nvPicPr>
            <p:cNvPr id="49" name="Gráfico 48">
              <a:extLst>
                <a:ext uri="{FF2B5EF4-FFF2-40B4-BE49-F238E27FC236}">
                  <a16:creationId xmlns:a16="http://schemas.microsoft.com/office/drawing/2014/main" id="{BFDE26EE-7525-2577-B8A1-970F23746955}"/>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375" y="289487"/>
              <a:ext cx="797786" cy="288561"/>
            </a:xfrm>
            <a:prstGeom prst="rect">
              <a:avLst/>
            </a:prstGeom>
          </p:spPr>
        </p:pic>
        <p:grpSp>
          <p:nvGrpSpPr>
            <p:cNvPr id="50" name="Gráfico 15">
              <a:extLst>
                <a:ext uri="{FF2B5EF4-FFF2-40B4-BE49-F238E27FC236}">
                  <a16:creationId xmlns:a16="http://schemas.microsoft.com/office/drawing/2014/main" id="{0C9B54C8-84DD-2AE6-0C58-DC155E70ED3F}"/>
                </a:ext>
              </a:extLst>
            </p:cNvPr>
            <p:cNvGrpSpPr/>
            <p:nvPr userDrawn="1"/>
          </p:nvGrpSpPr>
          <p:grpSpPr>
            <a:xfrm>
              <a:off x="10663013" y="273299"/>
              <a:ext cx="963837" cy="337059"/>
              <a:chOff x="10663013" y="352838"/>
              <a:chExt cx="963837" cy="337059"/>
            </a:xfrm>
            <a:grpFill/>
          </p:grpSpPr>
          <p:grpSp>
            <p:nvGrpSpPr>
              <p:cNvPr id="51" name="Gráfico 15">
                <a:extLst>
                  <a:ext uri="{FF2B5EF4-FFF2-40B4-BE49-F238E27FC236}">
                    <a16:creationId xmlns:a16="http://schemas.microsoft.com/office/drawing/2014/main" id="{2CD1BC80-9E52-D1EE-FAC1-A1328D967F47}"/>
                  </a:ext>
                </a:extLst>
              </p:cNvPr>
              <p:cNvGrpSpPr/>
              <p:nvPr/>
            </p:nvGrpSpPr>
            <p:grpSpPr>
              <a:xfrm>
                <a:off x="10663013" y="352838"/>
                <a:ext cx="248122" cy="337059"/>
                <a:chOff x="10663013" y="352838"/>
                <a:chExt cx="248122" cy="337059"/>
              </a:xfrm>
              <a:grpFill/>
            </p:grpSpPr>
            <p:sp>
              <p:nvSpPr>
                <p:cNvPr id="75" name="Forma Livre 64">
                  <a:extLst>
                    <a:ext uri="{FF2B5EF4-FFF2-40B4-BE49-F238E27FC236}">
                      <a16:creationId xmlns:a16="http://schemas.microsoft.com/office/drawing/2014/main" id="{F731F36C-BA0C-89D5-F896-2EDBABA977E8}"/>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76" name="Forma Livre 65">
                  <a:extLst>
                    <a:ext uri="{FF2B5EF4-FFF2-40B4-BE49-F238E27FC236}">
                      <a16:creationId xmlns:a16="http://schemas.microsoft.com/office/drawing/2014/main" id="{8D227DA2-E7A6-6A89-2500-BF517E609EA1}"/>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52" name="Gráfico 15">
                <a:extLst>
                  <a:ext uri="{FF2B5EF4-FFF2-40B4-BE49-F238E27FC236}">
                    <a16:creationId xmlns:a16="http://schemas.microsoft.com/office/drawing/2014/main" id="{7CC02A23-9732-F7EB-0B42-541170BD2E5F}"/>
                  </a:ext>
                </a:extLst>
              </p:cNvPr>
              <p:cNvGrpSpPr/>
              <p:nvPr/>
            </p:nvGrpSpPr>
            <p:grpSpPr>
              <a:xfrm>
                <a:off x="10983163" y="433517"/>
                <a:ext cx="643686" cy="175957"/>
                <a:chOff x="10983163" y="433517"/>
                <a:chExt cx="643686" cy="175957"/>
              </a:xfrm>
              <a:grpFill/>
            </p:grpSpPr>
            <p:grpSp>
              <p:nvGrpSpPr>
                <p:cNvPr id="53" name="Gráfico 15">
                  <a:extLst>
                    <a:ext uri="{FF2B5EF4-FFF2-40B4-BE49-F238E27FC236}">
                      <a16:creationId xmlns:a16="http://schemas.microsoft.com/office/drawing/2014/main" id="{F7F6D081-9EAE-1ED2-189E-78A3BAAF86A7}"/>
                    </a:ext>
                  </a:extLst>
                </p:cNvPr>
                <p:cNvGrpSpPr/>
                <p:nvPr/>
              </p:nvGrpSpPr>
              <p:grpSpPr>
                <a:xfrm>
                  <a:off x="10983163" y="433517"/>
                  <a:ext cx="643686" cy="68129"/>
                  <a:chOff x="10983163" y="433517"/>
                  <a:chExt cx="643686" cy="68129"/>
                </a:xfrm>
                <a:grpFill/>
              </p:grpSpPr>
              <p:sp>
                <p:nvSpPr>
                  <p:cNvPr id="64" name="Forma Livre 53">
                    <a:extLst>
                      <a:ext uri="{FF2B5EF4-FFF2-40B4-BE49-F238E27FC236}">
                        <a16:creationId xmlns:a16="http://schemas.microsoft.com/office/drawing/2014/main" id="{355128BC-A8DA-76DE-0771-0D3A414AFEB9}"/>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65" name="Forma Livre 54">
                    <a:extLst>
                      <a:ext uri="{FF2B5EF4-FFF2-40B4-BE49-F238E27FC236}">
                        <a16:creationId xmlns:a16="http://schemas.microsoft.com/office/drawing/2014/main" id="{170E480C-7F0C-CB3B-5EB9-768A6BC0938F}"/>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6" name="Forma Livre 55">
                    <a:extLst>
                      <a:ext uri="{FF2B5EF4-FFF2-40B4-BE49-F238E27FC236}">
                        <a16:creationId xmlns:a16="http://schemas.microsoft.com/office/drawing/2014/main" id="{BF9E6E17-F1C5-09A2-3B83-373C192E289D}"/>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67" name="Forma Livre 56">
                    <a:extLst>
                      <a:ext uri="{FF2B5EF4-FFF2-40B4-BE49-F238E27FC236}">
                        <a16:creationId xmlns:a16="http://schemas.microsoft.com/office/drawing/2014/main" id="{B4F67985-A42F-9759-5A22-F97ACA8B5AC3}"/>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8" name="Forma Livre 57">
                    <a:extLst>
                      <a:ext uri="{FF2B5EF4-FFF2-40B4-BE49-F238E27FC236}">
                        <a16:creationId xmlns:a16="http://schemas.microsoft.com/office/drawing/2014/main" id="{0D20D741-ED28-F6D1-F13E-C539566E4A2B}"/>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69" name="Forma Livre 58">
                    <a:extLst>
                      <a:ext uri="{FF2B5EF4-FFF2-40B4-BE49-F238E27FC236}">
                        <a16:creationId xmlns:a16="http://schemas.microsoft.com/office/drawing/2014/main" id="{7466CBFD-D198-2171-8F0A-3F4CA2E7C76A}"/>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70" name="Forma Livre 59">
                    <a:extLst>
                      <a:ext uri="{FF2B5EF4-FFF2-40B4-BE49-F238E27FC236}">
                        <a16:creationId xmlns:a16="http://schemas.microsoft.com/office/drawing/2014/main" id="{FFA8F98C-D9F4-9B33-74A8-18D1B5D501EF}"/>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71" name="Forma Livre 60">
                    <a:extLst>
                      <a:ext uri="{FF2B5EF4-FFF2-40B4-BE49-F238E27FC236}">
                        <a16:creationId xmlns:a16="http://schemas.microsoft.com/office/drawing/2014/main" id="{03D7C36E-FF41-58C6-7AE5-E4CE6CDB13ED}"/>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72" name="Forma Livre 61">
                    <a:extLst>
                      <a:ext uri="{FF2B5EF4-FFF2-40B4-BE49-F238E27FC236}">
                        <a16:creationId xmlns:a16="http://schemas.microsoft.com/office/drawing/2014/main" id="{A7D24B9C-43A8-1558-8869-68736EF7E1AC}"/>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73" name="Forma Livre 62">
                    <a:extLst>
                      <a:ext uri="{FF2B5EF4-FFF2-40B4-BE49-F238E27FC236}">
                        <a16:creationId xmlns:a16="http://schemas.microsoft.com/office/drawing/2014/main" id="{DB02C2C2-162B-86B9-1E36-36DE6FFD4A87}"/>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74" name="Forma Livre 63">
                    <a:extLst>
                      <a:ext uri="{FF2B5EF4-FFF2-40B4-BE49-F238E27FC236}">
                        <a16:creationId xmlns:a16="http://schemas.microsoft.com/office/drawing/2014/main" id="{72AD2EAC-7704-D366-C7EB-D672D854A535}"/>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54" name="Gráfico 15">
                  <a:extLst>
                    <a:ext uri="{FF2B5EF4-FFF2-40B4-BE49-F238E27FC236}">
                      <a16:creationId xmlns:a16="http://schemas.microsoft.com/office/drawing/2014/main" id="{8A2BC78A-4771-A9C9-8740-6963A93EE03A}"/>
                    </a:ext>
                  </a:extLst>
                </p:cNvPr>
                <p:cNvGrpSpPr/>
                <p:nvPr/>
              </p:nvGrpSpPr>
              <p:grpSpPr>
                <a:xfrm>
                  <a:off x="10987200" y="524441"/>
                  <a:ext cx="639518" cy="85033"/>
                  <a:chOff x="10987200" y="524441"/>
                  <a:chExt cx="639518" cy="85033"/>
                </a:xfrm>
                <a:grpFill/>
              </p:grpSpPr>
              <p:sp>
                <p:nvSpPr>
                  <p:cNvPr id="55" name="Forma Livre 44">
                    <a:extLst>
                      <a:ext uri="{FF2B5EF4-FFF2-40B4-BE49-F238E27FC236}">
                        <a16:creationId xmlns:a16="http://schemas.microsoft.com/office/drawing/2014/main" id="{AC63BC19-F405-E4C9-AC32-F0F803E88D4E}"/>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6" name="Forma Livre 45">
                    <a:extLst>
                      <a:ext uri="{FF2B5EF4-FFF2-40B4-BE49-F238E27FC236}">
                        <a16:creationId xmlns:a16="http://schemas.microsoft.com/office/drawing/2014/main" id="{360D13F7-B807-C248-CCFA-DE87162020AD}"/>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7" name="Forma Livre 46">
                    <a:extLst>
                      <a:ext uri="{FF2B5EF4-FFF2-40B4-BE49-F238E27FC236}">
                        <a16:creationId xmlns:a16="http://schemas.microsoft.com/office/drawing/2014/main" id="{4C318B1D-7E79-5C7C-4E6F-C09F4E10FF7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58" name="Forma Livre 47">
                    <a:extLst>
                      <a:ext uri="{FF2B5EF4-FFF2-40B4-BE49-F238E27FC236}">
                        <a16:creationId xmlns:a16="http://schemas.microsoft.com/office/drawing/2014/main" id="{F0D6EC6E-BB25-DFB4-B6B2-EDC709945F3A}"/>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59" name="Forma Livre 48">
                    <a:extLst>
                      <a:ext uri="{FF2B5EF4-FFF2-40B4-BE49-F238E27FC236}">
                        <a16:creationId xmlns:a16="http://schemas.microsoft.com/office/drawing/2014/main" id="{77C6C1A8-8DA7-D132-EA85-DAEC2064D6EF}"/>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0" name="Forma Livre 49">
                    <a:extLst>
                      <a:ext uri="{FF2B5EF4-FFF2-40B4-BE49-F238E27FC236}">
                        <a16:creationId xmlns:a16="http://schemas.microsoft.com/office/drawing/2014/main" id="{68DAB057-E1FB-84B9-7CBA-F9436AD528ED}"/>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61" name="Forma Livre 50">
                    <a:extLst>
                      <a:ext uri="{FF2B5EF4-FFF2-40B4-BE49-F238E27FC236}">
                        <a16:creationId xmlns:a16="http://schemas.microsoft.com/office/drawing/2014/main" id="{B3144309-6D86-42F9-0969-E47ACFD987D2}"/>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62" name="Forma Livre 51">
                    <a:extLst>
                      <a:ext uri="{FF2B5EF4-FFF2-40B4-BE49-F238E27FC236}">
                        <a16:creationId xmlns:a16="http://schemas.microsoft.com/office/drawing/2014/main" id="{941242C8-1681-1536-3B22-483CA1EE7873}"/>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63" name="Forma Livre 52">
                    <a:extLst>
                      <a:ext uri="{FF2B5EF4-FFF2-40B4-BE49-F238E27FC236}">
                        <a16:creationId xmlns:a16="http://schemas.microsoft.com/office/drawing/2014/main" id="{423CAAE9-E809-A19E-9E9B-E254269F8608}"/>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spTree>
    <p:extLst>
      <p:ext uri="{BB962C8B-B14F-4D97-AF65-F5344CB8AC3E}">
        <p14:creationId xmlns:p14="http://schemas.microsoft.com/office/powerpoint/2010/main" val="23533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2541-A89D-C709-1478-18928B8F449A}"/>
            </a:ext>
          </a:extLst>
        </p:cNvPr>
        <p:cNvGrpSpPr/>
        <p:nvPr/>
      </p:nvGrpSpPr>
      <p:grpSpPr>
        <a:xfrm>
          <a:off x="0" y="0"/>
          <a:ext cx="0" cy="0"/>
          <a:chOff x="0" y="0"/>
          <a:chExt cx="0" cy="0"/>
        </a:xfrm>
      </p:grpSpPr>
      <p:pic>
        <p:nvPicPr>
          <p:cNvPr id="16" name="Imagem 15">
            <a:extLst>
              <a:ext uri="{FF2B5EF4-FFF2-40B4-BE49-F238E27FC236}">
                <a16:creationId xmlns:a16="http://schemas.microsoft.com/office/drawing/2014/main" id="{C42F2342-256C-6D57-40CD-9B2D1A3E9FB9}"/>
              </a:ext>
            </a:extLst>
          </p:cNvPr>
          <p:cNvPicPr>
            <a:picLocks noChangeAspect="1"/>
          </p:cNvPicPr>
          <p:nvPr/>
        </p:nvPicPr>
        <p:blipFill>
          <a:blip r:embed="rId3" cstate="print">
            <a:extLst>
              <a:ext uri="{28A0092B-C50C-407E-A947-70E740481C1C}">
                <a14:useLocalDpi xmlns:a14="http://schemas.microsoft.com/office/drawing/2010/main" val="0"/>
              </a:ext>
            </a:extLst>
          </a:blip>
          <a:srcRect l="21613" r="10945"/>
          <a:stretch>
            <a:fillRect/>
          </a:stretch>
        </p:blipFill>
        <p:spPr>
          <a:xfrm>
            <a:off x="5230239" y="0"/>
            <a:ext cx="6945221" cy="6858000"/>
          </a:xfrm>
          <a:prstGeom prst="rect">
            <a:avLst/>
          </a:prstGeom>
          <a:effectLst>
            <a:outerShdw blurRad="304800" dist="38100" dir="7200000" sx="102000" sy="102000" algn="r" rotWithShape="0">
              <a:prstClr val="black">
                <a:alpha val="40000"/>
              </a:prstClr>
            </a:outerShdw>
          </a:effectLst>
        </p:spPr>
      </p:pic>
      <p:sp>
        <p:nvSpPr>
          <p:cNvPr id="19" name="CaixaDeTexto 18">
            <a:extLst>
              <a:ext uri="{FF2B5EF4-FFF2-40B4-BE49-F238E27FC236}">
                <a16:creationId xmlns:a16="http://schemas.microsoft.com/office/drawing/2014/main" id="{31911756-5E8F-D474-896D-8E2E8E297D24}"/>
              </a:ext>
            </a:extLst>
          </p:cNvPr>
          <p:cNvSpPr txBox="1"/>
          <p:nvPr/>
        </p:nvSpPr>
        <p:spPr>
          <a:xfrm>
            <a:off x="20407745" y="-1911927"/>
            <a:ext cx="184731" cy="369332"/>
          </a:xfrm>
          <a:prstGeom prst="rect">
            <a:avLst/>
          </a:prstGeom>
          <a:noFill/>
        </p:spPr>
        <p:txBody>
          <a:bodyPr wrap="none" rtlCol="0">
            <a:spAutoFit/>
          </a:bodyPr>
          <a:lstStyle/>
          <a:p>
            <a:endParaRPr lang="pt-BR" dirty="0"/>
          </a:p>
        </p:txBody>
      </p:sp>
      <p:grpSp>
        <p:nvGrpSpPr>
          <p:cNvPr id="4" name="Gráfico 2">
            <a:extLst>
              <a:ext uri="{FF2B5EF4-FFF2-40B4-BE49-F238E27FC236}">
                <a16:creationId xmlns:a16="http://schemas.microsoft.com/office/drawing/2014/main" id="{A893731F-8F59-97BA-E037-BEF335B3031D}"/>
              </a:ext>
            </a:extLst>
          </p:cNvPr>
          <p:cNvGrpSpPr/>
          <p:nvPr/>
        </p:nvGrpSpPr>
        <p:grpSpPr>
          <a:xfrm>
            <a:off x="1661700" y="3154060"/>
            <a:ext cx="1150774" cy="411814"/>
            <a:chOff x="487792" y="532701"/>
            <a:chExt cx="1144179" cy="409454"/>
          </a:xfrm>
          <a:solidFill>
            <a:srgbClr val="CA5441"/>
          </a:solidFill>
        </p:grpSpPr>
        <p:sp>
          <p:nvSpPr>
            <p:cNvPr id="7" name="Forma Livre 6">
              <a:extLst>
                <a:ext uri="{FF2B5EF4-FFF2-40B4-BE49-F238E27FC236}">
                  <a16:creationId xmlns:a16="http://schemas.microsoft.com/office/drawing/2014/main" id="{3403CA1C-BE0D-5C88-8F9A-B5E873F7B92E}"/>
                </a:ext>
              </a:extLst>
            </p:cNvPr>
            <p:cNvSpPr/>
            <p:nvPr/>
          </p:nvSpPr>
          <p:spPr>
            <a:xfrm>
              <a:off x="1229039" y="715579"/>
              <a:ext cx="225968" cy="226575"/>
            </a:xfrm>
            <a:custGeom>
              <a:avLst/>
              <a:gdLst>
                <a:gd name="connsiteX0" fmla="*/ 155001 w 225968"/>
                <a:gd name="connsiteY0" fmla="*/ 155186 h 226575"/>
                <a:gd name="connsiteX1" fmla="*/ 112712 w 225968"/>
                <a:gd name="connsiteY1" fmla="*/ 172809 h 226575"/>
                <a:gd name="connsiteX2" fmla="*/ 70967 w 225968"/>
                <a:gd name="connsiteY2" fmla="*/ 155186 h 226575"/>
                <a:gd name="connsiteX3" fmla="*/ 53180 w 225968"/>
                <a:gd name="connsiteY3" fmla="*/ 113288 h 226575"/>
                <a:gd name="connsiteX4" fmla="*/ 70967 w 225968"/>
                <a:gd name="connsiteY4" fmla="*/ 70850 h 226575"/>
                <a:gd name="connsiteX5" fmla="*/ 112712 w 225968"/>
                <a:gd name="connsiteY5" fmla="*/ 53767 h 226575"/>
                <a:gd name="connsiteX6" fmla="*/ 155546 w 225968"/>
                <a:gd name="connsiteY6" fmla="*/ 70850 h 226575"/>
                <a:gd name="connsiteX7" fmla="*/ 172788 w 225968"/>
                <a:gd name="connsiteY7" fmla="*/ 113288 h 226575"/>
                <a:gd name="connsiteX8" fmla="*/ 155001 w 225968"/>
                <a:gd name="connsiteY8" fmla="*/ 155186 h 226575"/>
                <a:gd name="connsiteX9" fmla="*/ 193117 w 225968"/>
                <a:gd name="connsiteY9" fmla="*/ 33087 h 226575"/>
                <a:gd name="connsiteX10" fmla="*/ 112712 w 225968"/>
                <a:gd name="connsiteY10" fmla="*/ 0 h 226575"/>
                <a:gd name="connsiteX11" fmla="*/ 33396 w 225968"/>
                <a:gd name="connsiteY11" fmla="*/ 33087 h 226575"/>
                <a:gd name="connsiteX12" fmla="*/ 0 w 225968"/>
                <a:gd name="connsiteY12" fmla="*/ 113288 h 226575"/>
                <a:gd name="connsiteX13" fmla="*/ 33396 w 225968"/>
                <a:gd name="connsiteY13" fmla="*/ 192949 h 226575"/>
                <a:gd name="connsiteX14" fmla="*/ 112712 w 225968"/>
                <a:gd name="connsiteY14" fmla="*/ 226575 h 226575"/>
                <a:gd name="connsiteX15" fmla="*/ 193117 w 225968"/>
                <a:gd name="connsiteY15" fmla="*/ 192949 h 226575"/>
                <a:gd name="connsiteX16" fmla="*/ 225968 w 225968"/>
                <a:gd name="connsiteY16" fmla="*/ 113288 h 226575"/>
                <a:gd name="connsiteX17" fmla="*/ 193117 w 225968"/>
                <a:gd name="connsiteY17" fmla="*/ 33087 h 22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968" h="226575">
                  <a:moveTo>
                    <a:pt x="155001" y="155186"/>
                  </a:moveTo>
                  <a:cubicBezTo>
                    <a:pt x="143567" y="167054"/>
                    <a:pt x="129410" y="172809"/>
                    <a:pt x="112712" y="172809"/>
                  </a:cubicBezTo>
                  <a:cubicBezTo>
                    <a:pt x="96014" y="172809"/>
                    <a:pt x="82401" y="167234"/>
                    <a:pt x="70967" y="155186"/>
                  </a:cubicBezTo>
                  <a:cubicBezTo>
                    <a:pt x="59532" y="143318"/>
                    <a:pt x="53180" y="129292"/>
                    <a:pt x="53180" y="113288"/>
                  </a:cubicBezTo>
                  <a:cubicBezTo>
                    <a:pt x="53180" y="96205"/>
                    <a:pt x="59532" y="82179"/>
                    <a:pt x="70967" y="70850"/>
                  </a:cubicBezTo>
                  <a:cubicBezTo>
                    <a:pt x="82401" y="58982"/>
                    <a:pt x="96558" y="53227"/>
                    <a:pt x="112712" y="53767"/>
                  </a:cubicBezTo>
                  <a:cubicBezTo>
                    <a:pt x="129410" y="53227"/>
                    <a:pt x="143567" y="58982"/>
                    <a:pt x="155546" y="70850"/>
                  </a:cubicBezTo>
                  <a:cubicBezTo>
                    <a:pt x="166617" y="82179"/>
                    <a:pt x="172244" y="96205"/>
                    <a:pt x="172788" y="113288"/>
                  </a:cubicBezTo>
                  <a:cubicBezTo>
                    <a:pt x="172244" y="129292"/>
                    <a:pt x="166436" y="143318"/>
                    <a:pt x="155001" y="155186"/>
                  </a:cubicBezTo>
                  <a:moveTo>
                    <a:pt x="193117" y="33087"/>
                  </a:moveTo>
                  <a:cubicBezTo>
                    <a:pt x="170610" y="10789"/>
                    <a:pt x="143567" y="0"/>
                    <a:pt x="112712" y="0"/>
                  </a:cubicBezTo>
                  <a:cubicBezTo>
                    <a:pt x="81857" y="0"/>
                    <a:pt x="55358" y="10969"/>
                    <a:pt x="33396" y="33087"/>
                  </a:cubicBezTo>
                  <a:cubicBezTo>
                    <a:pt x="10890" y="55385"/>
                    <a:pt x="0" y="82179"/>
                    <a:pt x="0" y="113288"/>
                  </a:cubicBezTo>
                  <a:cubicBezTo>
                    <a:pt x="0" y="144397"/>
                    <a:pt x="10890" y="171190"/>
                    <a:pt x="33396" y="192949"/>
                  </a:cubicBezTo>
                  <a:cubicBezTo>
                    <a:pt x="55358" y="215247"/>
                    <a:pt x="81857" y="226575"/>
                    <a:pt x="112712" y="226575"/>
                  </a:cubicBezTo>
                  <a:cubicBezTo>
                    <a:pt x="143567" y="226575"/>
                    <a:pt x="170610" y="215247"/>
                    <a:pt x="193117" y="192949"/>
                  </a:cubicBezTo>
                  <a:cubicBezTo>
                    <a:pt x="215078" y="171190"/>
                    <a:pt x="225968" y="144217"/>
                    <a:pt x="225968" y="113288"/>
                  </a:cubicBezTo>
                  <a:cubicBezTo>
                    <a:pt x="225968" y="82358"/>
                    <a:pt x="215078" y="55385"/>
                    <a:pt x="193117" y="33087"/>
                  </a:cubicBezTo>
                </a:path>
              </a:pathLst>
            </a:custGeom>
            <a:grpFill/>
            <a:ln w="0" cap="flat">
              <a:noFill/>
              <a:prstDash val="solid"/>
              <a:miter/>
            </a:ln>
          </p:spPr>
          <p:txBody>
            <a:bodyPr rtlCol="0" anchor="ctr"/>
            <a:lstStyle/>
            <a:p>
              <a:endParaRPr lang="pt-BR"/>
            </a:p>
          </p:txBody>
        </p:sp>
        <p:sp>
          <p:nvSpPr>
            <p:cNvPr id="8" name="Forma Livre 7">
              <a:extLst>
                <a:ext uri="{FF2B5EF4-FFF2-40B4-BE49-F238E27FC236}">
                  <a16:creationId xmlns:a16="http://schemas.microsoft.com/office/drawing/2014/main" id="{E863E23A-06BE-0A99-3D2B-861DDE98220A}"/>
                </a:ext>
              </a:extLst>
            </p:cNvPr>
            <p:cNvSpPr/>
            <p:nvPr/>
          </p:nvSpPr>
          <p:spPr>
            <a:xfrm>
              <a:off x="875263" y="714638"/>
              <a:ext cx="186796" cy="225718"/>
            </a:xfrm>
            <a:custGeom>
              <a:avLst/>
              <a:gdLst>
                <a:gd name="connsiteX0" fmla="*/ 119641 w 186796"/>
                <a:gd name="connsiteY0" fmla="*/ 121961 h 225718"/>
                <a:gd name="connsiteX1" fmla="*/ 129987 w 186796"/>
                <a:gd name="connsiteY1" fmla="*/ 116387 h 225718"/>
                <a:gd name="connsiteX2" fmla="*/ 129987 w 186796"/>
                <a:gd name="connsiteY2" fmla="*/ 138145 h 225718"/>
                <a:gd name="connsiteX3" fmla="*/ 114922 w 186796"/>
                <a:gd name="connsiteY3" fmla="*/ 176986 h 225718"/>
                <a:gd name="connsiteX4" fmla="*/ 80981 w 186796"/>
                <a:gd name="connsiteY4" fmla="*/ 187956 h 225718"/>
                <a:gd name="connsiteX5" fmla="*/ 61742 w 186796"/>
                <a:gd name="connsiteY5" fmla="*/ 181842 h 225718"/>
                <a:gd name="connsiteX6" fmla="*/ 53938 w 186796"/>
                <a:gd name="connsiteY6" fmla="*/ 160623 h 225718"/>
                <a:gd name="connsiteX7" fmla="*/ 67006 w 186796"/>
                <a:gd name="connsiteY7" fmla="*/ 136347 h 225718"/>
                <a:gd name="connsiteX8" fmla="*/ 92598 w 186796"/>
                <a:gd name="connsiteY8" fmla="*/ 129154 h 225718"/>
                <a:gd name="connsiteX9" fmla="*/ 119823 w 186796"/>
                <a:gd name="connsiteY9" fmla="*/ 122500 h 225718"/>
                <a:gd name="connsiteX10" fmla="*/ 96772 w 186796"/>
                <a:gd name="connsiteY10" fmla="*/ 222 h 225718"/>
                <a:gd name="connsiteX11" fmla="*/ 19997 w 186796"/>
                <a:gd name="connsiteY11" fmla="*/ 28634 h 225718"/>
                <a:gd name="connsiteX12" fmla="*/ 4388 w 186796"/>
                <a:gd name="connsiteY12" fmla="*/ 75747 h 225718"/>
                <a:gd name="connsiteX13" fmla="*/ 58657 w 186796"/>
                <a:gd name="connsiteY13" fmla="*/ 75747 h 225718"/>
                <a:gd name="connsiteX14" fmla="*/ 66461 w 186796"/>
                <a:gd name="connsiteY14" fmla="*/ 56146 h 225718"/>
                <a:gd name="connsiteX15" fmla="*/ 95139 w 186796"/>
                <a:gd name="connsiteY15" fmla="*/ 45717 h 225718"/>
                <a:gd name="connsiteX16" fmla="*/ 121638 w 186796"/>
                <a:gd name="connsiteY16" fmla="*/ 50931 h 225718"/>
                <a:gd name="connsiteX17" fmla="*/ 131076 w 186796"/>
                <a:gd name="connsiteY17" fmla="*/ 69093 h 225718"/>
                <a:gd name="connsiteX18" fmla="*/ 118552 w 186796"/>
                <a:gd name="connsiteY18" fmla="*/ 85637 h 225718"/>
                <a:gd name="connsiteX19" fmla="*/ 76807 w 186796"/>
                <a:gd name="connsiteY19" fmla="*/ 92290 h 225718"/>
                <a:gd name="connsiteX20" fmla="*/ 29798 w 186796"/>
                <a:gd name="connsiteY20" fmla="*/ 106317 h 225718"/>
                <a:gd name="connsiteX21" fmla="*/ 32 w 186796"/>
                <a:gd name="connsiteY21" fmla="*/ 164759 h 225718"/>
                <a:gd name="connsiteX22" fmla="*/ 18182 w 186796"/>
                <a:gd name="connsiteY22" fmla="*/ 210793 h 225718"/>
                <a:gd name="connsiteX23" fmla="*/ 62650 w 186796"/>
                <a:gd name="connsiteY23" fmla="*/ 225718 h 225718"/>
                <a:gd name="connsiteX24" fmla="*/ 132528 w 186796"/>
                <a:gd name="connsiteY24" fmla="*/ 203420 h 225718"/>
                <a:gd name="connsiteX25" fmla="*/ 132528 w 186796"/>
                <a:gd name="connsiteY25" fmla="*/ 225718 h 225718"/>
                <a:gd name="connsiteX26" fmla="*/ 186796 w 186796"/>
                <a:gd name="connsiteY26" fmla="*/ 225718 h 225718"/>
                <a:gd name="connsiteX27" fmla="*/ 186796 w 186796"/>
                <a:gd name="connsiteY27" fmla="*/ 67295 h 225718"/>
                <a:gd name="connsiteX28" fmla="*/ 159571 w 186796"/>
                <a:gd name="connsiteY28" fmla="*/ 14068 h 225718"/>
                <a:gd name="connsiteX29" fmla="*/ 96409 w 186796"/>
                <a:gd name="connsiteY29" fmla="*/ 42 h 22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796" h="225718">
                  <a:moveTo>
                    <a:pt x="119641" y="121961"/>
                  </a:moveTo>
                  <a:lnTo>
                    <a:pt x="129987" y="116387"/>
                  </a:lnTo>
                  <a:lnTo>
                    <a:pt x="129987" y="138145"/>
                  </a:lnTo>
                  <a:cubicBezTo>
                    <a:pt x="129987" y="156667"/>
                    <a:pt x="124723" y="169614"/>
                    <a:pt x="114922" y="176986"/>
                  </a:cubicBezTo>
                  <a:cubicBezTo>
                    <a:pt x="104577" y="184179"/>
                    <a:pt x="93505" y="187956"/>
                    <a:pt x="80981" y="187956"/>
                  </a:cubicBezTo>
                  <a:cubicBezTo>
                    <a:pt x="73177" y="187956"/>
                    <a:pt x="66824" y="185798"/>
                    <a:pt x="61742" y="181842"/>
                  </a:cubicBezTo>
                  <a:cubicBezTo>
                    <a:pt x="56479" y="177166"/>
                    <a:pt x="53938" y="170513"/>
                    <a:pt x="53938" y="160623"/>
                  </a:cubicBezTo>
                  <a:cubicBezTo>
                    <a:pt x="53938" y="149833"/>
                    <a:pt x="58112" y="141921"/>
                    <a:pt x="67006" y="136347"/>
                  </a:cubicBezTo>
                  <a:cubicBezTo>
                    <a:pt x="72269" y="133290"/>
                    <a:pt x="81163" y="130592"/>
                    <a:pt x="92598" y="129154"/>
                  </a:cubicBezTo>
                  <a:lnTo>
                    <a:pt x="119823" y="122500"/>
                  </a:lnTo>
                  <a:moveTo>
                    <a:pt x="96772" y="222"/>
                  </a:moveTo>
                  <a:cubicBezTo>
                    <a:pt x="60290" y="-318"/>
                    <a:pt x="34699" y="9572"/>
                    <a:pt x="19997" y="28634"/>
                  </a:cubicBezTo>
                  <a:cubicBezTo>
                    <a:pt x="10559" y="40502"/>
                    <a:pt x="6022" y="56146"/>
                    <a:pt x="4388" y="75747"/>
                  </a:cubicBezTo>
                  <a:lnTo>
                    <a:pt x="58657" y="75747"/>
                  </a:lnTo>
                  <a:cubicBezTo>
                    <a:pt x="59746" y="66396"/>
                    <a:pt x="62831" y="60282"/>
                    <a:pt x="66461" y="56146"/>
                  </a:cubicBezTo>
                  <a:cubicBezTo>
                    <a:pt x="72269" y="48953"/>
                    <a:pt x="81526" y="45177"/>
                    <a:pt x="95139" y="45717"/>
                  </a:cubicBezTo>
                  <a:cubicBezTo>
                    <a:pt x="106573" y="45177"/>
                    <a:pt x="115467" y="47335"/>
                    <a:pt x="121638" y="50931"/>
                  </a:cubicBezTo>
                  <a:cubicBezTo>
                    <a:pt x="127809" y="53988"/>
                    <a:pt x="130531" y="60282"/>
                    <a:pt x="131076" y="69093"/>
                  </a:cubicBezTo>
                  <a:cubicBezTo>
                    <a:pt x="131076" y="76286"/>
                    <a:pt x="126901" y="82041"/>
                    <a:pt x="118552" y="85637"/>
                  </a:cubicBezTo>
                  <a:lnTo>
                    <a:pt x="76807" y="92290"/>
                  </a:lnTo>
                  <a:cubicBezTo>
                    <a:pt x="57568" y="94988"/>
                    <a:pt x="41959" y="99483"/>
                    <a:pt x="29798" y="106317"/>
                  </a:cubicBezTo>
                  <a:cubicBezTo>
                    <a:pt x="9470" y="118185"/>
                    <a:pt x="-331" y="137426"/>
                    <a:pt x="32" y="164759"/>
                  </a:cubicBezTo>
                  <a:cubicBezTo>
                    <a:pt x="-512" y="183820"/>
                    <a:pt x="5840" y="199464"/>
                    <a:pt x="18182" y="210793"/>
                  </a:cubicBezTo>
                  <a:cubicBezTo>
                    <a:pt x="29072" y="220144"/>
                    <a:pt x="44318" y="225179"/>
                    <a:pt x="62650" y="225718"/>
                  </a:cubicBezTo>
                  <a:cubicBezTo>
                    <a:pt x="92416" y="225179"/>
                    <a:pt x="115830" y="217986"/>
                    <a:pt x="132528" y="203420"/>
                  </a:cubicBezTo>
                  <a:lnTo>
                    <a:pt x="132528" y="225718"/>
                  </a:lnTo>
                  <a:lnTo>
                    <a:pt x="186796" y="225718"/>
                  </a:lnTo>
                  <a:lnTo>
                    <a:pt x="186796" y="67295"/>
                  </a:lnTo>
                  <a:cubicBezTo>
                    <a:pt x="186796" y="41401"/>
                    <a:pt x="177358" y="23239"/>
                    <a:pt x="159571" y="14068"/>
                  </a:cubicBezTo>
                  <a:cubicBezTo>
                    <a:pt x="140695" y="4178"/>
                    <a:pt x="120004" y="-498"/>
                    <a:pt x="96409" y="42"/>
                  </a:cubicBezTo>
                </a:path>
              </a:pathLst>
            </a:custGeom>
            <a:grpFill/>
            <a:ln w="0" cap="flat">
              <a:noFill/>
              <a:prstDash val="solid"/>
              <a:miter/>
            </a:ln>
          </p:spPr>
          <p:txBody>
            <a:bodyPr rtlCol="0" anchor="ctr"/>
            <a:lstStyle/>
            <a:p>
              <a:endParaRPr lang="pt-BR"/>
            </a:p>
          </p:txBody>
        </p:sp>
        <p:sp>
          <p:nvSpPr>
            <p:cNvPr id="10" name="Forma Livre 9">
              <a:extLst>
                <a:ext uri="{FF2B5EF4-FFF2-40B4-BE49-F238E27FC236}">
                  <a16:creationId xmlns:a16="http://schemas.microsoft.com/office/drawing/2014/main" id="{96D9A2D0-9AA5-239D-3235-A03E648D1581}"/>
                </a:ext>
              </a:extLst>
            </p:cNvPr>
            <p:cNvSpPr/>
            <p:nvPr/>
          </p:nvSpPr>
          <p:spPr>
            <a:xfrm>
              <a:off x="487792" y="659999"/>
              <a:ext cx="273884" cy="279638"/>
            </a:xfrm>
            <a:custGeom>
              <a:avLst/>
              <a:gdLst>
                <a:gd name="connsiteX0" fmla="*/ 139755 w 273884"/>
                <a:gd name="connsiteY0" fmla="*/ 16 h 279638"/>
                <a:gd name="connsiteX1" fmla="*/ 41201 w 273884"/>
                <a:gd name="connsiteY1" fmla="*/ 40835 h 279638"/>
                <a:gd name="connsiteX2" fmla="*/ 0 w 273884"/>
                <a:gd name="connsiteY2" fmla="*/ 139737 h 279638"/>
                <a:gd name="connsiteX3" fmla="*/ 41201 w 273884"/>
                <a:gd name="connsiteY3" fmla="*/ 239178 h 279638"/>
                <a:gd name="connsiteX4" fmla="*/ 139755 w 273884"/>
                <a:gd name="connsiteY4" fmla="*/ 279638 h 279638"/>
                <a:gd name="connsiteX5" fmla="*/ 224879 w 273884"/>
                <a:gd name="connsiteY5" fmla="*/ 251227 h 279638"/>
                <a:gd name="connsiteX6" fmla="*/ 273884 w 273884"/>
                <a:gd name="connsiteY6" fmla="*/ 177140 h 279638"/>
                <a:gd name="connsiteX7" fmla="*/ 217075 w 273884"/>
                <a:gd name="connsiteY7" fmla="*/ 177140 h 279638"/>
                <a:gd name="connsiteX8" fmla="*/ 186220 w 273884"/>
                <a:gd name="connsiteY8" fmla="*/ 212925 h 279638"/>
                <a:gd name="connsiteX9" fmla="*/ 139755 w 273884"/>
                <a:gd name="connsiteY9" fmla="*/ 226411 h 279638"/>
                <a:gd name="connsiteX10" fmla="*/ 78771 w 273884"/>
                <a:gd name="connsiteY10" fmla="*/ 201056 h 279638"/>
                <a:gd name="connsiteX11" fmla="*/ 53724 w 273884"/>
                <a:gd name="connsiteY11" fmla="*/ 140097 h 279638"/>
                <a:gd name="connsiteX12" fmla="*/ 78771 w 273884"/>
                <a:gd name="connsiteY12" fmla="*/ 78957 h 279638"/>
                <a:gd name="connsiteX13" fmla="*/ 139755 w 273884"/>
                <a:gd name="connsiteY13" fmla="*/ 53602 h 279638"/>
                <a:gd name="connsiteX14" fmla="*/ 186220 w 273884"/>
                <a:gd name="connsiteY14" fmla="*/ 67629 h 279638"/>
                <a:gd name="connsiteX15" fmla="*/ 217075 w 273884"/>
                <a:gd name="connsiteY15" fmla="*/ 103413 h 279638"/>
                <a:gd name="connsiteX16" fmla="*/ 273884 w 273884"/>
                <a:gd name="connsiteY16" fmla="*/ 103413 h 279638"/>
                <a:gd name="connsiteX17" fmla="*/ 224879 w 273884"/>
                <a:gd name="connsiteY17" fmla="*/ 29506 h 279638"/>
                <a:gd name="connsiteX18" fmla="*/ 139755 w 273884"/>
                <a:gd name="connsiteY18" fmla="*/ 555 h 27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884" h="279638">
                  <a:moveTo>
                    <a:pt x="139755" y="16"/>
                  </a:moveTo>
                  <a:cubicBezTo>
                    <a:pt x="100551" y="-524"/>
                    <a:pt x="68244" y="12963"/>
                    <a:pt x="41201" y="40835"/>
                  </a:cubicBezTo>
                  <a:cubicBezTo>
                    <a:pt x="13613" y="68348"/>
                    <a:pt x="0" y="100896"/>
                    <a:pt x="0" y="139737"/>
                  </a:cubicBezTo>
                  <a:cubicBezTo>
                    <a:pt x="0" y="178579"/>
                    <a:pt x="13613" y="211666"/>
                    <a:pt x="41201" y="239178"/>
                  </a:cubicBezTo>
                  <a:cubicBezTo>
                    <a:pt x="68244" y="266152"/>
                    <a:pt x="100733" y="279638"/>
                    <a:pt x="139755" y="279638"/>
                  </a:cubicBezTo>
                  <a:cubicBezTo>
                    <a:pt x="171155" y="279638"/>
                    <a:pt x="199832" y="270288"/>
                    <a:pt x="224879" y="251227"/>
                  </a:cubicBezTo>
                  <a:cubicBezTo>
                    <a:pt x="249382" y="231626"/>
                    <a:pt x="265535" y="207170"/>
                    <a:pt x="273884" y="177140"/>
                  </a:cubicBezTo>
                  <a:lnTo>
                    <a:pt x="217075" y="177140"/>
                  </a:lnTo>
                  <a:cubicBezTo>
                    <a:pt x="209815" y="191706"/>
                    <a:pt x="199288" y="203574"/>
                    <a:pt x="186220" y="212925"/>
                  </a:cubicBezTo>
                  <a:cubicBezTo>
                    <a:pt x="171699" y="221736"/>
                    <a:pt x="156453" y="226411"/>
                    <a:pt x="139755" y="226411"/>
                  </a:cubicBezTo>
                  <a:cubicBezTo>
                    <a:pt x="115797" y="226411"/>
                    <a:pt x="95469" y="217600"/>
                    <a:pt x="78771" y="201056"/>
                  </a:cubicBezTo>
                  <a:cubicBezTo>
                    <a:pt x="61529" y="183973"/>
                    <a:pt x="53180" y="163833"/>
                    <a:pt x="53724" y="140097"/>
                  </a:cubicBezTo>
                  <a:cubicBezTo>
                    <a:pt x="53180" y="116360"/>
                    <a:pt x="61529" y="96040"/>
                    <a:pt x="78771" y="78957"/>
                  </a:cubicBezTo>
                  <a:cubicBezTo>
                    <a:pt x="95469" y="62414"/>
                    <a:pt x="115797" y="53602"/>
                    <a:pt x="139755" y="53602"/>
                  </a:cubicBezTo>
                  <a:cubicBezTo>
                    <a:pt x="156453" y="53602"/>
                    <a:pt x="171518" y="58278"/>
                    <a:pt x="186220" y="67629"/>
                  </a:cubicBezTo>
                  <a:cubicBezTo>
                    <a:pt x="199288" y="76440"/>
                    <a:pt x="209633" y="88848"/>
                    <a:pt x="217075" y="103413"/>
                  </a:cubicBezTo>
                  <a:lnTo>
                    <a:pt x="273884" y="103413"/>
                  </a:lnTo>
                  <a:cubicBezTo>
                    <a:pt x="265535" y="73383"/>
                    <a:pt x="249382" y="48567"/>
                    <a:pt x="224879" y="29506"/>
                  </a:cubicBezTo>
                  <a:cubicBezTo>
                    <a:pt x="199832" y="9726"/>
                    <a:pt x="171155" y="16"/>
                    <a:pt x="139755" y="555"/>
                  </a:cubicBezTo>
                </a:path>
              </a:pathLst>
            </a:custGeom>
            <a:grpFill/>
            <a:ln w="0" cap="flat">
              <a:noFill/>
              <a:prstDash val="solid"/>
              <a:miter/>
            </a:ln>
          </p:spPr>
          <p:txBody>
            <a:bodyPr rtlCol="0" anchor="ctr"/>
            <a:lstStyle/>
            <a:p>
              <a:endParaRPr lang="pt-BR"/>
            </a:p>
          </p:txBody>
        </p:sp>
        <p:sp>
          <p:nvSpPr>
            <p:cNvPr id="11" name="Forma Livre 10">
              <a:extLst>
                <a:ext uri="{FF2B5EF4-FFF2-40B4-BE49-F238E27FC236}">
                  <a16:creationId xmlns:a16="http://schemas.microsoft.com/office/drawing/2014/main" id="{CAA2A4FE-AFE5-1DE8-0101-C7FE977EAA8B}"/>
                </a:ext>
              </a:extLst>
            </p:cNvPr>
            <p:cNvSpPr/>
            <p:nvPr/>
          </p:nvSpPr>
          <p:spPr>
            <a:xfrm>
              <a:off x="789264" y="660014"/>
              <a:ext cx="54268" cy="280521"/>
            </a:xfrm>
            <a:custGeom>
              <a:avLst/>
              <a:gdLst>
                <a:gd name="connsiteX0" fmla="*/ 0 w 54268"/>
                <a:gd name="connsiteY0" fmla="*/ 0 h 280521"/>
                <a:gd name="connsiteX1" fmla="*/ 54269 w 54268"/>
                <a:gd name="connsiteY1" fmla="*/ 0 h 280521"/>
                <a:gd name="connsiteX2" fmla="*/ 54269 w 54268"/>
                <a:gd name="connsiteY2" fmla="*/ 280522 h 280521"/>
                <a:gd name="connsiteX3" fmla="*/ 0 w 54268"/>
                <a:gd name="connsiteY3" fmla="*/ 280522 h 280521"/>
              </a:gdLst>
              <a:ahLst/>
              <a:cxnLst>
                <a:cxn ang="0">
                  <a:pos x="connsiteX0" y="connsiteY0"/>
                </a:cxn>
                <a:cxn ang="0">
                  <a:pos x="connsiteX1" y="connsiteY1"/>
                </a:cxn>
                <a:cxn ang="0">
                  <a:pos x="connsiteX2" y="connsiteY2"/>
                </a:cxn>
                <a:cxn ang="0">
                  <a:pos x="connsiteX3" y="connsiteY3"/>
                </a:cxn>
              </a:cxnLst>
              <a:rect l="l" t="t" r="r" b="b"/>
              <a:pathLst>
                <a:path w="54268" h="280521">
                  <a:moveTo>
                    <a:pt x="0" y="0"/>
                  </a:moveTo>
                  <a:lnTo>
                    <a:pt x="54269" y="0"/>
                  </a:lnTo>
                  <a:lnTo>
                    <a:pt x="54269" y="280522"/>
                  </a:lnTo>
                  <a:lnTo>
                    <a:pt x="0" y="280522"/>
                  </a:lnTo>
                  <a:close/>
                </a:path>
              </a:pathLst>
            </a:custGeom>
            <a:grpFill/>
            <a:ln w="0" cap="flat">
              <a:noFill/>
              <a:prstDash val="solid"/>
              <a:miter/>
            </a:ln>
          </p:spPr>
          <p:txBody>
            <a:bodyPr rtlCol="0" anchor="ctr"/>
            <a:lstStyle/>
            <a:p>
              <a:endParaRPr lang="pt-BR"/>
            </a:p>
          </p:txBody>
        </p:sp>
        <p:sp>
          <p:nvSpPr>
            <p:cNvPr id="12" name="Forma Livre 11">
              <a:extLst>
                <a:ext uri="{FF2B5EF4-FFF2-40B4-BE49-F238E27FC236}">
                  <a16:creationId xmlns:a16="http://schemas.microsoft.com/office/drawing/2014/main" id="{50F3B537-12AE-81DD-6B1A-D68867350A6C}"/>
                </a:ext>
              </a:extLst>
            </p:cNvPr>
            <p:cNvSpPr/>
            <p:nvPr/>
          </p:nvSpPr>
          <p:spPr>
            <a:xfrm>
              <a:off x="1098541" y="716119"/>
              <a:ext cx="125779" cy="224597"/>
            </a:xfrm>
            <a:custGeom>
              <a:avLst/>
              <a:gdLst>
                <a:gd name="connsiteX0" fmla="*/ 90387 w 125779"/>
                <a:gd name="connsiteY0" fmla="*/ 6653 h 224597"/>
                <a:gd name="connsiteX1" fmla="*/ 51728 w 125779"/>
                <a:gd name="connsiteY1" fmla="*/ 37223 h 224597"/>
                <a:gd name="connsiteX2" fmla="*/ 51728 w 125779"/>
                <a:gd name="connsiteY2" fmla="*/ 9710 h 224597"/>
                <a:gd name="connsiteX3" fmla="*/ 0 w 125779"/>
                <a:gd name="connsiteY3" fmla="*/ 9171 h 224597"/>
                <a:gd name="connsiteX4" fmla="*/ 0 w 125779"/>
                <a:gd name="connsiteY4" fmla="*/ 224597 h 224597"/>
                <a:gd name="connsiteX5" fmla="*/ 53724 w 125779"/>
                <a:gd name="connsiteY5" fmla="*/ 224597 h 224597"/>
                <a:gd name="connsiteX6" fmla="*/ 53724 w 125779"/>
                <a:gd name="connsiteY6" fmla="*/ 121559 h 224597"/>
                <a:gd name="connsiteX7" fmla="*/ 60621 w 125779"/>
                <a:gd name="connsiteY7" fmla="*/ 83797 h 224597"/>
                <a:gd name="connsiteX8" fmla="*/ 79316 w 125779"/>
                <a:gd name="connsiteY8" fmla="*/ 63117 h 224597"/>
                <a:gd name="connsiteX9" fmla="*/ 109082 w 125779"/>
                <a:gd name="connsiteY9" fmla="*/ 53767 h 224597"/>
                <a:gd name="connsiteX10" fmla="*/ 125780 w 125779"/>
                <a:gd name="connsiteY10" fmla="*/ 54846 h 224597"/>
                <a:gd name="connsiteX11" fmla="*/ 125235 w 125779"/>
                <a:gd name="connsiteY11" fmla="*/ 0 h 224597"/>
                <a:gd name="connsiteX12" fmla="*/ 111078 w 125779"/>
                <a:gd name="connsiteY12" fmla="*/ 1079 h 224597"/>
                <a:gd name="connsiteX13" fmla="*/ 90206 w 125779"/>
                <a:gd name="connsiteY13" fmla="*/ 6833 h 22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779" h="224597">
                  <a:moveTo>
                    <a:pt x="90387" y="6653"/>
                  </a:moveTo>
                  <a:cubicBezTo>
                    <a:pt x="75867" y="12408"/>
                    <a:pt x="62799" y="22298"/>
                    <a:pt x="51728" y="37223"/>
                  </a:cubicBezTo>
                  <a:lnTo>
                    <a:pt x="51728" y="9710"/>
                  </a:lnTo>
                  <a:lnTo>
                    <a:pt x="0" y="9171"/>
                  </a:lnTo>
                  <a:lnTo>
                    <a:pt x="0" y="224597"/>
                  </a:lnTo>
                  <a:lnTo>
                    <a:pt x="53724" y="224597"/>
                  </a:lnTo>
                  <a:lnTo>
                    <a:pt x="53724" y="121559"/>
                  </a:lnTo>
                  <a:cubicBezTo>
                    <a:pt x="53724" y="103937"/>
                    <a:pt x="55902" y="91529"/>
                    <a:pt x="60621" y="83797"/>
                  </a:cubicBezTo>
                  <a:cubicBezTo>
                    <a:pt x="64251" y="75525"/>
                    <a:pt x="70967" y="68872"/>
                    <a:pt x="79316" y="63117"/>
                  </a:cubicBezTo>
                  <a:cubicBezTo>
                    <a:pt x="88754" y="56824"/>
                    <a:pt x="98555" y="53767"/>
                    <a:pt x="109082" y="53767"/>
                  </a:cubicBezTo>
                  <a:lnTo>
                    <a:pt x="125780" y="54846"/>
                  </a:lnTo>
                  <a:lnTo>
                    <a:pt x="125235" y="0"/>
                  </a:lnTo>
                  <a:lnTo>
                    <a:pt x="111078" y="1079"/>
                  </a:lnTo>
                  <a:lnTo>
                    <a:pt x="90206" y="6833"/>
                  </a:lnTo>
                </a:path>
              </a:pathLst>
            </a:custGeom>
            <a:grpFill/>
            <a:ln w="0" cap="flat">
              <a:noFill/>
              <a:prstDash val="solid"/>
              <a:miter/>
            </a:ln>
          </p:spPr>
          <p:txBody>
            <a:bodyPr rtlCol="0" anchor="ctr"/>
            <a:lstStyle/>
            <a:p>
              <a:endParaRPr lang="pt-BR"/>
            </a:p>
          </p:txBody>
        </p:sp>
        <p:sp>
          <p:nvSpPr>
            <p:cNvPr id="13" name="Forma Livre 12">
              <a:extLst>
                <a:ext uri="{FF2B5EF4-FFF2-40B4-BE49-F238E27FC236}">
                  <a16:creationId xmlns:a16="http://schemas.microsoft.com/office/drawing/2014/main" id="{8C1C78E8-D1CD-2834-C4BC-5BEEA4263483}"/>
                </a:ext>
              </a:extLst>
            </p:cNvPr>
            <p:cNvSpPr/>
            <p:nvPr/>
          </p:nvSpPr>
          <p:spPr>
            <a:xfrm>
              <a:off x="1429960" y="559674"/>
              <a:ext cx="165528" cy="163997"/>
            </a:xfrm>
            <a:custGeom>
              <a:avLst/>
              <a:gdLst>
                <a:gd name="connsiteX0" fmla="*/ 34485 w 165528"/>
                <a:gd name="connsiteY0" fmla="*/ 163997 h 163997"/>
                <a:gd name="connsiteX1" fmla="*/ 165528 w 165528"/>
                <a:gd name="connsiteY1" fmla="*/ 34166 h 163997"/>
                <a:gd name="connsiteX2" fmla="*/ 131043 w 165528"/>
                <a:gd name="connsiteY2" fmla="*/ 0 h 163997"/>
                <a:gd name="connsiteX3" fmla="*/ 0 w 165528"/>
                <a:gd name="connsiteY3" fmla="*/ 129831 h 163997"/>
                <a:gd name="connsiteX4" fmla="*/ 34485 w 165528"/>
                <a:gd name="connsiteY4" fmla="*/ 163997 h 16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63997">
                  <a:moveTo>
                    <a:pt x="34485" y="163997"/>
                  </a:moveTo>
                  <a:lnTo>
                    <a:pt x="165528" y="34166"/>
                  </a:lnTo>
                  <a:lnTo>
                    <a:pt x="131043" y="0"/>
                  </a:lnTo>
                  <a:lnTo>
                    <a:pt x="0" y="129831"/>
                  </a:lnTo>
                  <a:lnTo>
                    <a:pt x="34485" y="163997"/>
                  </a:lnTo>
                </a:path>
              </a:pathLst>
            </a:custGeom>
            <a:grpFill/>
            <a:ln w="0" cap="flat">
              <a:noFill/>
              <a:prstDash val="solid"/>
              <a:miter/>
            </a:ln>
          </p:spPr>
          <p:txBody>
            <a:bodyPr rtlCol="0" anchor="ctr"/>
            <a:lstStyle/>
            <a:p>
              <a:endParaRPr lang="pt-BR"/>
            </a:p>
          </p:txBody>
        </p:sp>
        <p:sp>
          <p:nvSpPr>
            <p:cNvPr id="14" name="Forma Livre 13">
              <a:extLst>
                <a:ext uri="{FF2B5EF4-FFF2-40B4-BE49-F238E27FC236}">
                  <a16:creationId xmlns:a16="http://schemas.microsoft.com/office/drawing/2014/main" id="{6D8C8682-9E06-BC83-F48E-81050137B47A}"/>
                </a:ext>
              </a:extLst>
            </p:cNvPr>
            <p:cNvSpPr/>
            <p:nvPr/>
          </p:nvSpPr>
          <p:spPr>
            <a:xfrm>
              <a:off x="1324146" y="532701"/>
              <a:ext cx="48460" cy="139361"/>
            </a:xfrm>
            <a:custGeom>
              <a:avLst/>
              <a:gdLst>
                <a:gd name="connsiteX0" fmla="*/ 0 w 48460"/>
                <a:gd name="connsiteY0" fmla="*/ 0 h 139361"/>
                <a:gd name="connsiteX1" fmla="*/ 48461 w 48460"/>
                <a:gd name="connsiteY1" fmla="*/ 0 h 139361"/>
                <a:gd name="connsiteX2" fmla="*/ 48461 w 48460"/>
                <a:gd name="connsiteY2" fmla="*/ 139362 h 139361"/>
                <a:gd name="connsiteX3" fmla="*/ 0 w 48460"/>
                <a:gd name="connsiteY3" fmla="*/ 139362 h 139361"/>
              </a:gdLst>
              <a:ahLst/>
              <a:cxnLst>
                <a:cxn ang="0">
                  <a:pos x="connsiteX0" y="connsiteY0"/>
                </a:cxn>
                <a:cxn ang="0">
                  <a:pos x="connsiteX1" y="connsiteY1"/>
                </a:cxn>
                <a:cxn ang="0">
                  <a:pos x="connsiteX2" y="connsiteY2"/>
                </a:cxn>
                <a:cxn ang="0">
                  <a:pos x="connsiteX3" y="connsiteY3"/>
                </a:cxn>
              </a:cxnLst>
              <a:rect l="l" t="t" r="r" b="b"/>
              <a:pathLst>
                <a:path w="48460" h="139361">
                  <a:moveTo>
                    <a:pt x="0" y="0"/>
                  </a:moveTo>
                  <a:lnTo>
                    <a:pt x="48461" y="0"/>
                  </a:lnTo>
                  <a:lnTo>
                    <a:pt x="48461" y="139362"/>
                  </a:lnTo>
                  <a:lnTo>
                    <a:pt x="0" y="139362"/>
                  </a:lnTo>
                  <a:close/>
                </a:path>
              </a:pathLst>
            </a:custGeom>
            <a:grpFill/>
            <a:ln w="0" cap="flat">
              <a:noFill/>
              <a:prstDash val="solid"/>
              <a:miter/>
            </a:ln>
          </p:spPr>
          <p:txBody>
            <a:bodyPr rtlCol="0" anchor="ctr"/>
            <a:lstStyle/>
            <a:p>
              <a:endParaRPr lang="pt-BR"/>
            </a:p>
          </p:txBody>
        </p:sp>
        <p:sp>
          <p:nvSpPr>
            <p:cNvPr id="15" name="Forma Livre 14">
              <a:extLst>
                <a:ext uri="{FF2B5EF4-FFF2-40B4-BE49-F238E27FC236}">
                  <a16:creationId xmlns:a16="http://schemas.microsoft.com/office/drawing/2014/main" id="{5B4177D8-7A10-9538-F83A-A1696379A9B2}"/>
                </a:ext>
              </a:extLst>
            </p:cNvPr>
            <p:cNvSpPr/>
            <p:nvPr/>
          </p:nvSpPr>
          <p:spPr>
            <a:xfrm>
              <a:off x="1488404" y="777618"/>
              <a:ext cx="143566" cy="48192"/>
            </a:xfrm>
            <a:custGeom>
              <a:avLst/>
              <a:gdLst>
                <a:gd name="connsiteX0" fmla="*/ 0 w 143566"/>
                <a:gd name="connsiteY0" fmla="*/ 0 h 48192"/>
                <a:gd name="connsiteX1" fmla="*/ 143567 w 143566"/>
                <a:gd name="connsiteY1" fmla="*/ 0 h 48192"/>
                <a:gd name="connsiteX2" fmla="*/ 143567 w 143566"/>
                <a:gd name="connsiteY2" fmla="*/ 48192 h 48192"/>
                <a:gd name="connsiteX3" fmla="*/ 0 w 143566"/>
                <a:gd name="connsiteY3" fmla="*/ 48192 h 48192"/>
              </a:gdLst>
              <a:ahLst/>
              <a:cxnLst>
                <a:cxn ang="0">
                  <a:pos x="connsiteX0" y="connsiteY0"/>
                </a:cxn>
                <a:cxn ang="0">
                  <a:pos x="connsiteX1" y="connsiteY1"/>
                </a:cxn>
                <a:cxn ang="0">
                  <a:pos x="connsiteX2" y="connsiteY2"/>
                </a:cxn>
                <a:cxn ang="0">
                  <a:pos x="connsiteX3" y="connsiteY3"/>
                </a:cxn>
              </a:cxnLst>
              <a:rect l="l" t="t" r="r" b="b"/>
              <a:pathLst>
                <a:path w="143566" h="48192">
                  <a:moveTo>
                    <a:pt x="0" y="0"/>
                  </a:moveTo>
                  <a:lnTo>
                    <a:pt x="143567" y="0"/>
                  </a:lnTo>
                  <a:lnTo>
                    <a:pt x="143567" y="48192"/>
                  </a:lnTo>
                  <a:lnTo>
                    <a:pt x="0" y="48192"/>
                  </a:lnTo>
                  <a:close/>
                </a:path>
              </a:pathLst>
            </a:custGeom>
            <a:grpFill/>
            <a:ln w="0" cap="flat">
              <a:noFill/>
              <a:prstDash val="solid"/>
              <a:miter/>
            </a:ln>
          </p:spPr>
          <p:txBody>
            <a:bodyPr rtlCol="0" anchor="ctr"/>
            <a:lstStyle/>
            <a:p>
              <a:endParaRPr lang="pt-BR"/>
            </a:p>
          </p:txBody>
        </p:sp>
      </p:grpSp>
      <p:grpSp>
        <p:nvGrpSpPr>
          <p:cNvPr id="21" name="Gráfico 15">
            <a:extLst>
              <a:ext uri="{FF2B5EF4-FFF2-40B4-BE49-F238E27FC236}">
                <a16:creationId xmlns:a16="http://schemas.microsoft.com/office/drawing/2014/main" id="{21B78068-1641-6247-7294-FEB8F09E5A90}"/>
              </a:ext>
            </a:extLst>
          </p:cNvPr>
          <p:cNvGrpSpPr/>
          <p:nvPr/>
        </p:nvGrpSpPr>
        <p:grpSpPr>
          <a:xfrm>
            <a:off x="3306834" y="3231859"/>
            <a:ext cx="963837" cy="337059"/>
            <a:chOff x="10663013" y="352838"/>
            <a:chExt cx="963837" cy="337059"/>
          </a:xfrm>
          <a:solidFill>
            <a:srgbClr val="CA5441"/>
          </a:solidFill>
        </p:grpSpPr>
        <p:grpSp>
          <p:nvGrpSpPr>
            <p:cNvPr id="22" name="Gráfico 15">
              <a:extLst>
                <a:ext uri="{FF2B5EF4-FFF2-40B4-BE49-F238E27FC236}">
                  <a16:creationId xmlns:a16="http://schemas.microsoft.com/office/drawing/2014/main" id="{52A1AAB5-5881-061B-916A-D6EE39376AE9}"/>
                </a:ext>
              </a:extLst>
            </p:cNvPr>
            <p:cNvGrpSpPr/>
            <p:nvPr/>
          </p:nvGrpSpPr>
          <p:grpSpPr>
            <a:xfrm>
              <a:off x="10663013" y="352838"/>
              <a:ext cx="248122" cy="337059"/>
              <a:chOff x="10663013" y="352838"/>
              <a:chExt cx="248122" cy="337059"/>
            </a:xfrm>
            <a:grpFill/>
          </p:grpSpPr>
          <p:sp>
            <p:nvSpPr>
              <p:cNvPr id="68" name="Forma Livre 67">
                <a:extLst>
                  <a:ext uri="{FF2B5EF4-FFF2-40B4-BE49-F238E27FC236}">
                    <a16:creationId xmlns:a16="http://schemas.microsoft.com/office/drawing/2014/main" id="{353D0926-38EF-7B0F-6D45-76B306051624}"/>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dirty="0">
                  <a:latin typeface="AMX" pitchFamily="2" charset="77"/>
                </a:endParaRPr>
              </a:p>
            </p:txBody>
          </p:sp>
          <p:sp>
            <p:nvSpPr>
              <p:cNvPr id="69" name="Forma Livre 68">
                <a:extLst>
                  <a:ext uri="{FF2B5EF4-FFF2-40B4-BE49-F238E27FC236}">
                    <a16:creationId xmlns:a16="http://schemas.microsoft.com/office/drawing/2014/main" id="{4A13913A-4A8A-5C4C-A512-558BED25096E}"/>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dirty="0">
                  <a:latin typeface="AMX" pitchFamily="2" charset="77"/>
                </a:endParaRPr>
              </a:p>
            </p:txBody>
          </p:sp>
        </p:grpSp>
        <p:grpSp>
          <p:nvGrpSpPr>
            <p:cNvPr id="23" name="Gráfico 15">
              <a:extLst>
                <a:ext uri="{FF2B5EF4-FFF2-40B4-BE49-F238E27FC236}">
                  <a16:creationId xmlns:a16="http://schemas.microsoft.com/office/drawing/2014/main" id="{5C03C0C0-47A1-CCE9-A064-12474367829B}"/>
                </a:ext>
              </a:extLst>
            </p:cNvPr>
            <p:cNvGrpSpPr/>
            <p:nvPr/>
          </p:nvGrpSpPr>
          <p:grpSpPr>
            <a:xfrm>
              <a:off x="10983163" y="433517"/>
              <a:ext cx="643686" cy="175957"/>
              <a:chOff x="10983163" y="433517"/>
              <a:chExt cx="643686" cy="175957"/>
            </a:xfrm>
            <a:grpFill/>
          </p:grpSpPr>
          <p:grpSp>
            <p:nvGrpSpPr>
              <p:cNvPr id="24" name="Gráfico 15">
                <a:extLst>
                  <a:ext uri="{FF2B5EF4-FFF2-40B4-BE49-F238E27FC236}">
                    <a16:creationId xmlns:a16="http://schemas.microsoft.com/office/drawing/2014/main" id="{AA9A2636-EBB2-8561-681A-4CA2F35B0931}"/>
                  </a:ext>
                </a:extLst>
              </p:cNvPr>
              <p:cNvGrpSpPr/>
              <p:nvPr/>
            </p:nvGrpSpPr>
            <p:grpSpPr>
              <a:xfrm>
                <a:off x="10983163" y="433517"/>
                <a:ext cx="643686" cy="68129"/>
                <a:chOff x="10983163" y="433517"/>
                <a:chExt cx="643686" cy="68129"/>
              </a:xfrm>
              <a:grpFill/>
            </p:grpSpPr>
            <p:sp>
              <p:nvSpPr>
                <p:cNvPr id="35" name="Forma Livre 34">
                  <a:extLst>
                    <a:ext uri="{FF2B5EF4-FFF2-40B4-BE49-F238E27FC236}">
                      <a16:creationId xmlns:a16="http://schemas.microsoft.com/office/drawing/2014/main" id="{184185D8-925C-B6C7-F5D2-2DC19C8D3905}"/>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dirty="0">
                    <a:latin typeface="AMX" pitchFamily="2" charset="77"/>
                  </a:endParaRPr>
                </a:p>
              </p:txBody>
            </p:sp>
            <p:sp>
              <p:nvSpPr>
                <p:cNvPr id="36" name="Forma Livre 35">
                  <a:extLst>
                    <a:ext uri="{FF2B5EF4-FFF2-40B4-BE49-F238E27FC236}">
                      <a16:creationId xmlns:a16="http://schemas.microsoft.com/office/drawing/2014/main" id="{D9CC69D9-97F0-14A1-4A85-38D7043CD8FD}"/>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dirty="0">
                    <a:latin typeface="AMX" pitchFamily="2" charset="77"/>
                  </a:endParaRPr>
                </a:p>
              </p:txBody>
            </p:sp>
            <p:sp>
              <p:nvSpPr>
                <p:cNvPr id="37" name="Forma Livre 36">
                  <a:extLst>
                    <a:ext uri="{FF2B5EF4-FFF2-40B4-BE49-F238E27FC236}">
                      <a16:creationId xmlns:a16="http://schemas.microsoft.com/office/drawing/2014/main" id="{2B70581D-AAD5-1DE9-918A-E2995565CD25}"/>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dirty="0">
                    <a:latin typeface="AMX" pitchFamily="2" charset="77"/>
                  </a:endParaRPr>
                </a:p>
              </p:txBody>
            </p:sp>
            <p:sp>
              <p:nvSpPr>
                <p:cNvPr id="60" name="Forma Livre 59">
                  <a:extLst>
                    <a:ext uri="{FF2B5EF4-FFF2-40B4-BE49-F238E27FC236}">
                      <a16:creationId xmlns:a16="http://schemas.microsoft.com/office/drawing/2014/main" id="{84E3FF7C-E62C-8306-7851-0238C32E14B0}"/>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dirty="0">
                    <a:latin typeface="AMX" pitchFamily="2" charset="77"/>
                  </a:endParaRPr>
                </a:p>
              </p:txBody>
            </p:sp>
            <p:sp>
              <p:nvSpPr>
                <p:cNvPr id="61" name="Forma Livre 60">
                  <a:extLst>
                    <a:ext uri="{FF2B5EF4-FFF2-40B4-BE49-F238E27FC236}">
                      <a16:creationId xmlns:a16="http://schemas.microsoft.com/office/drawing/2014/main" id="{5BEC5BC4-601F-6496-6B57-9A3BE3FADC06}"/>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dirty="0">
                    <a:latin typeface="AMX" pitchFamily="2" charset="77"/>
                  </a:endParaRPr>
                </a:p>
              </p:txBody>
            </p:sp>
            <p:sp>
              <p:nvSpPr>
                <p:cNvPr id="62" name="Forma Livre 61">
                  <a:extLst>
                    <a:ext uri="{FF2B5EF4-FFF2-40B4-BE49-F238E27FC236}">
                      <a16:creationId xmlns:a16="http://schemas.microsoft.com/office/drawing/2014/main" id="{A2360379-1030-503C-6AB9-A239C9115D09}"/>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dirty="0">
                    <a:latin typeface="AMX" pitchFamily="2" charset="77"/>
                  </a:endParaRPr>
                </a:p>
              </p:txBody>
            </p:sp>
            <p:sp>
              <p:nvSpPr>
                <p:cNvPr id="63" name="Forma Livre 62">
                  <a:extLst>
                    <a:ext uri="{FF2B5EF4-FFF2-40B4-BE49-F238E27FC236}">
                      <a16:creationId xmlns:a16="http://schemas.microsoft.com/office/drawing/2014/main" id="{D9EF5446-0076-4BF1-FD4D-05B36C9C48BE}"/>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dirty="0">
                    <a:latin typeface="AMX" pitchFamily="2" charset="77"/>
                  </a:endParaRPr>
                </a:p>
              </p:txBody>
            </p:sp>
            <p:sp>
              <p:nvSpPr>
                <p:cNvPr id="64" name="Forma Livre 63">
                  <a:extLst>
                    <a:ext uri="{FF2B5EF4-FFF2-40B4-BE49-F238E27FC236}">
                      <a16:creationId xmlns:a16="http://schemas.microsoft.com/office/drawing/2014/main" id="{3D5AA3FB-B7A1-7A23-1DE5-19763F140718}"/>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dirty="0">
                    <a:latin typeface="AMX" pitchFamily="2" charset="77"/>
                  </a:endParaRPr>
                </a:p>
              </p:txBody>
            </p:sp>
            <p:sp>
              <p:nvSpPr>
                <p:cNvPr id="65" name="Forma Livre 64">
                  <a:extLst>
                    <a:ext uri="{FF2B5EF4-FFF2-40B4-BE49-F238E27FC236}">
                      <a16:creationId xmlns:a16="http://schemas.microsoft.com/office/drawing/2014/main" id="{DB1366E5-B2A1-060A-4870-9F7512CBCD07}"/>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dirty="0">
                    <a:latin typeface="AMX" pitchFamily="2" charset="77"/>
                  </a:endParaRPr>
                </a:p>
              </p:txBody>
            </p:sp>
            <p:sp>
              <p:nvSpPr>
                <p:cNvPr id="66" name="Forma Livre 65">
                  <a:extLst>
                    <a:ext uri="{FF2B5EF4-FFF2-40B4-BE49-F238E27FC236}">
                      <a16:creationId xmlns:a16="http://schemas.microsoft.com/office/drawing/2014/main" id="{258C887B-B21A-BA4C-ADD7-1B360DBFB884}"/>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dirty="0">
                    <a:latin typeface="AMX" pitchFamily="2" charset="77"/>
                  </a:endParaRPr>
                </a:p>
              </p:txBody>
            </p:sp>
            <p:sp>
              <p:nvSpPr>
                <p:cNvPr id="67" name="Forma Livre 66">
                  <a:extLst>
                    <a:ext uri="{FF2B5EF4-FFF2-40B4-BE49-F238E27FC236}">
                      <a16:creationId xmlns:a16="http://schemas.microsoft.com/office/drawing/2014/main" id="{EBD7370E-EF8B-AA2B-4EE5-4A758A725C76}"/>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dirty="0">
                    <a:latin typeface="AMX" pitchFamily="2" charset="77"/>
                  </a:endParaRPr>
                </a:p>
              </p:txBody>
            </p:sp>
          </p:grpSp>
          <p:grpSp>
            <p:nvGrpSpPr>
              <p:cNvPr id="25" name="Gráfico 15">
                <a:extLst>
                  <a:ext uri="{FF2B5EF4-FFF2-40B4-BE49-F238E27FC236}">
                    <a16:creationId xmlns:a16="http://schemas.microsoft.com/office/drawing/2014/main" id="{DB60B50F-DCE6-B88B-135F-0C14F5A38E31}"/>
                  </a:ext>
                </a:extLst>
              </p:cNvPr>
              <p:cNvGrpSpPr/>
              <p:nvPr/>
            </p:nvGrpSpPr>
            <p:grpSpPr>
              <a:xfrm>
                <a:off x="10987200" y="524441"/>
                <a:ext cx="639518" cy="85033"/>
                <a:chOff x="10987200" y="524441"/>
                <a:chExt cx="639518" cy="85033"/>
              </a:xfrm>
              <a:grpFill/>
            </p:grpSpPr>
            <p:sp>
              <p:nvSpPr>
                <p:cNvPr id="26" name="Forma Livre 25">
                  <a:extLst>
                    <a:ext uri="{FF2B5EF4-FFF2-40B4-BE49-F238E27FC236}">
                      <a16:creationId xmlns:a16="http://schemas.microsoft.com/office/drawing/2014/main" id="{9D017D35-955A-A592-CB56-7897F49915C3}"/>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dirty="0">
                    <a:latin typeface="AMX" pitchFamily="2" charset="77"/>
                  </a:endParaRPr>
                </a:p>
              </p:txBody>
            </p:sp>
            <p:sp>
              <p:nvSpPr>
                <p:cNvPr id="27" name="Forma Livre 26">
                  <a:extLst>
                    <a:ext uri="{FF2B5EF4-FFF2-40B4-BE49-F238E27FC236}">
                      <a16:creationId xmlns:a16="http://schemas.microsoft.com/office/drawing/2014/main" id="{4185ADB6-9F12-53F3-2ED5-2A7CE4637357}"/>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dirty="0">
                    <a:latin typeface="AMX" pitchFamily="2" charset="77"/>
                  </a:endParaRPr>
                </a:p>
              </p:txBody>
            </p:sp>
            <p:sp>
              <p:nvSpPr>
                <p:cNvPr id="28" name="Forma Livre 27">
                  <a:extLst>
                    <a:ext uri="{FF2B5EF4-FFF2-40B4-BE49-F238E27FC236}">
                      <a16:creationId xmlns:a16="http://schemas.microsoft.com/office/drawing/2014/main" id="{ECE204F8-3C5E-CA31-F642-18B9709A4B47}"/>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dirty="0">
                    <a:latin typeface="AMX" pitchFamily="2" charset="77"/>
                  </a:endParaRPr>
                </a:p>
              </p:txBody>
            </p:sp>
            <p:sp>
              <p:nvSpPr>
                <p:cNvPr id="29" name="Forma Livre 28">
                  <a:extLst>
                    <a:ext uri="{FF2B5EF4-FFF2-40B4-BE49-F238E27FC236}">
                      <a16:creationId xmlns:a16="http://schemas.microsoft.com/office/drawing/2014/main" id="{5673636B-83EA-8708-45B4-DCDDC92B23A4}"/>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dirty="0">
                    <a:latin typeface="AMX" pitchFamily="2" charset="77"/>
                  </a:endParaRPr>
                </a:p>
              </p:txBody>
            </p:sp>
            <p:sp>
              <p:nvSpPr>
                <p:cNvPr id="30" name="Forma Livre 29">
                  <a:extLst>
                    <a:ext uri="{FF2B5EF4-FFF2-40B4-BE49-F238E27FC236}">
                      <a16:creationId xmlns:a16="http://schemas.microsoft.com/office/drawing/2014/main" id="{5DF1418F-9B47-88CB-D3D4-0DF5721B5558}"/>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dirty="0">
                    <a:latin typeface="AMX" pitchFamily="2" charset="77"/>
                  </a:endParaRPr>
                </a:p>
              </p:txBody>
            </p:sp>
            <p:sp>
              <p:nvSpPr>
                <p:cNvPr id="31" name="Forma Livre 30">
                  <a:extLst>
                    <a:ext uri="{FF2B5EF4-FFF2-40B4-BE49-F238E27FC236}">
                      <a16:creationId xmlns:a16="http://schemas.microsoft.com/office/drawing/2014/main" id="{80328DB1-ED83-EA55-F290-8513C64CCC21}"/>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dirty="0">
                    <a:latin typeface="AMX" pitchFamily="2" charset="77"/>
                  </a:endParaRPr>
                </a:p>
              </p:txBody>
            </p:sp>
            <p:sp>
              <p:nvSpPr>
                <p:cNvPr id="32" name="Forma Livre 31">
                  <a:extLst>
                    <a:ext uri="{FF2B5EF4-FFF2-40B4-BE49-F238E27FC236}">
                      <a16:creationId xmlns:a16="http://schemas.microsoft.com/office/drawing/2014/main" id="{5E2B514F-6D4C-433D-D5C3-141D54F754E8}"/>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dirty="0">
                    <a:latin typeface="AMX" pitchFamily="2" charset="77"/>
                  </a:endParaRPr>
                </a:p>
              </p:txBody>
            </p:sp>
            <p:sp>
              <p:nvSpPr>
                <p:cNvPr id="33" name="Forma Livre 32">
                  <a:extLst>
                    <a:ext uri="{FF2B5EF4-FFF2-40B4-BE49-F238E27FC236}">
                      <a16:creationId xmlns:a16="http://schemas.microsoft.com/office/drawing/2014/main" id="{C2F95C18-6CB9-13EA-7EF0-2547040EF8F7}"/>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dirty="0">
                    <a:latin typeface="AMX" pitchFamily="2" charset="77"/>
                  </a:endParaRPr>
                </a:p>
              </p:txBody>
            </p:sp>
            <p:sp>
              <p:nvSpPr>
                <p:cNvPr id="34" name="Forma Livre 33">
                  <a:extLst>
                    <a:ext uri="{FF2B5EF4-FFF2-40B4-BE49-F238E27FC236}">
                      <a16:creationId xmlns:a16="http://schemas.microsoft.com/office/drawing/2014/main" id="{F06E8C95-C93D-4C62-F8AB-10A014BB7F90}"/>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dirty="0">
                    <a:latin typeface="AMX" pitchFamily="2" charset="77"/>
                  </a:endParaRPr>
                </a:p>
              </p:txBody>
            </p:sp>
          </p:grpSp>
        </p:grpSp>
      </p:grpSp>
      <p:sp>
        <p:nvSpPr>
          <p:cNvPr id="70" name="Retângulo 69">
            <a:extLst>
              <a:ext uri="{FF2B5EF4-FFF2-40B4-BE49-F238E27FC236}">
                <a16:creationId xmlns:a16="http://schemas.microsoft.com/office/drawing/2014/main" id="{411B95CF-993E-D032-A1E8-C11D1862FED4}"/>
              </a:ext>
            </a:extLst>
          </p:cNvPr>
          <p:cNvSpPr/>
          <p:nvPr/>
        </p:nvSpPr>
        <p:spPr>
          <a:xfrm>
            <a:off x="0" y="3742267"/>
            <a:ext cx="6417274" cy="1828800"/>
          </a:xfrm>
          <a:prstGeom prst="rect">
            <a:avLst/>
          </a:prstGeom>
          <a:solidFill>
            <a:srgbClr val="CA544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3000" b="1" dirty="0" err="1">
                <a:latin typeface="AMX Black" pitchFamily="2" charset="77"/>
              </a:rPr>
              <a:t>SVAs</a:t>
            </a:r>
            <a:endParaRPr lang="pt-BR" sz="13000" b="1" dirty="0">
              <a:latin typeface="AMX Black" pitchFamily="2" charset="77"/>
            </a:endParaRPr>
          </a:p>
        </p:txBody>
      </p:sp>
    </p:spTree>
    <p:extLst>
      <p:ext uri="{BB962C8B-B14F-4D97-AF65-F5344CB8AC3E}">
        <p14:creationId xmlns:p14="http://schemas.microsoft.com/office/powerpoint/2010/main" val="214141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1A1494A3-33E3-CDB2-3B89-233B070EABEA}"/>
              </a:ext>
            </a:extLst>
          </p:cNvPr>
          <p:cNvSpPr/>
          <p:nvPr/>
        </p:nvSpPr>
        <p:spPr>
          <a:xfrm>
            <a:off x="2709332" y="-13372"/>
            <a:ext cx="6773333" cy="6874173"/>
          </a:xfrm>
          <a:prstGeom prst="rect">
            <a:avLst/>
          </a:prstGeom>
          <a:solidFill>
            <a:srgbClr val="CA5441"/>
          </a:solidFill>
          <a:ln>
            <a:noFill/>
          </a:ln>
          <a:effectLst>
            <a:outerShdw blurRad="50800" dist="42745"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8" name="CaixaDeTexto 37">
            <a:extLst>
              <a:ext uri="{FF2B5EF4-FFF2-40B4-BE49-F238E27FC236}">
                <a16:creationId xmlns:a16="http://schemas.microsoft.com/office/drawing/2014/main" id="{B29AEB67-051C-B65A-5A65-68FB8608D0E8}"/>
              </a:ext>
            </a:extLst>
          </p:cNvPr>
          <p:cNvSpPr txBox="1"/>
          <p:nvPr/>
        </p:nvSpPr>
        <p:spPr>
          <a:xfrm>
            <a:off x="2709333" y="690842"/>
            <a:ext cx="6773333" cy="646331"/>
          </a:xfrm>
          <a:prstGeom prst="rect">
            <a:avLst/>
          </a:prstGeom>
          <a:noFill/>
        </p:spPr>
        <p:txBody>
          <a:bodyPr wrap="square" rtlCol="0">
            <a:spAutoFit/>
          </a:bodyPr>
          <a:lstStyle/>
          <a:p>
            <a:pPr algn="ctr"/>
            <a:r>
              <a:rPr lang="pt-BR" sz="3600" b="1" dirty="0">
                <a:solidFill>
                  <a:schemeClr val="bg1"/>
                </a:solidFill>
                <a:latin typeface="AMX" pitchFamily="2" charset="77"/>
              </a:rPr>
              <a:t>Nossos combinados são:</a:t>
            </a:r>
          </a:p>
        </p:txBody>
      </p:sp>
      <p:sp>
        <p:nvSpPr>
          <p:cNvPr id="37" name="CaixaDeTexto 36">
            <a:extLst>
              <a:ext uri="{FF2B5EF4-FFF2-40B4-BE49-F238E27FC236}">
                <a16:creationId xmlns:a16="http://schemas.microsoft.com/office/drawing/2014/main" id="{E7AE6747-5183-BF74-2186-11D147D0D6E6}"/>
              </a:ext>
            </a:extLst>
          </p:cNvPr>
          <p:cNvSpPr txBox="1"/>
          <p:nvPr/>
        </p:nvSpPr>
        <p:spPr>
          <a:xfrm>
            <a:off x="5337273" y="1973222"/>
            <a:ext cx="3098800" cy="369332"/>
          </a:xfrm>
          <a:prstGeom prst="rect">
            <a:avLst/>
          </a:prstGeom>
          <a:noFill/>
        </p:spPr>
        <p:txBody>
          <a:bodyPr wrap="square" rtlCol="0">
            <a:spAutoFit/>
          </a:bodyPr>
          <a:lstStyle/>
          <a:p>
            <a:r>
              <a:rPr lang="pt-BR" b="0" i="0" u="none" strike="noStrike" dirty="0">
                <a:solidFill>
                  <a:schemeClr val="bg1"/>
                </a:solidFill>
                <a:effectLst/>
                <a:latin typeface="AMX Medium" pitchFamily="2" charset="0"/>
                <a:cs typeface="Dreaming Outloud Pro" panose="03050502040302030504" pitchFamily="66" charset="0"/>
              </a:rPr>
              <a:t>Mante</a:t>
            </a:r>
            <a:r>
              <a:rPr lang="pt-BR" dirty="0">
                <a:solidFill>
                  <a:schemeClr val="bg1"/>
                </a:solidFill>
                <a:latin typeface="AMX Medium" pitchFamily="2" charset="0"/>
                <a:cs typeface="Dreaming Outloud Pro" panose="03050502040302030504" pitchFamily="66" charset="0"/>
              </a:rPr>
              <a:t>r</a:t>
            </a:r>
            <a:r>
              <a:rPr lang="pt-BR" b="0" i="0" u="none" strike="noStrike" dirty="0">
                <a:solidFill>
                  <a:schemeClr val="bg1"/>
                </a:solidFill>
                <a:effectLst/>
                <a:latin typeface="AMX Medium" pitchFamily="2" charset="0"/>
                <a:cs typeface="Dreaming Outloud Pro" panose="03050502040302030504" pitchFamily="66" charset="0"/>
              </a:rPr>
              <a:t> a câmera</a:t>
            </a:r>
            <a:r>
              <a:rPr lang="pt-BR" u="none" strike="noStrike" dirty="0">
                <a:solidFill>
                  <a:schemeClr val="bg1"/>
                </a:solidFill>
                <a:latin typeface="AMX Medium" pitchFamily="2" charset="0"/>
                <a:cs typeface="Dreaming Outloud Pro" panose="03050502040302030504" pitchFamily="66" charset="0"/>
              </a:rPr>
              <a:t> ligada.</a:t>
            </a:r>
            <a:endParaRPr lang="pt-BR" dirty="0">
              <a:solidFill>
                <a:schemeClr val="bg1"/>
              </a:solidFill>
              <a:latin typeface="AMX Medium" pitchFamily="2" charset="0"/>
              <a:cs typeface="Dreaming Outloud Pro" panose="03050502040302030504" pitchFamily="66" charset="0"/>
            </a:endParaRPr>
          </a:p>
        </p:txBody>
      </p:sp>
      <p:sp>
        <p:nvSpPr>
          <p:cNvPr id="10" name="CaixaDeTexto 9">
            <a:extLst>
              <a:ext uri="{FF2B5EF4-FFF2-40B4-BE49-F238E27FC236}">
                <a16:creationId xmlns:a16="http://schemas.microsoft.com/office/drawing/2014/main" id="{8AFB0899-28BE-9E61-5FA8-6DADC29A5B86}"/>
              </a:ext>
            </a:extLst>
          </p:cNvPr>
          <p:cNvSpPr txBox="1"/>
          <p:nvPr/>
        </p:nvSpPr>
        <p:spPr>
          <a:xfrm>
            <a:off x="5337273" y="4422087"/>
            <a:ext cx="3098800" cy="646331"/>
          </a:xfrm>
          <a:prstGeom prst="rect">
            <a:avLst/>
          </a:prstGeom>
          <a:noFill/>
        </p:spPr>
        <p:txBody>
          <a:bodyPr wrap="square" rtlCol="0">
            <a:spAutoFit/>
          </a:bodyPr>
          <a:lstStyle/>
          <a:p>
            <a:r>
              <a:rPr lang="pt-BR" b="0" i="0" u="none" strike="noStrike" dirty="0">
                <a:solidFill>
                  <a:schemeClr val="bg1"/>
                </a:solidFill>
                <a:effectLst/>
                <a:latin typeface="AMX Medium" pitchFamily="2" charset="0"/>
                <a:cs typeface="Dreaming Outloud Pro" panose="03050502040302030504" pitchFamily="66" charset="0"/>
              </a:rPr>
              <a:t>Desligar o áudio quando </a:t>
            </a:r>
            <a:br>
              <a:rPr lang="pt-BR" b="0" i="0" u="none" strike="noStrike" dirty="0">
                <a:solidFill>
                  <a:schemeClr val="bg1"/>
                </a:solidFill>
                <a:effectLst/>
                <a:latin typeface="AMX Medium" pitchFamily="2" charset="0"/>
                <a:cs typeface="Dreaming Outloud Pro" panose="03050502040302030504" pitchFamily="66" charset="0"/>
              </a:rPr>
            </a:br>
            <a:r>
              <a:rPr lang="pt-BR" b="0" i="0" u="none" strike="noStrike" dirty="0">
                <a:solidFill>
                  <a:schemeClr val="bg1"/>
                </a:solidFill>
                <a:effectLst/>
                <a:latin typeface="AMX Medium" pitchFamily="2" charset="0"/>
                <a:cs typeface="Dreaming Outloud Pro" panose="03050502040302030504" pitchFamily="66" charset="0"/>
              </a:rPr>
              <a:t>não estiver falando</a:t>
            </a:r>
            <a:r>
              <a:rPr lang="pt-BR" b="0" i="0" dirty="0">
                <a:solidFill>
                  <a:schemeClr val="bg1"/>
                </a:solidFill>
                <a:effectLst/>
                <a:latin typeface="AMX Medium" pitchFamily="2" charset="0"/>
                <a:cs typeface="Dreaming Outloud Pro" panose="03050502040302030504" pitchFamily="66" charset="0"/>
              </a:rPr>
              <a:t>​.</a:t>
            </a:r>
            <a:endParaRPr lang="pt-BR" dirty="0">
              <a:solidFill>
                <a:schemeClr val="bg1"/>
              </a:solidFill>
              <a:latin typeface="AMX Medium" pitchFamily="2" charset="0"/>
              <a:cs typeface="Dreaming Outloud Pro" panose="03050502040302030504" pitchFamily="66" charset="0"/>
            </a:endParaRPr>
          </a:p>
        </p:txBody>
      </p:sp>
      <p:sp>
        <p:nvSpPr>
          <p:cNvPr id="11" name="CaixaDeTexto 10">
            <a:extLst>
              <a:ext uri="{FF2B5EF4-FFF2-40B4-BE49-F238E27FC236}">
                <a16:creationId xmlns:a16="http://schemas.microsoft.com/office/drawing/2014/main" id="{04326443-0419-20EA-5CA4-79790E6A841C}"/>
              </a:ext>
            </a:extLst>
          </p:cNvPr>
          <p:cNvSpPr txBox="1"/>
          <p:nvPr/>
        </p:nvSpPr>
        <p:spPr>
          <a:xfrm>
            <a:off x="5337273" y="5916707"/>
            <a:ext cx="3098800" cy="369332"/>
          </a:xfrm>
          <a:prstGeom prst="rect">
            <a:avLst/>
          </a:prstGeom>
          <a:noFill/>
        </p:spPr>
        <p:txBody>
          <a:bodyPr wrap="square" rtlCol="0">
            <a:spAutoFit/>
          </a:bodyPr>
          <a:lstStyle/>
          <a:p>
            <a:r>
              <a:rPr lang="pt-BR" dirty="0">
                <a:solidFill>
                  <a:schemeClr val="bg1"/>
                </a:solidFill>
                <a:latin typeface="AMX Medium" pitchFamily="2" charset="0"/>
                <a:cs typeface="Dreaming Outloud Pro" panose="03050502040302030504" pitchFamily="66" charset="0"/>
              </a:rPr>
              <a:t>Participar!</a:t>
            </a:r>
          </a:p>
        </p:txBody>
      </p:sp>
      <p:grpSp>
        <p:nvGrpSpPr>
          <p:cNvPr id="25" name="Agrupar 24">
            <a:extLst>
              <a:ext uri="{FF2B5EF4-FFF2-40B4-BE49-F238E27FC236}">
                <a16:creationId xmlns:a16="http://schemas.microsoft.com/office/drawing/2014/main" id="{F1D4E1D1-8561-53D2-0E1D-5B1C355A6270}"/>
              </a:ext>
            </a:extLst>
          </p:cNvPr>
          <p:cNvGrpSpPr/>
          <p:nvPr/>
        </p:nvGrpSpPr>
        <p:grpSpPr>
          <a:xfrm>
            <a:off x="4139815" y="5584494"/>
            <a:ext cx="1033759" cy="1033759"/>
            <a:chOff x="4139815" y="5202288"/>
            <a:chExt cx="1033759" cy="1033759"/>
          </a:xfrm>
        </p:grpSpPr>
        <p:sp>
          <p:nvSpPr>
            <p:cNvPr id="24" name="Oval 23">
              <a:extLst>
                <a:ext uri="{FF2B5EF4-FFF2-40B4-BE49-F238E27FC236}">
                  <a16:creationId xmlns:a16="http://schemas.microsoft.com/office/drawing/2014/main" id="{C96FA7BF-D9D6-0F1B-99BE-0D5EE2416A3E}"/>
                </a:ext>
              </a:extLst>
            </p:cNvPr>
            <p:cNvSpPr/>
            <p:nvPr/>
          </p:nvSpPr>
          <p:spPr>
            <a:xfrm>
              <a:off x="4139815" y="5202288"/>
              <a:ext cx="1033759" cy="10337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Gráfico 12">
              <a:extLst>
                <a:ext uri="{FF2B5EF4-FFF2-40B4-BE49-F238E27FC236}">
                  <a16:creationId xmlns:a16="http://schemas.microsoft.com/office/drawing/2014/main" id="{B8EF2D26-256D-18B3-F0BA-372D30A4AD1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0681" y="5345334"/>
              <a:ext cx="736149" cy="704824"/>
            </a:xfrm>
            <a:prstGeom prst="rect">
              <a:avLst/>
            </a:prstGeom>
          </p:spPr>
        </p:pic>
      </p:grpSp>
      <p:grpSp>
        <p:nvGrpSpPr>
          <p:cNvPr id="26" name="Agrupar 25">
            <a:extLst>
              <a:ext uri="{FF2B5EF4-FFF2-40B4-BE49-F238E27FC236}">
                <a16:creationId xmlns:a16="http://schemas.microsoft.com/office/drawing/2014/main" id="{D18367C2-2644-FFBA-0DF6-E20410D45B84}"/>
              </a:ext>
            </a:extLst>
          </p:cNvPr>
          <p:cNvGrpSpPr/>
          <p:nvPr/>
        </p:nvGrpSpPr>
        <p:grpSpPr>
          <a:xfrm>
            <a:off x="4139815" y="4269999"/>
            <a:ext cx="1033759" cy="1033759"/>
            <a:chOff x="4139815" y="4065643"/>
            <a:chExt cx="1033759" cy="1033759"/>
          </a:xfrm>
        </p:grpSpPr>
        <p:sp>
          <p:nvSpPr>
            <p:cNvPr id="23" name="Oval 22">
              <a:extLst>
                <a:ext uri="{FF2B5EF4-FFF2-40B4-BE49-F238E27FC236}">
                  <a16:creationId xmlns:a16="http://schemas.microsoft.com/office/drawing/2014/main" id="{2F5006FD-2004-128F-C546-98CA5550EA99}"/>
                </a:ext>
              </a:extLst>
            </p:cNvPr>
            <p:cNvSpPr/>
            <p:nvPr/>
          </p:nvSpPr>
          <p:spPr>
            <a:xfrm>
              <a:off x="4139815" y="4065643"/>
              <a:ext cx="1033759" cy="10337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Gráfico 14">
              <a:extLst>
                <a:ext uri="{FF2B5EF4-FFF2-40B4-BE49-F238E27FC236}">
                  <a16:creationId xmlns:a16="http://schemas.microsoft.com/office/drawing/2014/main" id="{924CAF98-2957-AB03-8D89-D308510529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0777" y="4257683"/>
              <a:ext cx="560356" cy="638183"/>
            </a:xfrm>
            <a:prstGeom prst="rect">
              <a:avLst/>
            </a:prstGeom>
          </p:spPr>
        </p:pic>
      </p:grpSp>
      <p:grpSp>
        <p:nvGrpSpPr>
          <p:cNvPr id="28" name="Agrupar 27">
            <a:extLst>
              <a:ext uri="{FF2B5EF4-FFF2-40B4-BE49-F238E27FC236}">
                <a16:creationId xmlns:a16="http://schemas.microsoft.com/office/drawing/2014/main" id="{FBF96627-2D8C-C5F6-6D84-F069D1FFB9FC}"/>
              </a:ext>
            </a:extLst>
          </p:cNvPr>
          <p:cNvGrpSpPr/>
          <p:nvPr/>
        </p:nvGrpSpPr>
        <p:grpSpPr>
          <a:xfrm>
            <a:off x="4139815" y="1641009"/>
            <a:ext cx="1033759" cy="1033759"/>
            <a:chOff x="4139815" y="1805043"/>
            <a:chExt cx="1033759" cy="1033759"/>
          </a:xfrm>
        </p:grpSpPr>
        <p:sp>
          <p:nvSpPr>
            <p:cNvPr id="21" name="Oval 20">
              <a:extLst>
                <a:ext uri="{FF2B5EF4-FFF2-40B4-BE49-F238E27FC236}">
                  <a16:creationId xmlns:a16="http://schemas.microsoft.com/office/drawing/2014/main" id="{D29E9CBB-3D5C-45F3-3D0B-24504864083C}"/>
                </a:ext>
              </a:extLst>
            </p:cNvPr>
            <p:cNvSpPr/>
            <p:nvPr/>
          </p:nvSpPr>
          <p:spPr>
            <a:xfrm>
              <a:off x="4139815" y="1805043"/>
              <a:ext cx="1033759" cy="10337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Gráfico 16">
              <a:extLst>
                <a:ext uri="{FF2B5EF4-FFF2-40B4-BE49-F238E27FC236}">
                  <a16:creationId xmlns:a16="http://schemas.microsoft.com/office/drawing/2014/main" id="{2714116C-D51E-C366-4461-97B5E3B5225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6421" y="2007323"/>
              <a:ext cx="544712" cy="653654"/>
            </a:xfrm>
            <a:prstGeom prst="rect">
              <a:avLst/>
            </a:prstGeom>
          </p:spPr>
        </p:pic>
      </p:grpSp>
      <p:grpSp>
        <p:nvGrpSpPr>
          <p:cNvPr id="27" name="Agrupar 26">
            <a:extLst>
              <a:ext uri="{FF2B5EF4-FFF2-40B4-BE49-F238E27FC236}">
                <a16:creationId xmlns:a16="http://schemas.microsoft.com/office/drawing/2014/main" id="{8D8F2BB4-FD68-8941-9927-C0E4C1D61407}"/>
              </a:ext>
            </a:extLst>
          </p:cNvPr>
          <p:cNvGrpSpPr/>
          <p:nvPr/>
        </p:nvGrpSpPr>
        <p:grpSpPr>
          <a:xfrm>
            <a:off x="4139815" y="2955504"/>
            <a:ext cx="1033759" cy="1033759"/>
            <a:chOff x="4139815" y="2935343"/>
            <a:chExt cx="1033759" cy="1033759"/>
          </a:xfrm>
        </p:grpSpPr>
        <p:sp>
          <p:nvSpPr>
            <p:cNvPr id="22" name="Oval 21">
              <a:extLst>
                <a:ext uri="{FF2B5EF4-FFF2-40B4-BE49-F238E27FC236}">
                  <a16:creationId xmlns:a16="http://schemas.microsoft.com/office/drawing/2014/main" id="{A5F2E0CD-35F7-BA59-D16D-3BFD319A4C8F}"/>
                </a:ext>
              </a:extLst>
            </p:cNvPr>
            <p:cNvSpPr/>
            <p:nvPr/>
          </p:nvSpPr>
          <p:spPr>
            <a:xfrm>
              <a:off x="4139815" y="2935343"/>
              <a:ext cx="1033759" cy="10337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Gráfico 18">
              <a:extLst>
                <a:ext uri="{FF2B5EF4-FFF2-40B4-BE49-F238E27FC236}">
                  <a16:creationId xmlns:a16="http://schemas.microsoft.com/office/drawing/2014/main" id="{92B5E163-59C2-DC32-2D04-12F72601253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7265" y="3081630"/>
              <a:ext cx="490241" cy="744440"/>
            </a:xfrm>
            <a:prstGeom prst="rect">
              <a:avLst/>
            </a:prstGeom>
          </p:spPr>
        </p:pic>
      </p:grpSp>
      <p:sp>
        <p:nvSpPr>
          <p:cNvPr id="20" name="CaixaDeTexto 19">
            <a:extLst>
              <a:ext uri="{FF2B5EF4-FFF2-40B4-BE49-F238E27FC236}">
                <a16:creationId xmlns:a16="http://schemas.microsoft.com/office/drawing/2014/main" id="{129A7C7D-A33F-1E4B-B04E-8CC071BE3CB3}"/>
              </a:ext>
            </a:extLst>
          </p:cNvPr>
          <p:cNvSpPr txBox="1"/>
          <p:nvPr/>
        </p:nvSpPr>
        <p:spPr>
          <a:xfrm>
            <a:off x="5337273" y="3129057"/>
            <a:ext cx="3098800" cy="646331"/>
          </a:xfrm>
          <a:prstGeom prst="rect">
            <a:avLst/>
          </a:prstGeom>
          <a:noFill/>
        </p:spPr>
        <p:txBody>
          <a:bodyPr wrap="square" rtlCol="0">
            <a:spAutoFit/>
          </a:bodyPr>
          <a:lstStyle/>
          <a:p>
            <a:r>
              <a:rPr lang="pt-BR" dirty="0">
                <a:solidFill>
                  <a:schemeClr val="bg1"/>
                </a:solidFill>
                <a:latin typeface="AMX Medium" pitchFamily="2" charset="0"/>
                <a:cs typeface="Dreaming Outloud Pro" panose="03050502040302030504" pitchFamily="66" charset="0"/>
              </a:rPr>
              <a:t>E</a:t>
            </a:r>
            <a:r>
              <a:rPr lang="pt-BR" b="0" i="0" u="none" strike="noStrike" dirty="0">
                <a:solidFill>
                  <a:schemeClr val="bg1"/>
                </a:solidFill>
                <a:effectLst/>
                <a:latin typeface="AMX Medium" pitchFamily="2" charset="0"/>
                <a:cs typeface="Dreaming Outloud Pro" panose="03050502040302030504" pitchFamily="66" charset="0"/>
              </a:rPr>
              <a:t>m caso de dúvida, l</a:t>
            </a:r>
            <a:r>
              <a:rPr lang="pt-BR" dirty="0">
                <a:solidFill>
                  <a:schemeClr val="bg1"/>
                </a:solidFill>
                <a:latin typeface="AMX Medium" pitchFamily="2" charset="0"/>
                <a:cs typeface="Dreaming Outloud Pro" panose="03050502040302030504" pitchFamily="66" charset="0"/>
              </a:rPr>
              <a:t>evantar a mão e aguardar.</a:t>
            </a:r>
          </a:p>
        </p:txBody>
      </p:sp>
    </p:spTree>
    <p:extLst>
      <p:ext uri="{BB962C8B-B14F-4D97-AF65-F5344CB8AC3E}">
        <p14:creationId xmlns:p14="http://schemas.microsoft.com/office/powerpoint/2010/main" val="220508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7" grpId="0"/>
      <p:bldP spid="10" grpId="0"/>
      <p:bldP spid="11"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grupar 16">
            <a:extLst>
              <a:ext uri="{FF2B5EF4-FFF2-40B4-BE49-F238E27FC236}">
                <a16:creationId xmlns:a16="http://schemas.microsoft.com/office/drawing/2014/main" id="{66BB8016-4389-FA19-DF5B-ECF824695B28}"/>
              </a:ext>
            </a:extLst>
          </p:cNvPr>
          <p:cNvGrpSpPr>
            <a:grpSpLocks noGrp="1" noUngrp="1" noRot="1" noMove="1" noResize="1"/>
          </p:cNvGrpSpPr>
          <p:nvPr/>
        </p:nvGrpSpPr>
        <p:grpSpPr>
          <a:xfrm>
            <a:off x="0" y="-13372"/>
            <a:ext cx="5514249" cy="6874173"/>
            <a:chOff x="0" y="-13372"/>
            <a:chExt cx="5514249" cy="6874173"/>
          </a:xfrm>
        </p:grpSpPr>
        <p:sp>
          <p:nvSpPr>
            <p:cNvPr id="2" name="Retângulo 1">
              <a:extLst>
                <a:ext uri="{FF2B5EF4-FFF2-40B4-BE49-F238E27FC236}">
                  <a16:creationId xmlns:a16="http://schemas.microsoft.com/office/drawing/2014/main" id="{75375D96-FE5C-349B-D887-9C2171DEF9AD}"/>
                </a:ext>
              </a:extLst>
            </p:cNvPr>
            <p:cNvSpPr>
              <a:spLocks noGrp="1" noRot="1" noMove="1" noResize="1" noEditPoints="1" noAdjustHandles="1" noChangeArrowheads="1" noChangeShapeType="1"/>
            </p:cNvSpPr>
            <p:nvPr/>
          </p:nvSpPr>
          <p:spPr>
            <a:xfrm>
              <a:off x="0" y="-13372"/>
              <a:ext cx="5514249" cy="6874173"/>
            </a:xfrm>
            <a:prstGeom prst="rect">
              <a:avLst/>
            </a:prstGeom>
            <a:solidFill>
              <a:srgbClr val="DFDD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grpSp>
          <p:nvGrpSpPr>
            <p:cNvPr id="8" name="Gráfico 42">
              <a:extLst>
                <a:ext uri="{FF2B5EF4-FFF2-40B4-BE49-F238E27FC236}">
                  <a16:creationId xmlns:a16="http://schemas.microsoft.com/office/drawing/2014/main" id="{03C51020-6502-4539-5D40-A6541ECFB1A3}"/>
                </a:ext>
              </a:extLst>
            </p:cNvPr>
            <p:cNvGrpSpPr>
              <a:grpSpLocks noGrp="1" noUngrp="1" noRot="1" noMove="1" noResize="1"/>
            </p:cNvGrpSpPr>
            <p:nvPr/>
          </p:nvGrpSpPr>
          <p:grpSpPr>
            <a:xfrm>
              <a:off x="576263" y="278304"/>
              <a:ext cx="798292" cy="285675"/>
              <a:chOff x="576263" y="278304"/>
              <a:chExt cx="798292" cy="285675"/>
            </a:xfrm>
            <a:solidFill>
              <a:srgbClr val="CA5441"/>
            </a:solidFill>
          </p:grpSpPr>
          <p:sp>
            <p:nvSpPr>
              <p:cNvPr id="9" name="Forma Livre 8">
                <a:extLst>
                  <a:ext uri="{FF2B5EF4-FFF2-40B4-BE49-F238E27FC236}">
                    <a16:creationId xmlns:a16="http://schemas.microsoft.com/office/drawing/2014/main" id="{6FFB7AB7-5CF8-17AE-E041-9ED1D41D8DE4}"/>
                  </a:ext>
                </a:extLst>
              </p:cNvPr>
              <p:cNvSpPr>
                <a:spLocks noGrp="1" noRot="1" noMove="1" noResize="1" noEditPoints="1" noAdjustHandles="1" noChangeArrowheads="1" noChangeShapeType="1"/>
              </p:cNvSpPr>
              <p:nvPr/>
            </p:nvSpPr>
            <p:spPr>
              <a:xfrm>
                <a:off x="1093430" y="405898"/>
                <a:ext cx="157657" cy="158081"/>
              </a:xfrm>
              <a:custGeom>
                <a:avLst/>
                <a:gdLst>
                  <a:gd name="connsiteX0" fmla="*/ 108144 w 157657"/>
                  <a:gd name="connsiteY0" fmla="*/ 108273 h 158081"/>
                  <a:gd name="connsiteX1" fmla="*/ 78639 w 157657"/>
                  <a:gd name="connsiteY1" fmla="*/ 120568 h 158081"/>
                  <a:gd name="connsiteX2" fmla="*/ 49513 w 157657"/>
                  <a:gd name="connsiteY2" fmla="*/ 108273 h 158081"/>
                  <a:gd name="connsiteX3" fmla="*/ 37103 w 157657"/>
                  <a:gd name="connsiteY3" fmla="*/ 79041 h 158081"/>
                  <a:gd name="connsiteX4" fmla="*/ 49513 w 157657"/>
                  <a:gd name="connsiteY4" fmla="*/ 49432 h 158081"/>
                  <a:gd name="connsiteX5" fmla="*/ 78639 w 157657"/>
                  <a:gd name="connsiteY5" fmla="*/ 37513 h 158081"/>
                  <a:gd name="connsiteX6" fmla="*/ 108524 w 157657"/>
                  <a:gd name="connsiteY6" fmla="*/ 49432 h 158081"/>
                  <a:gd name="connsiteX7" fmla="*/ 120554 w 157657"/>
                  <a:gd name="connsiteY7" fmla="*/ 79041 h 158081"/>
                  <a:gd name="connsiteX8" fmla="*/ 108144 w 157657"/>
                  <a:gd name="connsiteY8" fmla="*/ 108273 h 158081"/>
                  <a:gd name="connsiteX9" fmla="*/ 134737 w 157657"/>
                  <a:gd name="connsiteY9" fmla="*/ 23085 h 158081"/>
                  <a:gd name="connsiteX10" fmla="*/ 78639 w 157657"/>
                  <a:gd name="connsiteY10" fmla="*/ 0 h 158081"/>
                  <a:gd name="connsiteX11" fmla="*/ 23300 w 157657"/>
                  <a:gd name="connsiteY11" fmla="*/ 23085 h 158081"/>
                  <a:gd name="connsiteX12" fmla="*/ 0 w 157657"/>
                  <a:gd name="connsiteY12" fmla="*/ 79041 h 158081"/>
                  <a:gd name="connsiteX13" fmla="*/ 23300 w 157657"/>
                  <a:gd name="connsiteY13" fmla="*/ 134620 h 158081"/>
                  <a:gd name="connsiteX14" fmla="*/ 78639 w 157657"/>
                  <a:gd name="connsiteY14" fmla="*/ 158081 h 158081"/>
                  <a:gd name="connsiteX15" fmla="*/ 134737 w 157657"/>
                  <a:gd name="connsiteY15" fmla="*/ 134620 h 158081"/>
                  <a:gd name="connsiteX16" fmla="*/ 157658 w 157657"/>
                  <a:gd name="connsiteY16" fmla="*/ 79041 h 158081"/>
                  <a:gd name="connsiteX17" fmla="*/ 134737 w 157657"/>
                  <a:gd name="connsiteY17" fmla="*/ 23085 h 1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657" h="158081">
                    <a:moveTo>
                      <a:pt x="108144" y="108273"/>
                    </a:moveTo>
                    <a:cubicBezTo>
                      <a:pt x="100166" y="116554"/>
                      <a:pt x="90289" y="120568"/>
                      <a:pt x="78639" y="120568"/>
                    </a:cubicBezTo>
                    <a:cubicBezTo>
                      <a:pt x="66989" y="120568"/>
                      <a:pt x="57491" y="116679"/>
                      <a:pt x="49513" y="108273"/>
                    </a:cubicBezTo>
                    <a:cubicBezTo>
                      <a:pt x="41536" y="99993"/>
                      <a:pt x="37103" y="90207"/>
                      <a:pt x="37103" y="79041"/>
                    </a:cubicBezTo>
                    <a:cubicBezTo>
                      <a:pt x="37103" y="67122"/>
                      <a:pt x="41536" y="57336"/>
                      <a:pt x="49513" y="49432"/>
                    </a:cubicBezTo>
                    <a:cubicBezTo>
                      <a:pt x="57491" y="41151"/>
                      <a:pt x="67369" y="37137"/>
                      <a:pt x="78639" y="37513"/>
                    </a:cubicBezTo>
                    <a:cubicBezTo>
                      <a:pt x="90289" y="37137"/>
                      <a:pt x="100166" y="41151"/>
                      <a:pt x="108524" y="49432"/>
                    </a:cubicBezTo>
                    <a:cubicBezTo>
                      <a:pt x="116249" y="57336"/>
                      <a:pt x="120174" y="67122"/>
                      <a:pt x="120554" y="79041"/>
                    </a:cubicBezTo>
                    <a:cubicBezTo>
                      <a:pt x="120174" y="90207"/>
                      <a:pt x="116122" y="99993"/>
                      <a:pt x="108144" y="108273"/>
                    </a:cubicBezTo>
                    <a:moveTo>
                      <a:pt x="134737" y="23085"/>
                    </a:moveTo>
                    <a:cubicBezTo>
                      <a:pt x="119035" y="7528"/>
                      <a:pt x="100166" y="0"/>
                      <a:pt x="78639" y="0"/>
                    </a:cubicBezTo>
                    <a:cubicBezTo>
                      <a:pt x="57111" y="0"/>
                      <a:pt x="38623" y="7653"/>
                      <a:pt x="23300" y="23085"/>
                    </a:cubicBezTo>
                    <a:cubicBezTo>
                      <a:pt x="7598" y="38642"/>
                      <a:pt x="0" y="57336"/>
                      <a:pt x="0" y="79041"/>
                    </a:cubicBezTo>
                    <a:cubicBezTo>
                      <a:pt x="0" y="100745"/>
                      <a:pt x="7598" y="119439"/>
                      <a:pt x="23300" y="134620"/>
                    </a:cubicBezTo>
                    <a:cubicBezTo>
                      <a:pt x="38623" y="150177"/>
                      <a:pt x="57111" y="158081"/>
                      <a:pt x="78639" y="158081"/>
                    </a:cubicBezTo>
                    <a:cubicBezTo>
                      <a:pt x="100166" y="158081"/>
                      <a:pt x="119035" y="150177"/>
                      <a:pt x="134737" y="134620"/>
                    </a:cubicBezTo>
                    <a:cubicBezTo>
                      <a:pt x="150060" y="119439"/>
                      <a:pt x="157658" y="100620"/>
                      <a:pt x="157658" y="79041"/>
                    </a:cubicBezTo>
                    <a:cubicBezTo>
                      <a:pt x="157658" y="57461"/>
                      <a:pt x="150060" y="38642"/>
                      <a:pt x="134737" y="23085"/>
                    </a:cubicBezTo>
                  </a:path>
                </a:pathLst>
              </a:custGeom>
              <a:solidFill>
                <a:srgbClr val="CA5441"/>
              </a:solidFill>
              <a:ln w="0" cap="flat">
                <a:noFill/>
                <a:prstDash val="solid"/>
                <a:miter/>
              </a:ln>
            </p:spPr>
            <p:txBody>
              <a:bodyPr rtlCol="0" anchor="ctr"/>
              <a:lstStyle/>
              <a:p>
                <a:endParaRPr lang="pt-BR"/>
              </a:p>
            </p:txBody>
          </p:sp>
          <p:sp>
            <p:nvSpPr>
              <p:cNvPr id="10" name="Forma Livre 9">
                <a:extLst>
                  <a:ext uri="{FF2B5EF4-FFF2-40B4-BE49-F238E27FC236}">
                    <a16:creationId xmlns:a16="http://schemas.microsoft.com/office/drawing/2014/main" id="{A12E29AC-884C-DD4C-66D7-7CDFA779EAA2}"/>
                  </a:ext>
                </a:extLst>
              </p:cNvPr>
              <p:cNvSpPr>
                <a:spLocks noGrp="1" noRot="1" noMove="1" noResize="1" noEditPoints="1" noAdjustHandles="1" noChangeArrowheads="1" noChangeShapeType="1"/>
              </p:cNvSpPr>
              <p:nvPr/>
            </p:nvSpPr>
            <p:spPr>
              <a:xfrm>
                <a:off x="846601" y="405241"/>
                <a:ext cx="130327" cy="157483"/>
              </a:xfrm>
              <a:custGeom>
                <a:avLst/>
                <a:gdLst>
                  <a:gd name="connsiteX0" fmla="*/ 83473 w 130327"/>
                  <a:gd name="connsiteY0" fmla="*/ 85092 h 157483"/>
                  <a:gd name="connsiteX1" fmla="*/ 90692 w 130327"/>
                  <a:gd name="connsiteY1" fmla="*/ 81203 h 157483"/>
                  <a:gd name="connsiteX2" fmla="*/ 90692 w 130327"/>
                  <a:gd name="connsiteY2" fmla="*/ 96383 h 157483"/>
                  <a:gd name="connsiteX3" fmla="*/ 80181 w 130327"/>
                  <a:gd name="connsiteY3" fmla="*/ 123483 h 157483"/>
                  <a:gd name="connsiteX4" fmla="*/ 56501 w 130327"/>
                  <a:gd name="connsiteY4" fmla="*/ 131136 h 157483"/>
                  <a:gd name="connsiteX5" fmla="*/ 43078 w 130327"/>
                  <a:gd name="connsiteY5" fmla="*/ 126871 h 157483"/>
                  <a:gd name="connsiteX6" fmla="*/ 37632 w 130327"/>
                  <a:gd name="connsiteY6" fmla="*/ 112066 h 157483"/>
                  <a:gd name="connsiteX7" fmla="*/ 46750 w 130327"/>
                  <a:gd name="connsiteY7" fmla="*/ 95129 h 157483"/>
                  <a:gd name="connsiteX8" fmla="*/ 64605 w 130327"/>
                  <a:gd name="connsiteY8" fmla="*/ 90110 h 157483"/>
                  <a:gd name="connsiteX9" fmla="*/ 83600 w 130327"/>
                  <a:gd name="connsiteY9" fmla="*/ 85468 h 157483"/>
                  <a:gd name="connsiteX10" fmla="*/ 67518 w 130327"/>
                  <a:gd name="connsiteY10" fmla="*/ 155 h 157483"/>
                  <a:gd name="connsiteX11" fmla="*/ 13952 w 130327"/>
                  <a:gd name="connsiteY11" fmla="*/ 19978 h 157483"/>
                  <a:gd name="connsiteX12" fmla="*/ 3062 w 130327"/>
                  <a:gd name="connsiteY12" fmla="*/ 52848 h 157483"/>
                  <a:gd name="connsiteX13" fmla="*/ 40925 w 130327"/>
                  <a:gd name="connsiteY13" fmla="*/ 52848 h 157483"/>
                  <a:gd name="connsiteX14" fmla="*/ 46370 w 130327"/>
                  <a:gd name="connsiteY14" fmla="*/ 39173 h 157483"/>
                  <a:gd name="connsiteX15" fmla="*/ 66378 w 130327"/>
                  <a:gd name="connsiteY15" fmla="*/ 31896 h 157483"/>
                  <a:gd name="connsiteX16" fmla="*/ 84866 w 130327"/>
                  <a:gd name="connsiteY16" fmla="*/ 35535 h 157483"/>
                  <a:gd name="connsiteX17" fmla="*/ 91451 w 130327"/>
                  <a:gd name="connsiteY17" fmla="*/ 48206 h 157483"/>
                  <a:gd name="connsiteX18" fmla="*/ 82714 w 130327"/>
                  <a:gd name="connsiteY18" fmla="*/ 59749 h 157483"/>
                  <a:gd name="connsiteX19" fmla="*/ 53588 w 130327"/>
                  <a:gd name="connsiteY19" fmla="*/ 64391 h 157483"/>
                  <a:gd name="connsiteX20" fmla="*/ 20790 w 130327"/>
                  <a:gd name="connsiteY20" fmla="*/ 74177 h 157483"/>
                  <a:gd name="connsiteX21" fmla="*/ 23 w 130327"/>
                  <a:gd name="connsiteY21" fmla="*/ 114952 h 157483"/>
                  <a:gd name="connsiteX22" fmla="*/ 12686 w 130327"/>
                  <a:gd name="connsiteY22" fmla="*/ 147070 h 157483"/>
                  <a:gd name="connsiteX23" fmla="*/ 43711 w 130327"/>
                  <a:gd name="connsiteY23" fmla="*/ 157483 h 157483"/>
                  <a:gd name="connsiteX24" fmla="*/ 92464 w 130327"/>
                  <a:gd name="connsiteY24" fmla="*/ 141926 h 157483"/>
                  <a:gd name="connsiteX25" fmla="*/ 92464 w 130327"/>
                  <a:gd name="connsiteY25" fmla="*/ 157483 h 157483"/>
                  <a:gd name="connsiteX26" fmla="*/ 130328 w 130327"/>
                  <a:gd name="connsiteY26" fmla="*/ 157483 h 157483"/>
                  <a:gd name="connsiteX27" fmla="*/ 130328 w 130327"/>
                  <a:gd name="connsiteY27" fmla="*/ 46952 h 157483"/>
                  <a:gd name="connsiteX28" fmla="*/ 111333 w 130327"/>
                  <a:gd name="connsiteY28" fmla="*/ 9815 h 157483"/>
                  <a:gd name="connsiteX29" fmla="*/ 67264 w 130327"/>
                  <a:gd name="connsiteY29" fmla="*/ 29 h 15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327" h="157483">
                    <a:moveTo>
                      <a:pt x="83473" y="85092"/>
                    </a:moveTo>
                    <a:lnTo>
                      <a:pt x="90692" y="81203"/>
                    </a:lnTo>
                    <a:lnTo>
                      <a:pt x="90692" y="96383"/>
                    </a:lnTo>
                    <a:cubicBezTo>
                      <a:pt x="90692" y="109306"/>
                      <a:pt x="87019" y="118339"/>
                      <a:pt x="80181" y="123483"/>
                    </a:cubicBezTo>
                    <a:cubicBezTo>
                      <a:pt x="72963" y="128502"/>
                      <a:pt x="65238" y="131136"/>
                      <a:pt x="56501" y="131136"/>
                    </a:cubicBezTo>
                    <a:cubicBezTo>
                      <a:pt x="51055" y="131136"/>
                      <a:pt x="46623" y="129631"/>
                      <a:pt x="43078" y="126871"/>
                    </a:cubicBezTo>
                    <a:cubicBezTo>
                      <a:pt x="39405" y="123609"/>
                      <a:pt x="37632" y="118967"/>
                      <a:pt x="37632" y="112066"/>
                    </a:cubicBezTo>
                    <a:cubicBezTo>
                      <a:pt x="37632" y="104538"/>
                      <a:pt x="40545" y="99018"/>
                      <a:pt x="46750" y="95129"/>
                    </a:cubicBezTo>
                    <a:cubicBezTo>
                      <a:pt x="50422" y="92996"/>
                      <a:pt x="56627" y="91114"/>
                      <a:pt x="64605" y="90110"/>
                    </a:cubicBezTo>
                    <a:lnTo>
                      <a:pt x="83600" y="85468"/>
                    </a:lnTo>
                    <a:moveTo>
                      <a:pt x="67518" y="155"/>
                    </a:moveTo>
                    <a:cubicBezTo>
                      <a:pt x="42065" y="-222"/>
                      <a:pt x="24209" y="6679"/>
                      <a:pt x="13952" y="19978"/>
                    </a:cubicBezTo>
                    <a:cubicBezTo>
                      <a:pt x="7367" y="28258"/>
                      <a:pt x="4201" y="39173"/>
                      <a:pt x="3062" y="52848"/>
                    </a:cubicBezTo>
                    <a:lnTo>
                      <a:pt x="40925" y="52848"/>
                    </a:lnTo>
                    <a:cubicBezTo>
                      <a:pt x="41685" y="46324"/>
                      <a:pt x="43837" y="42059"/>
                      <a:pt x="46370" y="39173"/>
                    </a:cubicBezTo>
                    <a:cubicBezTo>
                      <a:pt x="50422" y="34155"/>
                      <a:pt x="56881" y="31520"/>
                      <a:pt x="66378" y="31896"/>
                    </a:cubicBezTo>
                    <a:cubicBezTo>
                      <a:pt x="74356" y="31520"/>
                      <a:pt x="80561" y="33026"/>
                      <a:pt x="84866" y="35535"/>
                    </a:cubicBezTo>
                    <a:cubicBezTo>
                      <a:pt x="89172" y="37668"/>
                      <a:pt x="91071" y="42059"/>
                      <a:pt x="91451" y="48206"/>
                    </a:cubicBezTo>
                    <a:cubicBezTo>
                      <a:pt x="91451" y="53225"/>
                      <a:pt x="88539" y="57240"/>
                      <a:pt x="82714" y="59749"/>
                    </a:cubicBezTo>
                    <a:lnTo>
                      <a:pt x="53588" y="64391"/>
                    </a:lnTo>
                    <a:cubicBezTo>
                      <a:pt x="40165" y="66273"/>
                      <a:pt x="29275" y="69409"/>
                      <a:pt x="20790" y="74177"/>
                    </a:cubicBezTo>
                    <a:cubicBezTo>
                      <a:pt x="6607" y="82457"/>
                      <a:pt x="-231" y="95882"/>
                      <a:pt x="23" y="114952"/>
                    </a:cubicBezTo>
                    <a:cubicBezTo>
                      <a:pt x="-357" y="128251"/>
                      <a:pt x="4075" y="139166"/>
                      <a:pt x="12686" y="147070"/>
                    </a:cubicBezTo>
                    <a:cubicBezTo>
                      <a:pt x="20284" y="153594"/>
                      <a:pt x="30921" y="157107"/>
                      <a:pt x="43711" y="157483"/>
                    </a:cubicBezTo>
                    <a:cubicBezTo>
                      <a:pt x="64479" y="157107"/>
                      <a:pt x="80814" y="152088"/>
                      <a:pt x="92464" y="141926"/>
                    </a:cubicBezTo>
                    <a:lnTo>
                      <a:pt x="92464" y="157483"/>
                    </a:lnTo>
                    <a:lnTo>
                      <a:pt x="130328" y="157483"/>
                    </a:lnTo>
                    <a:lnTo>
                      <a:pt x="130328" y="46952"/>
                    </a:lnTo>
                    <a:cubicBezTo>
                      <a:pt x="130328" y="28885"/>
                      <a:pt x="123743" y="16214"/>
                      <a:pt x="111333" y="9815"/>
                    </a:cubicBezTo>
                    <a:cubicBezTo>
                      <a:pt x="98163" y="2915"/>
                      <a:pt x="83727" y="-347"/>
                      <a:pt x="67264" y="29"/>
                    </a:cubicBezTo>
                  </a:path>
                </a:pathLst>
              </a:custGeom>
              <a:solidFill>
                <a:srgbClr val="CA5441"/>
              </a:solidFill>
              <a:ln w="0" cap="flat">
                <a:noFill/>
                <a:prstDash val="solid"/>
                <a:miter/>
              </a:ln>
            </p:spPr>
            <p:txBody>
              <a:bodyPr rtlCol="0" anchor="ctr"/>
              <a:lstStyle/>
              <a:p>
                <a:endParaRPr lang="pt-BR"/>
              </a:p>
            </p:txBody>
          </p:sp>
          <p:sp>
            <p:nvSpPr>
              <p:cNvPr id="11" name="Forma Livre 10">
                <a:extLst>
                  <a:ext uri="{FF2B5EF4-FFF2-40B4-BE49-F238E27FC236}">
                    <a16:creationId xmlns:a16="http://schemas.microsoft.com/office/drawing/2014/main" id="{BFC0355D-78CA-9022-87B2-54072835E99A}"/>
                  </a:ext>
                </a:extLst>
              </p:cNvPr>
              <p:cNvSpPr>
                <a:spLocks noGrp="1" noRot="1" noMove="1" noResize="1" noEditPoints="1" noAdjustHandles="1" noChangeArrowheads="1" noChangeShapeType="1"/>
              </p:cNvSpPr>
              <p:nvPr/>
            </p:nvSpPr>
            <p:spPr>
              <a:xfrm>
                <a:off x="576263" y="367119"/>
                <a:ext cx="191088" cy="195103"/>
              </a:xfrm>
              <a:custGeom>
                <a:avLst/>
                <a:gdLst>
                  <a:gd name="connsiteX0" fmla="*/ 97507 w 191088"/>
                  <a:gd name="connsiteY0" fmla="*/ 11 h 195103"/>
                  <a:gd name="connsiteX1" fmla="*/ 28746 w 191088"/>
                  <a:gd name="connsiteY1" fmla="*/ 28491 h 195103"/>
                  <a:gd name="connsiteX2" fmla="*/ 0 w 191088"/>
                  <a:gd name="connsiteY2" fmla="*/ 97494 h 195103"/>
                  <a:gd name="connsiteX3" fmla="*/ 28746 w 191088"/>
                  <a:gd name="connsiteY3" fmla="*/ 166874 h 195103"/>
                  <a:gd name="connsiteX4" fmla="*/ 97507 w 191088"/>
                  <a:gd name="connsiteY4" fmla="*/ 195103 h 195103"/>
                  <a:gd name="connsiteX5" fmla="*/ 156898 w 191088"/>
                  <a:gd name="connsiteY5" fmla="*/ 175280 h 195103"/>
                  <a:gd name="connsiteX6" fmla="*/ 191089 w 191088"/>
                  <a:gd name="connsiteY6" fmla="*/ 123590 h 195103"/>
                  <a:gd name="connsiteX7" fmla="*/ 151453 w 191088"/>
                  <a:gd name="connsiteY7" fmla="*/ 123590 h 195103"/>
                  <a:gd name="connsiteX8" fmla="*/ 129925 w 191088"/>
                  <a:gd name="connsiteY8" fmla="*/ 148557 h 195103"/>
                  <a:gd name="connsiteX9" fmla="*/ 97507 w 191088"/>
                  <a:gd name="connsiteY9" fmla="*/ 157967 h 195103"/>
                  <a:gd name="connsiteX10" fmla="*/ 54959 w 191088"/>
                  <a:gd name="connsiteY10" fmla="*/ 140277 h 195103"/>
                  <a:gd name="connsiteX11" fmla="*/ 37483 w 191088"/>
                  <a:gd name="connsiteY11" fmla="*/ 97745 h 195103"/>
                  <a:gd name="connsiteX12" fmla="*/ 54959 w 191088"/>
                  <a:gd name="connsiteY12" fmla="*/ 55088 h 195103"/>
                  <a:gd name="connsiteX13" fmla="*/ 97507 w 191088"/>
                  <a:gd name="connsiteY13" fmla="*/ 37398 h 195103"/>
                  <a:gd name="connsiteX14" fmla="*/ 129925 w 191088"/>
                  <a:gd name="connsiteY14" fmla="*/ 47184 h 195103"/>
                  <a:gd name="connsiteX15" fmla="*/ 151453 w 191088"/>
                  <a:gd name="connsiteY15" fmla="*/ 72151 h 195103"/>
                  <a:gd name="connsiteX16" fmla="*/ 191089 w 191088"/>
                  <a:gd name="connsiteY16" fmla="*/ 72151 h 195103"/>
                  <a:gd name="connsiteX17" fmla="*/ 156898 w 191088"/>
                  <a:gd name="connsiteY17" fmla="*/ 20587 h 195103"/>
                  <a:gd name="connsiteX18" fmla="*/ 97507 w 191088"/>
                  <a:gd name="connsiteY18" fmla="*/ 387 h 1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088" h="195103">
                    <a:moveTo>
                      <a:pt x="97507" y="11"/>
                    </a:moveTo>
                    <a:cubicBezTo>
                      <a:pt x="70155" y="-366"/>
                      <a:pt x="47614" y="9044"/>
                      <a:pt x="28746" y="28491"/>
                    </a:cubicBezTo>
                    <a:cubicBezTo>
                      <a:pt x="9497" y="47686"/>
                      <a:pt x="0" y="70395"/>
                      <a:pt x="0" y="97494"/>
                    </a:cubicBezTo>
                    <a:cubicBezTo>
                      <a:pt x="0" y="124594"/>
                      <a:pt x="9497" y="147679"/>
                      <a:pt x="28746" y="166874"/>
                    </a:cubicBezTo>
                    <a:cubicBezTo>
                      <a:pt x="47614" y="185694"/>
                      <a:pt x="70281" y="195103"/>
                      <a:pt x="97507" y="195103"/>
                    </a:cubicBezTo>
                    <a:cubicBezTo>
                      <a:pt x="119415" y="195103"/>
                      <a:pt x="139423" y="188579"/>
                      <a:pt x="156898" y="175280"/>
                    </a:cubicBezTo>
                    <a:cubicBezTo>
                      <a:pt x="173993" y="161605"/>
                      <a:pt x="185264" y="144542"/>
                      <a:pt x="191089" y="123590"/>
                    </a:cubicBezTo>
                    <a:lnTo>
                      <a:pt x="151453" y="123590"/>
                    </a:lnTo>
                    <a:cubicBezTo>
                      <a:pt x="146387" y="133753"/>
                      <a:pt x="139043" y="142033"/>
                      <a:pt x="129925" y="148557"/>
                    </a:cubicBezTo>
                    <a:cubicBezTo>
                      <a:pt x="119795" y="154705"/>
                      <a:pt x="109157" y="157967"/>
                      <a:pt x="97507" y="157967"/>
                    </a:cubicBezTo>
                    <a:cubicBezTo>
                      <a:pt x="80792" y="157967"/>
                      <a:pt x="66609" y="151819"/>
                      <a:pt x="54959" y="140277"/>
                    </a:cubicBezTo>
                    <a:cubicBezTo>
                      <a:pt x="42928" y="128358"/>
                      <a:pt x="37103" y="114306"/>
                      <a:pt x="37483" y="97745"/>
                    </a:cubicBezTo>
                    <a:cubicBezTo>
                      <a:pt x="37103" y="81184"/>
                      <a:pt x="42928" y="67007"/>
                      <a:pt x="54959" y="55088"/>
                    </a:cubicBezTo>
                    <a:cubicBezTo>
                      <a:pt x="66609" y="43546"/>
                      <a:pt x="80792" y="37398"/>
                      <a:pt x="97507" y="37398"/>
                    </a:cubicBezTo>
                    <a:cubicBezTo>
                      <a:pt x="109157" y="37398"/>
                      <a:pt x="119668" y="40660"/>
                      <a:pt x="129925" y="47184"/>
                    </a:cubicBezTo>
                    <a:cubicBezTo>
                      <a:pt x="139043" y="53332"/>
                      <a:pt x="146261" y="61989"/>
                      <a:pt x="151453" y="72151"/>
                    </a:cubicBezTo>
                    <a:lnTo>
                      <a:pt x="191089" y="72151"/>
                    </a:lnTo>
                    <a:cubicBezTo>
                      <a:pt x="185264" y="51199"/>
                      <a:pt x="173993" y="33885"/>
                      <a:pt x="156898" y="20587"/>
                    </a:cubicBezTo>
                    <a:cubicBezTo>
                      <a:pt x="139423" y="6786"/>
                      <a:pt x="119415" y="11"/>
                      <a:pt x="97507" y="387"/>
                    </a:cubicBezTo>
                  </a:path>
                </a:pathLst>
              </a:custGeom>
              <a:solidFill>
                <a:srgbClr val="CA5441"/>
              </a:solidFill>
              <a:ln w="0" cap="flat">
                <a:noFill/>
                <a:prstDash val="solid"/>
                <a:miter/>
              </a:ln>
            </p:spPr>
            <p:txBody>
              <a:bodyPr rtlCol="0" anchor="ctr"/>
              <a:lstStyle/>
              <a:p>
                <a:endParaRPr lang="pt-BR"/>
              </a:p>
            </p:txBody>
          </p:sp>
          <p:sp>
            <p:nvSpPr>
              <p:cNvPr id="12" name="Forma Livre 11">
                <a:extLst>
                  <a:ext uri="{FF2B5EF4-FFF2-40B4-BE49-F238E27FC236}">
                    <a16:creationId xmlns:a16="http://schemas.microsoft.com/office/drawing/2014/main" id="{8557AD5D-850D-E639-81A3-1D2225F7FB42}"/>
                  </a:ext>
                </a:extLst>
              </p:cNvPr>
              <p:cNvSpPr>
                <a:spLocks noGrp="1" noRot="1" noMove="1" noResize="1" noEditPoints="1" noAdjustHandles="1" noChangeArrowheads="1" noChangeShapeType="1"/>
              </p:cNvSpPr>
              <p:nvPr/>
            </p:nvSpPr>
            <p:spPr>
              <a:xfrm>
                <a:off x="786599" y="367130"/>
                <a:ext cx="37863" cy="195719"/>
              </a:xfrm>
              <a:custGeom>
                <a:avLst/>
                <a:gdLst>
                  <a:gd name="connsiteX0" fmla="*/ 0 w 37863"/>
                  <a:gd name="connsiteY0" fmla="*/ 0 h 195719"/>
                  <a:gd name="connsiteX1" fmla="*/ 37863 w 37863"/>
                  <a:gd name="connsiteY1" fmla="*/ 0 h 195719"/>
                  <a:gd name="connsiteX2" fmla="*/ 37863 w 37863"/>
                  <a:gd name="connsiteY2" fmla="*/ 195720 h 195719"/>
                  <a:gd name="connsiteX3" fmla="*/ 0 w 37863"/>
                  <a:gd name="connsiteY3" fmla="*/ 195720 h 195719"/>
                </a:gdLst>
                <a:ahLst/>
                <a:cxnLst>
                  <a:cxn ang="0">
                    <a:pos x="connsiteX0" y="connsiteY0"/>
                  </a:cxn>
                  <a:cxn ang="0">
                    <a:pos x="connsiteX1" y="connsiteY1"/>
                  </a:cxn>
                  <a:cxn ang="0">
                    <a:pos x="connsiteX2" y="connsiteY2"/>
                  </a:cxn>
                  <a:cxn ang="0">
                    <a:pos x="connsiteX3" y="connsiteY3"/>
                  </a:cxn>
                </a:cxnLst>
                <a:rect l="l" t="t" r="r" b="b"/>
                <a:pathLst>
                  <a:path w="37863" h="195719">
                    <a:moveTo>
                      <a:pt x="0" y="0"/>
                    </a:moveTo>
                    <a:lnTo>
                      <a:pt x="37863" y="0"/>
                    </a:lnTo>
                    <a:lnTo>
                      <a:pt x="37863" y="195720"/>
                    </a:lnTo>
                    <a:lnTo>
                      <a:pt x="0" y="195720"/>
                    </a:lnTo>
                    <a:close/>
                  </a:path>
                </a:pathLst>
              </a:custGeom>
              <a:solidFill>
                <a:srgbClr val="CA5441"/>
              </a:solidFill>
              <a:ln w="0" cap="flat">
                <a:noFill/>
                <a:prstDash val="solid"/>
                <a:miter/>
              </a:ln>
            </p:spPr>
            <p:txBody>
              <a:bodyPr rtlCol="0" anchor="ctr"/>
              <a:lstStyle/>
              <a:p>
                <a:endParaRPr lang="pt-BR"/>
              </a:p>
            </p:txBody>
          </p:sp>
          <p:sp>
            <p:nvSpPr>
              <p:cNvPr id="13" name="Forma Livre 12">
                <a:extLst>
                  <a:ext uri="{FF2B5EF4-FFF2-40B4-BE49-F238E27FC236}">
                    <a16:creationId xmlns:a16="http://schemas.microsoft.com/office/drawing/2014/main" id="{D4F8CF5E-8912-E29F-3317-12D4ABA5060C}"/>
                  </a:ext>
                </a:extLst>
              </p:cNvPr>
              <p:cNvSpPr>
                <a:spLocks noGrp="1" noRot="1" noMove="1" noResize="1" noEditPoints="1" noAdjustHandles="1" noChangeArrowheads="1" noChangeShapeType="1"/>
              </p:cNvSpPr>
              <p:nvPr/>
            </p:nvSpPr>
            <p:spPr>
              <a:xfrm>
                <a:off x="1002382" y="406274"/>
                <a:ext cx="87756" cy="156701"/>
              </a:xfrm>
              <a:custGeom>
                <a:avLst/>
                <a:gdLst>
                  <a:gd name="connsiteX0" fmla="*/ 63063 w 87756"/>
                  <a:gd name="connsiteY0" fmla="*/ 4642 h 156701"/>
                  <a:gd name="connsiteX1" fmla="*/ 36090 w 87756"/>
                  <a:gd name="connsiteY1" fmla="*/ 25970 h 156701"/>
                  <a:gd name="connsiteX2" fmla="*/ 36090 w 87756"/>
                  <a:gd name="connsiteY2" fmla="*/ 6775 h 156701"/>
                  <a:gd name="connsiteX3" fmla="*/ 0 w 87756"/>
                  <a:gd name="connsiteY3" fmla="*/ 6399 h 156701"/>
                  <a:gd name="connsiteX4" fmla="*/ 0 w 87756"/>
                  <a:gd name="connsiteY4" fmla="*/ 156701 h 156701"/>
                  <a:gd name="connsiteX5" fmla="*/ 37483 w 87756"/>
                  <a:gd name="connsiteY5" fmla="*/ 156701 h 156701"/>
                  <a:gd name="connsiteX6" fmla="*/ 37483 w 87756"/>
                  <a:gd name="connsiteY6" fmla="*/ 84812 h 156701"/>
                  <a:gd name="connsiteX7" fmla="*/ 42295 w 87756"/>
                  <a:gd name="connsiteY7" fmla="*/ 58465 h 156701"/>
                  <a:gd name="connsiteX8" fmla="*/ 55338 w 87756"/>
                  <a:gd name="connsiteY8" fmla="*/ 44037 h 156701"/>
                  <a:gd name="connsiteX9" fmla="*/ 76106 w 87756"/>
                  <a:gd name="connsiteY9" fmla="*/ 37513 h 156701"/>
                  <a:gd name="connsiteX10" fmla="*/ 87756 w 87756"/>
                  <a:gd name="connsiteY10" fmla="*/ 38266 h 156701"/>
                  <a:gd name="connsiteX11" fmla="*/ 87377 w 87756"/>
                  <a:gd name="connsiteY11" fmla="*/ 0 h 156701"/>
                  <a:gd name="connsiteX12" fmla="*/ 77499 w 87756"/>
                  <a:gd name="connsiteY12" fmla="*/ 753 h 156701"/>
                  <a:gd name="connsiteX13" fmla="*/ 62936 w 87756"/>
                  <a:gd name="connsiteY13" fmla="*/ 4768 h 1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756" h="156701">
                    <a:moveTo>
                      <a:pt x="63063" y="4642"/>
                    </a:moveTo>
                    <a:cubicBezTo>
                      <a:pt x="52932" y="8657"/>
                      <a:pt x="43815" y="15557"/>
                      <a:pt x="36090" y="25970"/>
                    </a:cubicBezTo>
                    <a:lnTo>
                      <a:pt x="36090" y="6775"/>
                    </a:lnTo>
                    <a:lnTo>
                      <a:pt x="0" y="6399"/>
                    </a:lnTo>
                    <a:lnTo>
                      <a:pt x="0" y="156701"/>
                    </a:lnTo>
                    <a:lnTo>
                      <a:pt x="37483" y="156701"/>
                    </a:lnTo>
                    <a:lnTo>
                      <a:pt x="37483" y="84812"/>
                    </a:lnTo>
                    <a:cubicBezTo>
                      <a:pt x="37483" y="72517"/>
                      <a:pt x="39003" y="63860"/>
                      <a:pt x="42295" y="58465"/>
                    </a:cubicBezTo>
                    <a:cubicBezTo>
                      <a:pt x="44828" y="52694"/>
                      <a:pt x="49513" y="48052"/>
                      <a:pt x="55338" y="44037"/>
                    </a:cubicBezTo>
                    <a:cubicBezTo>
                      <a:pt x="61923" y="39646"/>
                      <a:pt x="68762" y="37513"/>
                      <a:pt x="76106" y="37513"/>
                    </a:cubicBezTo>
                    <a:lnTo>
                      <a:pt x="87756" y="38266"/>
                    </a:lnTo>
                    <a:lnTo>
                      <a:pt x="87377" y="0"/>
                    </a:lnTo>
                    <a:lnTo>
                      <a:pt x="77499" y="753"/>
                    </a:lnTo>
                    <a:lnTo>
                      <a:pt x="62936" y="4768"/>
                    </a:lnTo>
                  </a:path>
                </a:pathLst>
              </a:custGeom>
              <a:solidFill>
                <a:srgbClr val="CA5441"/>
              </a:solidFill>
              <a:ln w="0" cap="flat">
                <a:noFill/>
                <a:prstDash val="solid"/>
                <a:miter/>
              </a:ln>
            </p:spPr>
            <p:txBody>
              <a:bodyPr rtlCol="0" anchor="ctr"/>
              <a:lstStyle/>
              <a:p>
                <a:endParaRPr lang="pt-BR"/>
              </a:p>
            </p:txBody>
          </p:sp>
          <p:sp>
            <p:nvSpPr>
              <p:cNvPr id="14" name="Forma Livre 13">
                <a:extLst>
                  <a:ext uri="{FF2B5EF4-FFF2-40B4-BE49-F238E27FC236}">
                    <a16:creationId xmlns:a16="http://schemas.microsoft.com/office/drawing/2014/main" id="{CA294B0D-D25A-5194-B902-62717E4FBA9A}"/>
                  </a:ext>
                </a:extLst>
              </p:cNvPr>
              <p:cNvSpPr>
                <a:spLocks noGrp="1" noRot="1" noMove="1" noResize="1" noEditPoints="1" noAdjustHandles="1" noChangeArrowheads="1" noChangeShapeType="1"/>
              </p:cNvSpPr>
              <p:nvPr/>
            </p:nvSpPr>
            <p:spPr>
              <a:xfrm>
                <a:off x="1233613" y="297123"/>
                <a:ext cx="115489" cy="114420"/>
              </a:xfrm>
              <a:custGeom>
                <a:avLst/>
                <a:gdLst>
                  <a:gd name="connsiteX0" fmla="*/ 24060 w 115489"/>
                  <a:gd name="connsiteY0" fmla="*/ 114421 h 114420"/>
                  <a:gd name="connsiteX1" fmla="*/ 115489 w 115489"/>
                  <a:gd name="connsiteY1" fmla="*/ 23838 h 114420"/>
                  <a:gd name="connsiteX2" fmla="*/ 91429 w 115489"/>
                  <a:gd name="connsiteY2" fmla="*/ 0 h 114420"/>
                  <a:gd name="connsiteX3" fmla="*/ 0 w 115489"/>
                  <a:gd name="connsiteY3" fmla="*/ 90583 h 114420"/>
                  <a:gd name="connsiteX4" fmla="*/ 24060 w 115489"/>
                  <a:gd name="connsiteY4" fmla="*/ 114421 h 11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9" h="114420">
                    <a:moveTo>
                      <a:pt x="24060" y="114421"/>
                    </a:moveTo>
                    <a:lnTo>
                      <a:pt x="115489" y="23838"/>
                    </a:lnTo>
                    <a:lnTo>
                      <a:pt x="91429" y="0"/>
                    </a:lnTo>
                    <a:lnTo>
                      <a:pt x="0" y="90583"/>
                    </a:lnTo>
                    <a:lnTo>
                      <a:pt x="24060" y="114421"/>
                    </a:lnTo>
                  </a:path>
                </a:pathLst>
              </a:custGeom>
              <a:solidFill>
                <a:srgbClr val="CA5441"/>
              </a:solidFill>
              <a:ln w="0" cap="flat">
                <a:noFill/>
                <a:prstDash val="solid"/>
                <a:miter/>
              </a:ln>
            </p:spPr>
            <p:txBody>
              <a:bodyPr rtlCol="0" anchor="ctr"/>
              <a:lstStyle/>
              <a:p>
                <a:endParaRPr lang="pt-BR"/>
              </a:p>
            </p:txBody>
          </p:sp>
          <p:sp>
            <p:nvSpPr>
              <p:cNvPr id="15" name="Forma Livre 14">
                <a:extLst>
                  <a:ext uri="{FF2B5EF4-FFF2-40B4-BE49-F238E27FC236}">
                    <a16:creationId xmlns:a16="http://schemas.microsoft.com/office/drawing/2014/main" id="{540BF15C-D76C-C711-B5D6-D1220CAF7876}"/>
                  </a:ext>
                </a:extLst>
              </p:cNvPr>
              <p:cNvSpPr>
                <a:spLocks noGrp="1" noRot="1" noMove="1" noResize="1" noEditPoints="1" noAdjustHandles="1" noChangeArrowheads="1" noChangeShapeType="1"/>
              </p:cNvSpPr>
              <p:nvPr/>
            </p:nvSpPr>
            <p:spPr>
              <a:xfrm>
                <a:off x="1159786" y="278304"/>
                <a:ext cx="33810" cy="97232"/>
              </a:xfrm>
              <a:custGeom>
                <a:avLst/>
                <a:gdLst>
                  <a:gd name="connsiteX0" fmla="*/ 0 w 33810"/>
                  <a:gd name="connsiteY0" fmla="*/ 0 h 97232"/>
                  <a:gd name="connsiteX1" fmla="*/ 33811 w 33810"/>
                  <a:gd name="connsiteY1" fmla="*/ 0 h 97232"/>
                  <a:gd name="connsiteX2" fmla="*/ 33811 w 33810"/>
                  <a:gd name="connsiteY2" fmla="*/ 97233 h 97232"/>
                  <a:gd name="connsiteX3" fmla="*/ 0 w 33810"/>
                  <a:gd name="connsiteY3" fmla="*/ 97233 h 97232"/>
                </a:gdLst>
                <a:ahLst/>
                <a:cxnLst>
                  <a:cxn ang="0">
                    <a:pos x="connsiteX0" y="connsiteY0"/>
                  </a:cxn>
                  <a:cxn ang="0">
                    <a:pos x="connsiteX1" y="connsiteY1"/>
                  </a:cxn>
                  <a:cxn ang="0">
                    <a:pos x="connsiteX2" y="connsiteY2"/>
                  </a:cxn>
                  <a:cxn ang="0">
                    <a:pos x="connsiteX3" y="connsiteY3"/>
                  </a:cxn>
                </a:cxnLst>
                <a:rect l="l" t="t" r="r" b="b"/>
                <a:pathLst>
                  <a:path w="33810" h="97232">
                    <a:moveTo>
                      <a:pt x="0" y="0"/>
                    </a:moveTo>
                    <a:lnTo>
                      <a:pt x="33811" y="0"/>
                    </a:lnTo>
                    <a:lnTo>
                      <a:pt x="33811" y="97233"/>
                    </a:lnTo>
                    <a:lnTo>
                      <a:pt x="0" y="97233"/>
                    </a:lnTo>
                    <a:close/>
                  </a:path>
                </a:pathLst>
              </a:custGeom>
              <a:solidFill>
                <a:srgbClr val="CA5441"/>
              </a:solidFill>
              <a:ln w="0" cap="flat">
                <a:noFill/>
                <a:prstDash val="solid"/>
                <a:miter/>
              </a:ln>
            </p:spPr>
            <p:txBody>
              <a:bodyPr rtlCol="0" anchor="ctr"/>
              <a:lstStyle/>
              <a:p>
                <a:endParaRPr lang="pt-BR"/>
              </a:p>
            </p:txBody>
          </p:sp>
          <p:sp>
            <p:nvSpPr>
              <p:cNvPr id="16" name="Forma Livre 15">
                <a:extLst>
                  <a:ext uri="{FF2B5EF4-FFF2-40B4-BE49-F238E27FC236}">
                    <a16:creationId xmlns:a16="http://schemas.microsoft.com/office/drawing/2014/main" id="{8E6AD0A4-707A-270D-C849-44821B5A97B7}"/>
                  </a:ext>
                </a:extLst>
              </p:cNvPr>
              <p:cNvSpPr>
                <a:spLocks noGrp="1" noRot="1" noMove="1" noResize="1" noEditPoints="1" noAdjustHandles="1" noChangeArrowheads="1" noChangeShapeType="1"/>
              </p:cNvSpPr>
              <p:nvPr/>
            </p:nvSpPr>
            <p:spPr>
              <a:xfrm>
                <a:off x="1274389" y="449182"/>
                <a:ext cx="100166" cy="33623"/>
              </a:xfrm>
              <a:custGeom>
                <a:avLst/>
                <a:gdLst>
                  <a:gd name="connsiteX0" fmla="*/ 0 w 100166"/>
                  <a:gd name="connsiteY0" fmla="*/ 0 h 33623"/>
                  <a:gd name="connsiteX1" fmla="*/ 100166 w 100166"/>
                  <a:gd name="connsiteY1" fmla="*/ 0 h 33623"/>
                  <a:gd name="connsiteX2" fmla="*/ 100166 w 100166"/>
                  <a:gd name="connsiteY2" fmla="*/ 33624 h 33623"/>
                  <a:gd name="connsiteX3" fmla="*/ 0 w 100166"/>
                  <a:gd name="connsiteY3" fmla="*/ 33624 h 33623"/>
                </a:gdLst>
                <a:ahLst/>
                <a:cxnLst>
                  <a:cxn ang="0">
                    <a:pos x="connsiteX0" y="connsiteY0"/>
                  </a:cxn>
                  <a:cxn ang="0">
                    <a:pos x="connsiteX1" y="connsiteY1"/>
                  </a:cxn>
                  <a:cxn ang="0">
                    <a:pos x="connsiteX2" y="connsiteY2"/>
                  </a:cxn>
                  <a:cxn ang="0">
                    <a:pos x="connsiteX3" y="connsiteY3"/>
                  </a:cxn>
                </a:cxnLst>
                <a:rect l="l" t="t" r="r" b="b"/>
                <a:pathLst>
                  <a:path w="100166" h="33623">
                    <a:moveTo>
                      <a:pt x="0" y="0"/>
                    </a:moveTo>
                    <a:lnTo>
                      <a:pt x="100166" y="0"/>
                    </a:lnTo>
                    <a:lnTo>
                      <a:pt x="100166" y="33624"/>
                    </a:lnTo>
                    <a:lnTo>
                      <a:pt x="0" y="33624"/>
                    </a:lnTo>
                    <a:close/>
                  </a:path>
                </a:pathLst>
              </a:custGeom>
              <a:solidFill>
                <a:srgbClr val="CA5441"/>
              </a:solidFill>
              <a:ln w="0" cap="flat">
                <a:noFill/>
                <a:prstDash val="solid"/>
                <a:miter/>
              </a:ln>
            </p:spPr>
            <p:txBody>
              <a:bodyPr rtlCol="0" anchor="ctr"/>
              <a:lstStyle/>
              <a:p>
                <a:endParaRPr lang="pt-BR"/>
              </a:p>
            </p:txBody>
          </p:sp>
        </p:grpSp>
      </p:grpSp>
      <p:sp>
        <p:nvSpPr>
          <p:cNvPr id="4" name="Retângulo 3">
            <a:extLst>
              <a:ext uri="{FF2B5EF4-FFF2-40B4-BE49-F238E27FC236}">
                <a16:creationId xmlns:a16="http://schemas.microsoft.com/office/drawing/2014/main" id="{7B6DF807-B79B-1F22-75DA-A0E0329DB907}"/>
              </a:ext>
            </a:extLst>
          </p:cNvPr>
          <p:cNvSpPr/>
          <p:nvPr/>
        </p:nvSpPr>
        <p:spPr>
          <a:xfrm>
            <a:off x="1374050" y="1350146"/>
            <a:ext cx="10195650" cy="4212727"/>
          </a:xfrm>
          <a:prstGeom prst="rect">
            <a:avLst/>
          </a:prstGeom>
          <a:solidFill>
            <a:srgbClr val="EFEFE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6" name="Retângulo 5">
            <a:extLst>
              <a:ext uri="{FF2B5EF4-FFF2-40B4-BE49-F238E27FC236}">
                <a16:creationId xmlns:a16="http://schemas.microsoft.com/office/drawing/2014/main" id="{5DD8CC6A-5558-6778-3AA9-09039C674A17}"/>
              </a:ext>
            </a:extLst>
          </p:cNvPr>
          <p:cNvSpPr/>
          <p:nvPr/>
        </p:nvSpPr>
        <p:spPr>
          <a:xfrm>
            <a:off x="5514250" y="1350146"/>
            <a:ext cx="6055450" cy="4212727"/>
          </a:xfrm>
          <a:prstGeom prst="rect">
            <a:avLst/>
          </a:prstGeom>
          <a:solidFill>
            <a:schemeClr val="tx1">
              <a:lumMod val="75000"/>
              <a:lumOff val="2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22" name="CaixaDeTexto 21">
            <a:extLst>
              <a:ext uri="{FF2B5EF4-FFF2-40B4-BE49-F238E27FC236}">
                <a16:creationId xmlns:a16="http://schemas.microsoft.com/office/drawing/2014/main" id="{C03488BC-097A-4EBE-DE5F-6F35A8BDE7D6}"/>
              </a:ext>
            </a:extLst>
          </p:cNvPr>
          <p:cNvSpPr txBox="1"/>
          <p:nvPr/>
        </p:nvSpPr>
        <p:spPr>
          <a:xfrm>
            <a:off x="1654630" y="2194755"/>
            <a:ext cx="3654488" cy="2323713"/>
          </a:xfrm>
          <a:prstGeom prst="rect">
            <a:avLst/>
          </a:prstGeom>
          <a:noFill/>
        </p:spPr>
        <p:txBody>
          <a:bodyPr wrap="square" rtlCol="0">
            <a:spAutoFit/>
          </a:bodyPr>
          <a:lstStyle/>
          <a:p>
            <a:r>
              <a:rPr lang="pt-BR" sz="2900" b="1" dirty="0">
                <a:solidFill>
                  <a:srgbClr val="404040"/>
                </a:solidFill>
                <a:latin typeface="AMX" pitchFamily="2" charset="77"/>
              </a:rPr>
              <a:t>Imagine que você </a:t>
            </a:r>
          </a:p>
          <a:p>
            <a:r>
              <a:rPr lang="pt-BR" sz="2900" b="1" dirty="0">
                <a:solidFill>
                  <a:srgbClr val="404040"/>
                </a:solidFill>
                <a:latin typeface="AMX" pitchFamily="2" charset="77"/>
              </a:rPr>
              <a:t>fez um pedido de delivery e seu lanche chegou em uma</a:t>
            </a:r>
          </a:p>
          <a:p>
            <a:r>
              <a:rPr lang="pt-BR" sz="2900" b="1" dirty="0">
                <a:solidFill>
                  <a:srgbClr val="CA5441"/>
                </a:solidFill>
                <a:latin typeface="AMX" pitchFamily="2" charset="77"/>
              </a:rPr>
              <a:t>embalagem comum</a:t>
            </a:r>
            <a:r>
              <a:rPr lang="pt-BR" sz="2900" b="1" dirty="0">
                <a:solidFill>
                  <a:srgbClr val="404040"/>
                </a:solidFill>
                <a:latin typeface="AMX" pitchFamily="2" charset="77"/>
              </a:rPr>
              <a:t>.</a:t>
            </a:r>
          </a:p>
        </p:txBody>
      </p:sp>
      <p:grpSp>
        <p:nvGrpSpPr>
          <p:cNvPr id="20" name="Agrupar 19">
            <a:extLst>
              <a:ext uri="{FF2B5EF4-FFF2-40B4-BE49-F238E27FC236}">
                <a16:creationId xmlns:a16="http://schemas.microsoft.com/office/drawing/2014/main" id="{802C3015-7F46-A949-63C9-635D6E084C1E}"/>
              </a:ext>
            </a:extLst>
          </p:cNvPr>
          <p:cNvGrpSpPr/>
          <p:nvPr/>
        </p:nvGrpSpPr>
        <p:grpSpPr>
          <a:xfrm>
            <a:off x="5589698" y="1420094"/>
            <a:ext cx="6863526" cy="4071747"/>
            <a:chOff x="5589698" y="1420094"/>
            <a:chExt cx="6863526" cy="4071747"/>
          </a:xfrm>
        </p:grpSpPr>
        <p:pic>
          <p:nvPicPr>
            <p:cNvPr id="5" name="Imagem 4">
              <a:extLst>
                <a:ext uri="{FF2B5EF4-FFF2-40B4-BE49-F238E27FC236}">
                  <a16:creationId xmlns:a16="http://schemas.microsoft.com/office/drawing/2014/main" id="{7CCE3BD1-A3BF-CADA-521A-E883855F95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67" b="90000" l="10000" r="90000">
                          <a14:foregroundMark x1="58333" y1="40778" x2="63556" y2="38222"/>
                          <a14:foregroundMark x1="57889" y1="33778" x2="55889" y2="40667"/>
                          <a14:foregroundMark x1="55889" y1="40667" x2="45333" y2="53333"/>
                          <a14:foregroundMark x1="23889" y1="68778" x2="23333" y2="73222"/>
                          <a14:foregroundMark x1="44000" y1="7889" x2="44000" y2="7889"/>
                          <a14:foregroundMark x1="44000" y1="7889" x2="44000" y2="7889"/>
                          <a14:foregroundMark x1="42667" y1="4667" x2="42667" y2="4667"/>
                          <a14:foregroundMark x1="88444" y1="60444" x2="83222" y2="40444"/>
                          <a14:foregroundMark x1="83222" y1="40444" x2="82889" y2="36333"/>
                          <a14:foregroundMark x1="87111" y1="45222" x2="83444" y2="37111"/>
                          <a14:foregroundMark x1="17333" y1="67667" x2="21111" y2="54222"/>
                          <a14:foregroundMark x1="21111" y1="54222" x2="22333" y2="52556"/>
                          <a14:foregroundMark x1="24333" y1="42889" x2="35667" y2="31111"/>
                          <a14:foregroundMark x1="35667" y1="31111" x2="35889" y2="31111"/>
                        </a14:backgroundRemoval>
                      </a14:imgEffect>
                    </a14:imgLayer>
                  </a14:imgProps>
                </a:ext>
              </a:extLst>
            </a:blip>
            <a:stretch>
              <a:fillRect/>
            </a:stretch>
          </p:blipFill>
          <p:spPr>
            <a:xfrm>
              <a:off x="7673783" y="1498824"/>
              <a:ext cx="3676923" cy="3676923"/>
            </a:xfrm>
            <a:prstGeom prst="rect">
              <a:avLst/>
            </a:prstGeom>
          </p:spPr>
        </p:pic>
        <p:pic>
          <p:nvPicPr>
            <p:cNvPr id="18" name="Imagem 17">
              <a:extLst>
                <a:ext uri="{FF2B5EF4-FFF2-40B4-BE49-F238E27FC236}">
                  <a16:creationId xmlns:a16="http://schemas.microsoft.com/office/drawing/2014/main" id="{F2BB36D0-E52B-028D-7F47-B4E45C4613B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6" b="97830" l="9959" r="89939">
                          <a14:foregroundMark x1="28873" y1="68826" x2="29370" y2="84629"/>
                          <a14:foregroundMark x1="28643" y1="61483" x2="28661" y2="62061"/>
                          <a14:foregroundMark x1="28354" y1="52260" x2="28538" y2="58125"/>
                          <a14:foregroundMark x1="29370" y1="84629" x2="32622" y2="97830"/>
                          <a14:foregroundMark x1="46341" y1="89331" x2="46951" y2="94937"/>
                          <a14:backgroundMark x1="70325" y1="27125" x2="70427" y2="91139"/>
                          <a14:backgroundMark x1="27033" y1="61483" x2="27033" y2="61483"/>
                          <a14:backgroundMark x1="27033" y1="61483" x2="27033" y2="57685"/>
                          <a14:backgroundMark x1="28557" y1="63834" x2="28354" y2="60398"/>
                          <a14:backgroundMark x1="28963" y1="64195" x2="28963" y2="60217"/>
                          <a14:backgroundMark x1="28963" y1="60217" x2="28557" y2="58409"/>
                          <a14:backgroundMark x1="28963" y1="65642" x2="27642" y2="66546"/>
                          <a14:backgroundMark x1="28354" y1="58770" x2="28963" y2="61483"/>
                          <a14:backgroundMark x1="29573" y1="98192" x2="27846" y2="95479"/>
                        </a14:backgroundRemoval>
                      </a14:imgEffect>
                    </a14:imgLayer>
                  </a14:imgProps>
                </a:ext>
              </a:extLst>
            </a:blip>
            <a:stretch>
              <a:fillRect/>
            </a:stretch>
          </p:blipFill>
          <p:spPr>
            <a:xfrm>
              <a:off x="7673783" y="1420094"/>
              <a:ext cx="4779441" cy="2686007"/>
            </a:xfrm>
            <a:prstGeom prst="rect">
              <a:avLst/>
            </a:prstGeom>
          </p:spPr>
        </p:pic>
        <p:pic>
          <p:nvPicPr>
            <p:cNvPr id="3" name="Imagem 2">
              <a:extLst>
                <a:ext uri="{FF2B5EF4-FFF2-40B4-BE49-F238E27FC236}">
                  <a16:creationId xmlns:a16="http://schemas.microsoft.com/office/drawing/2014/main" id="{D89ABD62-C2CA-F865-0EF8-864774D1765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6337" b="94037" l="10000" r="90000"/>
                      </a14:imgEffect>
                    </a14:imgLayer>
                  </a14:imgProps>
                </a:ext>
              </a:extLst>
            </a:blip>
            <a:srcRect t="40375"/>
            <a:stretch>
              <a:fillRect/>
            </a:stretch>
          </p:blipFill>
          <p:spPr>
            <a:xfrm>
              <a:off x="5589698" y="3423714"/>
              <a:ext cx="3468577" cy="2068127"/>
            </a:xfrm>
            <a:prstGeom prst="rect">
              <a:avLst/>
            </a:prstGeom>
          </p:spPr>
        </p:pic>
      </p:grpSp>
      <p:grpSp>
        <p:nvGrpSpPr>
          <p:cNvPr id="23" name="Agrupar 22">
            <a:extLst>
              <a:ext uri="{FF2B5EF4-FFF2-40B4-BE49-F238E27FC236}">
                <a16:creationId xmlns:a16="http://schemas.microsoft.com/office/drawing/2014/main" id="{81779F7A-65CF-1AD0-BBA3-2B6521876108}"/>
              </a:ext>
            </a:extLst>
          </p:cNvPr>
          <p:cNvGrpSpPr/>
          <p:nvPr/>
        </p:nvGrpSpPr>
        <p:grpSpPr>
          <a:xfrm>
            <a:off x="9186523" y="4713825"/>
            <a:ext cx="2383177" cy="849048"/>
            <a:chOff x="4134724" y="2355851"/>
            <a:chExt cx="2383177" cy="849048"/>
          </a:xfrm>
        </p:grpSpPr>
        <p:sp>
          <p:nvSpPr>
            <p:cNvPr id="24" name="Retângulo 23">
              <a:extLst>
                <a:ext uri="{FF2B5EF4-FFF2-40B4-BE49-F238E27FC236}">
                  <a16:creationId xmlns:a16="http://schemas.microsoft.com/office/drawing/2014/main" id="{6C9B552C-8CE0-179D-7E63-335AC48AB37A}"/>
                </a:ext>
              </a:extLst>
            </p:cNvPr>
            <p:cNvSpPr/>
            <p:nvPr/>
          </p:nvSpPr>
          <p:spPr>
            <a:xfrm>
              <a:off x="4134724" y="2355851"/>
              <a:ext cx="2383177" cy="849048"/>
            </a:xfrm>
            <a:prstGeom prst="rect">
              <a:avLst/>
            </a:prstGeom>
            <a:solidFill>
              <a:srgbClr val="CA544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26" name="CaixaDeTexto 25">
              <a:extLst>
                <a:ext uri="{FF2B5EF4-FFF2-40B4-BE49-F238E27FC236}">
                  <a16:creationId xmlns:a16="http://schemas.microsoft.com/office/drawing/2014/main" id="{8B0CCA62-C765-FA23-E540-BFD4DC8C5B23}"/>
                </a:ext>
              </a:extLst>
            </p:cNvPr>
            <p:cNvSpPr txBox="1"/>
            <p:nvPr/>
          </p:nvSpPr>
          <p:spPr>
            <a:xfrm>
              <a:off x="4226761" y="2457209"/>
              <a:ext cx="2176455" cy="646331"/>
            </a:xfrm>
            <a:prstGeom prst="rect">
              <a:avLst/>
            </a:prstGeom>
            <a:noFill/>
          </p:spPr>
          <p:txBody>
            <a:bodyPr wrap="square" rtlCol="0">
              <a:spAutoFit/>
            </a:bodyPr>
            <a:lstStyle/>
            <a:p>
              <a:pPr algn="r"/>
              <a:r>
                <a:rPr lang="pt-BR" sz="3600" b="1" dirty="0">
                  <a:solidFill>
                    <a:schemeClr val="bg1"/>
                  </a:solidFill>
                  <a:latin typeface="AMX Black" pitchFamily="2" charset="77"/>
                </a:rPr>
                <a:t>R$15,00</a:t>
              </a:r>
            </a:p>
          </p:txBody>
        </p:sp>
      </p:grpSp>
    </p:spTree>
    <p:extLst>
      <p:ext uri="{BB962C8B-B14F-4D97-AF65-F5344CB8AC3E}">
        <p14:creationId xmlns:p14="http://schemas.microsoft.com/office/powerpoint/2010/main" val="38561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wipe(left)">
                                      <p:cBhvr>
                                        <p:cTn id="10" dur="500"/>
                                        <p:tgtEl>
                                          <p:spTgt spid="22">
                                            <p:txEl>
                                              <p:pRg st="0" end="0"/>
                                            </p:txEl>
                                          </p:spTgt>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22">
                                            <p:txEl>
                                              <p:pRg st="1" end="1"/>
                                            </p:txEl>
                                          </p:spTgt>
                                        </p:tgtEl>
                                        <p:attrNameLst>
                                          <p:attrName>style.visibility</p:attrName>
                                        </p:attrNameLst>
                                      </p:cBhvr>
                                      <p:to>
                                        <p:strVal val="visible"/>
                                      </p:to>
                                    </p:set>
                                    <p:animEffect transition="in" filter="wipe(left)">
                                      <p:cBhvr>
                                        <p:cTn id="13" dur="500"/>
                                        <p:tgtEl>
                                          <p:spTgt spid="22">
                                            <p:txEl>
                                              <p:pRg st="1" end="1"/>
                                            </p:txEl>
                                          </p:spTgt>
                                        </p:tgtEl>
                                      </p:cBhvr>
                                    </p:animEffect>
                                  </p:childTnLst>
                                </p:cTn>
                              </p:par>
                            </p:childTnLst>
                          </p:cTn>
                        </p:par>
                        <p:par>
                          <p:cTn id="14" fill="hold">
                            <p:stCondLst>
                              <p:cond delay="750"/>
                            </p:stCondLst>
                            <p:childTnLst>
                              <p:par>
                                <p:cTn id="15" presetID="22" presetClass="entr" presetSubtype="8" fill="hold" grpId="0" nodeType="after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wipe(left)">
                                      <p:cBhvr>
                                        <p:cTn id="17" dur="500"/>
                                        <p:tgtEl>
                                          <p:spTgt spid="22">
                                            <p:txEl>
                                              <p:pRg st="2" end="2"/>
                                            </p:txEl>
                                          </p:spTgt>
                                        </p:tgtEl>
                                      </p:cBhvr>
                                    </p:animEffect>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250"/>
                            </p:stCondLst>
                            <p:childTnLst>
                              <p:par>
                                <p:cTn id="27" presetID="22" presetClass="entr" presetSubtype="2"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righ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CD148-0038-CE39-DFE6-7B853725CA15}"/>
            </a:ext>
          </a:extLst>
        </p:cNvPr>
        <p:cNvGrpSpPr/>
        <p:nvPr/>
      </p:nvGrpSpPr>
      <p:grpSpPr>
        <a:xfrm>
          <a:off x="0" y="0"/>
          <a:ext cx="0" cy="0"/>
          <a:chOff x="0" y="0"/>
          <a:chExt cx="0" cy="0"/>
        </a:xfrm>
      </p:grpSpPr>
      <p:grpSp>
        <p:nvGrpSpPr>
          <p:cNvPr id="17" name="Agrupar 16">
            <a:extLst>
              <a:ext uri="{FF2B5EF4-FFF2-40B4-BE49-F238E27FC236}">
                <a16:creationId xmlns:a16="http://schemas.microsoft.com/office/drawing/2014/main" id="{DCC80DB1-4122-09FD-D0DB-0BE7A9A88710}"/>
              </a:ext>
            </a:extLst>
          </p:cNvPr>
          <p:cNvGrpSpPr>
            <a:grpSpLocks noGrp="1" noUngrp="1" noRot="1" noMove="1" noResize="1"/>
          </p:cNvGrpSpPr>
          <p:nvPr/>
        </p:nvGrpSpPr>
        <p:grpSpPr>
          <a:xfrm>
            <a:off x="0" y="-13372"/>
            <a:ext cx="5514249" cy="6874173"/>
            <a:chOff x="0" y="-13372"/>
            <a:chExt cx="5514249" cy="6874173"/>
          </a:xfrm>
        </p:grpSpPr>
        <p:sp>
          <p:nvSpPr>
            <p:cNvPr id="2" name="Retângulo 1">
              <a:extLst>
                <a:ext uri="{FF2B5EF4-FFF2-40B4-BE49-F238E27FC236}">
                  <a16:creationId xmlns:a16="http://schemas.microsoft.com/office/drawing/2014/main" id="{BCDB36CD-E445-15D1-C1E7-BD7D464B039C}"/>
                </a:ext>
              </a:extLst>
            </p:cNvPr>
            <p:cNvSpPr>
              <a:spLocks noGrp="1" noRot="1" noMove="1" noResize="1" noEditPoints="1" noAdjustHandles="1" noChangeArrowheads="1" noChangeShapeType="1"/>
            </p:cNvSpPr>
            <p:nvPr/>
          </p:nvSpPr>
          <p:spPr>
            <a:xfrm>
              <a:off x="0" y="-13372"/>
              <a:ext cx="5514249" cy="6874173"/>
            </a:xfrm>
            <a:prstGeom prst="rect">
              <a:avLst/>
            </a:prstGeom>
            <a:solidFill>
              <a:srgbClr val="DFDD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grpSp>
          <p:nvGrpSpPr>
            <p:cNvPr id="8" name="Gráfico 42">
              <a:extLst>
                <a:ext uri="{FF2B5EF4-FFF2-40B4-BE49-F238E27FC236}">
                  <a16:creationId xmlns:a16="http://schemas.microsoft.com/office/drawing/2014/main" id="{5D05A36D-D89B-20A4-DBB6-5C528EDB736B}"/>
                </a:ext>
              </a:extLst>
            </p:cNvPr>
            <p:cNvGrpSpPr>
              <a:grpSpLocks noGrp="1" noUngrp="1" noRot="1" noMove="1" noResize="1"/>
            </p:cNvGrpSpPr>
            <p:nvPr/>
          </p:nvGrpSpPr>
          <p:grpSpPr>
            <a:xfrm>
              <a:off x="576263" y="278304"/>
              <a:ext cx="798292" cy="285675"/>
              <a:chOff x="576263" y="278304"/>
              <a:chExt cx="798292" cy="285675"/>
            </a:xfrm>
            <a:solidFill>
              <a:srgbClr val="CA5441"/>
            </a:solidFill>
          </p:grpSpPr>
          <p:sp>
            <p:nvSpPr>
              <p:cNvPr id="9" name="Forma Livre 8">
                <a:extLst>
                  <a:ext uri="{FF2B5EF4-FFF2-40B4-BE49-F238E27FC236}">
                    <a16:creationId xmlns:a16="http://schemas.microsoft.com/office/drawing/2014/main" id="{9C3F3999-29F9-3AD5-2045-B865324D0845}"/>
                  </a:ext>
                </a:extLst>
              </p:cNvPr>
              <p:cNvSpPr>
                <a:spLocks noGrp="1" noRot="1" noMove="1" noResize="1" noEditPoints="1" noAdjustHandles="1" noChangeArrowheads="1" noChangeShapeType="1"/>
              </p:cNvSpPr>
              <p:nvPr/>
            </p:nvSpPr>
            <p:spPr>
              <a:xfrm>
                <a:off x="1093430" y="405898"/>
                <a:ext cx="157657" cy="158081"/>
              </a:xfrm>
              <a:custGeom>
                <a:avLst/>
                <a:gdLst>
                  <a:gd name="connsiteX0" fmla="*/ 108144 w 157657"/>
                  <a:gd name="connsiteY0" fmla="*/ 108273 h 158081"/>
                  <a:gd name="connsiteX1" fmla="*/ 78639 w 157657"/>
                  <a:gd name="connsiteY1" fmla="*/ 120568 h 158081"/>
                  <a:gd name="connsiteX2" fmla="*/ 49513 w 157657"/>
                  <a:gd name="connsiteY2" fmla="*/ 108273 h 158081"/>
                  <a:gd name="connsiteX3" fmla="*/ 37103 w 157657"/>
                  <a:gd name="connsiteY3" fmla="*/ 79041 h 158081"/>
                  <a:gd name="connsiteX4" fmla="*/ 49513 w 157657"/>
                  <a:gd name="connsiteY4" fmla="*/ 49432 h 158081"/>
                  <a:gd name="connsiteX5" fmla="*/ 78639 w 157657"/>
                  <a:gd name="connsiteY5" fmla="*/ 37513 h 158081"/>
                  <a:gd name="connsiteX6" fmla="*/ 108524 w 157657"/>
                  <a:gd name="connsiteY6" fmla="*/ 49432 h 158081"/>
                  <a:gd name="connsiteX7" fmla="*/ 120554 w 157657"/>
                  <a:gd name="connsiteY7" fmla="*/ 79041 h 158081"/>
                  <a:gd name="connsiteX8" fmla="*/ 108144 w 157657"/>
                  <a:gd name="connsiteY8" fmla="*/ 108273 h 158081"/>
                  <a:gd name="connsiteX9" fmla="*/ 134737 w 157657"/>
                  <a:gd name="connsiteY9" fmla="*/ 23085 h 158081"/>
                  <a:gd name="connsiteX10" fmla="*/ 78639 w 157657"/>
                  <a:gd name="connsiteY10" fmla="*/ 0 h 158081"/>
                  <a:gd name="connsiteX11" fmla="*/ 23300 w 157657"/>
                  <a:gd name="connsiteY11" fmla="*/ 23085 h 158081"/>
                  <a:gd name="connsiteX12" fmla="*/ 0 w 157657"/>
                  <a:gd name="connsiteY12" fmla="*/ 79041 h 158081"/>
                  <a:gd name="connsiteX13" fmla="*/ 23300 w 157657"/>
                  <a:gd name="connsiteY13" fmla="*/ 134620 h 158081"/>
                  <a:gd name="connsiteX14" fmla="*/ 78639 w 157657"/>
                  <a:gd name="connsiteY14" fmla="*/ 158081 h 158081"/>
                  <a:gd name="connsiteX15" fmla="*/ 134737 w 157657"/>
                  <a:gd name="connsiteY15" fmla="*/ 134620 h 158081"/>
                  <a:gd name="connsiteX16" fmla="*/ 157658 w 157657"/>
                  <a:gd name="connsiteY16" fmla="*/ 79041 h 158081"/>
                  <a:gd name="connsiteX17" fmla="*/ 134737 w 157657"/>
                  <a:gd name="connsiteY17" fmla="*/ 23085 h 1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657" h="158081">
                    <a:moveTo>
                      <a:pt x="108144" y="108273"/>
                    </a:moveTo>
                    <a:cubicBezTo>
                      <a:pt x="100166" y="116554"/>
                      <a:pt x="90289" y="120568"/>
                      <a:pt x="78639" y="120568"/>
                    </a:cubicBezTo>
                    <a:cubicBezTo>
                      <a:pt x="66989" y="120568"/>
                      <a:pt x="57491" y="116679"/>
                      <a:pt x="49513" y="108273"/>
                    </a:cubicBezTo>
                    <a:cubicBezTo>
                      <a:pt x="41536" y="99993"/>
                      <a:pt x="37103" y="90207"/>
                      <a:pt x="37103" y="79041"/>
                    </a:cubicBezTo>
                    <a:cubicBezTo>
                      <a:pt x="37103" y="67122"/>
                      <a:pt x="41536" y="57336"/>
                      <a:pt x="49513" y="49432"/>
                    </a:cubicBezTo>
                    <a:cubicBezTo>
                      <a:pt x="57491" y="41151"/>
                      <a:pt x="67369" y="37137"/>
                      <a:pt x="78639" y="37513"/>
                    </a:cubicBezTo>
                    <a:cubicBezTo>
                      <a:pt x="90289" y="37137"/>
                      <a:pt x="100166" y="41151"/>
                      <a:pt x="108524" y="49432"/>
                    </a:cubicBezTo>
                    <a:cubicBezTo>
                      <a:pt x="116249" y="57336"/>
                      <a:pt x="120174" y="67122"/>
                      <a:pt x="120554" y="79041"/>
                    </a:cubicBezTo>
                    <a:cubicBezTo>
                      <a:pt x="120174" y="90207"/>
                      <a:pt x="116122" y="99993"/>
                      <a:pt x="108144" y="108273"/>
                    </a:cubicBezTo>
                    <a:moveTo>
                      <a:pt x="134737" y="23085"/>
                    </a:moveTo>
                    <a:cubicBezTo>
                      <a:pt x="119035" y="7528"/>
                      <a:pt x="100166" y="0"/>
                      <a:pt x="78639" y="0"/>
                    </a:cubicBezTo>
                    <a:cubicBezTo>
                      <a:pt x="57111" y="0"/>
                      <a:pt x="38623" y="7653"/>
                      <a:pt x="23300" y="23085"/>
                    </a:cubicBezTo>
                    <a:cubicBezTo>
                      <a:pt x="7598" y="38642"/>
                      <a:pt x="0" y="57336"/>
                      <a:pt x="0" y="79041"/>
                    </a:cubicBezTo>
                    <a:cubicBezTo>
                      <a:pt x="0" y="100745"/>
                      <a:pt x="7598" y="119439"/>
                      <a:pt x="23300" y="134620"/>
                    </a:cubicBezTo>
                    <a:cubicBezTo>
                      <a:pt x="38623" y="150177"/>
                      <a:pt x="57111" y="158081"/>
                      <a:pt x="78639" y="158081"/>
                    </a:cubicBezTo>
                    <a:cubicBezTo>
                      <a:pt x="100166" y="158081"/>
                      <a:pt x="119035" y="150177"/>
                      <a:pt x="134737" y="134620"/>
                    </a:cubicBezTo>
                    <a:cubicBezTo>
                      <a:pt x="150060" y="119439"/>
                      <a:pt x="157658" y="100620"/>
                      <a:pt x="157658" y="79041"/>
                    </a:cubicBezTo>
                    <a:cubicBezTo>
                      <a:pt x="157658" y="57461"/>
                      <a:pt x="150060" y="38642"/>
                      <a:pt x="134737" y="23085"/>
                    </a:cubicBezTo>
                  </a:path>
                </a:pathLst>
              </a:custGeom>
              <a:solidFill>
                <a:srgbClr val="CA5441"/>
              </a:solidFill>
              <a:ln w="0" cap="flat">
                <a:noFill/>
                <a:prstDash val="solid"/>
                <a:miter/>
              </a:ln>
            </p:spPr>
            <p:txBody>
              <a:bodyPr rtlCol="0" anchor="ctr"/>
              <a:lstStyle/>
              <a:p>
                <a:endParaRPr lang="pt-BR"/>
              </a:p>
            </p:txBody>
          </p:sp>
          <p:sp>
            <p:nvSpPr>
              <p:cNvPr id="10" name="Forma Livre 9">
                <a:extLst>
                  <a:ext uri="{FF2B5EF4-FFF2-40B4-BE49-F238E27FC236}">
                    <a16:creationId xmlns:a16="http://schemas.microsoft.com/office/drawing/2014/main" id="{74EA2B5F-BF2A-8EC2-D9FB-A4F75AA27FC4}"/>
                  </a:ext>
                </a:extLst>
              </p:cNvPr>
              <p:cNvSpPr>
                <a:spLocks noGrp="1" noRot="1" noMove="1" noResize="1" noEditPoints="1" noAdjustHandles="1" noChangeArrowheads="1" noChangeShapeType="1"/>
              </p:cNvSpPr>
              <p:nvPr/>
            </p:nvSpPr>
            <p:spPr>
              <a:xfrm>
                <a:off x="846601" y="405241"/>
                <a:ext cx="130327" cy="157483"/>
              </a:xfrm>
              <a:custGeom>
                <a:avLst/>
                <a:gdLst>
                  <a:gd name="connsiteX0" fmla="*/ 83473 w 130327"/>
                  <a:gd name="connsiteY0" fmla="*/ 85092 h 157483"/>
                  <a:gd name="connsiteX1" fmla="*/ 90692 w 130327"/>
                  <a:gd name="connsiteY1" fmla="*/ 81203 h 157483"/>
                  <a:gd name="connsiteX2" fmla="*/ 90692 w 130327"/>
                  <a:gd name="connsiteY2" fmla="*/ 96383 h 157483"/>
                  <a:gd name="connsiteX3" fmla="*/ 80181 w 130327"/>
                  <a:gd name="connsiteY3" fmla="*/ 123483 h 157483"/>
                  <a:gd name="connsiteX4" fmla="*/ 56501 w 130327"/>
                  <a:gd name="connsiteY4" fmla="*/ 131136 h 157483"/>
                  <a:gd name="connsiteX5" fmla="*/ 43078 w 130327"/>
                  <a:gd name="connsiteY5" fmla="*/ 126871 h 157483"/>
                  <a:gd name="connsiteX6" fmla="*/ 37632 w 130327"/>
                  <a:gd name="connsiteY6" fmla="*/ 112066 h 157483"/>
                  <a:gd name="connsiteX7" fmla="*/ 46750 w 130327"/>
                  <a:gd name="connsiteY7" fmla="*/ 95129 h 157483"/>
                  <a:gd name="connsiteX8" fmla="*/ 64605 w 130327"/>
                  <a:gd name="connsiteY8" fmla="*/ 90110 h 157483"/>
                  <a:gd name="connsiteX9" fmla="*/ 83600 w 130327"/>
                  <a:gd name="connsiteY9" fmla="*/ 85468 h 157483"/>
                  <a:gd name="connsiteX10" fmla="*/ 67518 w 130327"/>
                  <a:gd name="connsiteY10" fmla="*/ 155 h 157483"/>
                  <a:gd name="connsiteX11" fmla="*/ 13952 w 130327"/>
                  <a:gd name="connsiteY11" fmla="*/ 19978 h 157483"/>
                  <a:gd name="connsiteX12" fmla="*/ 3062 w 130327"/>
                  <a:gd name="connsiteY12" fmla="*/ 52848 h 157483"/>
                  <a:gd name="connsiteX13" fmla="*/ 40925 w 130327"/>
                  <a:gd name="connsiteY13" fmla="*/ 52848 h 157483"/>
                  <a:gd name="connsiteX14" fmla="*/ 46370 w 130327"/>
                  <a:gd name="connsiteY14" fmla="*/ 39173 h 157483"/>
                  <a:gd name="connsiteX15" fmla="*/ 66378 w 130327"/>
                  <a:gd name="connsiteY15" fmla="*/ 31896 h 157483"/>
                  <a:gd name="connsiteX16" fmla="*/ 84866 w 130327"/>
                  <a:gd name="connsiteY16" fmla="*/ 35535 h 157483"/>
                  <a:gd name="connsiteX17" fmla="*/ 91451 w 130327"/>
                  <a:gd name="connsiteY17" fmla="*/ 48206 h 157483"/>
                  <a:gd name="connsiteX18" fmla="*/ 82714 w 130327"/>
                  <a:gd name="connsiteY18" fmla="*/ 59749 h 157483"/>
                  <a:gd name="connsiteX19" fmla="*/ 53588 w 130327"/>
                  <a:gd name="connsiteY19" fmla="*/ 64391 h 157483"/>
                  <a:gd name="connsiteX20" fmla="*/ 20790 w 130327"/>
                  <a:gd name="connsiteY20" fmla="*/ 74177 h 157483"/>
                  <a:gd name="connsiteX21" fmla="*/ 23 w 130327"/>
                  <a:gd name="connsiteY21" fmla="*/ 114952 h 157483"/>
                  <a:gd name="connsiteX22" fmla="*/ 12686 w 130327"/>
                  <a:gd name="connsiteY22" fmla="*/ 147070 h 157483"/>
                  <a:gd name="connsiteX23" fmla="*/ 43711 w 130327"/>
                  <a:gd name="connsiteY23" fmla="*/ 157483 h 157483"/>
                  <a:gd name="connsiteX24" fmla="*/ 92464 w 130327"/>
                  <a:gd name="connsiteY24" fmla="*/ 141926 h 157483"/>
                  <a:gd name="connsiteX25" fmla="*/ 92464 w 130327"/>
                  <a:gd name="connsiteY25" fmla="*/ 157483 h 157483"/>
                  <a:gd name="connsiteX26" fmla="*/ 130328 w 130327"/>
                  <a:gd name="connsiteY26" fmla="*/ 157483 h 157483"/>
                  <a:gd name="connsiteX27" fmla="*/ 130328 w 130327"/>
                  <a:gd name="connsiteY27" fmla="*/ 46952 h 157483"/>
                  <a:gd name="connsiteX28" fmla="*/ 111333 w 130327"/>
                  <a:gd name="connsiteY28" fmla="*/ 9815 h 157483"/>
                  <a:gd name="connsiteX29" fmla="*/ 67264 w 130327"/>
                  <a:gd name="connsiteY29" fmla="*/ 29 h 15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327" h="157483">
                    <a:moveTo>
                      <a:pt x="83473" y="85092"/>
                    </a:moveTo>
                    <a:lnTo>
                      <a:pt x="90692" y="81203"/>
                    </a:lnTo>
                    <a:lnTo>
                      <a:pt x="90692" y="96383"/>
                    </a:lnTo>
                    <a:cubicBezTo>
                      <a:pt x="90692" y="109306"/>
                      <a:pt x="87019" y="118339"/>
                      <a:pt x="80181" y="123483"/>
                    </a:cubicBezTo>
                    <a:cubicBezTo>
                      <a:pt x="72963" y="128502"/>
                      <a:pt x="65238" y="131136"/>
                      <a:pt x="56501" y="131136"/>
                    </a:cubicBezTo>
                    <a:cubicBezTo>
                      <a:pt x="51055" y="131136"/>
                      <a:pt x="46623" y="129631"/>
                      <a:pt x="43078" y="126871"/>
                    </a:cubicBezTo>
                    <a:cubicBezTo>
                      <a:pt x="39405" y="123609"/>
                      <a:pt x="37632" y="118967"/>
                      <a:pt x="37632" y="112066"/>
                    </a:cubicBezTo>
                    <a:cubicBezTo>
                      <a:pt x="37632" y="104538"/>
                      <a:pt x="40545" y="99018"/>
                      <a:pt x="46750" y="95129"/>
                    </a:cubicBezTo>
                    <a:cubicBezTo>
                      <a:pt x="50422" y="92996"/>
                      <a:pt x="56627" y="91114"/>
                      <a:pt x="64605" y="90110"/>
                    </a:cubicBezTo>
                    <a:lnTo>
                      <a:pt x="83600" y="85468"/>
                    </a:lnTo>
                    <a:moveTo>
                      <a:pt x="67518" y="155"/>
                    </a:moveTo>
                    <a:cubicBezTo>
                      <a:pt x="42065" y="-222"/>
                      <a:pt x="24209" y="6679"/>
                      <a:pt x="13952" y="19978"/>
                    </a:cubicBezTo>
                    <a:cubicBezTo>
                      <a:pt x="7367" y="28258"/>
                      <a:pt x="4201" y="39173"/>
                      <a:pt x="3062" y="52848"/>
                    </a:cubicBezTo>
                    <a:lnTo>
                      <a:pt x="40925" y="52848"/>
                    </a:lnTo>
                    <a:cubicBezTo>
                      <a:pt x="41685" y="46324"/>
                      <a:pt x="43837" y="42059"/>
                      <a:pt x="46370" y="39173"/>
                    </a:cubicBezTo>
                    <a:cubicBezTo>
                      <a:pt x="50422" y="34155"/>
                      <a:pt x="56881" y="31520"/>
                      <a:pt x="66378" y="31896"/>
                    </a:cubicBezTo>
                    <a:cubicBezTo>
                      <a:pt x="74356" y="31520"/>
                      <a:pt x="80561" y="33026"/>
                      <a:pt x="84866" y="35535"/>
                    </a:cubicBezTo>
                    <a:cubicBezTo>
                      <a:pt x="89172" y="37668"/>
                      <a:pt x="91071" y="42059"/>
                      <a:pt x="91451" y="48206"/>
                    </a:cubicBezTo>
                    <a:cubicBezTo>
                      <a:pt x="91451" y="53225"/>
                      <a:pt x="88539" y="57240"/>
                      <a:pt x="82714" y="59749"/>
                    </a:cubicBezTo>
                    <a:lnTo>
                      <a:pt x="53588" y="64391"/>
                    </a:lnTo>
                    <a:cubicBezTo>
                      <a:pt x="40165" y="66273"/>
                      <a:pt x="29275" y="69409"/>
                      <a:pt x="20790" y="74177"/>
                    </a:cubicBezTo>
                    <a:cubicBezTo>
                      <a:pt x="6607" y="82457"/>
                      <a:pt x="-231" y="95882"/>
                      <a:pt x="23" y="114952"/>
                    </a:cubicBezTo>
                    <a:cubicBezTo>
                      <a:pt x="-357" y="128251"/>
                      <a:pt x="4075" y="139166"/>
                      <a:pt x="12686" y="147070"/>
                    </a:cubicBezTo>
                    <a:cubicBezTo>
                      <a:pt x="20284" y="153594"/>
                      <a:pt x="30921" y="157107"/>
                      <a:pt x="43711" y="157483"/>
                    </a:cubicBezTo>
                    <a:cubicBezTo>
                      <a:pt x="64479" y="157107"/>
                      <a:pt x="80814" y="152088"/>
                      <a:pt x="92464" y="141926"/>
                    </a:cubicBezTo>
                    <a:lnTo>
                      <a:pt x="92464" y="157483"/>
                    </a:lnTo>
                    <a:lnTo>
                      <a:pt x="130328" y="157483"/>
                    </a:lnTo>
                    <a:lnTo>
                      <a:pt x="130328" y="46952"/>
                    </a:lnTo>
                    <a:cubicBezTo>
                      <a:pt x="130328" y="28885"/>
                      <a:pt x="123743" y="16214"/>
                      <a:pt x="111333" y="9815"/>
                    </a:cubicBezTo>
                    <a:cubicBezTo>
                      <a:pt x="98163" y="2915"/>
                      <a:pt x="83727" y="-347"/>
                      <a:pt x="67264" y="29"/>
                    </a:cubicBezTo>
                  </a:path>
                </a:pathLst>
              </a:custGeom>
              <a:solidFill>
                <a:srgbClr val="CA5441"/>
              </a:solidFill>
              <a:ln w="0" cap="flat">
                <a:noFill/>
                <a:prstDash val="solid"/>
                <a:miter/>
              </a:ln>
            </p:spPr>
            <p:txBody>
              <a:bodyPr rtlCol="0" anchor="ctr"/>
              <a:lstStyle/>
              <a:p>
                <a:endParaRPr lang="pt-BR"/>
              </a:p>
            </p:txBody>
          </p:sp>
          <p:sp>
            <p:nvSpPr>
              <p:cNvPr id="11" name="Forma Livre 10">
                <a:extLst>
                  <a:ext uri="{FF2B5EF4-FFF2-40B4-BE49-F238E27FC236}">
                    <a16:creationId xmlns:a16="http://schemas.microsoft.com/office/drawing/2014/main" id="{3AEA8D3A-AF6B-2ED1-D665-3DD08B1ED9A1}"/>
                  </a:ext>
                </a:extLst>
              </p:cNvPr>
              <p:cNvSpPr>
                <a:spLocks noGrp="1" noRot="1" noMove="1" noResize="1" noEditPoints="1" noAdjustHandles="1" noChangeArrowheads="1" noChangeShapeType="1"/>
              </p:cNvSpPr>
              <p:nvPr/>
            </p:nvSpPr>
            <p:spPr>
              <a:xfrm>
                <a:off x="576263" y="367119"/>
                <a:ext cx="191088" cy="195103"/>
              </a:xfrm>
              <a:custGeom>
                <a:avLst/>
                <a:gdLst>
                  <a:gd name="connsiteX0" fmla="*/ 97507 w 191088"/>
                  <a:gd name="connsiteY0" fmla="*/ 11 h 195103"/>
                  <a:gd name="connsiteX1" fmla="*/ 28746 w 191088"/>
                  <a:gd name="connsiteY1" fmla="*/ 28491 h 195103"/>
                  <a:gd name="connsiteX2" fmla="*/ 0 w 191088"/>
                  <a:gd name="connsiteY2" fmla="*/ 97494 h 195103"/>
                  <a:gd name="connsiteX3" fmla="*/ 28746 w 191088"/>
                  <a:gd name="connsiteY3" fmla="*/ 166874 h 195103"/>
                  <a:gd name="connsiteX4" fmla="*/ 97507 w 191088"/>
                  <a:gd name="connsiteY4" fmla="*/ 195103 h 195103"/>
                  <a:gd name="connsiteX5" fmla="*/ 156898 w 191088"/>
                  <a:gd name="connsiteY5" fmla="*/ 175280 h 195103"/>
                  <a:gd name="connsiteX6" fmla="*/ 191089 w 191088"/>
                  <a:gd name="connsiteY6" fmla="*/ 123590 h 195103"/>
                  <a:gd name="connsiteX7" fmla="*/ 151453 w 191088"/>
                  <a:gd name="connsiteY7" fmla="*/ 123590 h 195103"/>
                  <a:gd name="connsiteX8" fmla="*/ 129925 w 191088"/>
                  <a:gd name="connsiteY8" fmla="*/ 148557 h 195103"/>
                  <a:gd name="connsiteX9" fmla="*/ 97507 w 191088"/>
                  <a:gd name="connsiteY9" fmla="*/ 157967 h 195103"/>
                  <a:gd name="connsiteX10" fmla="*/ 54959 w 191088"/>
                  <a:gd name="connsiteY10" fmla="*/ 140277 h 195103"/>
                  <a:gd name="connsiteX11" fmla="*/ 37483 w 191088"/>
                  <a:gd name="connsiteY11" fmla="*/ 97745 h 195103"/>
                  <a:gd name="connsiteX12" fmla="*/ 54959 w 191088"/>
                  <a:gd name="connsiteY12" fmla="*/ 55088 h 195103"/>
                  <a:gd name="connsiteX13" fmla="*/ 97507 w 191088"/>
                  <a:gd name="connsiteY13" fmla="*/ 37398 h 195103"/>
                  <a:gd name="connsiteX14" fmla="*/ 129925 w 191088"/>
                  <a:gd name="connsiteY14" fmla="*/ 47184 h 195103"/>
                  <a:gd name="connsiteX15" fmla="*/ 151453 w 191088"/>
                  <a:gd name="connsiteY15" fmla="*/ 72151 h 195103"/>
                  <a:gd name="connsiteX16" fmla="*/ 191089 w 191088"/>
                  <a:gd name="connsiteY16" fmla="*/ 72151 h 195103"/>
                  <a:gd name="connsiteX17" fmla="*/ 156898 w 191088"/>
                  <a:gd name="connsiteY17" fmla="*/ 20587 h 195103"/>
                  <a:gd name="connsiteX18" fmla="*/ 97507 w 191088"/>
                  <a:gd name="connsiteY18" fmla="*/ 387 h 1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088" h="195103">
                    <a:moveTo>
                      <a:pt x="97507" y="11"/>
                    </a:moveTo>
                    <a:cubicBezTo>
                      <a:pt x="70155" y="-366"/>
                      <a:pt x="47614" y="9044"/>
                      <a:pt x="28746" y="28491"/>
                    </a:cubicBezTo>
                    <a:cubicBezTo>
                      <a:pt x="9497" y="47686"/>
                      <a:pt x="0" y="70395"/>
                      <a:pt x="0" y="97494"/>
                    </a:cubicBezTo>
                    <a:cubicBezTo>
                      <a:pt x="0" y="124594"/>
                      <a:pt x="9497" y="147679"/>
                      <a:pt x="28746" y="166874"/>
                    </a:cubicBezTo>
                    <a:cubicBezTo>
                      <a:pt x="47614" y="185694"/>
                      <a:pt x="70281" y="195103"/>
                      <a:pt x="97507" y="195103"/>
                    </a:cubicBezTo>
                    <a:cubicBezTo>
                      <a:pt x="119415" y="195103"/>
                      <a:pt x="139423" y="188579"/>
                      <a:pt x="156898" y="175280"/>
                    </a:cubicBezTo>
                    <a:cubicBezTo>
                      <a:pt x="173993" y="161605"/>
                      <a:pt x="185264" y="144542"/>
                      <a:pt x="191089" y="123590"/>
                    </a:cubicBezTo>
                    <a:lnTo>
                      <a:pt x="151453" y="123590"/>
                    </a:lnTo>
                    <a:cubicBezTo>
                      <a:pt x="146387" y="133753"/>
                      <a:pt x="139043" y="142033"/>
                      <a:pt x="129925" y="148557"/>
                    </a:cubicBezTo>
                    <a:cubicBezTo>
                      <a:pt x="119795" y="154705"/>
                      <a:pt x="109157" y="157967"/>
                      <a:pt x="97507" y="157967"/>
                    </a:cubicBezTo>
                    <a:cubicBezTo>
                      <a:pt x="80792" y="157967"/>
                      <a:pt x="66609" y="151819"/>
                      <a:pt x="54959" y="140277"/>
                    </a:cubicBezTo>
                    <a:cubicBezTo>
                      <a:pt x="42928" y="128358"/>
                      <a:pt x="37103" y="114306"/>
                      <a:pt x="37483" y="97745"/>
                    </a:cubicBezTo>
                    <a:cubicBezTo>
                      <a:pt x="37103" y="81184"/>
                      <a:pt x="42928" y="67007"/>
                      <a:pt x="54959" y="55088"/>
                    </a:cubicBezTo>
                    <a:cubicBezTo>
                      <a:pt x="66609" y="43546"/>
                      <a:pt x="80792" y="37398"/>
                      <a:pt x="97507" y="37398"/>
                    </a:cubicBezTo>
                    <a:cubicBezTo>
                      <a:pt x="109157" y="37398"/>
                      <a:pt x="119668" y="40660"/>
                      <a:pt x="129925" y="47184"/>
                    </a:cubicBezTo>
                    <a:cubicBezTo>
                      <a:pt x="139043" y="53332"/>
                      <a:pt x="146261" y="61989"/>
                      <a:pt x="151453" y="72151"/>
                    </a:cubicBezTo>
                    <a:lnTo>
                      <a:pt x="191089" y="72151"/>
                    </a:lnTo>
                    <a:cubicBezTo>
                      <a:pt x="185264" y="51199"/>
                      <a:pt x="173993" y="33885"/>
                      <a:pt x="156898" y="20587"/>
                    </a:cubicBezTo>
                    <a:cubicBezTo>
                      <a:pt x="139423" y="6786"/>
                      <a:pt x="119415" y="11"/>
                      <a:pt x="97507" y="387"/>
                    </a:cubicBezTo>
                  </a:path>
                </a:pathLst>
              </a:custGeom>
              <a:solidFill>
                <a:srgbClr val="CA5441"/>
              </a:solidFill>
              <a:ln w="0" cap="flat">
                <a:noFill/>
                <a:prstDash val="solid"/>
                <a:miter/>
              </a:ln>
            </p:spPr>
            <p:txBody>
              <a:bodyPr rtlCol="0" anchor="ctr"/>
              <a:lstStyle/>
              <a:p>
                <a:endParaRPr lang="pt-BR"/>
              </a:p>
            </p:txBody>
          </p:sp>
          <p:sp>
            <p:nvSpPr>
              <p:cNvPr id="12" name="Forma Livre 11">
                <a:extLst>
                  <a:ext uri="{FF2B5EF4-FFF2-40B4-BE49-F238E27FC236}">
                    <a16:creationId xmlns:a16="http://schemas.microsoft.com/office/drawing/2014/main" id="{2AE4D8B0-3951-A8AD-FCDD-EDBF684FF3E8}"/>
                  </a:ext>
                </a:extLst>
              </p:cNvPr>
              <p:cNvSpPr>
                <a:spLocks noGrp="1" noRot="1" noMove="1" noResize="1" noEditPoints="1" noAdjustHandles="1" noChangeArrowheads="1" noChangeShapeType="1"/>
              </p:cNvSpPr>
              <p:nvPr/>
            </p:nvSpPr>
            <p:spPr>
              <a:xfrm>
                <a:off x="786599" y="367130"/>
                <a:ext cx="37863" cy="195719"/>
              </a:xfrm>
              <a:custGeom>
                <a:avLst/>
                <a:gdLst>
                  <a:gd name="connsiteX0" fmla="*/ 0 w 37863"/>
                  <a:gd name="connsiteY0" fmla="*/ 0 h 195719"/>
                  <a:gd name="connsiteX1" fmla="*/ 37863 w 37863"/>
                  <a:gd name="connsiteY1" fmla="*/ 0 h 195719"/>
                  <a:gd name="connsiteX2" fmla="*/ 37863 w 37863"/>
                  <a:gd name="connsiteY2" fmla="*/ 195720 h 195719"/>
                  <a:gd name="connsiteX3" fmla="*/ 0 w 37863"/>
                  <a:gd name="connsiteY3" fmla="*/ 195720 h 195719"/>
                </a:gdLst>
                <a:ahLst/>
                <a:cxnLst>
                  <a:cxn ang="0">
                    <a:pos x="connsiteX0" y="connsiteY0"/>
                  </a:cxn>
                  <a:cxn ang="0">
                    <a:pos x="connsiteX1" y="connsiteY1"/>
                  </a:cxn>
                  <a:cxn ang="0">
                    <a:pos x="connsiteX2" y="connsiteY2"/>
                  </a:cxn>
                  <a:cxn ang="0">
                    <a:pos x="connsiteX3" y="connsiteY3"/>
                  </a:cxn>
                </a:cxnLst>
                <a:rect l="l" t="t" r="r" b="b"/>
                <a:pathLst>
                  <a:path w="37863" h="195719">
                    <a:moveTo>
                      <a:pt x="0" y="0"/>
                    </a:moveTo>
                    <a:lnTo>
                      <a:pt x="37863" y="0"/>
                    </a:lnTo>
                    <a:lnTo>
                      <a:pt x="37863" y="195720"/>
                    </a:lnTo>
                    <a:lnTo>
                      <a:pt x="0" y="195720"/>
                    </a:lnTo>
                    <a:close/>
                  </a:path>
                </a:pathLst>
              </a:custGeom>
              <a:solidFill>
                <a:srgbClr val="CA5441"/>
              </a:solidFill>
              <a:ln w="0" cap="flat">
                <a:noFill/>
                <a:prstDash val="solid"/>
                <a:miter/>
              </a:ln>
            </p:spPr>
            <p:txBody>
              <a:bodyPr rtlCol="0" anchor="ctr"/>
              <a:lstStyle/>
              <a:p>
                <a:endParaRPr lang="pt-BR"/>
              </a:p>
            </p:txBody>
          </p:sp>
          <p:sp>
            <p:nvSpPr>
              <p:cNvPr id="13" name="Forma Livre 12">
                <a:extLst>
                  <a:ext uri="{FF2B5EF4-FFF2-40B4-BE49-F238E27FC236}">
                    <a16:creationId xmlns:a16="http://schemas.microsoft.com/office/drawing/2014/main" id="{634103D7-6F01-1227-0BDF-75AD2CC96913}"/>
                  </a:ext>
                </a:extLst>
              </p:cNvPr>
              <p:cNvSpPr>
                <a:spLocks noGrp="1" noRot="1" noMove="1" noResize="1" noEditPoints="1" noAdjustHandles="1" noChangeArrowheads="1" noChangeShapeType="1"/>
              </p:cNvSpPr>
              <p:nvPr/>
            </p:nvSpPr>
            <p:spPr>
              <a:xfrm>
                <a:off x="1002382" y="406274"/>
                <a:ext cx="87756" cy="156701"/>
              </a:xfrm>
              <a:custGeom>
                <a:avLst/>
                <a:gdLst>
                  <a:gd name="connsiteX0" fmla="*/ 63063 w 87756"/>
                  <a:gd name="connsiteY0" fmla="*/ 4642 h 156701"/>
                  <a:gd name="connsiteX1" fmla="*/ 36090 w 87756"/>
                  <a:gd name="connsiteY1" fmla="*/ 25970 h 156701"/>
                  <a:gd name="connsiteX2" fmla="*/ 36090 w 87756"/>
                  <a:gd name="connsiteY2" fmla="*/ 6775 h 156701"/>
                  <a:gd name="connsiteX3" fmla="*/ 0 w 87756"/>
                  <a:gd name="connsiteY3" fmla="*/ 6399 h 156701"/>
                  <a:gd name="connsiteX4" fmla="*/ 0 w 87756"/>
                  <a:gd name="connsiteY4" fmla="*/ 156701 h 156701"/>
                  <a:gd name="connsiteX5" fmla="*/ 37483 w 87756"/>
                  <a:gd name="connsiteY5" fmla="*/ 156701 h 156701"/>
                  <a:gd name="connsiteX6" fmla="*/ 37483 w 87756"/>
                  <a:gd name="connsiteY6" fmla="*/ 84812 h 156701"/>
                  <a:gd name="connsiteX7" fmla="*/ 42295 w 87756"/>
                  <a:gd name="connsiteY7" fmla="*/ 58465 h 156701"/>
                  <a:gd name="connsiteX8" fmla="*/ 55338 w 87756"/>
                  <a:gd name="connsiteY8" fmla="*/ 44037 h 156701"/>
                  <a:gd name="connsiteX9" fmla="*/ 76106 w 87756"/>
                  <a:gd name="connsiteY9" fmla="*/ 37513 h 156701"/>
                  <a:gd name="connsiteX10" fmla="*/ 87756 w 87756"/>
                  <a:gd name="connsiteY10" fmla="*/ 38266 h 156701"/>
                  <a:gd name="connsiteX11" fmla="*/ 87377 w 87756"/>
                  <a:gd name="connsiteY11" fmla="*/ 0 h 156701"/>
                  <a:gd name="connsiteX12" fmla="*/ 77499 w 87756"/>
                  <a:gd name="connsiteY12" fmla="*/ 753 h 156701"/>
                  <a:gd name="connsiteX13" fmla="*/ 62936 w 87756"/>
                  <a:gd name="connsiteY13" fmla="*/ 4768 h 1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756" h="156701">
                    <a:moveTo>
                      <a:pt x="63063" y="4642"/>
                    </a:moveTo>
                    <a:cubicBezTo>
                      <a:pt x="52932" y="8657"/>
                      <a:pt x="43815" y="15557"/>
                      <a:pt x="36090" y="25970"/>
                    </a:cubicBezTo>
                    <a:lnTo>
                      <a:pt x="36090" y="6775"/>
                    </a:lnTo>
                    <a:lnTo>
                      <a:pt x="0" y="6399"/>
                    </a:lnTo>
                    <a:lnTo>
                      <a:pt x="0" y="156701"/>
                    </a:lnTo>
                    <a:lnTo>
                      <a:pt x="37483" y="156701"/>
                    </a:lnTo>
                    <a:lnTo>
                      <a:pt x="37483" y="84812"/>
                    </a:lnTo>
                    <a:cubicBezTo>
                      <a:pt x="37483" y="72517"/>
                      <a:pt x="39003" y="63860"/>
                      <a:pt x="42295" y="58465"/>
                    </a:cubicBezTo>
                    <a:cubicBezTo>
                      <a:pt x="44828" y="52694"/>
                      <a:pt x="49513" y="48052"/>
                      <a:pt x="55338" y="44037"/>
                    </a:cubicBezTo>
                    <a:cubicBezTo>
                      <a:pt x="61923" y="39646"/>
                      <a:pt x="68762" y="37513"/>
                      <a:pt x="76106" y="37513"/>
                    </a:cubicBezTo>
                    <a:lnTo>
                      <a:pt x="87756" y="38266"/>
                    </a:lnTo>
                    <a:lnTo>
                      <a:pt x="87377" y="0"/>
                    </a:lnTo>
                    <a:lnTo>
                      <a:pt x="77499" y="753"/>
                    </a:lnTo>
                    <a:lnTo>
                      <a:pt x="62936" y="4768"/>
                    </a:lnTo>
                  </a:path>
                </a:pathLst>
              </a:custGeom>
              <a:solidFill>
                <a:srgbClr val="CA5441"/>
              </a:solidFill>
              <a:ln w="0" cap="flat">
                <a:noFill/>
                <a:prstDash val="solid"/>
                <a:miter/>
              </a:ln>
            </p:spPr>
            <p:txBody>
              <a:bodyPr rtlCol="0" anchor="ctr"/>
              <a:lstStyle/>
              <a:p>
                <a:endParaRPr lang="pt-BR"/>
              </a:p>
            </p:txBody>
          </p:sp>
          <p:sp>
            <p:nvSpPr>
              <p:cNvPr id="14" name="Forma Livre 13">
                <a:extLst>
                  <a:ext uri="{FF2B5EF4-FFF2-40B4-BE49-F238E27FC236}">
                    <a16:creationId xmlns:a16="http://schemas.microsoft.com/office/drawing/2014/main" id="{8C4EE190-57AF-1794-54BC-05A15114FB6D}"/>
                  </a:ext>
                </a:extLst>
              </p:cNvPr>
              <p:cNvSpPr>
                <a:spLocks noGrp="1" noRot="1" noMove="1" noResize="1" noEditPoints="1" noAdjustHandles="1" noChangeArrowheads="1" noChangeShapeType="1"/>
              </p:cNvSpPr>
              <p:nvPr/>
            </p:nvSpPr>
            <p:spPr>
              <a:xfrm>
                <a:off x="1233613" y="297123"/>
                <a:ext cx="115489" cy="114420"/>
              </a:xfrm>
              <a:custGeom>
                <a:avLst/>
                <a:gdLst>
                  <a:gd name="connsiteX0" fmla="*/ 24060 w 115489"/>
                  <a:gd name="connsiteY0" fmla="*/ 114421 h 114420"/>
                  <a:gd name="connsiteX1" fmla="*/ 115489 w 115489"/>
                  <a:gd name="connsiteY1" fmla="*/ 23838 h 114420"/>
                  <a:gd name="connsiteX2" fmla="*/ 91429 w 115489"/>
                  <a:gd name="connsiteY2" fmla="*/ 0 h 114420"/>
                  <a:gd name="connsiteX3" fmla="*/ 0 w 115489"/>
                  <a:gd name="connsiteY3" fmla="*/ 90583 h 114420"/>
                  <a:gd name="connsiteX4" fmla="*/ 24060 w 115489"/>
                  <a:gd name="connsiteY4" fmla="*/ 114421 h 11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9" h="114420">
                    <a:moveTo>
                      <a:pt x="24060" y="114421"/>
                    </a:moveTo>
                    <a:lnTo>
                      <a:pt x="115489" y="23838"/>
                    </a:lnTo>
                    <a:lnTo>
                      <a:pt x="91429" y="0"/>
                    </a:lnTo>
                    <a:lnTo>
                      <a:pt x="0" y="90583"/>
                    </a:lnTo>
                    <a:lnTo>
                      <a:pt x="24060" y="114421"/>
                    </a:lnTo>
                  </a:path>
                </a:pathLst>
              </a:custGeom>
              <a:solidFill>
                <a:srgbClr val="CA5441"/>
              </a:solidFill>
              <a:ln w="0" cap="flat">
                <a:noFill/>
                <a:prstDash val="solid"/>
                <a:miter/>
              </a:ln>
            </p:spPr>
            <p:txBody>
              <a:bodyPr rtlCol="0" anchor="ctr"/>
              <a:lstStyle/>
              <a:p>
                <a:endParaRPr lang="pt-BR"/>
              </a:p>
            </p:txBody>
          </p:sp>
          <p:sp>
            <p:nvSpPr>
              <p:cNvPr id="15" name="Forma Livre 14">
                <a:extLst>
                  <a:ext uri="{FF2B5EF4-FFF2-40B4-BE49-F238E27FC236}">
                    <a16:creationId xmlns:a16="http://schemas.microsoft.com/office/drawing/2014/main" id="{698EDD9F-B3A9-0D0F-58F6-8E0372E7ECCD}"/>
                  </a:ext>
                </a:extLst>
              </p:cNvPr>
              <p:cNvSpPr>
                <a:spLocks noGrp="1" noRot="1" noMove="1" noResize="1" noEditPoints="1" noAdjustHandles="1" noChangeArrowheads="1" noChangeShapeType="1"/>
              </p:cNvSpPr>
              <p:nvPr/>
            </p:nvSpPr>
            <p:spPr>
              <a:xfrm>
                <a:off x="1159786" y="278304"/>
                <a:ext cx="33810" cy="97232"/>
              </a:xfrm>
              <a:custGeom>
                <a:avLst/>
                <a:gdLst>
                  <a:gd name="connsiteX0" fmla="*/ 0 w 33810"/>
                  <a:gd name="connsiteY0" fmla="*/ 0 h 97232"/>
                  <a:gd name="connsiteX1" fmla="*/ 33811 w 33810"/>
                  <a:gd name="connsiteY1" fmla="*/ 0 h 97232"/>
                  <a:gd name="connsiteX2" fmla="*/ 33811 w 33810"/>
                  <a:gd name="connsiteY2" fmla="*/ 97233 h 97232"/>
                  <a:gd name="connsiteX3" fmla="*/ 0 w 33810"/>
                  <a:gd name="connsiteY3" fmla="*/ 97233 h 97232"/>
                </a:gdLst>
                <a:ahLst/>
                <a:cxnLst>
                  <a:cxn ang="0">
                    <a:pos x="connsiteX0" y="connsiteY0"/>
                  </a:cxn>
                  <a:cxn ang="0">
                    <a:pos x="connsiteX1" y="connsiteY1"/>
                  </a:cxn>
                  <a:cxn ang="0">
                    <a:pos x="connsiteX2" y="connsiteY2"/>
                  </a:cxn>
                  <a:cxn ang="0">
                    <a:pos x="connsiteX3" y="connsiteY3"/>
                  </a:cxn>
                </a:cxnLst>
                <a:rect l="l" t="t" r="r" b="b"/>
                <a:pathLst>
                  <a:path w="33810" h="97232">
                    <a:moveTo>
                      <a:pt x="0" y="0"/>
                    </a:moveTo>
                    <a:lnTo>
                      <a:pt x="33811" y="0"/>
                    </a:lnTo>
                    <a:lnTo>
                      <a:pt x="33811" y="97233"/>
                    </a:lnTo>
                    <a:lnTo>
                      <a:pt x="0" y="97233"/>
                    </a:lnTo>
                    <a:close/>
                  </a:path>
                </a:pathLst>
              </a:custGeom>
              <a:solidFill>
                <a:srgbClr val="CA5441"/>
              </a:solidFill>
              <a:ln w="0" cap="flat">
                <a:noFill/>
                <a:prstDash val="solid"/>
                <a:miter/>
              </a:ln>
            </p:spPr>
            <p:txBody>
              <a:bodyPr rtlCol="0" anchor="ctr"/>
              <a:lstStyle/>
              <a:p>
                <a:endParaRPr lang="pt-BR"/>
              </a:p>
            </p:txBody>
          </p:sp>
          <p:sp>
            <p:nvSpPr>
              <p:cNvPr id="16" name="Forma Livre 15">
                <a:extLst>
                  <a:ext uri="{FF2B5EF4-FFF2-40B4-BE49-F238E27FC236}">
                    <a16:creationId xmlns:a16="http://schemas.microsoft.com/office/drawing/2014/main" id="{273558E4-A5A8-9478-58E3-9CD3561CCD4F}"/>
                  </a:ext>
                </a:extLst>
              </p:cNvPr>
              <p:cNvSpPr>
                <a:spLocks noGrp="1" noRot="1" noMove="1" noResize="1" noEditPoints="1" noAdjustHandles="1" noChangeArrowheads="1" noChangeShapeType="1"/>
              </p:cNvSpPr>
              <p:nvPr/>
            </p:nvSpPr>
            <p:spPr>
              <a:xfrm>
                <a:off x="1274389" y="449182"/>
                <a:ext cx="100166" cy="33623"/>
              </a:xfrm>
              <a:custGeom>
                <a:avLst/>
                <a:gdLst>
                  <a:gd name="connsiteX0" fmla="*/ 0 w 100166"/>
                  <a:gd name="connsiteY0" fmla="*/ 0 h 33623"/>
                  <a:gd name="connsiteX1" fmla="*/ 100166 w 100166"/>
                  <a:gd name="connsiteY1" fmla="*/ 0 h 33623"/>
                  <a:gd name="connsiteX2" fmla="*/ 100166 w 100166"/>
                  <a:gd name="connsiteY2" fmla="*/ 33624 h 33623"/>
                  <a:gd name="connsiteX3" fmla="*/ 0 w 100166"/>
                  <a:gd name="connsiteY3" fmla="*/ 33624 h 33623"/>
                </a:gdLst>
                <a:ahLst/>
                <a:cxnLst>
                  <a:cxn ang="0">
                    <a:pos x="connsiteX0" y="connsiteY0"/>
                  </a:cxn>
                  <a:cxn ang="0">
                    <a:pos x="connsiteX1" y="connsiteY1"/>
                  </a:cxn>
                  <a:cxn ang="0">
                    <a:pos x="connsiteX2" y="connsiteY2"/>
                  </a:cxn>
                  <a:cxn ang="0">
                    <a:pos x="connsiteX3" y="connsiteY3"/>
                  </a:cxn>
                </a:cxnLst>
                <a:rect l="l" t="t" r="r" b="b"/>
                <a:pathLst>
                  <a:path w="100166" h="33623">
                    <a:moveTo>
                      <a:pt x="0" y="0"/>
                    </a:moveTo>
                    <a:lnTo>
                      <a:pt x="100166" y="0"/>
                    </a:lnTo>
                    <a:lnTo>
                      <a:pt x="100166" y="33624"/>
                    </a:lnTo>
                    <a:lnTo>
                      <a:pt x="0" y="33624"/>
                    </a:lnTo>
                    <a:close/>
                  </a:path>
                </a:pathLst>
              </a:custGeom>
              <a:solidFill>
                <a:srgbClr val="CA5441"/>
              </a:solidFill>
              <a:ln w="0" cap="flat">
                <a:noFill/>
                <a:prstDash val="solid"/>
                <a:miter/>
              </a:ln>
            </p:spPr>
            <p:txBody>
              <a:bodyPr rtlCol="0" anchor="ctr"/>
              <a:lstStyle/>
              <a:p>
                <a:endParaRPr lang="pt-BR"/>
              </a:p>
            </p:txBody>
          </p:sp>
        </p:grpSp>
      </p:grpSp>
      <p:sp>
        <p:nvSpPr>
          <p:cNvPr id="4" name="Retângulo 3">
            <a:extLst>
              <a:ext uri="{FF2B5EF4-FFF2-40B4-BE49-F238E27FC236}">
                <a16:creationId xmlns:a16="http://schemas.microsoft.com/office/drawing/2014/main" id="{9E82260D-30E7-2369-475C-226482374FA8}"/>
              </a:ext>
            </a:extLst>
          </p:cNvPr>
          <p:cNvSpPr/>
          <p:nvPr/>
        </p:nvSpPr>
        <p:spPr>
          <a:xfrm>
            <a:off x="1374050" y="1350146"/>
            <a:ext cx="10195650" cy="4212727"/>
          </a:xfrm>
          <a:prstGeom prst="rect">
            <a:avLst/>
          </a:prstGeom>
          <a:solidFill>
            <a:srgbClr val="EFEFE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6" name="Retângulo 5">
            <a:extLst>
              <a:ext uri="{FF2B5EF4-FFF2-40B4-BE49-F238E27FC236}">
                <a16:creationId xmlns:a16="http://schemas.microsoft.com/office/drawing/2014/main" id="{79031D30-BCE4-61EC-D9BF-445A9BDEC860}"/>
              </a:ext>
            </a:extLst>
          </p:cNvPr>
          <p:cNvSpPr/>
          <p:nvPr/>
        </p:nvSpPr>
        <p:spPr>
          <a:xfrm>
            <a:off x="5514250" y="1350146"/>
            <a:ext cx="6055450" cy="4212727"/>
          </a:xfrm>
          <a:prstGeom prst="rect">
            <a:avLst/>
          </a:prstGeom>
          <a:solidFill>
            <a:schemeClr val="tx1">
              <a:lumMod val="75000"/>
              <a:lumOff val="2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22" name="CaixaDeTexto 21">
            <a:extLst>
              <a:ext uri="{FF2B5EF4-FFF2-40B4-BE49-F238E27FC236}">
                <a16:creationId xmlns:a16="http://schemas.microsoft.com/office/drawing/2014/main" id="{1384638A-CD5A-F573-2790-1A4987899C52}"/>
              </a:ext>
            </a:extLst>
          </p:cNvPr>
          <p:cNvSpPr txBox="1"/>
          <p:nvPr/>
        </p:nvSpPr>
        <p:spPr>
          <a:xfrm>
            <a:off x="1654630" y="1900220"/>
            <a:ext cx="3716074" cy="3046988"/>
          </a:xfrm>
          <a:prstGeom prst="rect">
            <a:avLst/>
          </a:prstGeom>
          <a:noFill/>
        </p:spPr>
        <p:txBody>
          <a:bodyPr wrap="square" rtlCol="0">
            <a:spAutoFit/>
          </a:bodyPr>
          <a:lstStyle/>
          <a:p>
            <a:r>
              <a:rPr lang="pt-BR" sz="2400" b="1" dirty="0">
                <a:solidFill>
                  <a:srgbClr val="404040"/>
                </a:solidFill>
                <a:latin typeface="AMX" pitchFamily="2" charset="77"/>
              </a:rPr>
              <a:t>Agora imagine que você comprou o mesmo lanche em outro restaurante e ele veio em uma </a:t>
            </a:r>
            <a:r>
              <a:rPr lang="pt-BR" sz="2400" b="1" dirty="0">
                <a:solidFill>
                  <a:srgbClr val="CA5441"/>
                </a:solidFill>
                <a:latin typeface="AMX" pitchFamily="2" charset="77"/>
              </a:rPr>
              <a:t>embalagem bonita, personalizada</a:t>
            </a:r>
            <a:r>
              <a:rPr lang="pt-BR" sz="2400" b="1" dirty="0">
                <a:solidFill>
                  <a:srgbClr val="404040"/>
                </a:solidFill>
                <a:latin typeface="AMX" pitchFamily="2" charset="77"/>
              </a:rPr>
              <a:t>, com um </a:t>
            </a:r>
            <a:r>
              <a:rPr lang="pt-BR" sz="2400" b="1" dirty="0">
                <a:solidFill>
                  <a:srgbClr val="CA5441"/>
                </a:solidFill>
                <a:latin typeface="AMX" pitchFamily="2" charset="77"/>
              </a:rPr>
              <a:t>recado especial </a:t>
            </a:r>
            <a:r>
              <a:rPr lang="pt-BR" sz="2400" b="1" dirty="0">
                <a:solidFill>
                  <a:srgbClr val="404040"/>
                </a:solidFill>
                <a:latin typeface="AMX" pitchFamily="2" charset="77"/>
              </a:rPr>
              <a:t>para você e um produto a mais.</a:t>
            </a:r>
          </a:p>
        </p:txBody>
      </p:sp>
      <p:grpSp>
        <p:nvGrpSpPr>
          <p:cNvPr id="27" name="Agrupar 26">
            <a:extLst>
              <a:ext uri="{FF2B5EF4-FFF2-40B4-BE49-F238E27FC236}">
                <a16:creationId xmlns:a16="http://schemas.microsoft.com/office/drawing/2014/main" id="{10172EE8-4D96-A464-2036-2E1071DBB2DF}"/>
              </a:ext>
            </a:extLst>
          </p:cNvPr>
          <p:cNvGrpSpPr/>
          <p:nvPr/>
        </p:nvGrpSpPr>
        <p:grpSpPr>
          <a:xfrm>
            <a:off x="5679141" y="-531339"/>
            <a:ext cx="6452146" cy="6452146"/>
            <a:chOff x="5679141" y="-407772"/>
            <a:chExt cx="6452146" cy="6452146"/>
          </a:xfrm>
        </p:grpSpPr>
        <p:pic>
          <p:nvPicPr>
            <p:cNvPr id="24" name="Imagem 23">
              <a:extLst>
                <a:ext uri="{FF2B5EF4-FFF2-40B4-BE49-F238E27FC236}">
                  <a16:creationId xmlns:a16="http://schemas.microsoft.com/office/drawing/2014/main" id="{4C31F874-C79B-9EF4-58C0-DA91531DC2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73000" y1="34000" x2="75350" y2="63000"/>
                          <a14:backgroundMark x1="57850" y1="31350" x2="59300" y2="38450"/>
                          <a14:backgroundMark x1="59300" y1="38450" x2="66750" y2="46000"/>
                          <a14:backgroundMark x1="66750" y1="46000" x2="67250" y2="47050"/>
                          <a14:backgroundMark x1="46850" y1="34250" x2="72750" y2="31350"/>
                          <a14:backgroundMark x1="72750" y1="31350" x2="73550" y2="31350"/>
                          <a14:backgroundMark x1="57050" y1="34000" x2="62300" y2="68500"/>
                          <a14:backgroundMark x1="74300" y1="44700" x2="77200" y2="63000"/>
                          <a14:backgroundMark x1="57850" y1="65100" x2="59400" y2="72150"/>
                          <a14:backgroundMark x1="60200" y1="67700" x2="66750" y2="77650"/>
                        </a14:backgroundRemoval>
                      </a14:imgEffect>
                    </a14:imgLayer>
                  </a14:imgProps>
                </a:ext>
              </a:extLst>
            </a:blip>
            <a:stretch>
              <a:fillRect/>
            </a:stretch>
          </p:blipFill>
          <p:spPr>
            <a:xfrm>
              <a:off x="5679141" y="-407772"/>
              <a:ext cx="6452146" cy="6452146"/>
            </a:xfrm>
            <a:prstGeom prst="rect">
              <a:avLst/>
            </a:prstGeom>
          </p:spPr>
        </p:pic>
        <p:pic>
          <p:nvPicPr>
            <p:cNvPr id="25" name="Imagem 24">
              <a:extLst>
                <a:ext uri="{FF2B5EF4-FFF2-40B4-BE49-F238E27FC236}">
                  <a16:creationId xmlns:a16="http://schemas.microsoft.com/office/drawing/2014/main" id="{FEC315AA-2F09-0D29-FEF8-22EF36873F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4889" r="89778">
                          <a14:foregroundMark x1="4889" y1="59111" x2="4889" y2="59111"/>
                          <a14:foregroundMark x1="52444" y1="73333" x2="24000" y2="78222"/>
                          <a14:foregroundMark x1="24000" y1="78222" x2="24000" y2="78222"/>
                          <a14:foregroundMark x1="76000" y1="63111" x2="82667" y2="59111"/>
                        </a14:backgroundRemoval>
                      </a14:imgEffect>
                    </a14:imgLayer>
                  </a14:imgProps>
                </a:ext>
              </a:extLst>
            </a:blip>
            <a:stretch>
              <a:fillRect/>
            </a:stretch>
          </p:blipFill>
          <p:spPr>
            <a:xfrm>
              <a:off x="8865414" y="3165403"/>
              <a:ext cx="2059379" cy="2059379"/>
            </a:xfrm>
            <a:prstGeom prst="rect">
              <a:avLst/>
            </a:prstGeom>
          </p:spPr>
        </p:pic>
        <p:pic>
          <p:nvPicPr>
            <p:cNvPr id="26" name="Imagem 25">
              <a:extLst>
                <a:ext uri="{FF2B5EF4-FFF2-40B4-BE49-F238E27FC236}">
                  <a16:creationId xmlns:a16="http://schemas.microsoft.com/office/drawing/2014/main" id="{0559FFB5-F683-6A90-B53E-DA3BEDF2534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18" b="89990" l="3333" r="93000">
                          <a14:foregroundMark x1="18750" y1="17544" x2="20417" y2="28070"/>
                          <a14:foregroundMark x1="20417" y1="28070" x2="37083" y2="56966"/>
                          <a14:foregroundMark x1="37083" y1="56966" x2="39417" y2="57792"/>
                          <a14:foregroundMark x1="57833" y1="14654" x2="67750" y2="59133"/>
                          <a14:foregroundMark x1="85917" y1="22704" x2="90333" y2="32198"/>
                          <a14:foregroundMark x1="89667" y1="27761" x2="76833" y2="15583"/>
                          <a14:foregroundMark x1="76833" y1="15583" x2="40250" y2="9907"/>
                          <a14:foregroundMark x1="40250" y1="9907" x2="22250" y2="13313"/>
                          <a14:foregroundMark x1="22250" y1="13313" x2="8250" y2="30134"/>
                          <a14:foregroundMark x1="8250" y1="30134" x2="10000" y2="41692"/>
                          <a14:foregroundMark x1="10000" y1="41692" x2="24250" y2="46543"/>
                          <a14:foregroundMark x1="25333" y1="39216" x2="47917" y2="28793"/>
                          <a14:foregroundMark x1="66083" y1="38906" x2="78250" y2="31889"/>
                          <a14:foregroundMark x1="74917" y1="48607" x2="85083" y2="45201"/>
                          <a14:foregroundMark x1="85083" y1="45201" x2="86083" y2="43447"/>
                          <a14:foregroundMark x1="92250" y1="32921" x2="93083" y2="28793"/>
                          <a14:foregroundMark x1="92417" y1="27967" x2="92833" y2="36120"/>
                          <a14:foregroundMark x1="39833" y1="8359" x2="38833" y2="7018"/>
                          <a14:foregroundMark x1="4417" y1="32198" x2="4417" y2="32198"/>
                          <a14:foregroundMark x1="4417" y1="32198" x2="4417" y2="32198"/>
                          <a14:foregroundMark x1="4167" y1="34778" x2="3333" y2="34778"/>
                        </a14:backgroundRemoval>
                      </a14:imgEffect>
                    </a14:imgLayer>
                  </a14:imgProps>
                </a:ext>
              </a:extLst>
            </a:blip>
            <a:stretch>
              <a:fillRect/>
            </a:stretch>
          </p:blipFill>
          <p:spPr>
            <a:xfrm>
              <a:off x="7150682" y="4461901"/>
              <a:ext cx="1140788" cy="921186"/>
            </a:xfrm>
            <a:prstGeom prst="rect">
              <a:avLst/>
            </a:prstGeom>
          </p:spPr>
        </p:pic>
      </p:grpSp>
      <p:grpSp>
        <p:nvGrpSpPr>
          <p:cNvPr id="28" name="Agrupar 27">
            <a:extLst>
              <a:ext uri="{FF2B5EF4-FFF2-40B4-BE49-F238E27FC236}">
                <a16:creationId xmlns:a16="http://schemas.microsoft.com/office/drawing/2014/main" id="{4502356C-9A7D-D97E-0938-FDF2F7F50B3B}"/>
              </a:ext>
            </a:extLst>
          </p:cNvPr>
          <p:cNvGrpSpPr/>
          <p:nvPr/>
        </p:nvGrpSpPr>
        <p:grpSpPr>
          <a:xfrm>
            <a:off x="9186523" y="4713825"/>
            <a:ext cx="2383177" cy="849048"/>
            <a:chOff x="4134724" y="2355851"/>
            <a:chExt cx="2383177" cy="849048"/>
          </a:xfrm>
        </p:grpSpPr>
        <p:sp>
          <p:nvSpPr>
            <p:cNvPr id="29" name="Retângulo 28">
              <a:extLst>
                <a:ext uri="{FF2B5EF4-FFF2-40B4-BE49-F238E27FC236}">
                  <a16:creationId xmlns:a16="http://schemas.microsoft.com/office/drawing/2014/main" id="{321B07A9-37F8-731C-E38E-02BAD6E60D04}"/>
                </a:ext>
              </a:extLst>
            </p:cNvPr>
            <p:cNvSpPr/>
            <p:nvPr/>
          </p:nvSpPr>
          <p:spPr>
            <a:xfrm>
              <a:off x="4134724" y="2355851"/>
              <a:ext cx="2383177" cy="849048"/>
            </a:xfrm>
            <a:prstGeom prst="rect">
              <a:avLst/>
            </a:prstGeom>
            <a:solidFill>
              <a:srgbClr val="CA544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30" name="CaixaDeTexto 29">
              <a:extLst>
                <a:ext uri="{FF2B5EF4-FFF2-40B4-BE49-F238E27FC236}">
                  <a16:creationId xmlns:a16="http://schemas.microsoft.com/office/drawing/2014/main" id="{F1627771-7851-F894-AC0E-E88C6455BEE0}"/>
                </a:ext>
              </a:extLst>
            </p:cNvPr>
            <p:cNvSpPr txBox="1"/>
            <p:nvPr/>
          </p:nvSpPr>
          <p:spPr>
            <a:xfrm>
              <a:off x="4226761" y="2457209"/>
              <a:ext cx="2176455" cy="646331"/>
            </a:xfrm>
            <a:prstGeom prst="rect">
              <a:avLst/>
            </a:prstGeom>
            <a:noFill/>
          </p:spPr>
          <p:txBody>
            <a:bodyPr wrap="square" rtlCol="0">
              <a:spAutoFit/>
            </a:bodyPr>
            <a:lstStyle/>
            <a:p>
              <a:pPr algn="r"/>
              <a:r>
                <a:rPr lang="pt-BR" sz="3600" b="1" dirty="0">
                  <a:solidFill>
                    <a:schemeClr val="bg1"/>
                  </a:solidFill>
                  <a:latin typeface="AMX Black" pitchFamily="2" charset="77"/>
                </a:rPr>
                <a:t>R$16,00</a:t>
              </a:r>
            </a:p>
          </p:txBody>
        </p:sp>
      </p:grpSp>
    </p:spTree>
    <p:extLst>
      <p:ext uri="{BB962C8B-B14F-4D97-AF65-F5344CB8AC3E}">
        <p14:creationId xmlns:p14="http://schemas.microsoft.com/office/powerpoint/2010/main" val="89309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wipe(left)">
                                      <p:cBhvr>
                                        <p:cTn id="10" dur="500"/>
                                        <p:tgtEl>
                                          <p:spTgt spid="22">
                                            <p:txEl>
                                              <p:pRg st="0" end="0"/>
                                            </p:txEl>
                                          </p:spTgt>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right)">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C9EB-6D33-2808-072D-CD54DD5481D9}"/>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C5C78D40-A9DF-7F6F-77A0-D0D7FAB39FAE}"/>
              </a:ext>
            </a:extLst>
          </p:cNvPr>
          <p:cNvSpPr>
            <a:spLocks/>
          </p:cNvSpPr>
          <p:nvPr/>
        </p:nvSpPr>
        <p:spPr>
          <a:xfrm rot="5400000">
            <a:off x="4166095" y="-4182953"/>
            <a:ext cx="3849348" cy="12202465"/>
          </a:xfrm>
          <a:prstGeom prst="rect">
            <a:avLst/>
          </a:prstGeom>
          <a:solidFill>
            <a:srgbClr val="DFDDDD"/>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4" name="Retângulo 3">
            <a:extLst>
              <a:ext uri="{FF2B5EF4-FFF2-40B4-BE49-F238E27FC236}">
                <a16:creationId xmlns:a16="http://schemas.microsoft.com/office/drawing/2014/main" id="{5966A725-B41E-B3AB-82CE-5D93DAC85460}"/>
              </a:ext>
            </a:extLst>
          </p:cNvPr>
          <p:cNvSpPr/>
          <p:nvPr/>
        </p:nvSpPr>
        <p:spPr>
          <a:xfrm>
            <a:off x="1735290" y="816169"/>
            <a:ext cx="8721420" cy="5596987"/>
          </a:xfrm>
          <a:prstGeom prst="rect">
            <a:avLst/>
          </a:prstGeom>
          <a:solidFill>
            <a:srgbClr val="EFEFE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sp>
        <p:nvSpPr>
          <p:cNvPr id="22" name="CaixaDeTexto 21">
            <a:extLst>
              <a:ext uri="{FF2B5EF4-FFF2-40B4-BE49-F238E27FC236}">
                <a16:creationId xmlns:a16="http://schemas.microsoft.com/office/drawing/2014/main" id="{7A4F19A7-4A82-D100-6DA0-C3329CFAA40E}"/>
              </a:ext>
            </a:extLst>
          </p:cNvPr>
          <p:cNvSpPr txBox="1"/>
          <p:nvPr/>
        </p:nvSpPr>
        <p:spPr>
          <a:xfrm>
            <a:off x="2196855" y="1329174"/>
            <a:ext cx="7798290" cy="1200329"/>
          </a:xfrm>
          <a:prstGeom prst="rect">
            <a:avLst/>
          </a:prstGeom>
          <a:noFill/>
        </p:spPr>
        <p:txBody>
          <a:bodyPr wrap="square" rtlCol="0">
            <a:spAutoFit/>
          </a:bodyPr>
          <a:lstStyle/>
          <a:p>
            <a:pPr algn="ctr"/>
            <a:r>
              <a:rPr lang="pt-BR" sz="2400" b="1" dirty="0">
                <a:solidFill>
                  <a:srgbClr val="404040"/>
                </a:solidFill>
                <a:latin typeface="AMX" pitchFamily="2" charset="77"/>
              </a:rPr>
              <a:t>Qual das experiências seria mais interessante e faria você se tornar um cliente fiel?</a:t>
            </a:r>
          </a:p>
          <a:p>
            <a:pPr algn="ctr"/>
            <a:r>
              <a:rPr lang="pt-BR" sz="2400" b="1" dirty="0">
                <a:solidFill>
                  <a:srgbClr val="CA5441"/>
                </a:solidFill>
                <a:latin typeface="AMX" pitchFamily="2" charset="77"/>
              </a:rPr>
              <a:t>Quais fatores seriam decisivos para a sua escolha?</a:t>
            </a:r>
          </a:p>
        </p:txBody>
      </p:sp>
      <p:grpSp>
        <p:nvGrpSpPr>
          <p:cNvPr id="59" name="Agrupar 58">
            <a:extLst>
              <a:ext uri="{FF2B5EF4-FFF2-40B4-BE49-F238E27FC236}">
                <a16:creationId xmlns:a16="http://schemas.microsoft.com/office/drawing/2014/main" id="{1F9D35B9-D3ED-F641-CD07-90D48449F502}"/>
              </a:ext>
            </a:extLst>
          </p:cNvPr>
          <p:cNvGrpSpPr/>
          <p:nvPr/>
        </p:nvGrpSpPr>
        <p:grpSpPr>
          <a:xfrm>
            <a:off x="6976238" y="2891481"/>
            <a:ext cx="3480472" cy="3516461"/>
            <a:chOff x="6976238" y="2891481"/>
            <a:chExt cx="3480472" cy="3516461"/>
          </a:xfrm>
        </p:grpSpPr>
        <p:sp>
          <p:nvSpPr>
            <p:cNvPr id="6" name="Retângulo 5">
              <a:extLst>
                <a:ext uri="{FF2B5EF4-FFF2-40B4-BE49-F238E27FC236}">
                  <a16:creationId xmlns:a16="http://schemas.microsoft.com/office/drawing/2014/main" id="{5E0EA89C-E965-0635-A289-4E989B464578}"/>
                </a:ext>
              </a:extLst>
            </p:cNvPr>
            <p:cNvSpPr/>
            <p:nvPr/>
          </p:nvSpPr>
          <p:spPr>
            <a:xfrm>
              <a:off x="6976238" y="2891481"/>
              <a:ext cx="3480472" cy="3516461"/>
            </a:xfrm>
            <a:prstGeom prst="rect">
              <a:avLst/>
            </a:prstGeom>
            <a:solidFill>
              <a:srgbClr val="CA544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grpSp>
          <p:nvGrpSpPr>
            <p:cNvPr id="27" name="Agrupar 26">
              <a:extLst>
                <a:ext uri="{FF2B5EF4-FFF2-40B4-BE49-F238E27FC236}">
                  <a16:creationId xmlns:a16="http://schemas.microsoft.com/office/drawing/2014/main" id="{AF988E14-C03B-FB00-AFF6-397688AD03AE}"/>
                </a:ext>
              </a:extLst>
            </p:cNvPr>
            <p:cNvGrpSpPr/>
            <p:nvPr/>
          </p:nvGrpSpPr>
          <p:grpSpPr>
            <a:xfrm>
              <a:off x="7656082" y="3423088"/>
              <a:ext cx="2511419" cy="2464417"/>
              <a:chOff x="7197968" y="1567706"/>
              <a:chExt cx="3726825" cy="3657076"/>
            </a:xfrm>
          </p:grpSpPr>
          <p:pic>
            <p:nvPicPr>
              <p:cNvPr id="24" name="Imagem 23">
                <a:extLst>
                  <a:ext uri="{FF2B5EF4-FFF2-40B4-BE49-F238E27FC236}">
                    <a16:creationId xmlns:a16="http://schemas.microsoft.com/office/drawing/2014/main" id="{5E91B1C8-4388-F9F4-4F37-621418B931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73000" y1="34000" x2="75350" y2="63000"/>
                            <a14:backgroundMark x1="57850" y1="31350" x2="59300" y2="38450"/>
                            <a14:backgroundMark x1="59300" y1="38450" x2="66750" y2="46000"/>
                            <a14:backgroundMark x1="66750" y1="46000" x2="67250" y2="47050"/>
                            <a14:backgroundMark x1="46850" y1="34250" x2="72750" y2="31350"/>
                            <a14:backgroundMark x1="72750" y1="31350" x2="73550" y2="31350"/>
                            <a14:backgroundMark x1="57050" y1="34000" x2="62300" y2="68500"/>
                            <a14:backgroundMark x1="74300" y1="44700" x2="77200" y2="63000"/>
                            <a14:backgroundMark x1="57850" y1="65100" x2="59400" y2="72150"/>
                            <a14:backgroundMark x1="60200" y1="67700" x2="66750" y2="77650"/>
                          </a14:backgroundRemoval>
                        </a14:imgEffect>
                      </a14:imgLayer>
                    </a14:imgProps>
                  </a:ext>
                </a:extLst>
              </a:blip>
              <a:srcRect l="12143" t="33009" r="37297" b="15090"/>
              <a:stretch>
                <a:fillRect/>
              </a:stretch>
            </p:blipFill>
            <p:spPr>
              <a:xfrm>
                <a:off x="7197968" y="1567706"/>
                <a:ext cx="3262185" cy="3348729"/>
              </a:xfrm>
              <a:prstGeom prst="rect">
                <a:avLst/>
              </a:prstGeom>
            </p:spPr>
          </p:pic>
          <p:pic>
            <p:nvPicPr>
              <p:cNvPr id="25" name="Imagem 24">
                <a:extLst>
                  <a:ext uri="{FF2B5EF4-FFF2-40B4-BE49-F238E27FC236}">
                    <a16:creationId xmlns:a16="http://schemas.microsoft.com/office/drawing/2014/main" id="{D6A87B88-D6E8-0DD3-C70C-CBA46101B84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4889" r="89778">
                            <a14:foregroundMark x1="4889" y1="59111" x2="4889" y2="59111"/>
                            <a14:foregroundMark x1="52444" y1="73333" x2="24000" y2="78222"/>
                            <a14:foregroundMark x1="24000" y1="78222" x2="24000" y2="78222"/>
                            <a14:foregroundMark x1="76000" y1="63111" x2="82667" y2="59111"/>
                          </a14:backgroundRemoval>
                        </a14:imgEffect>
                      </a14:imgLayer>
                    </a14:imgProps>
                  </a:ext>
                </a:extLst>
              </a:blip>
              <a:stretch>
                <a:fillRect/>
              </a:stretch>
            </p:blipFill>
            <p:spPr>
              <a:xfrm>
                <a:off x="8865414" y="3165403"/>
                <a:ext cx="2059379" cy="2059379"/>
              </a:xfrm>
              <a:prstGeom prst="rect">
                <a:avLst/>
              </a:prstGeom>
            </p:spPr>
          </p:pic>
          <p:pic>
            <p:nvPicPr>
              <p:cNvPr id="26" name="Imagem 25">
                <a:extLst>
                  <a:ext uri="{FF2B5EF4-FFF2-40B4-BE49-F238E27FC236}">
                    <a16:creationId xmlns:a16="http://schemas.microsoft.com/office/drawing/2014/main" id="{98B9059C-5B69-20EB-A79F-D1AA48F0BE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18" b="89990" l="3333" r="93000">
                            <a14:foregroundMark x1="18750" y1="17544" x2="20417" y2="28070"/>
                            <a14:foregroundMark x1="20417" y1="28070" x2="37083" y2="56966"/>
                            <a14:foregroundMark x1="37083" y1="56966" x2="39417" y2="57792"/>
                            <a14:foregroundMark x1="57833" y1="14654" x2="67750" y2="59133"/>
                            <a14:foregroundMark x1="85917" y1="22704" x2="90333" y2="32198"/>
                            <a14:foregroundMark x1="89667" y1="27761" x2="76833" y2="15583"/>
                            <a14:foregroundMark x1="76833" y1="15583" x2="40250" y2="9907"/>
                            <a14:foregroundMark x1="40250" y1="9907" x2="22250" y2="13313"/>
                            <a14:foregroundMark x1="22250" y1="13313" x2="8250" y2="30134"/>
                            <a14:foregroundMark x1="8250" y1="30134" x2="10000" y2="41692"/>
                            <a14:foregroundMark x1="10000" y1="41692" x2="24250" y2="46543"/>
                            <a14:foregroundMark x1="25333" y1="39216" x2="47917" y2="28793"/>
                            <a14:foregroundMark x1="66083" y1="38906" x2="78250" y2="31889"/>
                            <a14:foregroundMark x1="74917" y1="48607" x2="85083" y2="45201"/>
                            <a14:foregroundMark x1="85083" y1="45201" x2="86083" y2="43447"/>
                            <a14:foregroundMark x1="92250" y1="32921" x2="93083" y2="28793"/>
                            <a14:foregroundMark x1="92417" y1="27967" x2="92833" y2="36120"/>
                            <a14:foregroundMark x1="39833" y1="8359" x2="38833" y2="7018"/>
                            <a14:foregroundMark x1="4417" y1="32198" x2="4417" y2="32198"/>
                            <a14:foregroundMark x1="4417" y1="32198" x2="4417" y2="32198"/>
                            <a14:foregroundMark x1="4167" y1="34778" x2="3333" y2="34778"/>
                          </a14:backgroundRemoval>
                        </a14:imgEffect>
                      </a14:imgLayer>
                    </a14:imgProps>
                  </a:ext>
                </a:extLst>
              </a:blip>
              <a:stretch>
                <a:fillRect/>
              </a:stretch>
            </p:blipFill>
            <p:spPr>
              <a:xfrm>
                <a:off x="7473177" y="4303597"/>
                <a:ext cx="1140788" cy="921185"/>
              </a:xfrm>
              <a:prstGeom prst="rect">
                <a:avLst/>
              </a:prstGeom>
            </p:spPr>
          </p:pic>
        </p:grpSp>
      </p:grpSp>
      <p:grpSp>
        <p:nvGrpSpPr>
          <p:cNvPr id="3" name="Agrupar 2">
            <a:extLst>
              <a:ext uri="{FF2B5EF4-FFF2-40B4-BE49-F238E27FC236}">
                <a16:creationId xmlns:a16="http://schemas.microsoft.com/office/drawing/2014/main" id="{3E1E6276-2776-0C3E-423A-2CE534D28F25}"/>
              </a:ext>
            </a:extLst>
          </p:cNvPr>
          <p:cNvGrpSpPr/>
          <p:nvPr/>
        </p:nvGrpSpPr>
        <p:grpSpPr>
          <a:xfrm>
            <a:off x="576263" y="262116"/>
            <a:ext cx="11039475" cy="337059"/>
            <a:chOff x="587375" y="273299"/>
            <a:chExt cx="11039475" cy="337059"/>
          </a:xfrm>
          <a:solidFill>
            <a:srgbClr val="CA5441"/>
          </a:solidFill>
        </p:grpSpPr>
        <p:pic>
          <p:nvPicPr>
            <p:cNvPr id="5" name="Gráfico 4">
              <a:extLst>
                <a:ext uri="{FF2B5EF4-FFF2-40B4-BE49-F238E27FC236}">
                  <a16:creationId xmlns:a16="http://schemas.microsoft.com/office/drawing/2014/main" id="{8EE457D4-336A-B6D6-EAAA-AEBA3DE37C30}"/>
                </a:ext>
              </a:extLst>
            </p:cNvPr>
            <p:cNvPicPr/>
            <p:nvPr userDrawn="1"/>
          </p:nvPicPr>
          <p:blipFill>
            <a:blip>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87375" y="289487"/>
              <a:ext cx="797786" cy="288561"/>
            </a:xfrm>
            <a:prstGeom prst="rect">
              <a:avLst/>
            </a:prstGeom>
          </p:spPr>
        </p:pic>
        <p:grpSp>
          <p:nvGrpSpPr>
            <p:cNvPr id="7" name="Gráfico 15">
              <a:extLst>
                <a:ext uri="{FF2B5EF4-FFF2-40B4-BE49-F238E27FC236}">
                  <a16:creationId xmlns:a16="http://schemas.microsoft.com/office/drawing/2014/main" id="{12C7C790-DC92-FC47-1F42-5C8DDA7405C7}"/>
                </a:ext>
              </a:extLst>
            </p:cNvPr>
            <p:cNvGrpSpPr/>
            <p:nvPr/>
          </p:nvGrpSpPr>
          <p:grpSpPr>
            <a:xfrm>
              <a:off x="10663013" y="273299"/>
              <a:ext cx="963837" cy="337059"/>
              <a:chOff x="10663013" y="352838"/>
              <a:chExt cx="963837" cy="337059"/>
            </a:xfrm>
            <a:grpFill/>
          </p:grpSpPr>
          <p:grpSp>
            <p:nvGrpSpPr>
              <p:cNvPr id="18" name="Gráfico 15">
                <a:extLst>
                  <a:ext uri="{FF2B5EF4-FFF2-40B4-BE49-F238E27FC236}">
                    <a16:creationId xmlns:a16="http://schemas.microsoft.com/office/drawing/2014/main" id="{6273E7F1-F1D5-C851-F33B-EBD9ED437F77}"/>
                  </a:ext>
                </a:extLst>
              </p:cNvPr>
              <p:cNvGrpSpPr/>
              <p:nvPr/>
            </p:nvGrpSpPr>
            <p:grpSpPr>
              <a:xfrm>
                <a:off x="10663013" y="352838"/>
                <a:ext cx="248122" cy="337059"/>
                <a:chOff x="10663013" y="352838"/>
                <a:chExt cx="248122" cy="337059"/>
              </a:xfrm>
              <a:grpFill/>
            </p:grpSpPr>
            <p:sp>
              <p:nvSpPr>
                <p:cNvPr id="50" name="Forma Livre 58">
                  <a:extLst>
                    <a:ext uri="{FF2B5EF4-FFF2-40B4-BE49-F238E27FC236}">
                      <a16:creationId xmlns:a16="http://schemas.microsoft.com/office/drawing/2014/main" id="{60CD41A2-B589-4355-B2AA-6BD0126A9F52}"/>
                    </a:ext>
                  </a:extLst>
                </p:cNvPr>
                <p:cNvSpPr/>
                <p:nvPr/>
              </p:nvSpPr>
              <p:spPr>
                <a:xfrm>
                  <a:off x="10745720" y="434157"/>
                  <a:ext cx="165415" cy="255740"/>
                </a:xfrm>
                <a:custGeom>
                  <a:avLst/>
                  <a:gdLst>
                    <a:gd name="connsiteX0" fmla="*/ 165415 w 165415"/>
                    <a:gd name="connsiteY0" fmla="*/ 63775 h 255740"/>
                    <a:gd name="connsiteX1" fmla="*/ 165415 w 165415"/>
                    <a:gd name="connsiteY1" fmla="*/ 17416 h 255740"/>
                    <a:gd name="connsiteX2" fmla="*/ 147702 w 165415"/>
                    <a:gd name="connsiteY2" fmla="*/ 0 h 255740"/>
                    <a:gd name="connsiteX3" fmla="*/ 82708 w 165415"/>
                    <a:gd name="connsiteY3" fmla="*/ 0 h 255740"/>
                    <a:gd name="connsiteX4" fmla="*/ 0 w 165415"/>
                    <a:gd name="connsiteY4" fmla="*/ 81320 h 255740"/>
                    <a:gd name="connsiteX5" fmla="*/ 0 w 165415"/>
                    <a:gd name="connsiteY5" fmla="*/ 81320 h 255740"/>
                    <a:gd name="connsiteX6" fmla="*/ 0 w 165415"/>
                    <a:gd name="connsiteY6" fmla="*/ 174421 h 255740"/>
                    <a:gd name="connsiteX7" fmla="*/ 82708 w 165415"/>
                    <a:gd name="connsiteY7" fmla="*/ 255740 h 255740"/>
                    <a:gd name="connsiteX8" fmla="*/ 147702 w 165415"/>
                    <a:gd name="connsiteY8" fmla="*/ 255740 h 255740"/>
                    <a:gd name="connsiteX9" fmla="*/ 165415 w 165415"/>
                    <a:gd name="connsiteY9" fmla="*/ 238324 h 255740"/>
                    <a:gd name="connsiteX10" fmla="*/ 165415 w 165415"/>
                    <a:gd name="connsiteY10" fmla="*/ 191965 h 255740"/>
                    <a:gd name="connsiteX11" fmla="*/ 147702 w 165415"/>
                    <a:gd name="connsiteY11" fmla="*/ 174549 h 255740"/>
                    <a:gd name="connsiteX12" fmla="*/ 100552 w 165415"/>
                    <a:gd name="connsiteY12" fmla="*/ 174549 h 255740"/>
                    <a:gd name="connsiteX13" fmla="*/ 82838 w 165415"/>
                    <a:gd name="connsiteY13" fmla="*/ 157132 h 255740"/>
                    <a:gd name="connsiteX14" fmla="*/ 82838 w 165415"/>
                    <a:gd name="connsiteY14" fmla="*/ 98992 h 255740"/>
                    <a:gd name="connsiteX15" fmla="*/ 100552 w 165415"/>
                    <a:gd name="connsiteY15" fmla="*/ 81576 h 255740"/>
                    <a:gd name="connsiteX16" fmla="*/ 147702 w 165415"/>
                    <a:gd name="connsiteY16" fmla="*/ 81576 h 255740"/>
                    <a:gd name="connsiteX17" fmla="*/ 165415 w 165415"/>
                    <a:gd name="connsiteY17" fmla="*/ 64159 h 25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415" h="255740">
                      <a:moveTo>
                        <a:pt x="165415" y="63775"/>
                      </a:moveTo>
                      <a:lnTo>
                        <a:pt x="165415" y="17416"/>
                      </a:lnTo>
                      <a:cubicBezTo>
                        <a:pt x="165415" y="7812"/>
                        <a:pt x="157470" y="0"/>
                        <a:pt x="147702" y="0"/>
                      </a:cubicBezTo>
                      <a:lnTo>
                        <a:pt x="82708" y="0"/>
                      </a:lnTo>
                      <a:cubicBezTo>
                        <a:pt x="36990" y="0"/>
                        <a:pt x="0" y="36370"/>
                        <a:pt x="0" y="81320"/>
                      </a:cubicBezTo>
                      <a:lnTo>
                        <a:pt x="0" y="81320"/>
                      </a:lnTo>
                      <a:lnTo>
                        <a:pt x="0" y="174421"/>
                      </a:lnTo>
                      <a:cubicBezTo>
                        <a:pt x="0" y="219371"/>
                        <a:pt x="36990" y="255740"/>
                        <a:pt x="82708" y="255740"/>
                      </a:cubicBezTo>
                      <a:lnTo>
                        <a:pt x="147702" y="255740"/>
                      </a:lnTo>
                      <a:cubicBezTo>
                        <a:pt x="157470" y="255740"/>
                        <a:pt x="165415" y="247929"/>
                        <a:pt x="165415" y="238324"/>
                      </a:cubicBezTo>
                      <a:lnTo>
                        <a:pt x="165415" y="191965"/>
                      </a:lnTo>
                      <a:cubicBezTo>
                        <a:pt x="165415" y="182361"/>
                        <a:pt x="157470" y="174549"/>
                        <a:pt x="147702" y="174549"/>
                      </a:cubicBezTo>
                      <a:lnTo>
                        <a:pt x="100552" y="174549"/>
                      </a:lnTo>
                      <a:cubicBezTo>
                        <a:pt x="90783" y="174549"/>
                        <a:pt x="82838" y="166737"/>
                        <a:pt x="82838" y="157132"/>
                      </a:cubicBezTo>
                      <a:lnTo>
                        <a:pt x="82838" y="98992"/>
                      </a:lnTo>
                      <a:cubicBezTo>
                        <a:pt x="82838" y="89387"/>
                        <a:pt x="90783" y="81576"/>
                        <a:pt x="100552" y="81576"/>
                      </a:cubicBezTo>
                      <a:lnTo>
                        <a:pt x="147702" y="81576"/>
                      </a:lnTo>
                      <a:cubicBezTo>
                        <a:pt x="157470" y="81576"/>
                        <a:pt x="165415" y="73764"/>
                        <a:pt x="165415" y="64159"/>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51" name="Forma Livre 59">
                  <a:extLst>
                    <a:ext uri="{FF2B5EF4-FFF2-40B4-BE49-F238E27FC236}">
                      <a16:creationId xmlns:a16="http://schemas.microsoft.com/office/drawing/2014/main" id="{92071A14-E66B-2B94-E10C-F90DBEE15154}"/>
                    </a:ext>
                  </a:extLst>
                </p:cNvPr>
                <p:cNvSpPr/>
                <p:nvPr/>
              </p:nvSpPr>
              <p:spPr>
                <a:xfrm>
                  <a:off x="10663013" y="352838"/>
                  <a:ext cx="165415" cy="162383"/>
                </a:xfrm>
                <a:custGeom>
                  <a:avLst/>
                  <a:gdLst>
                    <a:gd name="connsiteX0" fmla="*/ 165415 w 165415"/>
                    <a:gd name="connsiteY0" fmla="*/ 73252 h 162383"/>
                    <a:gd name="connsiteX1" fmla="*/ 165415 w 165415"/>
                    <a:gd name="connsiteY1" fmla="*/ 73252 h 162383"/>
                    <a:gd name="connsiteX2" fmla="*/ 165415 w 165415"/>
                    <a:gd name="connsiteY2" fmla="*/ 17416 h 162383"/>
                    <a:gd name="connsiteX3" fmla="*/ 147702 w 165415"/>
                    <a:gd name="connsiteY3" fmla="*/ 0 h 162383"/>
                    <a:gd name="connsiteX4" fmla="*/ 100552 w 165415"/>
                    <a:gd name="connsiteY4" fmla="*/ 0 h 162383"/>
                    <a:gd name="connsiteX5" fmla="*/ 82838 w 165415"/>
                    <a:gd name="connsiteY5" fmla="*/ 17416 h 162383"/>
                    <a:gd name="connsiteX6" fmla="*/ 82838 w 165415"/>
                    <a:gd name="connsiteY6" fmla="*/ 63775 h 162383"/>
                    <a:gd name="connsiteX7" fmla="*/ 65124 w 165415"/>
                    <a:gd name="connsiteY7" fmla="*/ 81192 h 162383"/>
                    <a:gd name="connsiteX8" fmla="*/ 17714 w 165415"/>
                    <a:gd name="connsiteY8" fmla="*/ 81192 h 162383"/>
                    <a:gd name="connsiteX9" fmla="*/ 0 w 165415"/>
                    <a:gd name="connsiteY9" fmla="*/ 98608 h 162383"/>
                    <a:gd name="connsiteX10" fmla="*/ 0 w 165415"/>
                    <a:gd name="connsiteY10" fmla="*/ 144967 h 162383"/>
                    <a:gd name="connsiteX11" fmla="*/ 17714 w 165415"/>
                    <a:gd name="connsiteY11" fmla="*/ 162383 h 162383"/>
                    <a:gd name="connsiteX12" fmla="*/ 74502 w 165415"/>
                    <a:gd name="connsiteY12" fmla="*/ 162383 h 162383"/>
                    <a:gd name="connsiteX13" fmla="*/ 165285 w 165415"/>
                    <a:gd name="connsiteY13" fmla="*/ 73124 h 16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415" h="162383">
                      <a:moveTo>
                        <a:pt x="165415" y="73252"/>
                      </a:moveTo>
                      <a:lnTo>
                        <a:pt x="165415" y="73252"/>
                      </a:lnTo>
                      <a:lnTo>
                        <a:pt x="165415" y="17416"/>
                      </a:lnTo>
                      <a:cubicBezTo>
                        <a:pt x="165415" y="7812"/>
                        <a:pt x="157470" y="0"/>
                        <a:pt x="147702" y="0"/>
                      </a:cubicBezTo>
                      <a:lnTo>
                        <a:pt x="100552" y="0"/>
                      </a:lnTo>
                      <a:cubicBezTo>
                        <a:pt x="90783" y="0"/>
                        <a:pt x="82838" y="7812"/>
                        <a:pt x="82838" y="17416"/>
                      </a:cubicBezTo>
                      <a:lnTo>
                        <a:pt x="82838" y="63775"/>
                      </a:lnTo>
                      <a:cubicBezTo>
                        <a:pt x="82838" y="73380"/>
                        <a:pt x="74893" y="81192"/>
                        <a:pt x="65124" y="81192"/>
                      </a:cubicBezTo>
                      <a:lnTo>
                        <a:pt x="17714" y="81192"/>
                      </a:lnTo>
                      <a:cubicBezTo>
                        <a:pt x="7945" y="81192"/>
                        <a:pt x="0" y="89003"/>
                        <a:pt x="0" y="98608"/>
                      </a:cubicBezTo>
                      <a:lnTo>
                        <a:pt x="0" y="144967"/>
                      </a:lnTo>
                      <a:cubicBezTo>
                        <a:pt x="0" y="154571"/>
                        <a:pt x="7945" y="162383"/>
                        <a:pt x="17714" y="162383"/>
                      </a:cubicBezTo>
                      <a:lnTo>
                        <a:pt x="74502" y="162383"/>
                      </a:lnTo>
                      <a:cubicBezTo>
                        <a:pt x="74502" y="113207"/>
                        <a:pt x="115270" y="73124"/>
                        <a:pt x="165285" y="73124"/>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19" name="Gráfico 15">
                <a:extLst>
                  <a:ext uri="{FF2B5EF4-FFF2-40B4-BE49-F238E27FC236}">
                    <a16:creationId xmlns:a16="http://schemas.microsoft.com/office/drawing/2014/main" id="{19DA5E20-1690-A25B-B61C-D9618DB13361}"/>
                  </a:ext>
                </a:extLst>
              </p:cNvPr>
              <p:cNvGrpSpPr/>
              <p:nvPr/>
            </p:nvGrpSpPr>
            <p:grpSpPr>
              <a:xfrm>
                <a:off x="10983163" y="433517"/>
                <a:ext cx="643686" cy="175957"/>
                <a:chOff x="10983163" y="433517"/>
                <a:chExt cx="643686" cy="175957"/>
              </a:xfrm>
              <a:grpFill/>
            </p:grpSpPr>
            <p:grpSp>
              <p:nvGrpSpPr>
                <p:cNvPr id="20" name="Gráfico 15">
                  <a:extLst>
                    <a:ext uri="{FF2B5EF4-FFF2-40B4-BE49-F238E27FC236}">
                      <a16:creationId xmlns:a16="http://schemas.microsoft.com/office/drawing/2014/main" id="{6B4FB79D-F4C8-95FF-E095-7F0C61E4B4DF}"/>
                    </a:ext>
                  </a:extLst>
                </p:cNvPr>
                <p:cNvGrpSpPr/>
                <p:nvPr/>
              </p:nvGrpSpPr>
              <p:grpSpPr>
                <a:xfrm>
                  <a:off x="10983163" y="433517"/>
                  <a:ext cx="643686" cy="68129"/>
                  <a:chOff x="10983163" y="433517"/>
                  <a:chExt cx="643686" cy="68129"/>
                </a:xfrm>
                <a:grpFill/>
              </p:grpSpPr>
              <p:sp>
                <p:nvSpPr>
                  <p:cNvPr id="39" name="Forma Livre 47">
                    <a:extLst>
                      <a:ext uri="{FF2B5EF4-FFF2-40B4-BE49-F238E27FC236}">
                        <a16:creationId xmlns:a16="http://schemas.microsoft.com/office/drawing/2014/main" id="{4CAA78C7-CDAD-A287-2090-F9DC66A4BD9F}"/>
                      </a:ext>
                    </a:extLst>
                  </p:cNvPr>
                  <p:cNvSpPr/>
                  <p:nvPr/>
                </p:nvSpPr>
                <p:spPr>
                  <a:xfrm>
                    <a:off x="10983163"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40" name="Forma Livre 48">
                    <a:extLst>
                      <a:ext uri="{FF2B5EF4-FFF2-40B4-BE49-F238E27FC236}">
                        <a16:creationId xmlns:a16="http://schemas.microsoft.com/office/drawing/2014/main" id="{DAD725B5-FDB9-52D3-D527-B60A68D7B155}"/>
                      </a:ext>
                    </a:extLst>
                  </p:cNvPr>
                  <p:cNvSpPr/>
                  <p:nvPr/>
                </p:nvSpPr>
                <p:spPr>
                  <a:xfrm>
                    <a:off x="11042947" y="434029"/>
                    <a:ext cx="51578" cy="67104"/>
                  </a:xfrm>
                  <a:custGeom>
                    <a:avLst/>
                    <a:gdLst>
                      <a:gd name="connsiteX0" fmla="*/ 36209 w 51578"/>
                      <a:gd name="connsiteY0" fmla="*/ 67105 h 67104"/>
                      <a:gd name="connsiteX1" fmla="*/ 22924 w 51578"/>
                      <a:gd name="connsiteY1" fmla="*/ 40340 h 67104"/>
                      <a:gd name="connsiteX2" fmla="*/ 13285 w 51578"/>
                      <a:gd name="connsiteY2" fmla="*/ 40340 h 67104"/>
                      <a:gd name="connsiteX3" fmla="*/ 13285 w 51578"/>
                      <a:gd name="connsiteY3" fmla="*/ 67105 h 67104"/>
                      <a:gd name="connsiteX4" fmla="*/ 0 w 51578"/>
                      <a:gd name="connsiteY4" fmla="*/ 67105 h 67104"/>
                      <a:gd name="connsiteX5" fmla="*/ 0 w 51578"/>
                      <a:gd name="connsiteY5" fmla="*/ 0 h 67104"/>
                      <a:gd name="connsiteX6" fmla="*/ 26701 w 51578"/>
                      <a:gd name="connsiteY6" fmla="*/ 0 h 67104"/>
                      <a:gd name="connsiteX7" fmla="*/ 48843 w 51578"/>
                      <a:gd name="connsiteY7" fmla="*/ 20490 h 67104"/>
                      <a:gd name="connsiteX8" fmla="*/ 36339 w 51578"/>
                      <a:gd name="connsiteY8" fmla="*/ 38163 h 67104"/>
                      <a:gd name="connsiteX9" fmla="*/ 51578 w 51578"/>
                      <a:gd name="connsiteY9" fmla="*/ 67105 h 67104"/>
                      <a:gd name="connsiteX10" fmla="*/ 36209 w 51578"/>
                      <a:gd name="connsiteY10" fmla="*/ 67105 h 67104"/>
                      <a:gd name="connsiteX11" fmla="*/ 25919 w 51578"/>
                      <a:gd name="connsiteY11" fmla="*/ 11654 h 67104"/>
                      <a:gd name="connsiteX12" fmla="*/ 13416 w 51578"/>
                      <a:gd name="connsiteY12" fmla="*/ 11654 h 67104"/>
                      <a:gd name="connsiteX13" fmla="*/ 13416 w 51578"/>
                      <a:gd name="connsiteY13" fmla="*/ 29326 h 67104"/>
                      <a:gd name="connsiteX14" fmla="*/ 25919 w 51578"/>
                      <a:gd name="connsiteY14" fmla="*/ 29326 h 67104"/>
                      <a:gd name="connsiteX15" fmla="*/ 35558 w 51578"/>
                      <a:gd name="connsiteY15" fmla="*/ 20490 h 67104"/>
                      <a:gd name="connsiteX16" fmla="*/ 25919 w 51578"/>
                      <a:gd name="connsiteY16"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78" h="67104">
                        <a:moveTo>
                          <a:pt x="36209" y="67105"/>
                        </a:moveTo>
                        <a:lnTo>
                          <a:pt x="22924" y="40340"/>
                        </a:lnTo>
                        <a:lnTo>
                          <a:pt x="13285" y="40340"/>
                        </a:lnTo>
                        <a:lnTo>
                          <a:pt x="13285" y="67105"/>
                        </a:lnTo>
                        <a:lnTo>
                          <a:pt x="0" y="67105"/>
                        </a:lnTo>
                        <a:lnTo>
                          <a:pt x="0" y="0"/>
                        </a:lnTo>
                        <a:lnTo>
                          <a:pt x="26701" y="0"/>
                        </a:lnTo>
                        <a:cubicBezTo>
                          <a:pt x="40637" y="0"/>
                          <a:pt x="48843" y="9349"/>
                          <a:pt x="48843" y="20490"/>
                        </a:cubicBezTo>
                        <a:cubicBezTo>
                          <a:pt x="48843" y="29967"/>
                          <a:pt x="42982" y="35729"/>
                          <a:pt x="36339" y="38163"/>
                        </a:cubicBezTo>
                        <a:lnTo>
                          <a:pt x="51578" y="67105"/>
                        </a:lnTo>
                        <a:lnTo>
                          <a:pt x="36209" y="67105"/>
                        </a:lnTo>
                        <a:close/>
                        <a:moveTo>
                          <a:pt x="25919" y="11654"/>
                        </a:moveTo>
                        <a:lnTo>
                          <a:pt x="13416" y="11654"/>
                        </a:lnTo>
                        <a:lnTo>
                          <a:pt x="13416" y="29326"/>
                        </a:lnTo>
                        <a:lnTo>
                          <a:pt x="25919" y="29326"/>
                        </a:lnTo>
                        <a:cubicBezTo>
                          <a:pt x="31781" y="29326"/>
                          <a:pt x="35558" y="25612"/>
                          <a:pt x="35558" y="20490"/>
                        </a:cubicBezTo>
                        <a:cubicBezTo>
                          <a:pt x="35558" y="15367"/>
                          <a:pt x="31781" y="11654"/>
                          <a:pt x="25919" y="11654"/>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41" name="Forma Livre 49">
                    <a:extLst>
                      <a:ext uri="{FF2B5EF4-FFF2-40B4-BE49-F238E27FC236}">
                        <a16:creationId xmlns:a16="http://schemas.microsoft.com/office/drawing/2014/main" id="{AA78EE2A-5B1D-A2EB-2F72-07BFA5DB1562}"/>
                      </a:ext>
                    </a:extLst>
                  </p:cNvPr>
                  <p:cNvSpPr/>
                  <p:nvPr/>
                </p:nvSpPr>
                <p:spPr>
                  <a:xfrm>
                    <a:off x="11105596"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42" name="Forma Livre 50">
                    <a:extLst>
                      <a:ext uri="{FF2B5EF4-FFF2-40B4-BE49-F238E27FC236}">
                        <a16:creationId xmlns:a16="http://schemas.microsoft.com/office/drawing/2014/main" id="{E28309D3-D3F0-3AC1-C191-4D5B3089CBF4}"/>
                      </a:ext>
                    </a:extLst>
                  </p:cNvPr>
                  <p:cNvSpPr/>
                  <p:nvPr/>
                </p:nvSpPr>
                <p:spPr>
                  <a:xfrm>
                    <a:off x="11163557" y="434029"/>
                    <a:ext cx="13285" cy="67104"/>
                  </a:xfrm>
                  <a:custGeom>
                    <a:avLst/>
                    <a:gdLst>
                      <a:gd name="connsiteX0" fmla="*/ 0 w 13285"/>
                      <a:gd name="connsiteY0" fmla="*/ 67105 h 67104"/>
                      <a:gd name="connsiteX1" fmla="*/ 0 w 13285"/>
                      <a:gd name="connsiteY1" fmla="*/ 0 h 67104"/>
                      <a:gd name="connsiteX2" fmla="*/ 13285 w 13285"/>
                      <a:gd name="connsiteY2" fmla="*/ 0 h 67104"/>
                      <a:gd name="connsiteX3" fmla="*/ 13285 w 13285"/>
                      <a:gd name="connsiteY3" fmla="*/ 67105 h 67104"/>
                      <a:gd name="connsiteX4" fmla="*/ 0 w 13285"/>
                      <a:gd name="connsiteY4" fmla="*/ 67105 h 6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5" h="67104">
                        <a:moveTo>
                          <a:pt x="0" y="67105"/>
                        </a:moveTo>
                        <a:lnTo>
                          <a:pt x="0" y="0"/>
                        </a:lnTo>
                        <a:lnTo>
                          <a:pt x="13285" y="0"/>
                        </a:lnTo>
                        <a:lnTo>
                          <a:pt x="13285" y="67105"/>
                        </a:lnTo>
                        <a:lnTo>
                          <a:pt x="0"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43" name="Forma Livre 51">
                    <a:extLst>
                      <a:ext uri="{FF2B5EF4-FFF2-40B4-BE49-F238E27FC236}">
                        <a16:creationId xmlns:a16="http://schemas.microsoft.com/office/drawing/2014/main" id="{DC629DCD-D79D-DBFD-BADB-7E097C95DCAC}"/>
                      </a:ext>
                    </a:extLst>
                  </p:cNvPr>
                  <p:cNvSpPr/>
                  <p:nvPr/>
                </p:nvSpPr>
                <p:spPr>
                  <a:xfrm>
                    <a:off x="11192993"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44" name="Forma Livre 52">
                    <a:extLst>
                      <a:ext uri="{FF2B5EF4-FFF2-40B4-BE49-F238E27FC236}">
                        <a16:creationId xmlns:a16="http://schemas.microsoft.com/office/drawing/2014/main" id="{3474DB93-6F89-2C07-7993-CF3F2F43077F}"/>
                      </a:ext>
                    </a:extLst>
                  </p:cNvPr>
                  <p:cNvSpPr/>
                  <p:nvPr/>
                </p:nvSpPr>
                <p:spPr>
                  <a:xfrm>
                    <a:off x="11253428" y="434029"/>
                    <a:ext cx="60174" cy="67104"/>
                  </a:xfrm>
                  <a:custGeom>
                    <a:avLst/>
                    <a:gdLst>
                      <a:gd name="connsiteX0" fmla="*/ 46368 w 60174"/>
                      <a:gd name="connsiteY0" fmla="*/ 67105 h 67104"/>
                      <a:gd name="connsiteX1" fmla="*/ 42331 w 60174"/>
                      <a:gd name="connsiteY1" fmla="*/ 55195 h 67104"/>
                      <a:gd name="connsiteX2" fmla="*/ 18104 w 60174"/>
                      <a:gd name="connsiteY2" fmla="*/ 55195 h 67104"/>
                      <a:gd name="connsiteX3" fmla="*/ 13937 w 60174"/>
                      <a:gd name="connsiteY3" fmla="*/ 67105 h 67104"/>
                      <a:gd name="connsiteX4" fmla="*/ 0 w 60174"/>
                      <a:gd name="connsiteY4" fmla="*/ 67105 h 67104"/>
                      <a:gd name="connsiteX5" fmla="*/ 24877 w 60174"/>
                      <a:gd name="connsiteY5" fmla="*/ 0 h 67104"/>
                      <a:gd name="connsiteX6" fmla="*/ 35297 w 60174"/>
                      <a:gd name="connsiteY6" fmla="*/ 0 h 67104"/>
                      <a:gd name="connsiteX7" fmla="*/ 60175 w 60174"/>
                      <a:gd name="connsiteY7" fmla="*/ 67105 h 67104"/>
                      <a:gd name="connsiteX8" fmla="*/ 46238 w 60174"/>
                      <a:gd name="connsiteY8" fmla="*/ 67105 h 67104"/>
                      <a:gd name="connsiteX9" fmla="*/ 30478 w 60174"/>
                      <a:gd name="connsiteY9" fmla="*/ 19722 h 67104"/>
                      <a:gd name="connsiteX10" fmla="*/ 21882 w 60174"/>
                      <a:gd name="connsiteY10" fmla="*/ 44181 h 67104"/>
                      <a:gd name="connsiteX11" fmla="*/ 38814 w 60174"/>
                      <a:gd name="connsiteY11" fmla="*/ 44181 h 67104"/>
                      <a:gd name="connsiteX12" fmla="*/ 30478 w 60174"/>
                      <a:gd name="connsiteY12" fmla="*/ 19722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74" h="67104">
                        <a:moveTo>
                          <a:pt x="46368" y="67105"/>
                        </a:moveTo>
                        <a:lnTo>
                          <a:pt x="42331" y="55195"/>
                        </a:lnTo>
                        <a:lnTo>
                          <a:pt x="18104" y="55195"/>
                        </a:lnTo>
                        <a:lnTo>
                          <a:pt x="13937" y="67105"/>
                        </a:lnTo>
                        <a:lnTo>
                          <a:pt x="0" y="67105"/>
                        </a:lnTo>
                        <a:lnTo>
                          <a:pt x="24877" y="0"/>
                        </a:lnTo>
                        <a:lnTo>
                          <a:pt x="35297" y="0"/>
                        </a:lnTo>
                        <a:lnTo>
                          <a:pt x="60175" y="67105"/>
                        </a:lnTo>
                        <a:lnTo>
                          <a:pt x="46238" y="67105"/>
                        </a:lnTo>
                        <a:close/>
                        <a:moveTo>
                          <a:pt x="30478" y="19722"/>
                        </a:moveTo>
                        <a:lnTo>
                          <a:pt x="21882" y="44181"/>
                        </a:lnTo>
                        <a:lnTo>
                          <a:pt x="38814" y="44181"/>
                        </a:lnTo>
                        <a:lnTo>
                          <a:pt x="30478" y="19722"/>
                        </a:lnTo>
                        <a:close/>
                      </a:path>
                    </a:pathLst>
                  </a:custGeom>
                  <a:grpFill/>
                  <a:ln w="0" cap="flat">
                    <a:noFill/>
                    <a:prstDash val="solid"/>
                    <a:miter/>
                  </a:ln>
                </p:spPr>
                <p:txBody>
                  <a:bodyPr rtlCol="0" anchor="ctr"/>
                  <a:lstStyle/>
                  <a:p>
                    <a:endParaRPr lang="pt-BR" b="0" i="0" dirty="0">
                      <a:latin typeface="AMX" pitchFamily="2" charset="77"/>
                    </a:endParaRPr>
                  </a:p>
                </p:txBody>
              </p:sp>
              <p:sp>
                <p:nvSpPr>
                  <p:cNvPr id="45" name="Forma Livre 53">
                    <a:extLst>
                      <a:ext uri="{FF2B5EF4-FFF2-40B4-BE49-F238E27FC236}">
                        <a16:creationId xmlns:a16="http://schemas.microsoft.com/office/drawing/2014/main" id="{0F0ED2FA-5ED4-4336-4B96-C54EFB4B3BE9}"/>
                      </a:ext>
                    </a:extLst>
                  </p:cNvPr>
                  <p:cNvSpPr/>
                  <p:nvPr/>
                </p:nvSpPr>
                <p:spPr>
                  <a:xfrm>
                    <a:off x="11322199" y="434029"/>
                    <a:ext cx="61867" cy="67104"/>
                  </a:xfrm>
                  <a:custGeom>
                    <a:avLst/>
                    <a:gdLst>
                      <a:gd name="connsiteX0" fmla="*/ 48452 w 61867"/>
                      <a:gd name="connsiteY0" fmla="*/ 67105 h 67104"/>
                      <a:gd name="connsiteX1" fmla="*/ 48452 w 61867"/>
                      <a:gd name="connsiteY1" fmla="*/ 28046 h 67104"/>
                      <a:gd name="connsiteX2" fmla="*/ 35428 w 61867"/>
                      <a:gd name="connsiteY2" fmla="*/ 53530 h 67104"/>
                      <a:gd name="connsiteX3" fmla="*/ 26440 w 61867"/>
                      <a:gd name="connsiteY3" fmla="*/ 53530 h 67104"/>
                      <a:gd name="connsiteX4" fmla="*/ 13285 w 61867"/>
                      <a:gd name="connsiteY4" fmla="*/ 28046 h 67104"/>
                      <a:gd name="connsiteX5" fmla="*/ 13285 w 61867"/>
                      <a:gd name="connsiteY5" fmla="*/ 67105 h 67104"/>
                      <a:gd name="connsiteX6" fmla="*/ 0 w 61867"/>
                      <a:gd name="connsiteY6" fmla="*/ 67105 h 67104"/>
                      <a:gd name="connsiteX7" fmla="*/ 0 w 61867"/>
                      <a:gd name="connsiteY7" fmla="*/ 0 h 67104"/>
                      <a:gd name="connsiteX8" fmla="*/ 13155 w 61867"/>
                      <a:gd name="connsiteY8" fmla="*/ 0 h 67104"/>
                      <a:gd name="connsiteX9" fmla="*/ 30999 w 61867"/>
                      <a:gd name="connsiteY9" fmla="*/ 36242 h 67104"/>
                      <a:gd name="connsiteX10" fmla="*/ 48713 w 61867"/>
                      <a:gd name="connsiteY10" fmla="*/ 0 h 67104"/>
                      <a:gd name="connsiteX11" fmla="*/ 61868 w 61867"/>
                      <a:gd name="connsiteY11" fmla="*/ 0 h 67104"/>
                      <a:gd name="connsiteX12" fmla="*/ 61868 w 61867"/>
                      <a:gd name="connsiteY12" fmla="*/ 67105 h 67104"/>
                      <a:gd name="connsiteX13" fmla="*/ 48583 w 61867"/>
                      <a:gd name="connsiteY13"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867" h="67104">
                        <a:moveTo>
                          <a:pt x="48452" y="67105"/>
                        </a:moveTo>
                        <a:lnTo>
                          <a:pt x="48452" y="28046"/>
                        </a:lnTo>
                        <a:lnTo>
                          <a:pt x="35428" y="53530"/>
                        </a:lnTo>
                        <a:lnTo>
                          <a:pt x="26440" y="53530"/>
                        </a:lnTo>
                        <a:lnTo>
                          <a:pt x="13285" y="28046"/>
                        </a:lnTo>
                        <a:lnTo>
                          <a:pt x="13285" y="67105"/>
                        </a:lnTo>
                        <a:lnTo>
                          <a:pt x="0" y="67105"/>
                        </a:lnTo>
                        <a:lnTo>
                          <a:pt x="0" y="0"/>
                        </a:lnTo>
                        <a:lnTo>
                          <a:pt x="13155" y="0"/>
                        </a:lnTo>
                        <a:lnTo>
                          <a:pt x="30999" y="36242"/>
                        </a:lnTo>
                        <a:lnTo>
                          <a:pt x="48713" y="0"/>
                        </a:lnTo>
                        <a:lnTo>
                          <a:pt x="61868" y="0"/>
                        </a:lnTo>
                        <a:lnTo>
                          <a:pt x="61868" y="67105"/>
                        </a:lnTo>
                        <a:lnTo>
                          <a:pt x="48583"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46" name="Forma Livre 54">
                    <a:extLst>
                      <a:ext uri="{FF2B5EF4-FFF2-40B4-BE49-F238E27FC236}">
                        <a16:creationId xmlns:a16="http://schemas.microsoft.com/office/drawing/2014/main" id="{21FF8ED7-5EB9-5D67-9DD1-4AB1A8441B65}"/>
                      </a:ext>
                    </a:extLst>
                  </p:cNvPr>
                  <p:cNvSpPr/>
                  <p:nvPr/>
                </p:nvSpPr>
                <p:spPr>
                  <a:xfrm>
                    <a:off x="11399827" y="434029"/>
                    <a:ext cx="44935" cy="67104"/>
                  </a:xfrm>
                  <a:custGeom>
                    <a:avLst/>
                    <a:gdLst>
                      <a:gd name="connsiteX0" fmla="*/ 0 w 44935"/>
                      <a:gd name="connsiteY0" fmla="*/ 67105 h 67104"/>
                      <a:gd name="connsiteX1" fmla="*/ 0 w 44935"/>
                      <a:gd name="connsiteY1" fmla="*/ 0 h 67104"/>
                      <a:gd name="connsiteX2" fmla="*/ 44936 w 44935"/>
                      <a:gd name="connsiteY2" fmla="*/ 0 h 67104"/>
                      <a:gd name="connsiteX3" fmla="*/ 44936 w 44935"/>
                      <a:gd name="connsiteY3" fmla="*/ 11654 h 67104"/>
                      <a:gd name="connsiteX4" fmla="*/ 13285 w 44935"/>
                      <a:gd name="connsiteY4" fmla="*/ 11654 h 67104"/>
                      <a:gd name="connsiteX5" fmla="*/ 13285 w 44935"/>
                      <a:gd name="connsiteY5" fmla="*/ 27405 h 67104"/>
                      <a:gd name="connsiteX6" fmla="*/ 40247 w 44935"/>
                      <a:gd name="connsiteY6" fmla="*/ 27405 h 67104"/>
                      <a:gd name="connsiteX7" fmla="*/ 40247 w 44935"/>
                      <a:gd name="connsiteY7" fmla="*/ 39059 h 67104"/>
                      <a:gd name="connsiteX8" fmla="*/ 13285 w 44935"/>
                      <a:gd name="connsiteY8" fmla="*/ 39059 h 67104"/>
                      <a:gd name="connsiteX9" fmla="*/ 13285 w 44935"/>
                      <a:gd name="connsiteY9" fmla="*/ 55323 h 67104"/>
                      <a:gd name="connsiteX10" fmla="*/ 44936 w 44935"/>
                      <a:gd name="connsiteY10" fmla="*/ 55323 h 67104"/>
                      <a:gd name="connsiteX11" fmla="*/ 44936 w 44935"/>
                      <a:gd name="connsiteY11" fmla="*/ 66977 h 67104"/>
                      <a:gd name="connsiteX12" fmla="*/ 0 w 44935"/>
                      <a:gd name="connsiteY12" fmla="*/ 66977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35" h="67104">
                        <a:moveTo>
                          <a:pt x="0" y="67105"/>
                        </a:moveTo>
                        <a:lnTo>
                          <a:pt x="0" y="0"/>
                        </a:lnTo>
                        <a:lnTo>
                          <a:pt x="44936" y="0"/>
                        </a:lnTo>
                        <a:lnTo>
                          <a:pt x="44936" y="11654"/>
                        </a:lnTo>
                        <a:lnTo>
                          <a:pt x="13285" y="11654"/>
                        </a:lnTo>
                        <a:lnTo>
                          <a:pt x="13285" y="27405"/>
                        </a:lnTo>
                        <a:lnTo>
                          <a:pt x="40247" y="27405"/>
                        </a:lnTo>
                        <a:lnTo>
                          <a:pt x="40247" y="39059"/>
                        </a:lnTo>
                        <a:lnTo>
                          <a:pt x="13285" y="39059"/>
                        </a:lnTo>
                        <a:lnTo>
                          <a:pt x="13285" y="55323"/>
                        </a:lnTo>
                        <a:lnTo>
                          <a:pt x="44936" y="55323"/>
                        </a:lnTo>
                        <a:lnTo>
                          <a:pt x="44936" y="66977"/>
                        </a:lnTo>
                        <a:lnTo>
                          <a:pt x="0" y="66977"/>
                        </a:lnTo>
                        <a:close/>
                      </a:path>
                    </a:pathLst>
                  </a:custGeom>
                  <a:grpFill/>
                  <a:ln w="0" cap="flat">
                    <a:noFill/>
                    <a:prstDash val="solid"/>
                    <a:miter/>
                  </a:ln>
                </p:spPr>
                <p:txBody>
                  <a:bodyPr rtlCol="0" anchor="ctr"/>
                  <a:lstStyle/>
                  <a:p>
                    <a:endParaRPr lang="pt-BR" b="0" i="0" dirty="0">
                      <a:latin typeface="AMX" pitchFamily="2" charset="77"/>
                    </a:endParaRPr>
                  </a:p>
                </p:txBody>
              </p:sp>
              <p:sp>
                <p:nvSpPr>
                  <p:cNvPr id="47" name="Forma Livre 55">
                    <a:extLst>
                      <a:ext uri="{FF2B5EF4-FFF2-40B4-BE49-F238E27FC236}">
                        <a16:creationId xmlns:a16="http://schemas.microsoft.com/office/drawing/2014/main" id="{1ECCC50C-06B7-91C2-936C-F4DE02AF01C4}"/>
                      </a:ext>
                    </a:extLst>
                  </p:cNvPr>
                  <p:cNvSpPr/>
                  <p:nvPr/>
                </p:nvSpPr>
                <p:spPr>
                  <a:xfrm>
                    <a:off x="11457918" y="434029"/>
                    <a:ext cx="52099" cy="67104"/>
                  </a:xfrm>
                  <a:custGeom>
                    <a:avLst/>
                    <a:gdLst>
                      <a:gd name="connsiteX0" fmla="*/ 40247 w 52099"/>
                      <a:gd name="connsiteY0" fmla="*/ 67105 h 67104"/>
                      <a:gd name="connsiteX1" fmla="*/ 13285 w 52099"/>
                      <a:gd name="connsiteY1" fmla="*/ 25869 h 67104"/>
                      <a:gd name="connsiteX2" fmla="*/ 13285 w 52099"/>
                      <a:gd name="connsiteY2" fmla="*/ 67105 h 67104"/>
                      <a:gd name="connsiteX3" fmla="*/ 0 w 52099"/>
                      <a:gd name="connsiteY3" fmla="*/ 67105 h 67104"/>
                      <a:gd name="connsiteX4" fmla="*/ 0 w 52099"/>
                      <a:gd name="connsiteY4" fmla="*/ 0 h 67104"/>
                      <a:gd name="connsiteX5" fmla="*/ 11853 w 52099"/>
                      <a:gd name="connsiteY5" fmla="*/ 0 h 67104"/>
                      <a:gd name="connsiteX6" fmla="*/ 38814 w 52099"/>
                      <a:gd name="connsiteY6" fmla="*/ 41108 h 67104"/>
                      <a:gd name="connsiteX7" fmla="*/ 38814 w 52099"/>
                      <a:gd name="connsiteY7" fmla="*/ 0 h 67104"/>
                      <a:gd name="connsiteX8" fmla="*/ 52099 w 52099"/>
                      <a:gd name="connsiteY8" fmla="*/ 0 h 67104"/>
                      <a:gd name="connsiteX9" fmla="*/ 52099 w 52099"/>
                      <a:gd name="connsiteY9" fmla="*/ 67105 h 67104"/>
                      <a:gd name="connsiteX10" fmla="*/ 40247 w 52099"/>
                      <a:gd name="connsiteY10" fmla="*/ 67105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99" h="67104">
                        <a:moveTo>
                          <a:pt x="40247" y="67105"/>
                        </a:moveTo>
                        <a:lnTo>
                          <a:pt x="13285" y="25869"/>
                        </a:lnTo>
                        <a:lnTo>
                          <a:pt x="13285" y="67105"/>
                        </a:lnTo>
                        <a:lnTo>
                          <a:pt x="0" y="67105"/>
                        </a:lnTo>
                        <a:lnTo>
                          <a:pt x="0" y="0"/>
                        </a:lnTo>
                        <a:lnTo>
                          <a:pt x="11853" y="0"/>
                        </a:lnTo>
                        <a:lnTo>
                          <a:pt x="38814" y="41108"/>
                        </a:lnTo>
                        <a:lnTo>
                          <a:pt x="38814" y="0"/>
                        </a:lnTo>
                        <a:lnTo>
                          <a:pt x="52099" y="0"/>
                        </a:lnTo>
                        <a:lnTo>
                          <a:pt x="52099" y="67105"/>
                        </a:lnTo>
                        <a:lnTo>
                          <a:pt x="40247" y="67105"/>
                        </a:lnTo>
                        <a:close/>
                      </a:path>
                    </a:pathLst>
                  </a:custGeom>
                  <a:grpFill/>
                  <a:ln w="0" cap="flat">
                    <a:noFill/>
                    <a:prstDash val="solid"/>
                    <a:miter/>
                  </a:ln>
                </p:spPr>
                <p:txBody>
                  <a:bodyPr rtlCol="0" anchor="ctr"/>
                  <a:lstStyle/>
                  <a:p>
                    <a:endParaRPr lang="pt-BR" b="0" i="0" dirty="0">
                      <a:latin typeface="AMX" pitchFamily="2" charset="77"/>
                    </a:endParaRPr>
                  </a:p>
                </p:txBody>
              </p:sp>
              <p:sp>
                <p:nvSpPr>
                  <p:cNvPr id="48" name="Forma Livre 56">
                    <a:extLst>
                      <a:ext uri="{FF2B5EF4-FFF2-40B4-BE49-F238E27FC236}">
                        <a16:creationId xmlns:a16="http://schemas.microsoft.com/office/drawing/2014/main" id="{A4C9524F-C686-E6C0-54AB-C1C9998E95CD}"/>
                      </a:ext>
                    </a:extLst>
                  </p:cNvPr>
                  <p:cNvSpPr/>
                  <p:nvPr/>
                </p:nvSpPr>
                <p:spPr>
                  <a:xfrm>
                    <a:off x="11520827" y="434029"/>
                    <a:ext cx="48973" cy="67104"/>
                  </a:xfrm>
                  <a:custGeom>
                    <a:avLst/>
                    <a:gdLst>
                      <a:gd name="connsiteX0" fmla="*/ 31129 w 48973"/>
                      <a:gd name="connsiteY0" fmla="*/ 11654 h 67104"/>
                      <a:gd name="connsiteX1" fmla="*/ 31129 w 48973"/>
                      <a:gd name="connsiteY1" fmla="*/ 67105 h 67104"/>
                      <a:gd name="connsiteX2" fmla="*/ 17844 w 48973"/>
                      <a:gd name="connsiteY2" fmla="*/ 67105 h 67104"/>
                      <a:gd name="connsiteX3" fmla="*/ 17844 w 48973"/>
                      <a:gd name="connsiteY3" fmla="*/ 11654 h 67104"/>
                      <a:gd name="connsiteX4" fmla="*/ 0 w 48973"/>
                      <a:gd name="connsiteY4" fmla="*/ 11654 h 67104"/>
                      <a:gd name="connsiteX5" fmla="*/ 0 w 48973"/>
                      <a:gd name="connsiteY5" fmla="*/ 0 h 67104"/>
                      <a:gd name="connsiteX6" fmla="*/ 48973 w 48973"/>
                      <a:gd name="connsiteY6" fmla="*/ 0 h 67104"/>
                      <a:gd name="connsiteX7" fmla="*/ 48973 w 48973"/>
                      <a:gd name="connsiteY7" fmla="*/ 11654 h 67104"/>
                      <a:gd name="connsiteX8" fmla="*/ 31129 w 48973"/>
                      <a:gd name="connsiteY8" fmla="*/ 11654 h 6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73" h="67104">
                        <a:moveTo>
                          <a:pt x="31129" y="11654"/>
                        </a:moveTo>
                        <a:lnTo>
                          <a:pt x="31129" y="67105"/>
                        </a:lnTo>
                        <a:lnTo>
                          <a:pt x="17844" y="67105"/>
                        </a:lnTo>
                        <a:lnTo>
                          <a:pt x="17844" y="11654"/>
                        </a:lnTo>
                        <a:lnTo>
                          <a:pt x="0" y="11654"/>
                        </a:lnTo>
                        <a:lnTo>
                          <a:pt x="0" y="0"/>
                        </a:lnTo>
                        <a:lnTo>
                          <a:pt x="48973" y="0"/>
                        </a:lnTo>
                        <a:lnTo>
                          <a:pt x="48973" y="11654"/>
                        </a:lnTo>
                        <a:lnTo>
                          <a:pt x="31129" y="11654"/>
                        </a:lnTo>
                        <a:close/>
                      </a:path>
                    </a:pathLst>
                  </a:custGeom>
                  <a:grpFill/>
                  <a:ln w="0" cap="flat">
                    <a:noFill/>
                    <a:prstDash val="solid"/>
                    <a:miter/>
                  </a:ln>
                </p:spPr>
                <p:txBody>
                  <a:bodyPr rtlCol="0" anchor="ctr"/>
                  <a:lstStyle/>
                  <a:p>
                    <a:endParaRPr lang="pt-BR" b="0" i="0" dirty="0">
                      <a:latin typeface="AMX" pitchFamily="2" charset="77"/>
                    </a:endParaRPr>
                  </a:p>
                </p:txBody>
              </p:sp>
              <p:sp>
                <p:nvSpPr>
                  <p:cNvPr id="49" name="Forma Livre 57">
                    <a:extLst>
                      <a:ext uri="{FF2B5EF4-FFF2-40B4-BE49-F238E27FC236}">
                        <a16:creationId xmlns:a16="http://schemas.microsoft.com/office/drawing/2014/main" id="{8753EE4A-24DF-1063-2FEC-E317E90AB9BD}"/>
                      </a:ext>
                    </a:extLst>
                  </p:cNvPr>
                  <p:cNvSpPr/>
                  <p:nvPr/>
                </p:nvSpPr>
                <p:spPr>
                  <a:xfrm>
                    <a:off x="11576313" y="433517"/>
                    <a:ext cx="50536" cy="68129"/>
                  </a:xfrm>
                  <a:custGeom>
                    <a:avLst/>
                    <a:gdLst>
                      <a:gd name="connsiteX0" fmla="*/ 43503 w 50536"/>
                      <a:gd name="connsiteY0" fmla="*/ 61086 h 68129"/>
                      <a:gd name="connsiteX1" fmla="*/ 25268 w 50536"/>
                      <a:gd name="connsiteY1" fmla="*/ 68129 h 68129"/>
                      <a:gd name="connsiteX2" fmla="*/ 6903 w 50536"/>
                      <a:gd name="connsiteY2" fmla="*/ 61086 h 68129"/>
                      <a:gd name="connsiteX3" fmla="*/ 0 w 50536"/>
                      <a:gd name="connsiteY3" fmla="*/ 34065 h 68129"/>
                      <a:gd name="connsiteX4" fmla="*/ 6903 w 50536"/>
                      <a:gd name="connsiteY4" fmla="*/ 7043 h 68129"/>
                      <a:gd name="connsiteX5" fmla="*/ 25268 w 50536"/>
                      <a:gd name="connsiteY5" fmla="*/ 0 h 68129"/>
                      <a:gd name="connsiteX6" fmla="*/ 43503 w 50536"/>
                      <a:gd name="connsiteY6" fmla="*/ 7043 h 68129"/>
                      <a:gd name="connsiteX7" fmla="*/ 50536 w 50536"/>
                      <a:gd name="connsiteY7" fmla="*/ 34065 h 68129"/>
                      <a:gd name="connsiteX8" fmla="*/ 43503 w 50536"/>
                      <a:gd name="connsiteY8" fmla="*/ 61086 h 68129"/>
                      <a:gd name="connsiteX9" fmla="*/ 33865 w 50536"/>
                      <a:gd name="connsiteY9" fmla="*/ 15111 h 68129"/>
                      <a:gd name="connsiteX10" fmla="*/ 25398 w 50536"/>
                      <a:gd name="connsiteY10" fmla="*/ 11526 h 68129"/>
                      <a:gd name="connsiteX11" fmla="*/ 16802 w 50536"/>
                      <a:gd name="connsiteY11" fmla="*/ 15111 h 68129"/>
                      <a:gd name="connsiteX12" fmla="*/ 13546 w 50536"/>
                      <a:gd name="connsiteY12" fmla="*/ 33937 h 68129"/>
                      <a:gd name="connsiteX13" fmla="*/ 16802 w 50536"/>
                      <a:gd name="connsiteY13" fmla="*/ 52634 h 68129"/>
                      <a:gd name="connsiteX14" fmla="*/ 25398 w 50536"/>
                      <a:gd name="connsiteY14" fmla="*/ 56347 h 68129"/>
                      <a:gd name="connsiteX15" fmla="*/ 33865 w 50536"/>
                      <a:gd name="connsiteY15" fmla="*/ 52634 h 68129"/>
                      <a:gd name="connsiteX16" fmla="*/ 37251 w 50536"/>
                      <a:gd name="connsiteY16" fmla="*/ 33937 h 68129"/>
                      <a:gd name="connsiteX17" fmla="*/ 33865 w 50536"/>
                      <a:gd name="connsiteY17" fmla="*/ 15111 h 6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36" h="68129">
                        <a:moveTo>
                          <a:pt x="43503" y="61086"/>
                        </a:moveTo>
                        <a:cubicBezTo>
                          <a:pt x="38944" y="65568"/>
                          <a:pt x="33213" y="68129"/>
                          <a:pt x="25268" y="68129"/>
                        </a:cubicBezTo>
                        <a:cubicBezTo>
                          <a:pt x="17323" y="68129"/>
                          <a:pt x="11592" y="65568"/>
                          <a:pt x="6903" y="61086"/>
                        </a:cubicBezTo>
                        <a:cubicBezTo>
                          <a:pt x="130" y="54426"/>
                          <a:pt x="0" y="46871"/>
                          <a:pt x="0" y="34065"/>
                        </a:cubicBezTo>
                        <a:cubicBezTo>
                          <a:pt x="0" y="21258"/>
                          <a:pt x="0" y="13703"/>
                          <a:pt x="6903" y="7043"/>
                        </a:cubicBezTo>
                        <a:cubicBezTo>
                          <a:pt x="11462" y="2561"/>
                          <a:pt x="17323" y="0"/>
                          <a:pt x="25268" y="0"/>
                        </a:cubicBezTo>
                        <a:cubicBezTo>
                          <a:pt x="33213" y="0"/>
                          <a:pt x="38814" y="2561"/>
                          <a:pt x="43503" y="7043"/>
                        </a:cubicBezTo>
                        <a:cubicBezTo>
                          <a:pt x="50276" y="13703"/>
                          <a:pt x="50536" y="21258"/>
                          <a:pt x="50536" y="34065"/>
                        </a:cubicBezTo>
                        <a:cubicBezTo>
                          <a:pt x="50536" y="46871"/>
                          <a:pt x="50406" y="54426"/>
                          <a:pt x="43503" y="61086"/>
                        </a:cubicBezTo>
                        <a:close/>
                        <a:moveTo>
                          <a:pt x="33865" y="15111"/>
                        </a:moveTo>
                        <a:cubicBezTo>
                          <a:pt x="31911" y="12934"/>
                          <a:pt x="28915" y="11526"/>
                          <a:pt x="25398" y="11526"/>
                        </a:cubicBezTo>
                        <a:cubicBezTo>
                          <a:pt x="21882" y="11526"/>
                          <a:pt x="18756" y="12934"/>
                          <a:pt x="16802" y="15111"/>
                        </a:cubicBezTo>
                        <a:cubicBezTo>
                          <a:pt x="14327" y="17929"/>
                          <a:pt x="13546" y="21130"/>
                          <a:pt x="13546" y="33937"/>
                        </a:cubicBezTo>
                        <a:cubicBezTo>
                          <a:pt x="13546" y="46743"/>
                          <a:pt x="14327" y="49816"/>
                          <a:pt x="16802" y="52634"/>
                        </a:cubicBezTo>
                        <a:cubicBezTo>
                          <a:pt x="18756" y="54811"/>
                          <a:pt x="21751" y="56347"/>
                          <a:pt x="25398" y="56347"/>
                        </a:cubicBezTo>
                        <a:cubicBezTo>
                          <a:pt x="29045" y="56347"/>
                          <a:pt x="32041" y="54811"/>
                          <a:pt x="33865" y="52634"/>
                        </a:cubicBezTo>
                        <a:cubicBezTo>
                          <a:pt x="36339" y="49816"/>
                          <a:pt x="37251" y="46743"/>
                          <a:pt x="37251" y="33937"/>
                        </a:cubicBezTo>
                        <a:cubicBezTo>
                          <a:pt x="37251" y="21130"/>
                          <a:pt x="36339" y="17929"/>
                          <a:pt x="33865" y="15111"/>
                        </a:cubicBezTo>
                        <a:close/>
                      </a:path>
                    </a:pathLst>
                  </a:custGeom>
                  <a:grpFill/>
                  <a:ln w="0" cap="flat">
                    <a:noFill/>
                    <a:prstDash val="solid"/>
                    <a:miter/>
                  </a:ln>
                </p:spPr>
                <p:txBody>
                  <a:bodyPr rtlCol="0" anchor="ctr"/>
                  <a:lstStyle/>
                  <a:p>
                    <a:endParaRPr lang="pt-BR" b="0" i="0" dirty="0">
                      <a:latin typeface="AMX" pitchFamily="2" charset="77"/>
                    </a:endParaRPr>
                  </a:p>
                </p:txBody>
              </p:sp>
            </p:grpSp>
            <p:grpSp>
              <p:nvGrpSpPr>
                <p:cNvPr id="21" name="Gráfico 15">
                  <a:extLst>
                    <a:ext uri="{FF2B5EF4-FFF2-40B4-BE49-F238E27FC236}">
                      <a16:creationId xmlns:a16="http://schemas.microsoft.com/office/drawing/2014/main" id="{3612A658-6F78-2B20-EEE6-7D99ACF07710}"/>
                    </a:ext>
                  </a:extLst>
                </p:cNvPr>
                <p:cNvGrpSpPr/>
                <p:nvPr/>
              </p:nvGrpSpPr>
              <p:grpSpPr>
                <a:xfrm>
                  <a:off x="10987200" y="524441"/>
                  <a:ext cx="639518" cy="85033"/>
                  <a:chOff x="10987200" y="524441"/>
                  <a:chExt cx="639518" cy="85033"/>
                </a:xfrm>
                <a:grpFill/>
              </p:grpSpPr>
              <p:sp>
                <p:nvSpPr>
                  <p:cNvPr id="23" name="Forma Livre 38">
                    <a:extLst>
                      <a:ext uri="{FF2B5EF4-FFF2-40B4-BE49-F238E27FC236}">
                        <a16:creationId xmlns:a16="http://schemas.microsoft.com/office/drawing/2014/main" id="{0C507B85-160E-E8F3-C814-79FB8C80A497}"/>
                      </a:ext>
                    </a:extLst>
                  </p:cNvPr>
                  <p:cNvSpPr/>
                  <p:nvPr/>
                </p:nvSpPr>
                <p:spPr>
                  <a:xfrm>
                    <a:off x="10987200"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4" y="22411"/>
                          <a:pt x="16542" y="26509"/>
                          <a:pt x="16542" y="42517"/>
                        </a:cubicBezTo>
                        <a:cubicBezTo>
                          <a:pt x="16542" y="58524"/>
                          <a:pt x="17584"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31" name="Forma Livre 39">
                    <a:extLst>
                      <a:ext uri="{FF2B5EF4-FFF2-40B4-BE49-F238E27FC236}">
                        <a16:creationId xmlns:a16="http://schemas.microsoft.com/office/drawing/2014/main" id="{2F1601E1-947D-01BC-B741-7D028ECA39E5}"/>
                      </a:ext>
                    </a:extLst>
                  </p:cNvPr>
                  <p:cNvSpPr/>
                  <p:nvPr/>
                </p:nvSpPr>
                <p:spPr>
                  <a:xfrm>
                    <a:off x="11059749" y="524569"/>
                    <a:ext cx="62779" cy="84777"/>
                  </a:xfrm>
                  <a:custGeom>
                    <a:avLst/>
                    <a:gdLst>
                      <a:gd name="connsiteX0" fmla="*/ 54053 w 62779"/>
                      <a:gd name="connsiteY0" fmla="*/ 75941 h 84777"/>
                      <a:gd name="connsiteX1" fmla="*/ 31390 w 62779"/>
                      <a:gd name="connsiteY1" fmla="*/ 84777 h 84777"/>
                      <a:gd name="connsiteX2" fmla="*/ 8596 w 62779"/>
                      <a:gd name="connsiteY2" fmla="*/ 75941 h 84777"/>
                      <a:gd name="connsiteX3" fmla="*/ 0 w 62779"/>
                      <a:gd name="connsiteY3" fmla="*/ 42389 h 84777"/>
                      <a:gd name="connsiteX4" fmla="*/ 8596 w 62779"/>
                      <a:gd name="connsiteY4" fmla="*/ 8836 h 84777"/>
                      <a:gd name="connsiteX5" fmla="*/ 31390 w 62779"/>
                      <a:gd name="connsiteY5" fmla="*/ 0 h 84777"/>
                      <a:gd name="connsiteX6" fmla="*/ 54053 w 62779"/>
                      <a:gd name="connsiteY6" fmla="*/ 8836 h 84777"/>
                      <a:gd name="connsiteX7" fmla="*/ 62780 w 62779"/>
                      <a:gd name="connsiteY7" fmla="*/ 42389 h 84777"/>
                      <a:gd name="connsiteX8" fmla="*/ 54053 w 62779"/>
                      <a:gd name="connsiteY8" fmla="*/ 75941 h 84777"/>
                      <a:gd name="connsiteX9" fmla="*/ 42070 w 62779"/>
                      <a:gd name="connsiteY9" fmla="*/ 18953 h 84777"/>
                      <a:gd name="connsiteX10" fmla="*/ 31520 w 62779"/>
                      <a:gd name="connsiteY10" fmla="*/ 14471 h 84777"/>
                      <a:gd name="connsiteX11" fmla="*/ 20840 w 62779"/>
                      <a:gd name="connsiteY11" fmla="*/ 18953 h 84777"/>
                      <a:gd name="connsiteX12" fmla="*/ 16802 w 62779"/>
                      <a:gd name="connsiteY12" fmla="*/ 42389 h 84777"/>
                      <a:gd name="connsiteX13" fmla="*/ 20840 w 62779"/>
                      <a:gd name="connsiteY13" fmla="*/ 65696 h 84777"/>
                      <a:gd name="connsiteX14" fmla="*/ 31520 w 62779"/>
                      <a:gd name="connsiteY14" fmla="*/ 70306 h 84777"/>
                      <a:gd name="connsiteX15" fmla="*/ 42070 w 62779"/>
                      <a:gd name="connsiteY15" fmla="*/ 65696 h 84777"/>
                      <a:gd name="connsiteX16" fmla="*/ 46238 w 62779"/>
                      <a:gd name="connsiteY16" fmla="*/ 42389 h 84777"/>
                      <a:gd name="connsiteX17" fmla="*/ 42070 w 62779"/>
                      <a:gd name="connsiteY17" fmla="*/ 18953 h 8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779" h="84777">
                        <a:moveTo>
                          <a:pt x="54053" y="75941"/>
                        </a:moveTo>
                        <a:cubicBezTo>
                          <a:pt x="48322" y="81576"/>
                          <a:pt x="41158" y="84777"/>
                          <a:pt x="31390" y="84777"/>
                        </a:cubicBezTo>
                        <a:cubicBezTo>
                          <a:pt x="21621" y="84777"/>
                          <a:pt x="14327" y="81576"/>
                          <a:pt x="8596" y="75941"/>
                        </a:cubicBezTo>
                        <a:cubicBezTo>
                          <a:pt x="130" y="67617"/>
                          <a:pt x="0" y="58268"/>
                          <a:pt x="0" y="42389"/>
                        </a:cubicBezTo>
                        <a:cubicBezTo>
                          <a:pt x="0" y="26509"/>
                          <a:pt x="0" y="17160"/>
                          <a:pt x="8596" y="8836"/>
                        </a:cubicBezTo>
                        <a:cubicBezTo>
                          <a:pt x="14327" y="3202"/>
                          <a:pt x="21621" y="0"/>
                          <a:pt x="31390" y="0"/>
                        </a:cubicBezTo>
                        <a:cubicBezTo>
                          <a:pt x="41158" y="0"/>
                          <a:pt x="48322" y="3202"/>
                          <a:pt x="54053" y="8836"/>
                        </a:cubicBezTo>
                        <a:cubicBezTo>
                          <a:pt x="62519" y="17160"/>
                          <a:pt x="62780" y="26509"/>
                          <a:pt x="62780" y="42389"/>
                        </a:cubicBezTo>
                        <a:cubicBezTo>
                          <a:pt x="62780" y="58268"/>
                          <a:pt x="62519" y="67617"/>
                          <a:pt x="54053" y="75941"/>
                        </a:cubicBezTo>
                        <a:close/>
                        <a:moveTo>
                          <a:pt x="42070" y="18953"/>
                        </a:moveTo>
                        <a:cubicBezTo>
                          <a:pt x="39726" y="16264"/>
                          <a:pt x="35949" y="14471"/>
                          <a:pt x="31520" y="14471"/>
                        </a:cubicBezTo>
                        <a:cubicBezTo>
                          <a:pt x="27092" y="14471"/>
                          <a:pt x="23314" y="16264"/>
                          <a:pt x="20840" y="18953"/>
                        </a:cubicBezTo>
                        <a:cubicBezTo>
                          <a:pt x="17714" y="22411"/>
                          <a:pt x="16802" y="26381"/>
                          <a:pt x="16802" y="42389"/>
                        </a:cubicBezTo>
                        <a:cubicBezTo>
                          <a:pt x="16802" y="58396"/>
                          <a:pt x="17714" y="62110"/>
                          <a:pt x="20840" y="65696"/>
                        </a:cubicBezTo>
                        <a:cubicBezTo>
                          <a:pt x="23314" y="68385"/>
                          <a:pt x="27092" y="70306"/>
                          <a:pt x="31520" y="70306"/>
                        </a:cubicBezTo>
                        <a:cubicBezTo>
                          <a:pt x="35949" y="70306"/>
                          <a:pt x="39726" y="68385"/>
                          <a:pt x="42070" y="65696"/>
                        </a:cubicBezTo>
                        <a:cubicBezTo>
                          <a:pt x="45196" y="62238"/>
                          <a:pt x="46238" y="58268"/>
                          <a:pt x="46238" y="42389"/>
                        </a:cubicBezTo>
                        <a:cubicBezTo>
                          <a:pt x="46238" y="26509"/>
                          <a:pt x="45196" y="22539"/>
                          <a:pt x="42070" y="1895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32" name="Forma Livre 40">
                    <a:extLst>
                      <a:ext uri="{FF2B5EF4-FFF2-40B4-BE49-F238E27FC236}">
                        <a16:creationId xmlns:a16="http://schemas.microsoft.com/office/drawing/2014/main" id="{24656361-219A-E402-5630-FB31C93FA2DD}"/>
                      </a:ext>
                    </a:extLst>
                  </p:cNvPr>
                  <p:cNvSpPr/>
                  <p:nvPr/>
                </p:nvSpPr>
                <p:spPr>
                  <a:xfrm>
                    <a:off x="11139461" y="525209"/>
                    <a:ext cx="76716" cy="83368"/>
                  </a:xfrm>
                  <a:custGeom>
                    <a:avLst/>
                    <a:gdLst>
                      <a:gd name="connsiteX0" fmla="*/ 60175 w 76716"/>
                      <a:gd name="connsiteY0" fmla="*/ 83369 h 83368"/>
                      <a:gd name="connsiteX1" fmla="*/ 60175 w 76716"/>
                      <a:gd name="connsiteY1" fmla="*/ 34833 h 83368"/>
                      <a:gd name="connsiteX2" fmla="*/ 44024 w 76716"/>
                      <a:gd name="connsiteY2" fmla="*/ 66464 h 83368"/>
                      <a:gd name="connsiteX3" fmla="*/ 32823 w 76716"/>
                      <a:gd name="connsiteY3" fmla="*/ 66464 h 83368"/>
                      <a:gd name="connsiteX4" fmla="*/ 16541 w 76716"/>
                      <a:gd name="connsiteY4" fmla="*/ 34833 h 83368"/>
                      <a:gd name="connsiteX5" fmla="*/ 16541 w 76716"/>
                      <a:gd name="connsiteY5" fmla="*/ 83369 h 83368"/>
                      <a:gd name="connsiteX6" fmla="*/ 0 w 76716"/>
                      <a:gd name="connsiteY6" fmla="*/ 83369 h 83368"/>
                      <a:gd name="connsiteX7" fmla="*/ 0 w 76716"/>
                      <a:gd name="connsiteY7" fmla="*/ 0 h 83368"/>
                      <a:gd name="connsiteX8" fmla="*/ 16281 w 76716"/>
                      <a:gd name="connsiteY8" fmla="*/ 0 h 83368"/>
                      <a:gd name="connsiteX9" fmla="*/ 38423 w 76716"/>
                      <a:gd name="connsiteY9" fmla="*/ 45078 h 83368"/>
                      <a:gd name="connsiteX10" fmla="*/ 60435 w 76716"/>
                      <a:gd name="connsiteY10" fmla="*/ 0 h 83368"/>
                      <a:gd name="connsiteX11" fmla="*/ 76716 w 76716"/>
                      <a:gd name="connsiteY11" fmla="*/ 0 h 83368"/>
                      <a:gd name="connsiteX12" fmla="*/ 76716 w 76716"/>
                      <a:gd name="connsiteY12" fmla="*/ 83369 h 83368"/>
                      <a:gd name="connsiteX13" fmla="*/ 60175 w 76716"/>
                      <a:gd name="connsiteY13" fmla="*/ 83369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716" h="83368">
                        <a:moveTo>
                          <a:pt x="60175" y="83369"/>
                        </a:moveTo>
                        <a:lnTo>
                          <a:pt x="60175" y="34833"/>
                        </a:lnTo>
                        <a:lnTo>
                          <a:pt x="44024" y="66464"/>
                        </a:lnTo>
                        <a:lnTo>
                          <a:pt x="32823" y="66464"/>
                        </a:lnTo>
                        <a:lnTo>
                          <a:pt x="16541" y="34833"/>
                        </a:lnTo>
                        <a:lnTo>
                          <a:pt x="16541" y="83369"/>
                        </a:lnTo>
                        <a:lnTo>
                          <a:pt x="0" y="83369"/>
                        </a:lnTo>
                        <a:lnTo>
                          <a:pt x="0" y="0"/>
                        </a:lnTo>
                        <a:lnTo>
                          <a:pt x="16281" y="0"/>
                        </a:lnTo>
                        <a:lnTo>
                          <a:pt x="38423" y="45078"/>
                        </a:lnTo>
                        <a:lnTo>
                          <a:pt x="60435" y="0"/>
                        </a:lnTo>
                        <a:lnTo>
                          <a:pt x="76716" y="0"/>
                        </a:lnTo>
                        <a:lnTo>
                          <a:pt x="76716" y="83369"/>
                        </a:lnTo>
                        <a:lnTo>
                          <a:pt x="60175"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33" name="Forma Livre 41">
                    <a:extLst>
                      <a:ext uri="{FF2B5EF4-FFF2-40B4-BE49-F238E27FC236}">
                        <a16:creationId xmlns:a16="http://schemas.microsoft.com/office/drawing/2014/main" id="{5D9DA09E-D175-07BF-3F98-69DD9AFC4F1E}"/>
                      </a:ext>
                    </a:extLst>
                  </p:cNvPr>
                  <p:cNvSpPr/>
                  <p:nvPr/>
                </p:nvSpPr>
                <p:spPr>
                  <a:xfrm>
                    <a:off x="11235975" y="525209"/>
                    <a:ext cx="55876" cy="83368"/>
                  </a:xfrm>
                  <a:custGeom>
                    <a:avLst/>
                    <a:gdLst>
                      <a:gd name="connsiteX0" fmla="*/ 0 w 55876"/>
                      <a:gd name="connsiteY0" fmla="*/ 83369 h 83368"/>
                      <a:gd name="connsiteX1" fmla="*/ 0 w 55876"/>
                      <a:gd name="connsiteY1" fmla="*/ 0 h 83368"/>
                      <a:gd name="connsiteX2" fmla="*/ 55876 w 55876"/>
                      <a:gd name="connsiteY2" fmla="*/ 0 h 83368"/>
                      <a:gd name="connsiteX3" fmla="*/ 55876 w 55876"/>
                      <a:gd name="connsiteY3" fmla="*/ 14471 h 83368"/>
                      <a:gd name="connsiteX4" fmla="*/ 16541 w 55876"/>
                      <a:gd name="connsiteY4" fmla="*/ 14471 h 83368"/>
                      <a:gd name="connsiteX5" fmla="*/ 16541 w 55876"/>
                      <a:gd name="connsiteY5" fmla="*/ 34065 h 83368"/>
                      <a:gd name="connsiteX6" fmla="*/ 50015 w 55876"/>
                      <a:gd name="connsiteY6" fmla="*/ 34065 h 83368"/>
                      <a:gd name="connsiteX7" fmla="*/ 50015 w 55876"/>
                      <a:gd name="connsiteY7" fmla="*/ 48536 h 83368"/>
                      <a:gd name="connsiteX8" fmla="*/ 16541 w 55876"/>
                      <a:gd name="connsiteY8" fmla="*/ 48536 h 83368"/>
                      <a:gd name="connsiteX9" fmla="*/ 16541 w 55876"/>
                      <a:gd name="connsiteY9" fmla="*/ 68769 h 83368"/>
                      <a:gd name="connsiteX10" fmla="*/ 55876 w 55876"/>
                      <a:gd name="connsiteY10" fmla="*/ 68769 h 83368"/>
                      <a:gd name="connsiteX11" fmla="*/ 55876 w 55876"/>
                      <a:gd name="connsiteY11" fmla="*/ 83240 h 83368"/>
                      <a:gd name="connsiteX12" fmla="*/ 0 w 55876"/>
                      <a:gd name="connsiteY12"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76" h="83368">
                        <a:moveTo>
                          <a:pt x="0" y="83369"/>
                        </a:moveTo>
                        <a:lnTo>
                          <a:pt x="0" y="0"/>
                        </a:lnTo>
                        <a:lnTo>
                          <a:pt x="55876" y="0"/>
                        </a:lnTo>
                        <a:lnTo>
                          <a:pt x="55876" y="14471"/>
                        </a:lnTo>
                        <a:lnTo>
                          <a:pt x="16541" y="14471"/>
                        </a:lnTo>
                        <a:lnTo>
                          <a:pt x="16541" y="34065"/>
                        </a:lnTo>
                        <a:lnTo>
                          <a:pt x="50015" y="34065"/>
                        </a:lnTo>
                        <a:lnTo>
                          <a:pt x="50015" y="48536"/>
                        </a:lnTo>
                        <a:lnTo>
                          <a:pt x="16541" y="48536"/>
                        </a:lnTo>
                        <a:lnTo>
                          <a:pt x="16541" y="68769"/>
                        </a:lnTo>
                        <a:lnTo>
                          <a:pt x="55876" y="68769"/>
                        </a:lnTo>
                        <a:lnTo>
                          <a:pt x="55876"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sp>
                <p:nvSpPr>
                  <p:cNvPr id="34" name="Forma Livre 42">
                    <a:extLst>
                      <a:ext uri="{FF2B5EF4-FFF2-40B4-BE49-F238E27FC236}">
                        <a16:creationId xmlns:a16="http://schemas.microsoft.com/office/drawing/2014/main" id="{479C163D-35C5-1E87-5220-FDEC98836F93}"/>
                      </a:ext>
                    </a:extLst>
                  </p:cNvPr>
                  <p:cNvSpPr/>
                  <p:nvPr/>
                </p:nvSpPr>
                <p:spPr>
                  <a:xfrm>
                    <a:off x="11308002" y="525209"/>
                    <a:ext cx="64082" cy="83368"/>
                  </a:xfrm>
                  <a:custGeom>
                    <a:avLst/>
                    <a:gdLst>
                      <a:gd name="connsiteX0" fmla="*/ 44936 w 64082"/>
                      <a:gd name="connsiteY0" fmla="*/ 83369 h 83368"/>
                      <a:gd name="connsiteX1" fmla="*/ 28394 w 64082"/>
                      <a:gd name="connsiteY1" fmla="*/ 50072 h 83368"/>
                      <a:gd name="connsiteX2" fmla="*/ 16542 w 64082"/>
                      <a:gd name="connsiteY2" fmla="*/ 50072 h 83368"/>
                      <a:gd name="connsiteX3" fmla="*/ 16542 w 64082"/>
                      <a:gd name="connsiteY3" fmla="*/ 83369 h 83368"/>
                      <a:gd name="connsiteX4" fmla="*/ 0 w 64082"/>
                      <a:gd name="connsiteY4" fmla="*/ 83369 h 83368"/>
                      <a:gd name="connsiteX5" fmla="*/ 0 w 64082"/>
                      <a:gd name="connsiteY5" fmla="*/ 0 h 83368"/>
                      <a:gd name="connsiteX6" fmla="*/ 33213 w 64082"/>
                      <a:gd name="connsiteY6" fmla="*/ 0 h 83368"/>
                      <a:gd name="connsiteX7" fmla="*/ 60696 w 64082"/>
                      <a:gd name="connsiteY7" fmla="*/ 25484 h 83368"/>
                      <a:gd name="connsiteX8" fmla="*/ 45196 w 64082"/>
                      <a:gd name="connsiteY8" fmla="*/ 47383 h 83368"/>
                      <a:gd name="connsiteX9" fmla="*/ 64082 w 64082"/>
                      <a:gd name="connsiteY9" fmla="*/ 83369 h 83368"/>
                      <a:gd name="connsiteX10" fmla="*/ 44936 w 64082"/>
                      <a:gd name="connsiteY10" fmla="*/ 83369 h 83368"/>
                      <a:gd name="connsiteX11" fmla="*/ 32041 w 64082"/>
                      <a:gd name="connsiteY11" fmla="*/ 14471 h 83368"/>
                      <a:gd name="connsiteX12" fmla="*/ 16411 w 64082"/>
                      <a:gd name="connsiteY12" fmla="*/ 14471 h 83368"/>
                      <a:gd name="connsiteX13" fmla="*/ 16411 w 64082"/>
                      <a:gd name="connsiteY13" fmla="*/ 36498 h 83368"/>
                      <a:gd name="connsiteX14" fmla="*/ 32041 w 64082"/>
                      <a:gd name="connsiteY14" fmla="*/ 36498 h 83368"/>
                      <a:gd name="connsiteX15" fmla="*/ 44024 w 64082"/>
                      <a:gd name="connsiteY15" fmla="*/ 25484 h 83368"/>
                      <a:gd name="connsiteX16" fmla="*/ 32041 w 64082"/>
                      <a:gd name="connsiteY16" fmla="*/ 14471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82" h="83368">
                        <a:moveTo>
                          <a:pt x="44936" y="83369"/>
                        </a:moveTo>
                        <a:lnTo>
                          <a:pt x="28394" y="50072"/>
                        </a:lnTo>
                        <a:lnTo>
                          <a:pt x="16542" y="50072"/>
                        </a:lnTo>
                        <a:lnTo>
                          <a:pt x="16542" y="83369"/>
                        </a:lnTo>
                        <a:lnTo>
                          <a:pt x="0" y="83369"/>
                        </a:lnTo>
                        <a:lnTo>
                          <a:pt x="0" y="0"/>
                        </a:lnTo>
                        <a:lnTo>
                          <a:pt x="33213" y="0"/>
                        </a:lnTo>
                        <a:cubicBezTo>
                          <a:pt x="50406" y="0"/>
                          <a:pt x="60696" y="11526"/>
                          <a:pt x="60696" y="25484"/>
                        </a:cubicBezTo>
                        <a:cubicBezTo>
                          <a:pt x="60696" y="37138"/>
                          <a:pt x="53402" y="44438"/>
                          <a:pt x="45196" y="47383"/>
                        </a:cubicBezTo>
                        <a:lnTo>
                          <a:pt x="64082" y="83369"/>
                        </a:lnTo>
                        <a:lnTo>
                          <a:pt x="44936" y="83369"/>
                        </a:lnTo>
                        <a:close/>
                        <a:moveTo>
                          <a:pt x="32041" y="14471"/>
                        </a:moveTo>
                        <a:lnTo>
                          <a:pt x="16411" y="14471"/>
                        </a:lnTo>
                        <a:lnTo>
                          <a:pt x="16411" y="36498"/>
                        </a:lnTo>
                        <a:lnTo>
                          <a:pt x="32041" y="36498"/>
                        </a:lnTo>
                        <a:cubicBezTo>
                          <a:pt x="39335" y="36498"/>
                          <a:pt x="44024" y="31888"/>
                          <a:pt x="44024" y="25484"/>
                        </a:cubicBezTo>
                        <a:cubicBezTo>
                          <a:pt x="44024" y="19081"/>
                          <a:pt x="39205" y="14471"/>
                          <a:pt x="32041" y="14471"/>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35" name="Forma Livre 43">
                    <a:extLst>
                      <a:ext uri="{FF2B5EF4-FFF2-40B4-BE49-F238E27FC236}">
                        <a16:creationId xmlns:a16="http://schemas.microsoft.com/office/drawing/2014/main" id="{896AF169-BD48-6C12-E549-9366C5A2F0A1}"/>
                      </a:ext>
                    </a:extLst>
                  </p:cNvPr>
                  <p:cNvSpPr/>
                  <p:nvPr/>
                </p:nvSpPr>
                <p:spPr>
                  <a:xfrm>
                    <a:off x="11382895" y="524441"/>
                    <a:ext cx="62388" cy="85033"/>
                  </a:xfrm>
                  <a:custGeom>
                    <a:avLst/>
                    <a:gdLst>
                      <a:gd name="connsiteX0" fmla="*/ 31390 w 62388"/>
                      <a:gd name="connsiteY0" fmla="*/ 84777 h 85033"/>
                      <a:gd name="connsiteX1" fmla="*/ 8596 w 62388"/>
                      <a:gd name="connsiteY1" fmla="*/ 75941 h 85033"/>
                      <a:gd name="connsiteX2" fmla="*/ 0 w 62388"/>
                      <a:gd name="connsiteY2" fmla="*/ 42389 h 85033"/>
                      <a:gd name="connsiteX3" fmla="*/ 8596 w 62388"/>
                      <a:gd name="connsiteY3" fmla="*/ 8836 h 85033"/>
                      <a:gd name="connsiteX4" fmla="*/ 31390 w 62388"/>
                      <a:gd name="connsiteY4" fmla="*/ 0 h 85033"/>
                      <a:gd name="connsiteX5" fmla="*/ 62389 w 62388"/>
                      <a:gd name="connsiteY5" fmla="*/ 26381 h 85033"/>
                      <a:gd name="connsiteX6" fmla="*/ 45457 w 62388"/>
                      <a:gd name="connsiteY6" fmla="*/ 26381 h 85033"/>
                      <a:gd name="connsiteX7" fmla="*/ 31260 w 62388"/>
                      <a:gd name="connsiteY7" fmla="*/ 14599 h 85033"/>
                      <a:gd name="connsiteX8" fmla="*/ 20709 w 62388"/>
                      <a:gd name="connsiteY8" fmla="*/ 18953 h 85033"/>
                      <a:gd name="connsiteX9" fmla="*/ 16542 w 62388"/>
                      <a:gd name="connsiteY9" fmla="*/ 42517 h 85033"/>
                      <a:gd name="connsiteX10" fmla="*/ 20709 w 62388"/>
                      <a:gd name="connsiteY10" fmla="*/ 66080 h 85033"/>
                      <a:gd name="connsiteX11" fmla="*/ 31260 w 62388"/>
                      <a:gd name="connsiteY11" fmla="*/ 70434 h 85033"/>
                      <a:gd name="connsiteX12" fmla="*/ 45587 w 62388"/>
                      <a:gd name="connsiteY12" fmla="*/ 58653 h 85033"/>
                      <a:gd name="connsiteX13" fmla="*/ 62389 w 62388"/>
                      <a:gd name="connsiteY13" fmla="*/ 58653 h 85033"/>
                      <a:gd name="connsiteX14" fmla="*/ 31390 w 62388"/>
                      <a:gd name="connsiteY14" fmla="*/ 85033 h 8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388" h="85033">
                        <a:moveTo>
                          <a:pt x="31390" y="84777"/>
                        </a:moveTo>
                        <a:cubicBezTo>
                          <a:pt x="21621" y="84777"/>
                          <a:pt x="14458" y="81576"/>
                          <a:pt x="8596" y="75941"/>
                        </a:cubicBezTo>
                        <a:cubicBezTo>
                          <a:pt x="130" y="67617"/>
                          <a:pt x="0" y="58268"/>
                          <a:pt x="0" y="42389"/>
                        </a:cubicBezTo>
                        <a:cubicBezTo>
                          <a:pt x="0" y="26509"/>
                          <a:pt x="0" y="17160"/>
                          <a:pt x="8596" y="8836"/>
                        </a:cubicBezTo>
                        <a:cubicBezTo>
                          <a:pt x="14458" y="3202"/>
                          <a:pt x="21621" y="0"/>
                          <a:pt x="31390" y="0"/>
                        </a:cubicBezTo>
                        <a:cubicBezTo>
                          <a:pt x="47280" y="0"/>
                          <a:pt x="59393" y="8836"/>
                          <a:pt x="62389" y="26381"/>
                        </a:cubicBezTo>
                        <a:lnTo>
                          <a:pt x="45457" y="26381"/>
                        </a:lnTo>
                        <a:cubicBezTo>
                          <a:pt x="43763" y="19594"/>
                          <a:pt x="39465" y="14599"/>
                          <a:pt x="31260" y="14599"/>
                        </a:cubicBezTo>
                        <a:cubicBezTo>
                          <a:pt x="26701" y="14599"/>
                          <a:pt x="23054" y="16264"/>
                          <a:pt x="20709" y="18953"/>
                        </a:cubicBezTo>
                        <a:cubicBezTo>
                          <a:pt x="17583" y="22411"/>
                          <a:pt x="16542" y="26509"/>
                          <a:pt x="16542" y="42517"/>
                        </a:cubicBezTo>
                        <a:cubicBezTo>
                          <a:pt x="16542" y="58524"/>
                          <a:pt x="17583" y="62494"/>
                          <a:pt x="20709" y="66080"/>
                        </a:cubicBezTo>
                        <a:cubicBezTo>
                          <a:pt x="23054" y="68769"/>
                          <a:pt x="26831" y="70434"/>
                          <a:pt x="31260" y="70434"/>
                        </a:cubicBezTo>
                        <a:cubicBezTo>
                          <a:pt x="39465" y="70434"/>
                          <a:pt x="43894" y="65440"/>
                          <a:pt x="45587" y="58653"/>
                        </a:cubicBezTo>
                        <a:lnTo>
                          <a:pt x="62389" y="58653"/>
                        </a:lnTo>
                        <a:cubicBezTo>
                          <a:pt x="59263" y="76069"/>
                          <a:pt x="47020" y="85033"/>
                          <a:pt x="31390" y="85033"/>
                        </a:cubicBezTo>
                        <a:close/>
                      </a:path>
                    </a:pathLst>
                  </a:custGeom>
                  <a:grpFill/>
                  <a:ln w="0" cap="flat">
                    <a:noFill/>
                    <a:prstDash val="solid"/>
                    <a:miter/>
                  </a:ln>
                </p:spPr>
                <p:txBody>
                  <a:bodyPr rtlCol="0" anchor="ctr"/>
                  <a:lstStyle/>
                  <a:p>
                    <a:endParaRPr lang="pt-BR" b="0" i="0" dirty="0">
                      <a:latin typeface="AMX" pitchFamily="2" charset="77"/>
                    </a:endParaRPr>
                  </a:p>
                </p:txBody>
              </p:sp>
              <p:sp>
                <p:nvSpPr>
                  <p:cNvPr id="36" name="Forma Livre 44">
                    <a:extLst>
                      <a:ext uri="{FF2B5EF4-FFF2-40B4-BE49-F238E27FC236}">
                        <a16:creationId xmlns:a16="http://schemas.microsoft.com/office/drawing/2014/main" id="{350585F1-0917-4FDE-4F48-AA44D47D836F}"/>
                      </a:ext>
                    </a:extLst>
                  </p:cNvPr>
                  <p:cNvSpPr/>
                  <p:nvPr/>
                </p:nvSpPr>
                <p:spPr>
                  <a:xfrm>
                    <a:off x="11459611" y="525209"/>
                    <a:ext cx="16541" cy="83368"/>
                  </a:xfrm>
                  <a:custGeom>
                    <a:avLst/>
                    <a:gdLst>
                      <a:gd name="connsiteX0" fmla="*/ 0 w 16541"/>
                      <a:gd name="connsiteY0" fmla="*/ 83369 h 83368"/>
                      <a:gd name="connsiteX1" fmla="*/ 0 w 16541"/>
                      <a:gd name="connsiteY1" fmla="*/ 0 h 83368"/>
                      <a:gd name="connsiteX2" fmla="*/ 16542 w 16541"/>
                      <a:gd name="connsiteY2" fmla="*/ 0 h 83368"/>
                      <a:gd name="connsiteX3" fmla="*/ 16542 w 16541"/>
                      <a:gd name="connsiteY3" fmla="*/ 83369 h 83368"/>
                      <a:gd name="connsiteX4" fmla="*/ 0 w 16541"/>
                      <a:gd name="connsiteY4" fmla="*/ 83369 h 83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1" h="83368">
                        <a:moveTo>
                          <a:pt x="0" y="83369"/>
                        </a:moveTo>
                        <a:lnTo>
                          <a:pt x="0" y="0"/>
                        </a:lnTo>
                        <a:lnTo>
                          <a:pt x="16542" y="0"/>
                        </a:lnTo>
                        <a:lnTo>
                          <a:pt x="16542" y="83369"/>
                        </a:lnTo>
                        <a:lnTo>
                          <a:pt x="0" y="83369"/>
                        </a:lnTo>
                        <a:close/>
                      </a:path>
                    </a:pathLst>
                  </a:custGeom>
                  <a:grpFill/>
                  <a:ln w="0" cap="flat">
                    <a:noFill/>
                    <a:prstDash val="solid"/>
                    <a:miter/>
                  </a:ln>
                </p:spPr>
                <p:txBody>
                  <a:bodyPr rtlCol="0" anchor="ctr"/>
                  <a:lstStyle/>
                  <a:p>
                    <a:endParaRPr lang="pt-BR" b="0" i="0" dirty="0">
                      <a:latin typeface="AMX" pitchFamily="2" charset="77"/>
                    </a:endParaRPr>
                  </a:p>
                </p:txBody>
              </p:sp>
              <p:sp>
                <p:nvSpPr>
                  <p:cNvPr id="37" name="Forma Livre 45">
                    <a:extLst>
                      <a:ext uri="{FF2B5EF4-FFF2-40B4-BE49-F238E27FC236}">
                        <a16:creationId xmlns:a16="http://schemas.microsoft.com/office/drawing/2014/main" id="{37B8DD68-DF14-D8D8-34CA-E979D86E102E}"/>
                      </a:ext>
                    </a:extLst>
                  </p:cNvPr>
                  <p:cNvSpPr/>
                  <p:nvPr/>
                </p:nvSpPr>
                <p:spPr>
                  <a:xfrm>
                    <a:off x="11486833" y="525209"/>
                    <a:ext cx="74892" cy="83368"/>
                  </a:xfrm>
                  <a:custGeom>
                    <a:avLst/>
                    <a:gdLst>
                      <a:gd name="connsiteX0" fmla="*/ 57309 w 74892"/>
                      <a:gd name="connsiteY0" fmla="*/ 83369 h 83368"/>
                      <a:gd name="connsiteX1" fmla="*/ 52360 w 74892"/>
                      <a:gd name="connsiteY1" fmla="*/ 68641 h 83368"/>
                      <a:gd name="connsiteX2" fmla="*/ 22272 w 74892"/>
                      <a:gd name="connsiteY2" fmla="*/ 68641 h 83368"/>
                      <a:gd name="connsiteX3" fmla="*/ 17193 w 74892"/>
                      <a:gd name="connsiteY3" fmla="*/ 83369 h 83368"/>
                      <a:gd name="connsiteX4" fmla="*/ 0 w 74892"/>
                      <a:gd name="connsiteY4" fmla="*/ 83369 h 83368"/>
                      <a:gd name="connsiteX5" fmla="*/ 30869 w 74892"/>
                      <a:gd name="connsiteY5" fmla="*/ 0 h 83368"/>
                      <a:gd name="connsiteX6" fmla="*/ 43894 w 74892"/>
                      <a:gd name="connsiteY6" fmla="*/ 0 h 83368"/>
                      <a:gd name="connsiteX7" fmla="*/ 74893 w 74892"/>
                      <a:gd name="connsiteY7" fmla="*/ 83369 h 83368"/>
                      <a:gd name="connsiteX8" fmla="*/ 57700 w 74892"/>
                      <a:gd name="connsiteY8" fmla="*/ 83369 h 83368"/>
                      <a:gd name="connsiteX9" fmla="*/ 37511 w 74892"/>
                      <a:gd name="connsiteY9" fmla="*/ 24588 h 83368"/>
                      <a:gd name="connsiteX10" fmla="*/ 26831 w 74892"/>
                      <a:gd name="connsiteY10" fmla="*/ 54939 h 83368"/>
                      <a:gd name="connsiteX11" fmla="*/ 47931 w 74892"/>
                      <a:gd name="connsiteY11" fmla="*/ 54939 h 83368"/>
                      <a:gd name="connsiteX12" fmla="*/ 37642 w 74892"/>
                      <a:gd name="connsiteY12" fmla="*/ 24588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92" h="83368">
                        <a:moveTo>
                          <a:pt x="57309" y="83369"/>
                        </a:moveTo>
                        <a:lnTo>
                          <a:pt x="52360" y="68641"/>
                        </a:lnTo>
                        <a:lnTo>
                          <a:pt x="22272" y="68641"/>
                        </a:lnTo>
                        <a:lnTo>
                          <a:pt x="17193" y="83369"/>
                        </a:lnTo>
                        <a:lnTo>
                          <a:pt x="0" y="83369"/>
                        </a:lnTo>
                        <a:lnTo>
                          <a:pt x="30869" y="0"/>
                        </a:lnTo>
                        <a:lnTo>
                          <a:pt x="43894" y="0"/>
                        </a:lnTo>
                        <a:lnTo>
                          <a:pt x="74893" y="83369"/>
                        </a:lnTo>
                        <a:lnTo>
                          <a:pt x="57700" y="83369"/>
                        </a:lnTo>
                        <a:close/>
                        <a:moveTo>
                          <a:pt x="37511" y="24588"/>
                        </a:moveTo>
                        <a:lnTo>
                          <a:pt x="26831" y="54939"/>
                        </a:lnTo>
                        <a:lnTo>
                          <a:pt x="47931" y="54939"/>
                        </a:lnTo>
                        <a:lnTo>
                          <a:pt x="37642" y="24588"/>
                        </a:lnTo>
                        <a:close/>
                      </a:path>
                    </a:pathLst>
                  </a:custGeom>
                  <a:grpFill/>
                  <a:ln w="0" cap="flat">
                    <a:noFill/>
                    <a:prstDash val="solid"/>
                    <a:miter/>
                  </a:ln>
                </p:spPr>
                <p:txBody>
                  <a:bodyPr rtlCol="0" anchor="ctr"/>
                  <a:lstStyle/>
                  <a:p>
                    <a:endParaRPr lang="pt-BR" b="0" i="0" dirty="0">
                      <a:latin typeface="AMX" pitchFamily="2" charset="77"/>
                    </a:endParaRPr>
                  </a:p>
                </p:txBody>
              </p:sp>
              <p:sp>
                <p:nvSpPr>
                  <p:cNvPr id="38" name="Forma Livre 46">
                    <a:extLst>
                      <a:ext uri="{FF2B5EF4-FFF2-40B4-BE49-F238E27FC236}">
                        <a16:creationId xmlns:a16="http://schemas.microsoft.com/office/drawing/2014/main" id="{3F3BD142-FAC2-C872-D9B7-F54E1E600DE4}"/>
                      </a:ext>
                    </a:extLst>
                  </p:cNvPr>
                  <p:cNvSpPr/>
                  <p:nvPr/>
                </p:nvSpPr>
                <p:spPr>
                  <a:xfrm>
                    <a:off x="11571754" y="525209"/>
                    <a:ext cx="54964" cy="83368"/>
                  </a:xfrm>
                  <a:custGeom>
                    <a:avLst/>
                    <a:gdLst>
                      <a:gd name="connsiteX0" fmla="*/ 0 w 54964"/>
                      <a:gd name="connsiteY0" fmla="*/ 83369 h 83368"/>
                      <a:gd name="connsiteX1" fmla="*/ 0 w 54964"/>
                      <a:gd name="connsiteY1" fmla="*/ 0 h 83368"/>
                      <a:gd name="connsiteX2" fmla="*/ 16542 w 54964"/>
                      <a:gd name="connsiteY2" fmla="*/ 0 h 83368"/>
                      <a:gd name="connsiteX3" fmla="*/ 16542 w 54964"/>
                      <a:gd name="connsiteY3" fmla="*/ 68769 h 83368"/>
                      <a:gd name="connsiteX4" fmla="*/ 54965 w 54964"/>
                      <a:gd name="connsiteY4" fmla="*/ 68769 h 83368"/>
                      <a:gd name="connsiteX5" fmla="*/ 54965 w 54964"/>
                      <a:gd name="connsiteY5" fmla="*/ 83240 h 83368"/>
                      <a:gd name="connsiteX6" fmla="*/ 0 w 54964"/>
                      <a:gd name="connsiteY6" fmla="*/ 83240 h 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64" h="83368">
                        <a:moveTo>
                          <a:pt x="0" y="83369"/>
                        </a:moveTo>
                        <a:lnTo>
                          <a:pt x="0" y="0"/>
                        </a:lnTo>
                        <a:lnTo>
                          <a:pt x="16542" y="0"/>
                        </a:lnTo>
                        <a:lnTo>
                          <a:pt x="16542" y="68769"/>
                        </a:lnTo>
                        <a:lnTo>
                          <a:pt x="54965" y="68769"/>
                        </a:lnTo>
                        <a:lnTo>
                          <a:pt x="54965" y="83240"/>
                        </a:lnTo>
                        <a:lnTo>
                          <a:pt x="0" y="83240"/>
                        </a:lnTo>
                        <a:close/>
                      </a:path>
                    </a:pathLst>
                  </a:custGeom>
                  <a:grpFill/>
                  <a:ln w="0" cap="flat">
                    <a:noFill/>
                    <a:prstDash val="solid"/>
                    <a:miter/>
                  </a:ln>
                </p:spPr>
                <p:txBody>
                  <a:bodyPr rtlCol="0" anchor="ctr"/>
                  <a:lstStyle/>
                  <a:p>
                    <a:endParaRPr lang="pt-BR" b="0" i="0" dirty="0">
                      <a:latin typeface="AMX" pitchFamily="2" charset="77"/>
                    </a:endParaRPr>
                  </a:p>
                </p:txBody>
              </p:sp>
            </p:grpSp>
          </p:grpSp>
        </p:grpSp>
      </p:grpSp>
      <p:grpSp>
        <p:nvGrpSpPr>
          <p:cNvPr id="58" name="Agrupar 57">
            <a:extLst>
              <a:ext uri="{FF2B5EF4-FFF2-40B4-BE49-F238E27FC236}">
                <a16:creationId xmlns:a16="http://schemas.microsoft.com/office/drawing/2014/main" id="{93D63D8C-647E-24AA-9FEC-C0DC837CBB6C}"/>
              </a:ext>
            </a:extLst>
          </p:cNvPr>
          <p:cNvGrpSpPr/>
          <p:nvPr/>
        </p:nvGrpSpPr>
        <p:grpSpPr>
          <a:xfrm>
            <a:off x="1735291" y="2891480"/>
            <a:ext cx="3480472" cy="3516461"/>
            <a:chOff x="1735291" y="2891480"/>
            <a:chExt cx="3480472" cy="3516461"/>
          </a:xfrm>
        </p:grpSpPr>
        <p:sp>
          <p:nvSpPr>
            <p:cNvPr id="52" name="Retângulo 51">
              <a:extLst>
                <a:ext uri="{FF2B5EF4-FFF2-40B4-BE49-F238E27FC236}">
                  <a16:creationId xmlns:a16="http://schemas.microsoft.com/office/drawing/2014/main" id="{5548A518-9CA1-6517-CBAC-3C6186AFD049}"/>
                </a:ext>
              </a:extLst>
            </p:cNvPr>
            <p:cNvSpPr/>
            <p:nvPr/>
          </p:nvSpPr>
          <p:spPr>
            <a:xfrm>
              <a:off x="1735291" y="2891480"/>
              <a:ext cx="3480472" cy="3516461"/>
            </a:xfrm>
            <a:prstGeom prst="rect">
              <a:avLst/>
            </a:prstGeom>
            <a:solidFill>
              <a:srgbClr val="CA544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3000" b="1" dirty="0">
                <a:latin typeface="AMX Black" pitchFamily="2" charset="77"/>
              </a:endParaRPr>
            </a:p>
          </p:txBody>
        </p:sp>
        <p:grpSp>
          <p:nvGrpSpPr>
            <p:cNvPr id="53" name="Agrupar 52">
              <a:extLst>
                <a:ext uri="{FF2B5EF4-FFF2-40B4-BE49-F238E27FC236}">
                  <a16:creationId xmlns:a16="http://schemas.microsoft.com/office/drawing/2014/main" id="{1B1F362F-41AE-550E-ABCF-D22405F72D3B}"/>
                </a:ext>
              </a:extLst>
            </p:cNvPr>
            <p:cNvGrpSpPr/>
            <p:nvPr/>
          </p:nvGrpSpPr>
          <p:grpSpPr>
            <a:xfrm>
              <a:off x="1813728" y="3389137"/>
              <a:ext cx="3091035" cy="2837371"/>
              <a:chOff x="5589698" y="937189"/>
              <a:chExt cx="4961845" cy="4554652"/>
            </a:xfrm>
          </p:grpSpPr>
          <p:pic>
            <p:nvPicPr>
              <p:cNvPr id="54" name="Imagem 53">
                <a:extLst>
                  <a:ext uri="{FF2B5EF4-FFF2-40B4-BE49-F238E27FC236}">
                    <a16:creationId xmlns:a16="http://schemas.microsoft.com/office/drawing/2014/main" id="{37E46712-BFCC-AA50-1ED3-938BCB82735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667" b="90000" l="10000" r="90000">
                            <a14:foregroundMark x1="58333" y1="40778" x2="63556" y2="38222"/>
                            <a14:foregroundMark x1="57889" y1="33778" x2="55889" y2="40667"/>
                            <a14:foregroundMark x1="55889" y1="40667" x2="45333" y2="53333"/>
                            <a14:foregroundMark x1="23889" y1="68778" x2="23333" y2="73222"/>
                            <a14:foregroundMark x1="44000" y1="7889" x2="44000" y2="7889"/>
                            <a14:foregroundMark x1="44000" y1="7889" x2="44000" y2="7889"/>
                            <a14:foregroundMark x1="42667" y1="4667" x2="42667" y2="4667"/>
                            <a14:foregroundMark x1="88444" y1="60444" x2="83222" y2="40444"/>
                            <a14:foregroundMark x1="83222" y1="40444" x2="82889" y2="36333"/>
                            <a14:foregroundMark x1="87111" y1="45222" x2="83444" y2="37111"/>
                            <a14:foregroundMark x1="17333" y1="67667" x2="21111" y2="54222"/>
                            <a14:foregroundMark x1="21111" y1="54222" x2="22333" y2="52556"/>
                            <a14:foregroundMark x1="24333" y1="42889" x2="35667" y2="31111"/>
                            <a14:foregroundMark x1="35667" y1="31111" x2="35889" y2="31111"/>
                          </a14:backgroundRemoval>
                        </a14:imgEffect>
                      </a14:imgLayer>
                    </a14:imgProps>
                  </a:ext>
                </a:extLst>
              </a:blip>
              <a:stretch>
                <a:fillRect/>
              </a:stretch>
            </p:blipFill>
            <p:spPr>
              <a:xfrm>
                <a:off x="6874621" y="937189"/>
                <a:ext cx="3676922" cy="3676923"/>
              </a:xfrm>
              <a:prstGeom prst="rect">
                <a:avLst/>
              </a:prstGeom>
            </p:spPr>
          </p:pic>
          <p:pic>
            <p:nvPicPr>
              <p:cNvPr id="55" name="Imagem 54">
                <a:extLst>
                  <a:ext uri="{FF2B5EF4-FFF2-40B4-BE49-F238E27FC236}">
                    <a16:creationId xmlns:a16="http://schemas.microsoft.com/office/drawing/2014/main" id="{AF1B5B64-4D45-F44D-5E82-A8F44AD0DF3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46" b="97830" l="9959" r="89939">
                            <a14:foregroundMark x1="28873" y1="68826" x2="29370" y2="84629"/>
                            <a14:foregroundMark x1="28643" y1="61483" x2="28661" y2="62061"/>
                            <a14:foregroundMark x1="28354" y1="52260" x2="28538" y2="58125"/>
                            <a14:foregroundMark x1="29370" y1="84629" x2="32622" y2="97830"/>
                            <a14:foregroundMark x1="46341" y1="89331" x2="46951" y2="94937"/>
                            <a14:backgroundMark x1="70325" y1="27125" x2="70427" y2="91139"/>
                            <a14:backgroundMark x1="27033" y1="61483" x2="27033" y2="61483"/>
                            <a14:backgroundMark x1="27033" y1="61483" x2="27033" y2="57685"/>
                            <a14:backgroundMark x1="28557" y1="63834" x2="28354" y2="60398"/>
                            <a14:backgroundMark x1="28963" y1="64195" x2="28963" y2="60217"/>
                            <a14:backgroundMark x1="28963" y1="60217" x2="28557" y2="58409"/>
                            <a14:backgroundMark x1="28963" y1="65642" x2="27642" y2="66546"/>
                            <a14:backgroundMark x1="28354" y1="58770" x2="28963" y2="61483"/>
                            <a14:backgroundMark x1="29573" y1="98192" x2="27846" y2="95479"/>
                          </a14:backgroundRemoval>
                        </a14:imgEffect>
                      </a14:imgLayer>
                    </a14:imgProps>
                  </a:ext>
                </a:extLst>
              </a:blip>
              <a:srcRect l="16937" t="24270" r="30501"/>
              <a:stretch>
                <a:fillRect/>
              </a:stretch>
            </p:blipFill>
            <p:spPr>
              <a:xfrm>
                <a:off x="7684086" y="1510348"/>
                <a:ext cx="2512219" cy="2034117"/>
              </a:xfrm>
              <a:prstGeom prst="rect">
                <a:avLst/>
              </a:prstGeom>
            </p:spPr>
          </p:pic>
          <p:pic>
            <p:nvPicPr>
              <p:cNvPr id="56" name="Imagem 55">
                <a:extLst>
                  <a:ext uri="{FF2B5EF4-FFF2-40B4-BE49-F238E27FC236}">
                    <a16:creationId xmlns:a16="http://schemas.microsoft.com/office/drawing/2014/main" id="{5E679A1C-0EBD-51D4-FF69-16F72B8DE91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6337" b="94037" l="10000" r="90000"/>
                        </a14:imgEffect>
                      </a14:imgLayer>
                    </a14:imgProps>
                  </a:ext>
                </a:extLst>
              </a:blip>
              <a:srcRect t="40375"/>
              <a:stretch>
                <a:fillRect/>
              </a:stretch>
            </p:blipFill>
            <p:spPr>
              <a:xfrm>
                <a:off x="5589698" y="3423714"/>
                <a:ext cx="3468577" cy="2068127"/>
              </a:xfrm>
              <a:prstGeom prst="rect">
                <a:avLst/>
              </a:prstGeom>
            </p:spPr>
          </p:pic>
        </p:grpSp>
      </p:grpSp>
      <p:sp>
        <p:nvSpPr>
          <p:cNvPr id="57" name="CaixaDeTexto 56">
            <a:extLst>
              <a:ext uri="{FF2B5EF4-FFF2-40B4-BE49-F238E27FC236}">
                <a16:creationId xmlns:a16="http://schemas.microsoft.com/office/drawing/2014/main" id="{23E0DC06-CB04-ED93-7938-29FEBA270B37}"/>
              </a:ext>
            </a:extLst>
          </p:cNvPr>
          <p:cNvSpPr txBox="1"/>
          <p:nvPr/>
        </p:nvSpPr>
        <p:spPr>
          <a:xfrm>
            <a:off x="5035759" y="4115004"/>
            <a:ext cx="2120483" cy="646331"/>
          </a:xfrm>
          <a:prstGeom prst="rect">
            <a:avLst/>
          </a:prstGeom>
          <a:noFill/>
        </p:spPr>
        <p:txBody>
          <a:bodyPr wrap="square" rtlCol="0">
            <a:spAutoFit/>
          </a:bodyPr>
          <a:lstStyle/>
          <a:p>
            <a:pPr algn="ctr"/>
            <a:r>
              <a:rPr lang="pt-BR" sz="3600" b="1" dirty="0">
                <a:solidFill>
                  <a:srgbClr val="CA5441"/>
                </a:solidFill>
                <a:latin typeface="AMX" pitchFamily="2" charset="77"/>
              </a:rPr>
              <a:t>OU</a:t>
            </a:r>
          </a:p>
        </p:txBody>
      </p:sp>
    </p:spTree>
    <p:extLst>
      <p:ext uri="{BB962C8B-B14F-4D97-AF65-F5344CB8AC3E}">
        <p14:creationId xmlns:p14="http://schemas.microsoft.com/office/powerpoint/2010/main" val="397365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wipe(left)">
                                      <p:cBhvr>
                                        <p:cTn id="11" dur="750"/>
                                        <p:tgtEl>
                                          <p:spTgt spid="22">
                                            <p:txEl>
                                              <p:pRg st="0" end="0"/>
                                            </p:txEl>
                                          </p:spTgt>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wipe(left)">
                                      <p:cBhvr>
                                        <p:cTn id="15" dur="750"/>
                                        <p:tgtEl>
                                          <p:spTgt spid="22">
                                            <p:txEl>
                                              <p:pRg st="1" end="1"/>
                                            </p:txEl>
                                          </p:spTgt>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down)">
                                      <p:cBhvr>
                                        <p:cTn id="19" dur="500"/>
                                        <p:tgtEl>
                                          <p:spTgt spid="58"/>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57">
                                            <p:txEl>
                                              <p:pRg st="0" end="0"/>
                                            </p:txEl>
                                          </p:spTgt>
                                        </p:tgtEl>
                                        <p:attrNameLst>
                                          <p:attrName>style.visibility</p:attrName>
                                        </p:attrNameLst>
                                      </p:cBhvr>
                                      <p:to>
                                        <p:strVal val="visible"/>
                                      </p:to>
                                    </p:set>
                                    <p:animEffect transition="in" filter="fade">
                                      <p:cBhvr>
                                        <p:cTn id="23" dur="500"/>
                                        <p:tgtEl>
                                          <p:spTgt spid="57">
                                            <p:txEl>
                                              <p:pRg st="0" end="0"/>
                                            </p:txEl>
                                          </p:spTgt>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uiExpand="1" build="p"/>
      <p:bldP spid="57"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48280-DD93-6509-C28C-7AAF4CA7A9B0}"/>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242311E6-7ACE-8A8B-46FE-DE17F62EB2D6}"/>
              </a:ext>
            </a:extLst>
          </p:cNvPr>
          <p:cNvSpPr/>
          <p:nvPr/>
        </p:nvSpPr>
        <p:spPr>
          <a:xfrm>
            <a:off x="1821239" y="3611586"/>
            <a:ext cx="3216459" cy="578399"/>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CA5441"/>
                </a:solidFill>
                <a:latin typeface="AMX" pitchFamily="2" charset="0"/>
              </a:rPr>
              <a:t>O que são SVAS</a:t>
            </a:r>
          </a:p>
        </p:txBody>
      </p:sp>
      <p:sp>
        <p:nvSpPr>
          <p:cNvPr id="2" name="CaixaDeTexto 1">
            <a:extLst>
              <a:ext uri="{FF2B5EF4-FFF2-40B4-BE49-F238E27FC236}">
                <a16:creationId xmlns:a16="http://schemas.microsoft.com/office/drawing/2014/main" id="{8E6034D1-813C-9EC7-08E3-B2B32D1D5D3E}"/>
              </a:ext>
            </a:extLst>
          </p:cNvPr>
          <p:cNvSpPr txBox="1"/>
          <p:nvPr/>
        </p:nvSpPr>
        <p:spPr>
          <a:xfrm>
            <a:off x="1776819" y="2495550"/>
            <a:ext cx="8638363" cy="461665"/>
          </a:xfrm>
          <a:prstGeom prst="rect">
            <a:avLst/>
          </a:prstGeom>
          <a:noFill/>
        </p:spPr>
        <p:txBody>
          <a:bodyPr wrap="square" rtlCol="0">
            <a:spAutoFit/>
          </a:bodyPr>
          <a:lstStyle/>
          <a:p>
            <a:pPr algn="ctr"/>
            <a:r>
              <a:rPr lang="pt-BR" sz="2400" dirty="0">
                <a:latin typeface="AMX Medium" pitchFamily="2" charset="77"/>
              </a:rPr>
              <a:t>Hoje, iremos conhecer...</a:t>
            </a:r>
          </a:p>
        </p:txBody>
      </p:sp>
      <p:sp>
        <p:nvSpPr>
          <p:cNvPr id="3" name="CaixaDeTexto 2">
            <a:extLst>
              <a:ext uri="{FF2B5EF4-FFF2-40B4-BE49-F238E27FC236}">
                <a16:creationId xmlns:a16="http://schemas.microsoft.com/office/drawing/2014/main" id="{93945965-0A3E-B723-F208-416586762F33}"/>
              </a:ext>
            </a:extLst>
          </p:cNvPr>
          <p:cNvSpPr txBox="1"/>
          <p:nvPr/>
        </p:nvSpPr>
        <p:spPr>
          <a:xfrm>
            <a:off x="4830267" y="1287180"/>
            <a:ext cx="2531462" cy="1107996"/>
          </a:xfrm>
          <a:prstGeom prst="rect">
            <a:avLst/>
          </a:prstGeom>
          <a:noFill/>
        </p:spPr>
        <p:txBody>
          <a:bodyPr wrap="none" rtlCol="0">
            <a:spAutoFit/>
          </a:bodyPr>
          <a:lstStyle/>
          <a:p>
            <a:pPr algn="ctr"/>
            <a:r>
              <a:rPr lang="pt-BR" sz="6600" b="1" dirty="0">
                <a:solidFill>
                  <a:srgbClr val="CA5441"/>
                </a:solidFill>
                <a:latin typeface="AMX" pitchFamily="2" charset="77"/>
              </a:rPr>
              <a:t>Índice</a:t>
            </a:r>
          </a:p>
        </p:txBody>
      </p:sp>
      <p:sp>
        <p:nvSpPr>
          <p:cNvPr id="5" name="Retângulo 4">
            <a:extLst>
              <a:ext uri="{FF2B5EF4-FFF2-40B4-BE49-F238E27FC236}">
                <a16:creationId xmlns:a16="http://schemas.microsoft.com/office/drawing/2014/main" id="{AED41F6E-C93F-740E-9419-50EBF85D645B}"/>
              </a:ext>
            </a:extLst>
          </p:cNvPr>
          <p:cNvSpPr/>
          <p:nvPr/>
        </p:nvSpPr>
        <p:spPr>
          <a:xfrm>
            <a:off x="7154304" y="3611586"/>
            <a:ext cx="3714117" cy="885463"/>
          </a:xfrm>
          <a:prstGeom prst="rect">
            <a:avLst/>
          </a:prstGeom>
          <a:gradFill flip="none" rotWithShape="1">
            <a:gsLst>
              <a:gs pos="0">
                <a:srgbClr val="E5E5E5">
                  <a:shade val="67500"/>
                  <a:satMod val="115000"/>
                </a:srgbClr>
              </a:gs>
              <a:gs pos="100000">
                <a:schemeClr val="bg1"/>
              </a:gs>
            </a:gsLst>
            <a:lin ang="2700000" scaled="1"/>
            <a:tileRect/>
          </a:gradFill>
          <a:ln w="19050" cmpd="sng">
            <a:gradFill flip="none" rotWithShape="1">
              <a:gsLst>
                <a:gs pos="0">
                  <a:srgbClr val="CB5A48">
                    <a:lumMod val="98000"/>
                  </a:srgbClr>
                </a:gs>
                <a:gs pos="51000">
                  <a:schemeClr val="accent1">
                    <a:lumMod val="5000"/>
                    <a:lumOff val="95000"/>
                  </a:schemeClr>
                </a:gs>
                <a:gs pos="100000">
                  <a:srgbClr val="CA5441"/>
                </a:gs>
              </a:gsLst>
              <a:lin ang="10800000" scaled="1"/>
              <a:tileRect/>
            </a:grad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CA5441"/>
                </a:solidFill>
                <a:latin typeface="AMX" pitchFamily="2" charset="0"/>
              </a:rPr>
              <a:t>Para cada necessidade: </a:t>
            </a:r>
          </a:p>
          <a:p>
            <a:pPr algn="ctr"/>
            <a:r>
              <a:rPr lang="pt-BR" sz="2000" b="1" dirty="0">
                <a:solidFill>
                  <a:srgbClr val="CA5441"/>
                </a:solidFill>
                <a:latin typeface="AMX" pitchFamily="2" charset="0"/>
              </a:rPr>
              <a:t>um SVA ideal</a:t>
            </a:r>
          </a:p>
        </p:txBody>
      </p:sp>
      <p:sp>
        <p:nvSpPr>
          <p:cNvPr id="13" name="Retângulo 12">
            <a:extLst>
              <a:ext uri="{FF2B5EF4-FFF2-40B4-BE49-F238E27FC236}">
                <a16:creationId xmlns:a16="http://schemas.microsoft.com/office/drawing/2014/main" id="{90039394-D32C-37AC-118F-8AF8E37851AC}"/>
              </a:ext>
            </a:extLst>
          </p:cNvPr>
          <p:cNvSpPr/>
          <p:nvPr/>
        </p:nvSpPr>
        <p:spPr>
          <a:xfrm>
            <a:off x="1776819" y="3611587"/>
            <a:ext cx="3260879" cy="578399"/>
          </a:xfrm>
          <a:prstGeom prst="rect">
            <a:avLst/>
          </a:prstGeom>
          <a:gradFill flip="none" rotWithShape="1">
            <a:gsLst>
              <a:gs pos="0">
                <a:srgbClr val="DB8C7F"/>
              </a:gs>
              <a:gs pos="85000">
                <a:srgbClr val="CA5441"/>
              </a:gs>
            </a:gsLst>
            <a:lin ang="2700000" scaled="1"/>
            <a:tileRect/>
          </a:gradFill>
          <a:ln w="19050" cmpd="sng">
            <a:noFill/>
            <a:miter lim="800000"/>
          </a:ln>
          <a:effectLst>
            <a:outerShdw blurRad="139700" dist="139700" dir="8400000" sx="103000" sy="103000" algn="tl" rotWithShape="0">
              <a:prstClr val="black">
                <a:alpha val="33000"/>
              </a:prstClr>
            </a:outerShdw>
          </a:effectLst>
          <a:scene3d>
            <a:camera prst="orthographicFront"/>
            <a:lightRig rig="brightRoom"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rgbClr val="E5E5E5"/>
                </a:solidFill>
                <a:latin typeface="AMX" pitchFamily="2" charset="0"/>
              </a:rPr>
              <a:t>O que são SVAS</a:t>
            </a:r>
          </a:p>
        </p:txBody>
      </p:sp>
    </p:spTree>
    <p:extLst>
      <p:ext uri="{BB962C8B-B14F-4D97-AF65-F5344CB8AC3E}">
        <p14:creationId xmlns:p14="http://schemas.microsoft.com/office/powerpoint/2010/main" val="339893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750"/>
                                        <p:tgtEl>
                                          <p:spTgt spid="2"/>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entr" presetSubtype="0" fill="hold" grpId="1" nodeType="withEffect">
                                  <p:stCondLst>
                                    <p:cond delay="750"/>
                                  </p:stCondLst>
                                  <p:childTnLst>
                                    <p:set>
                                      <p:cBhvr>
                                        <p:cTn id="20" dur="1" fill="hold">
                                          <p:stCondLst>
                                            <p:cond delay="0"/>
                                          </p:stCondLst>
                                        </p:cTn>
                                        <p:tgtEl>
                                          <p:spTgt spid="13"/>
                                        </p:tgtEl>
                                        <p:attrNameLst>
                                          <p:attrName>style.visibility</p:attrName>
                                        </p:attrNameLst>
                                      </p:cBhvr>
                                      <p:to>
                                        <p:strVal val="visible"/>
                                      </p:to>
                                    </p:set>
                                  </p:childTnLst>
                                </p:cTn>
                              </p:par>
                              <p:par>
                                <p:cTn id="21" presetID="26" presetClass="emph" presetSubtype="0" fill="hold" grpId="0" nodeType="withEffect">
                                  <p:stCondLst>
                                    <p:cond delay="75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P spid="5" grpId="0" animBg="1"/>
      <p:bldP spid="13" grpId="0" animBg="1"/>
      <p:bldP spid="13" grpId="1" animBg="1"/>
    </p:bldLst>
  </p:timing>
</p:sld>
</file>

<file path=ppt/theme/theme1.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0BAA0BFA4660643A687B2FDCEE2805C" ma:contentTypeVersion="16" ma:contentTypeDescription="Crie um novo documento." ma:contentTypeScope="" ma:versionID="6bb22af931fc60397c74301ec42d8558">
  <xsd:schema xmlns:xsd="http://www.w3.org/2001/XMLSchema" xmlns:xs="http://www.w3.org/2001/XMLSchema" xmlns:p="http://schemas.microsoft.com/office/2006/metadata/properties" xmlns:ns2="05ec3496-d55f-4088-b91d-c078abc80e92" xmlns:ns3="81d509b4-a50c-4eb4-9c41-c741e6a75022" targetNamespace="http://schemas.microsoft.com/office/2006/metadata/properties" ma:root="true" ma:fieldsID="691c8d6bfdcba53aab92b8dfcb9871d2" ns2:_="" ns3:_="">
    <xsd:import namespace="05ec3496-d55f-4088-b91d-c078abc80e92"/>
    <xsd:import namespace="81d509b4-a50c-4eb4-9c41-c741e6a750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c3496-d55f-4088-b91d-c078abc8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b62656bb-9f06-4eb9-a633-2fef78b9ad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509b4-a50c-4eb4-9c41-c741e6a750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19a5d-29b4-4c37-a0bc-18ab980d9013}" ma:internalName="TaxCatchAll" ma:showField="CatchAllData" ma:web="81d509b4-a50c-4eb4-9c41-c741e6a750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c3496-d55f-4088-b91d-c078abc80e92">
      <Terms xmlns="http://schemas.microsoft.com/office/infopath/2007/PartnerControls"/>
    </lcf76f155ced4ddcb4097134ff3c332f>
    <TaxCatchAll xmlns="81d509b4-a50c-4eb4-9c41-c741e6a75022" xsi:nil="true"/>
  </documentManagement>
</p:properties>
</file>

<file path=customXml/itemProps1.xml><?xml version="1.0" encoding="utf-8"?>
<ds:datastoreItem xmlns:ds="http://schemas.openxmlformats.org/officeDocument/2006/customXml" ds:itemID="{EFBE5F46-6F15-4902-A060-E707F425A4BD}">
  <ds:schemaRefs>
    <ds:schemaRef ds:uri="http://schemas.microsoft.com/sharepoint/v3/contenttype/forms"/>
  </ds:schemaRefs>
</ds:datastoreItem>
</file>

<file path=customXml/itemProps2.xml><?xml version="1.0" encoding="utf-8"?>
<ds:datastoreItem xmlns:ds="http://schemas.openxmlformats.org/officeDocument/2006/customXml" ds:itemID="{BDD189AA-8072-4E3C-AD62-93A980A8C2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c3496-d55f-4088-b91d-c078abc80e92"/>
    <ds:schemaRef ds:uri="81d509b4-a50c-4eb4-9c41-c741e6a750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D6A6C1-AFCA-45ED-B0B6-7212888B95E7}">
  <ds:schemaRefs>
    <ds:schemaRef ds:uri="http://purl.org/dc/elements/1.1/"/>
    <ds:schemaRef ds:uri="http://schemas.microsoft.com/office/2006/metadata/properties"/>
    <ds:schemaRef ds:uri="05ec3496-d55f-4088-b91d-c078abc80e9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1d509b4-a50c-4eb4-9c41-c741e6a7502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12543</TotalTime>
  <Words>2839</Words>
  <Application>Microsoft Office PowerPoint</Application>
  <PresentationFormat>Widescreen</PresentationFormat>
  <Paragraphs>315</Paragraphs>
  <Slides>42</Slides>
  <Notes>33</Notes>
  <HiddenSlides>1</HiddenSlides>
  <MMClips>0</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42</vt:i4>
      </vt:variant>
    </vt:vector>
  </HeadingPairs>
  <TitlesOfParts>
    <vt:vector size="50" baseType="lpstr">
      <vt:lpstr>AMX Black</vt:lpstr>
      <vt:lpstr>Calibri</vt:lpstr>
      <vt:lpstr>AMX</vt:lpstr>
      <vt:lpstr>Arial</vt:lpstr>
      <vt:lpstr>Aptos</vt:lpstr>
      <vt:lpstr>AMX Medium</vt:lpstr>
      <vt:lpstr>Personalizar design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Manager/>
  <Company>Reframe / Claro 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
  <dc:creator>Wellington Aquino</dc:creator>
  <cp:keywords/>
  <dc:description/>
  <cp:lastModifiedBy>BRUNA MARIA DE ALMEIDA SANTOS</cp:lastModifiedBy>
  <cp:revision>392</cp:revision>
  <dcterms:created xsi:type="dcterms:W3CDTF">2023-01-12T19:50:23Z</dcterms:created>
  <dcterms:modified xsi:type="dcterms:W3CDTF">2026-05-11T19:02:44Z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0x01010030BAA0BFA4660643A687B2FDCEE2805C</vt:lpwstr>
  </property>
  <property fmtid="{D5CDD505-2E9C-101B-9397-08002B2CF9AE}" pid="3" name="MediaServiceImageTags">
    <vt:lpwstr/>
  </property>
</Properties>
</file>