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4"/>
  </p:sldMasterIdLst>
  <p:sldIdLst>
    <p:sldId id="257" r:id="rId5"/>
  </p:sldIdLst>
  <p:sldSz cx="10158413" cy="10158413"/>
  <p:notesSz cx="6858000" cy="9144000"/>
  <p:embeddedFontLst>
    <p:embeddedFont>
      <p:font typeface="AMX" pitchFamily="2" charset="77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28"/>
    <a:srgbClr val="221E20"/>
    <a:srgbClr val="25282D"/>
    <a:srgbClr val="C3383A"/>
    <a:srgbClr val="A2A3A7"/>
    <a:srgbClr val="45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/>
    <p:restoredTop sz="94658"/>
  </p:normalViewPr>
  <p:slideViewPr>
    <p:cSldViewPr snapToGrid="0">
      <p:cViewPr varScale="1">
        <p:scale>
          <a:sx n="78" d="100"/>
          <a:sy n="78" d="100"/>
        </p:scale>
        <p:origin x="2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118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99" userDrawn="1">
          <p15:clr>
            <a:srgbClr val="FBAE40"/>
          </p15:clr>
        </p15:guide>
        <p15:guide id="2" pos="319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391" y="540844"/>
            <a:ext cx="8761631" cy="1963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391" y="2704207"/>
            <a:ext cx="8761631" cy="644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391" y="9415346"/>
            <a:ext cx="2285643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909A6D-E5C6-4348-BEA6-5F06465B854B}" type="datetimeFigureOut">
              <a:rPr lang="en-US" smtClean="0"/>
              <a:t>6/1/26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4975" y="9415346"/>
            <a:ext cx="3428464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379" y="9415346"/>
            <a:ext cx="2285643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9892DA-BD57-F449-9242-869E89ACC2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0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15807" rtl="0" eaLnBrk="1" latinLnBrk="0" hangingPunct="1">
        <a:lnSpc>
          <a:spcPct val="90000"/>
        </a:lnSpc>
        <a:spcBef>
          <a:spcPct val="0"/>
        </a:spcBef>
        <a:buNone/>
        <a:defRPr sz="48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3952" indent="-253952" algn="l" defTabSz="101580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3111" kern="1200">
          <a:solidFill>
            <a:schemeClr val="tx1"/>
          </a:solidFill>
          <a:latin typeface="+mn-lt"/>
          <a:ea typeface="+mn-ea"/>
          <a:cs typeface="+mn-cs"/>
        </a:defRPr>
      </a:lvl1pPr>
      <a:lvl2pPr marL="761855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2pPr>
      <a:lvl3pPr marL="1269759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777662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566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469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373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276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180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03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07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710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614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517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421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324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228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2DD5BF9F-A9AA-185E-4C33-DF8585182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253748" y="5418579"/>
            <a:ext cx="8648617" cy="729876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BD44C4F2-7BD3-56DF-234A-C7A5034571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974"/>
          <a:stretch>
            <a:fillRect/>
          </a:stretch>
        </p:blipFill>
        <p:spPr>
          <a:xfrm>
            <a:off x="-16329" y="6726139"/>
            <a:ext cx="6155269" cy="4864253"/>
          </a:xfrm>
          <a:prstGeom prst="round1Rect">
            <a:avLst/>
          </a:prstGeom>
        </p:spPr>
      </p:pic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931A02FD-9254-4C4A-3092-F4B6D4300C42}"/>
              </a:ext>
            </a:extLst>
          </p:cNvPr>
          <p:cNvSpPr/>
          <p:nvPr/>
        </p:nvSpPr>
        <p:spPr>
          <a:xfrm>
            <a:off x="-16329" y="-611908"/>
            <a:ext cx="11062976" cy="1881813"/>
          </a:xfrm>
          <a:prstGeom prst="roundRect">
            <a:avLst>
              <a:gd name="adj" fmla="val 299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2630CE2-F4B0-AB68-4E89-06430AF3F64B}"/>
              </a:ext>
            </a:extLst>
          </p:cNvPr>
          <p:cNvSpPr>
            <a:spLocks/>
          </p:cNvSpPr>
          <p:nvPr/>
        </p:nvSpPr>
        <p:spPr>
          <a:xfrm>
            <a:off x="886893" y="2154862"/>
            <a:ext cx="7228407" cy="1099355"/>
          </a:xfrm>
          <a:prstGeom prst="rect">
            <a:avLst/>
          </a:prstGeom>
          <a:noFill/>
          <a:ln w="28575">
            <a:noFill/>
          </a:ln>
        </p:spPr>
        <p:txBody>
          <a:bodyPr wrap="square" rIns="360000" anchor="t">
            <a:noAutofit/>
          </a:bodyPr>
          <a:lstStyle/>
          <a:p>
            <a:pPr rtl="0"/>
            <a:r>
              <a:rPr lang="pt-BR" sz="2200" dirty="0">
                <a:latin typeface="AMX" pitchFamily="2" charset="77"/>
              </a:rPr>
              <a:t>Você está convidado para participar do </a:t>
            </a:r>
            <a:r>
              <a:rPr lang="pt-BR" sz="2200" b="1" dirty="0">
                <a:latin typeface="AMX" pitchFamily="2" charset="77"/>
              </a:rPr>
              <a:t>Treinamento</a:t>
            </a:r>
            <a:r>
              <a:rPr lang="pt-BR" sz="2200" dirty="0">
                <a:latin typeface="AMX" pitchFamily="2" charset="77"/>
              </a:rPr>
              <a:t>, uma oportunidade para aprofundar seus conhecimentos e aprimorar suas habilidades consultivas.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8AE45D2-EA2D-6197-94BA-918E1D7ADC0F}"/>
              </a:ext>
            </a:extLst>
          </p:cNvPr>
          <p:cNvSpPr txBox="1"/>
          <p:nvPr/>
        </p:nvSpPr>
        <p:spPr>
          <a:xfrm>
            <a:off x="886893" y="1628955"/>
            <a:ext cx="2603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pt-BR" sz="2800" b="1" dirty="0">
                <a:latin typeface="AMX" pitchFamily="2" charset="77"/>
              </a:rPr>
              <a:t>Olá, </a:t>
            </a:r>
            <a:r>
              <a:rPr lang="pt-BR" sz="2800" dirty="0">
                <a:latin typeface="AMX" pitchFamily="2" charset="77"/>
              </a:rPr>
              <a:t>[Nome],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C3E0D-0C34-7A27-47EA-F332BFD975CB}"/>
              </a:ext>
            </a:extLst>
          </p:cNvPr>
          <p:cNvSpPr txBox="1"/>
          <p:nvPr/>
        </p:nvSpPr>
        <p:spPr>
          <a:xfrm>
            <a:off x="886893" y="4489002"/>
            <a:ext cx="6874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pt-BR" dirty="0">
                <a:latin typeface="AMX" pitchFamily="2" charset="77"/>
              </a:rPr>
              <a:t>Sua participação será fundamental para fortalecer nossa excelência técnica e garantir a melhor experiência para nossos clientes.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9C1F257-B10E-8EA9-7BB3-5E28E6BBB5B5}"/>
              </a:ext>
            </a:extLst>
          </p:cNvPr>
          <p:cNvGrpSpPr/>
          <p:nvPr/>
        </p:nvGrpSpPr>
        <p:grpSpPr>
          <a:xfrm>
            <a:off x="886893" y="3497714"/>
            <a:ext cx="8162924" cy="803496"/>
            <a:chOff x="926525" y="3417479"/>
            <a:chExt cx="8162924" cy="803496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3257F7A1-3F1B-DA2F-1E78-3D45D508476A}"/>
                </a:ext>
              </a:extLst>
            </p:cNvPr>
            <p:cNvSpPr txBox="1"/>
            <p:nvPr/>
          </p:nvSpPr>
          <p:spPr>
            <a:xfrm>
              <a:off x="5186474" y="3417479"/>
              <a:ext cx="31135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800" b="1" dirty="0">
                  <a:latin typeface="AMX" pitchFamily="2" charset="77"/>
                </a:rPr>
                <a:t>Data: </a:t>
              </a:r>
              <a:r>
                <a:rPr lang="pt-BR" sz="1800" dirty="0">
                  <a:latin typeface="AMX" pitchFamily="2" charset="77"/>
                </a:rPr>
                <a:t>[Inserir data]</a:t>
              </a:r>
              <a:endParaRPr lang="pt-BR" sz="1800" dirty="0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2F5A5DCA-3443-1028-AFC1-DAB7F4EED36A}"/>
                </a:ext>
              </a:extLst>
            </p:cNvPr>
            <p:cNvSpPr txBox="1"/>
            <p:nvPr/>
          </p:nvSpPr>
          <p:spPr>
            <a:xfrm>
              <a:off x="926525" y="3851643"/>
              <a:ext cx="44423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800" b="1" dirty="0">
                  <a:latin typeface="AMX" pitchFamily="2" charset="77"/>
                </a:rPr>
                <a:t>Local: </a:t>
              </a:r>
              <a:r>
                <a:rPr lang="pt-BR" sz="1800" dirty="0">
                  <a:latin typeface="AMX" pitchFamily="2" charset="77"/>
                </a:rPr>
                <a:t>[Presencial ou plataforma online]</a:t>
              </a:r>
              <a:endParaRPr lang="pt-BR" sz="1800" dirty="0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4653000F-1152-7DB7-1B39-7A1D3CCC7EE2}"/>
                </a:ext>
              </a:extLst>
            </p:cNvPr>
            <p:cNvSpPr txBox="1"/>
            <p:nvPr/>
          </p:nvSpPr>
          <p:spPr>
            <a:xfrm>
              <a:off x="5175787" y="3851643"/>
              <a:ext cx="39136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800" b="1" dirty="0">
                  <a:latin typeface="AMX" pitchFamily="2" charset="77"/>
                </a:rPr>
                <a:t>Público-alvo: </a:t>
              </a:r>
              <a:r>
                <a:rPr lang="pt-BR" sz="1800" dirty="0">
                  <a:latin typeface="AMX" pitchFamily="2" charset="77"/>
                </a:rPr>
                <a:t>Técnicos Consultivos.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0127D672-E56A-DCC6-AD05-03AB94286264}"/>
                </a:ext>
              </a:extLst>
            </p:cNvPr>
            <p:cNvSpPr txBox="1"/>
            <p:nvPr/>
          </p:nvSpPr>
          <p:spPr>
            <a:xfrm>
              <a:off x="926525" y="3417479"/>
              <a:ext cx="52709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800" b="1" dirty="0">
                  <a:latin typeface="AMX" pitchFamily="2" charset="77"/>
                </a:rPr>
                <a:t>Objetivo: </a:t>
              </a:r>
              <a:r>
                <a:rPr lang="pt-BR" sz="1800" dirty="0">
                  <a:latin typeface="AMX" pitchFamily="2" charset="77"/>
                </a:rPr>
                <a:t>[Inserir informações]</a:t>
              </a:r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81EF4C3E-B293-F449-3A33-2C5B343557F0}"/>
              </a:ext>
            </a:extLst>
          </p:cNvPr>
          <p:cNvSpPr txBox="1"/>
          <p:nvPr/>
        </p:nvSpPr>
        <p:spPr>
          <a:xfrm>
            <a:off x="886892" y="5765471"/>
            <a:ext cx="1932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pt-BR" dirty="0">
                <a:latin typeface="AMX" pitchFamily="2" charset="77"/>
              </a:rPr>
              <a:t>Atenciosamente,</a:t>
            </a:r>
            <a:br>
              <a:rPr lang="pt-BR" dirty="0">
                <a:latin typeface="AMX" pitchFamily="2" charset="77"/>
              </a:rPr>
            </a:br>
            <a:r>
              <a:rPr lang="pt-BR" dirty="0">
                <a:latin typeface="AMX" pitchFamily="2" charset="77"/>
              </a:rPr>
              <a:t>[Seu Nome]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F047693-722F-F50A-CBA1-1E02CD0EAC8B}"/>
              </a:ext>
            </a:extLst>
          </p:cNvPr>
          <p:cNvSpPr txBox="1"/>
          <p:nvPr/>
        </p:nvSpPr>
        <p:spPr>
          <a:xfrm>
            <a:off x="886892" y="5402250"/>
            <a:ext cx="23895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pt-BR" b="1" dirty="0">
                <a:latin typeface="AMX" pitchFamily="2" charset="77"/>
              </a:rPr>
              <a:t>Contamos com você!</a:t>
            </a:r>
          </a:p>
        </p:txBody>
      </p:sp>
      <p:pic>
        <p:nvPicPr>
          <p:cNvPr id="11" name="Imagem 10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2F72AC29-B53C-64AD-1C9B-028DEFF34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9523" y="9285987"/>
            <a:ext cx="1625600" cy="9271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97CFF6F-707B-BB8E-C0C3-FF25265E4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0037" y="-213888"/>
            <a:ext cx="1691089" cy="169108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6442AFD-8FE4-3FED-10C0-B0FA8BF059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560" y="-98593"/>
            <a:ext cx="14605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81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c3496-d55f-4088-b91d-c078abc80e92">
      <Terms xmlns="http://schemas.microsoft.com/office/infopath/2007/PartnerControls"/>
    </lcf76f155ced4ddcb4097134ff3c332f>
    <TaxCatchAll xmlns="81d509b4-a50c-4eb4-9c41-c741e6a7502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BAA0BFA4660643A687B2FDCEE2805C" ma:contentTypeVersion="16" ma:contentTypeDescription="Create a new document." ma:contentTypeScope="" ma:versionID="1d5f69d8b3838c0565fb8cd4008c8a79">
  <xsd:schema xmlns:xsd="http://www.w3.org/2001/XMLSchema" xmlns:xs="http://www.w3.org/2001/XMLSchema" xmlns:p="http://schemas.microsoft.com/office/2006/metadata/properties" xmlns:ns2="05ec3496-d55f-4088-b91d-c078abc80e92" xmlns:ns3="81d509b4-a50c-4eb4-9c41-c741e6a75022" targetNamespace="http://schemas.microsoft.com/office/2006/metadata/properties" ma:root="true" ma:fieldsID="587b7f1c84aae3f71b2b738d5c40d0be" ns2:_="" ns3:_="">
    <xsd:import namespace="05ec3496-d55f-4088-b91d-c078abc80e92"/>
    <xsd:import namespace="81d509b4-a50c-4eb4-9c41-c741e6a75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c3496-d55f-4088-b91d-c078abc80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62656bb-9f06-4eb9-a633-2fef78b9a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509b4-a50c-4eb4-9c41-c741e6a750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c19a5d-29b4-4c37-a0bc-18ab980d9013}" ma:internalName="TaxCatchAll" ma:showField="CatchAllData" ma:web="81d509b4-a50c-4eb4-9c41-c741e6a75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1F90A0-86D3-4D99-BF5B-1A7E427822D2}">
  <ds:schemaRefs>
    <ds:schemaRef ds:uri="http://schemas.microsoft.com/office/2006/metadata/properties"/>
    <ds:schemaRef ds:uri="http://schemas.microsoft.com/office/infopath/2007/PartnerControls"/>
    <ds:schemaRef ds:uri="05ec3496-d55f-4088-b91d-c078abc80e92"/>
    <ds:schemaRef ds:uri="81d509b4-a50c-4eb4-9c41-c741e6a75022"/>
  </ds:schemaRefs>
</ds:datastoreItem>
</file>

<file path=customXml/itemProps2.xml><?xml version="1.0" encoding="utf-8"?>
<ds:datastoreItem xmlns:ds="http://schemas.openxmlformats.org/officeDocument/2006/customXml" ds:itemID="{DA09FAE5-B2ED-4357-ADEB-F42F28AAE8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c3496-d55f-4088-b91d-c078abc80e92"/>
    <ds:schemaRef ds:uri="81d509b4-a50c-4eb4-9c41-c741e6a75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EBD3EE-5F08-47DF-8C82-857E729C10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</TotalTime>
  <Words>79</Words>
  <Application>Microsoft Macintosh PowerPoint</Application>
  <PresentationFormat>Personalizar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Aptos Display</vt:lpstr>
      <vt:lpstr>Aptos</vt:lpstr>
      <vt:lpstr>AMX</vt:lpstr>
      <vt:lpstr>Arial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Flavia Barreto</dc:creator>
  <cp:lastModifiedBy>Thamires Martins</cp:lastModifiedBy>
  <cp:revision>20</cp:revision>
  <dcterms:created xsi:type="dcterms:W3CDTF">2024-09-17T11:26:27Z</dcterms:created>
  <dcterms:modified xsi:type="dcterms:W3CDTF">2026-06-01T12:18:23Z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0x01010030BAA0BFA4660643A687B2FDCEE2805C</vt:lpwstr>
  </property>
</Properties>
</file>