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4"/>
  </p:sldMasterIdLst>
  <p:sldIdLst>
    <p:sldId id="256" r:id="rId5"/>
  </p:sldIdLst>
  <p:sldSz cx="10158413" cy="10158413"/>
  <p:notesSz cx="6858000" cy="9144000"/>
  <p:embeddedFontLst>
    <p:embeddedFont>
      <p:font typeface="AMX" pitchFamily="2" charset="77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2D"/>
    <a:srgbClr val="C3383A"/>
    <a:srgbClr val="A2A3A7"/>
    <a:srgbClr val="221E20"/>
    <a:srgbClr val="242328"/>
    <a:srgbClr val="454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5"/>
    <p:restoredTop sz="94658"/>
  </p:normalViewPr>
  <p:slideViewPr>
    <p:cSldViewPr snapToGrid="0">
      <p:cViewPr varScale="1">
        <p:scale>
          <a:sx n="78" d="100"/>
          <a:sy n="78" d="100"/>
        </p:scale>
        <p:origin x="23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118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99" userDrawn="1">
          <p15:clr>
            <a:srgbClr val="FBAE40"/>
          </p15:clr>
        </p15:guide>
        <p15:guide id="2" pos="319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540844"/>
            <a:ext cx="8761631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2704207"/>
            <a:ext cx="8761631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09A6D-E5C6-4348-BEA6-5F06465B854B}" type="datetimeFigureOut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9415346"/>
            <a:ext cx="342846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15807" rtl="0" eaLnBrk="1" latinLnBrk="0" hangingPunct="1">
        <a:lnSpc>
          <a:spcPct val="90000"/>
        </a:lnSpc>
        <a:spcBef>
          <a:spcPct val="0"/>
        </a:spcBef>
        <a:buNone/>
        <a:defRPr sz="4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52" indent="-253952" algn="l" defTabSz="1015807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855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26975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662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56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2A3A7"/>
            </a:gs>
            <a:gs pos="50000">
              <a:srgbClr val="6C6D6D"/>
            </a:gs>
            <a:gs pos="100000">
              <a:srgbClr val="45454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4CD7296-0B36-D108-AF67-30BB56C8A9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864" r="14996"/>
          <a:stretch>
            <a:fillRect/>
          </a:stretch>
        </p:blipFill>
        <p:spPr>
          <a:xfrm>
            <a:off x="-146957" y="-145139"/>
            <a:ext cx="10321699" cy="10319881"/>
          </a:xfrm>
          <a:prstGeom prst="rect">
            <a:avLst/>
          </a:prstGeom>
        </p:spPr>
      </p:pic>
      <p:pic>
        <p:nvPicPr>
          <p:cNvPr id="20" name="Gráfico 19">
            <a:extLst>
              <a:ext uri="{FF2B5EF4-FFF2-40B4-BE49-F238E27FC236}">
                <a16:creationId xmlns:a16="http://schemas.microsoft.com/office/drawing/2014/main" id="{C6EFF11C-ADF9-B0AC-E9D7-05D62549B0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3600" y="6600756"/>
            <a:ext cx="5011003" cy="3381551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EAAE1853-EE34-9AE0-5E12-8516DA4C40AE}"/>
              </a:ext>
            </a:extLst>
          </p:cNvPr>
          <p:cNvSpPr>
            <a:spLocks/>
          </p:cNvSpPr>
          <p:nvPr/>
        </p:nvSpPr>
        <p:spPr>
          <a:xfrm>
            <a:off x="489885" y="2058826"/>
            <a:ext cx="5270959" cy="1440056"/>
          </a:xfrm>
          <a:prstGeom prst="rect">
            <a:avLst/>
          </a:prstGeom>
          <a:noFill/>
          <a:ln w="28575">
            <a:noFill/>
          </a:ln>
        </p:spPr>
        <p:txBody>
          <a:bodyPr wrap="square" rIns="360000" anchor="t">
            <a:noAutofit/>
          </a:bodyPr>
          <a:lstStyle/>
          <a:p>
            <a:pPr rtl="0"/>
            <a:r>
              <a:rPr lang="pt-BR" sz="2200" dirty="0">
                <a:solidFill>
                  <a:schemeClr val="bg1"/>
                </a:solidFill>
                <a:latin typeface="AMX" pitchFamily="2" charset="77"/>
              </a:rPr>
              <a:t>Você está convidado para participar do </a:t>
            </a:r>
            <a:r>
              <a:rPr lang="pt-BR" sz="2200" b="1" dirty="0">
                <a:solidFill>
                  <a:schemeClr val="bg1"/>
                </a:solidFill>
                <a:latin typeface="AMX" pitchFamily="2" charset="77"/>
              </a:rPr>
              <a:t>Treinamento</a:t>
            </a:r>
            <a:r>
              <a:rPr lang="pt-BR" sz="2200" dirty="0">
                <a:solidFill>
                  <a:schemeClr val="bg1"/>
                </a:solidFill>
                <a:latin typeface="AMX" pitchFamily="2" charset="77"/>
              </a:rPr>
              <a:t>, uma oportunidade para aprofundar seus conhecimentos e aprimorar suas habilidades consultivas.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F42091-3B0A-E586-6147-D00335892972}"/>
              </a:ext>
            </a:extLst>
          </p:cNvPr>
          <p:cNvSpPr txBox="1"/>
          <p:nvPr/>
        </p:nvSpPr>
        <p:spPr>
          <a:xfrm>
            <a:off x="489885" y="1532919"/>
            <a:ext cx="24597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pt-BR" sz="2800" b="1" dirty="0">
                <a:solidFill>
                  <a:schemeClr val="bg1"/>
                </a:solidFill>
                <a:latin typeface="AMX" pitchFamily="2" charset="77"/>
              </a:rPr>
              <a:t>Olá, </a:t>
            </a:r>
            <a:r>
              <a:rPr lang="pt-BR" sz="2800" dirty="0">
                <a:solidFill>
                  <a:schemeClr val="bg1"/>
                </a:solidFill>
                <a:latin typeface="AMX" pitchFamily="2" charset="77"/>
              </a:rPr>
              <a:t>[Nome],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582DAB4-9E3A-A44C-A407-9F4B9FAC6A6C}"/>
              </a:ext>
            </a:extLst>
          </p:cNvPr>
          <p:cNvSpPr txBox="1"/>
          <p:nvPr/>
        </p:nvSpPr>
        <p:spPr>
          <a:xfrm>
            <a:off x="489885" y="6493796"/>
            <a:ext cx="46275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pt-BR" dirty="0">
                <a:solidFill>
                  <a:schemeClr val="bg1"/>
                </a:solidFill>
                <a:latin typeface="AMX" pitchFamily="2" charset="77"/>
              </a:rPr>
              <a:t>Sua participação será fundamental para fortalecer nossa excelência técnica e garantir a melhor experiência para nossos clientes.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420A7FA-8672-1C8A-1898-5FF06A1AF3AD}"/>
              </a:ext>
            </a:extLst>
          </p:cNvPr>
          <p:cNvSpPr txBox="1"/>
          <p:nvPr/>
        </p:nvSpPr>
        <p:spPr>
          <a:xfrm>
            <a:off x="721760" y="4507165"/>
            <a:ext cx="3113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bg1"/>
                </a:solidFill>
                <a:latin typeface="AMX" pitchFamily="2" charset="77"/>
              </a:rPr>
              <a:t>Data: </a:t>
            </a:r>
            <a:r>
              <a:rPr lang="pt-BR" sz="1800" dirty="0">
                <a:solidFill>
                  <a:schemeClr val="bg1"/>
                </a:solidFill>
                <a:latin typeface="AMX" pitchFamily="2" charset="77"/>
              </a:rPr>
              <a:t>[Inserir data]</a:t>
            </a:r>
            <a:endParaRPr lang="pt-BR" sz="1800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610895B-CF3B-0BAA-1246-0755AC11C5A1}"/>
              </a:ext>
            </a:extLst>
          </p:cNvPr>
          <p:cNvSpPr txBox="1"/>
          <p:nvPr/>
        </p:nvSpPr>
        <p:spPr>
          <a:xfrm>
            <a:off x="721761" y="5089906"/>
            <a:ext cx="4442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bg1"/>
                </a:solidFill>
                <a:latin typeface="AMX" pitchFamily="2" charset="77"/>
              </a:rPr>
              <a:t>Local: </a:t>
            </a:r>
            <a:r>
              <a:rPr lang="pt-BR" sz="1800" dirty="0">
                <a:solidFill>
                  <a:schemeClr val="bg1"/>
                </a:solidFill>
                <a:latin typeface="AMX" pitchFamily="2" charset="77"/>
              </a:rPr>
              <a:t>[Presencial ou plataforma online]</a:t>
            </a:r>
            <a:endParaRPr lang="pt-BR" sz="1800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C582BF6B-F6D6-4CE6-1B51-650180F6EB92}"/>
              </a:ext>
            </a:extLst>
          </p:cNvPr>
          <p:cNvSpPr txBox="1"/>
          <p:nvPr/>
        </p:nvSpPr>
        <p:spPr>
          <a:xfrm>
            <a:off x="721761" y="5672648"/>
            <a:ext cx="39136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bg1"/>
                </a:solidFill>
                <a:latin typeface="AMX" pitchFamily="2" charset="77"/>
              </a:rPr>
              <a:t>Público-alvo: </a:t>
            </a:r>
            <a:r>
              <a:rPr lang="pt-BR" sz="1800" dirty="0">
                <a:solidFill>
                  <a:schemeClr val="bg1"/>
                </a:solidFill>
                <a:latin typeface="AMX" pitchFamily="2" charset="77"/>
              </a:rPr>
              <a:t>Técnicos Consultivos.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42BEEA82-C641-8B07-34F8-B8E6EE96B3A5}"/>
              </a:ext>
            </a:extLst>
          </p:cNvPr>
          <p:cNvSpPr txBox="1"/>
          <p:nvPr/>
        </p:nvSpPr>
        <p:spPr>
          <a:xfrm>
            <a:off x="721760" y="3924424"/>
            <a:ext cx="5270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bg1"/>
                </a:solidFill>
                <a:latin typeface="AMX" pitchFamily="2" charset="77"/>
              </a:rPr>
              <a:t>Objetivo: </a:t>
            </a:r>
            <a:r>
              <a:rPr lang="pt-BR" sz="1800" dirty="0">
                <a:solidFill>
                  <a:schemeClr val="bg1"/>
                </a:solidFill>
                <a:latin typeface="AMX" pitchFamily="2" charset="77"/>
              </a:rPr>
              <a:t>[Inserir informações]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0B08C7D0-3871-6462-C24E-491DDB1253D9}"/>
              </a:ext>
            </a:extLst>
          </p:cNvPr>
          <p:cNvSpPr txBox="1"/>
          <p:nvPr/>
        </p:nvSpPr>
        <p:spPr>
          <a:xfrm>
            <a:off x="489885" y="8276435"/>
            <a:ext cx="19323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pt-BR" dirty="0">
                <a:solidFill>
                  <a:schemeClr val="bg1"/>
                </a:solidFill>
                <a:latin typeface="AMX" pitchFamily="2" charset="77"/>
              </a:rPr>
              <a:t>Atenciosamente,</a:t>
            </a:r>
            <a:br>
              <a:rPr lang="pt-BR" dirty="0">
                <a:solidFill>
                  <a:schemeClr val="bg1"/>
                </a:solidFill>
                <a:latin typeface="AMX" pitchFamily="2" charset="77"/>
              </a:rPr>
            </a:br>
            <a:r>
              <a:rPr lang="pt-BR" dirty="0">
                <a:solidFill>
                  <a:schemeClr val="bg1"/>
                </a:solidFill>
                <a:latin typeface="AMX" pitchFamily="2" charset="77"/>
              </a:rPr>
              <a:t>[Seu Nome]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7DF4C397-39D1-83E8-2C70-A3E48BEF2FF4}"/>
              </a:ext>
            </a:extLst>
          </p:cNvPr>
          <p:cNvSpPr txBox="1"/>
          <p:nvPr/>
        </p:nvSpPr>
        <p:spPr>
          <a:xfrm>
            <a:off x="489885" y="7913214"/>
            <a:ext cx="23895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pt-BR" b="1" dirty="0">
                <a:solidFill>
                  <a:schemeClr val="bg1"/>
                </a:solidFill>
                <a:latin typeface="AMX" pitchFamily="2" charset="77"/>
              </a:rPr>
              <a:t>Contamos com você!</a:t>
            </a:r>
          </a:p>
        </p:txBody>
      </p: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2284C0A6-B706-5AFD-805B-D5777B576AB4}"/>
              </a:ext>
            </a:extLst>
          </p:cNvPr>
          <p:cNvCxnSpPr>
            <a:cxnSpLocks/>
          </p:cNvCxnSpPr>
          <p:nvPr/>
        </p:nvCxnSpPr>
        <p:spPr>
          <a:xfrm>
            <a:off x="622538" y="3986062"/>
            <a:ext cx="0" cy="202330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9D2C8752-DF02-39B9-D6C1-436954F3A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0262" y="9231313"/>
            <a:ext cx="1625600" cy="9271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D55625E-A887-9755-BA9C-2F0CC174CE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0037" y="-213888"/>
            <a:ext cx="1691089" cy="169108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53EE2E9-39CE-26F0-84FA-920DE8521F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560" y="-98593"/>
            <a:ext cx="1460500" cy="14605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15752B7E-E3ED-335C-E118-B1B81F4130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63283" y="4392356"/>
            <a:ext cx="4911459" cy="5782386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FD939FEE-F3FA-B856-C317-E7DF232CDA6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0800000">
            <a:off x="7730553" y="1477201"/>
            <a:ext cx="2444189" cy="293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66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BAA0BFA4660643A687B2FDCEE2805C" ma:contentTypeVersion="15" ma:contentTypeDescription="Crie um novo documento." ma:contentTypeScope="" ma:versionID="99ece154a3e533d4fd52fc2a49ed59a4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66a61e25ef037ff988e927ded7600ef2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Props1.xml><?xml version="1.0" encoding="utf-8"?>
<ds:datastoreItem xmlns:ds="http://schemas.openxmlformats.org/officeDocument/2006/customXml" ds:itemID="{818C5851-4070-444E-A81B-C82D570FEF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EBD3EE-5F08-47DF-8C82-857E729C10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1F90A0-86D3-4D99-BF5B-1A7E427822D2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</TotalTime>
  <Words>79</Words>
  <Application>Microsoft Macintosh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AMX</vt:lpstr>
      <vt:lpstr>Aptos Display</vt:lpstr>
      <vt:lpstr>Arial</vt:lpstr>
      <vt:lpstr>Aptos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Flavia Barreto</dc:creator>
  <cp:lastModifiedBy>Thamires Martins</cp:lastModifiedBy>
  <cp:revision>19</cp:revision>
  <dcterms:created xsi:type="dcterms:W3CDTF">2024-09-17T11:26:27Z</dcterms:created>
  <dcterms:modified xsi:type="dcterms:W3CDTF">2026-05-08T18:05:05Z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</Properties>
</file>