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  <p:sldId id="260" r:id="rId10"/>
    <p:sldId id="261" r:id="rId11"/>
  </p:sldIdLst>
  <p:sldSz cx="12192000" cy="6858000"/>
  <p:notesSz cx="6858000" cy="9144000"/>
  <p:embeddedFontLst>
    <p:embeddedFont>
      <p:font typeface="AMX" pitchFamily="2" charset="77"/>
      <p:regular r:id="rId12"/>
      <p:bold r:id="rId13"/>
      <p:italic r:id="rId14"/>
      <p:boldItalic r:id="rId15"/>
    </p:embeddedFont>
    <p:embeddedFont>
      <p:font typeface="AMX Black" pitchFamily="2" charset="77"/>
      <p:bold r:id="rId16"/>
      <p:italic r:id="rId17"/>
      <p:boldItalic r:id="rId18"/>
    </p:embeddedFont>
    <p:embeddedFont>
      <p:font typeface="AMX Light" pitchFamily="2" charset="77"/>
      <p:regular r:id="rId19"/>
      <p:italic r:id="rId2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202E"/>
    <a:srgbClr val="262626"/>
    <a:srgbClr val="DA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4F2CF4-1AA2-D73E-3A57-64E96AF030F1}" v="47" dt="2025-08-27T08:33:31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9"/>
    <p:restoredTop sz="94658"/>
  </p:normalViewPr>
  <p:slideViewPr>
    <p:cSldViewPr snapToGrid="0">
      <p:cViewPr>
        <p:scale>
          <a:sx n="100" d="100"/>
          <a:sy n="100" d="100"/>
        </p:scale>
        <p:origin x="110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B0191254-8FE7-B67B-BA50-F15D02A07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46"/>
            <a:ext cx="12192000" cy="6860492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45DA2F56-5530-C985-9068-4DE4BDB9F936}"/>
              </a:ext>
            </a:extLst>
          </p:cNvPr>
          <p:cNvGrpSpPr/>
          <p:nvPr userDrawn="1"/>
        </p:nvGrpSpPr>
        <p:grpSpPr>
          <a:xfrm>
            <a:off x="1383341" y="6255950"/>
            <a:ext cx="11338944" cy="276999"/>
            <a:chOff x="126371" y="6315815"/>
            <a:chExt cx="11338944" cy="276999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E9C14C4-FDB0-02BF-21C0-6C44894A06CB}"/>
                </a:ext>
              </a:extLst>
            </p:cNvPr>
            <p:cNvSpPr txBox="1"/>
            <p:nvPr userDrawn="1"/>
          </p:nvSpPr>
          <p:spPr>
            <a:xfrm>
              <a:off x="126371" y="6315815"/>
              <a:ext cx="284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i="1" spc="300" dirty="0">
                  <a:solidFill>
                    <a:sysClr val="windowText" lastClr="000000"/>
                  </a:solidFill>
                  <a:latin typeface="AMX" pitchFamily="2" charset="77"/>
                </a:rPr>
                <a:t>NOME DO PROJETO</a:t>
              </a:r>
            </a:p>
          </p:txBody>
        </p: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F562BBB7-9D64-F653-EEA1-F97447D390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21647" y="6451601"/>
              <a:ext cx="8643668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m 10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068DE9DD-1E50-B9FB-ABA9-8577760400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30900"/>
            <a:ext cx="1625600" cy="9271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8DB7350-350D-A1C4-8603-FE46A2C67B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5951" y="-239746"/>
            <a:ext cx="1742349" cy="174234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25D36E9-3562-3CFB-D4FB-D77AC8B981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9560" y="-99839"/>
            <a:ext cx="1460501" cy="14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91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20AFE-5001-1356-CF28-B1AA9650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6C86E2-286D-896D-4565-34AFC8271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8096E9-828F-BDA7-1D88-10F4929C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99BF6A-6252-8A0B-DAFA-12BA78C5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AF4475-63B7-BC52-2412-83CF5A91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67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5FC143-E076-C1E2-1E53-E3CDB108F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062DA9-2DA7-C1DE-C201-59F09AE1E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4F9BD2-B84D-82F8-A876-6D0C53F8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B924E3-7255-6CA4-CD28-AB51082C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391A7E-7FBF-B2C6-9C23-91E6CB68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73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0C52156-113C-2C0A-E223-7E4C4C163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493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DBD3020A-B496-3427-17B2-53F8FDDB28E2}"/>
              </a:ext>
            </a:extLst>
          </p:cNvPr>
          <p:cNvGrpSpPr/>
          <p:nvPr userDrawn="1"/>
        </p:nvGrpSpPr>
        <p:grpSpPr>
          <a:xfrm>
            <a:off x="1383341" y="6255950"/>
            <a:ext cx="11338944" cy="276999"/>
            <a:chOff x="126371" y="6315815"/>
            <a:chExt cx="11338944" cy="276999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963BD50E-BA53-0B11-C505-9945EF069AFF}"/>
                </a:ext>
              </a:extLst>
            </p:cNvPr>
            <p:cNvSpPr txBox="1"/>
            <p:nvPr userDrawn="1"/>
          </p:nvSpPr>
          <p:spPr>
            <a:xfrm>
              <a:off x="126371" y="6315815"/>
              <a:ext cx="284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i="1" spc="300" dirty="0">
                  <a:solidFill>
                    <a:schemeClr val="bg1"/>
                  </a:solidFill>
                  <a:latin typeface="AMX" pitchFamily="2" charset="77"/>
                </a:rPr>
                <a:t>NOME DO PROJETO</a:t>
              </a:r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75DD6C7F-2D19-43E8-B26D-53697C3D1A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21647" y="6451601"/>
              <a:ext cx="8643668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m 1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71E02E1B-D0BA-5B92-FE35-222923CC97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30900"/>
            <a:ext cx="1625600" cy="9271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7A6E0DE-75F5-FB6D-69F5-DE9895701C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81351" y="-213887"/>
            <a:ext cx="1691089" cy="169108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419C048-020F-56CC-0FDD-9BB85C0328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9560" y="-98593"/>
            <a:ext cx="14605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02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06ACD-A011-3872-EF69-C241E06D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3F9CC2-660B-A4F2-CF22-59ECBC80E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B7BB82-05FD-28E2-1D20-C7F5F274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BC087C-0D7B-45DE-6800-BD0FB120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9971B2-0578-D82C-8431-5FA273FA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55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62607-F402-120E-5286-6AD9D05E7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FB763D-280E-1EF6-85E8-91317F6D4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A08A6A-1393-6F65-52E9-DB7943898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ABD537-2900-5A90-33A5-7047CDBB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EF385B-74A3-796B-40B1-33FF586E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7EE71C-43CA-39DE-C69A-22090EFF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72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A0155-4EBB-E040-903C-5D5A18D4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ABBB07-DC43-7508-7CBA-F97466462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DC1DDA-6185-6FC3-1D3C-C2DEF64F1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170264-EA61-9820-F9EE-B167C8D3A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6B84BF-8C9F-E84F-EA5D-12F5158B1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28BCF3F-CDF6-0D0C-492E-00B12F5C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463B0C8-D543-2B6E-3B3D-7E61A3B9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04FE9BF-A5F7-3BF7-0102-87B20E48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96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96FF0-8BAC-0266-12FD-CAAA0106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DA2065C-C082-5EEB-9518-65570CD1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8AFA5A-09AF-4FD1-86D2-AFD21DC2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ED756C-59D8-53D9-886F-82087973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90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A708811-1BCC-6E19-4A20-01A463FC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44BF57C-8B1A-DE07-197D-FD58564F3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247DF78-A5C3-7A5C-E570-AE129292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79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F8608-C959-3425-4298-FF1AC9A1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DC248A-6E04-73EB-A911-1A376A703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09975-A8EF-014B-B254-2310E1F1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0D7E5B-2C71-DC72-9CE1-A218395E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C58D34-9ABC-1A26-7BA0-DFD4771F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CA2CDA-117E-C07D-7B8F-5FABD40C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22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2D028-7B9A-FD4B-C117-9E2F5840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330AE56-1F96-726D-E2EA-BCD10770D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EC6EC0-8F45-E127-4A5F-2831FA6B5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2F993B-67FD-7757-5983-35B74135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87155A-58C3-C6A6-E7E5-1D0247B9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3906EF-A3E4-BBAC-9919-7CE6FC4E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79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2B2F5AA-A2EA-2F43-1771-58EAE89CB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BF7C14-4ABD-5170-16C3-3D88C3E76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A01A5C-379B-2444-C553-7B1BD9B30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1A82B5-96C4-AF41-8781-5ADDF2C8D82D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56E58-4476-4667-9072-54C0C08A4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B56E4A-E4BA-EF4D-D395-614F78027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07755A0-890E-3FFC-1A8D-75ED12534B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22" r="-314"/>
          <a:stretch>
            <a:fillRect/>
          </a:stretch>
        </p:blipFill>
        <p:spPr>
          <a:xfrm>
            <a:off x="-72758" y="-85401"/>
            <a:ext cx="12337516" cy="7028802"/>
          </a:xfrm>
          <a:prstGeom prst="rect">
            <a:avLst/>
          </a:prstGeom>
        </p:spPr>
      </p:pic>
      <p:pic>
        <p:nvPicPr>
          <p:cNvPr id="20" name="Imagem 19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B7E56FAA-AD66-3AC0-6709-5A6D184C0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30900"/>
            <a:ext cx="1625600" cy="9271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18ABCC9-BA44-A0B8-7B70-423DD9561218}"/>
              </a:ext>
            </a:extLst>
          </p:cNvPr>
          <p:cNvSpPr txBox="1"/>
          <p:nvPr/>
        </p:nvSpPr>
        <p:spPr>
          <a:xfrm>
            <a:off x="10457447" y="5524500"/>
            <a:ext cx="1574131" cy="7018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ADB0378-2918-07FC-5EB0-5EC706872624}"/>
              </a:ext>
            </a:extLst>
          </p:cNvPr>
          <p:cNvSpPr txBox="1"/>
          <p:nvPr/>
        </p:nvSpPr>
        <p:spPr>
          <a:xfrm>
            <a:off x="10527632" y="4030579"/>
            <a:ext cx="30078" cy="1503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68BA020-4312-3A2C-A298-CEF2AFD00185}"/>
              </a:ext>
            </a:extLst>
          </p:cNvPr>
          <p:cNvSpPr txBox="1"/>
          <p:nvPr/>
        </p:nvSpPr>
        <p:spPr>
          <a:xfrm>
            <a:off x="10467474" y="5684921"/>
            <a:ext cx="1614236" cy="8522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C1C98CA-0235-D5A3-48A7-F1C67A3B1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517" y="1390399"/>
            <a:ext cx="5473099" cy="606918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3BEFCD94-5357-9D95-CD36-2C0397A8F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1351" y="-213887"/>
            <a:ext cx="1691089" cy="169108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E02C4DB5-6CED-93EC-EB23-EE35216AA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560" y="-98593"/>
            <a:ext cx="1460500" cy="1460500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92F19211-D483-343C-48D2-1F7EF8D23A79}"/>
              </a:ext>
            </a:extLst>
          </p:cNvPr>
          <p:cNvSpPr txBox="1"/>
          <p:nvPr/>
        </p:nvSpPr>
        <p:spPr>
          <a:xfrm>
            <a:off x="500648" y="2644170"/>
            <a:ext cx="848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chemeClr val="bg1">
                    <a:lumMod val="95000"/>
                  </a:schemeClr>
                </a:solidFill>
                <a:latin typeface="AMX" pitchFamily="2" charset="77"/>
              </a:rPr>
              <a:t>O conhecimento não para.</a:t>
            </a:r>
          </a:p>
          <a:p>
            <a:r>
              <a:rPr lang="pt-BR" sz="4800" dirty="0">
                <a:solidFill>
                  <a:schemeClr val="bg1">
                    <a:lumMod val="95000"/>
                  </a:schemeClr>
                </a:solidFill>
                <a:latin typeface="AMX" pitchFamily="2" charset="77"/>
              </a:rPr>
              <a:t>Ele se expande a cada </a:t>
            </a:r>
            <a:r>
              <a:rPr lang="pt-BR" sz="4800" b="1" dirty="0">
                <a:solidFill>
                  <a:schemeClr val="bg1">
                    <a:lumMod val="95000"/>
                  </a:schemeClr>
                </a:solidFill>
                <a:latin typeface="AMX" pitchFamily="2" charset="77"/>
              </a:rPr>
              <a:t>conexão</a:t>
            </a:r>
            <a:r>
              <a:rPr lang="pt-BR" sz="4800" dirty="0">
                <a:solidFill>
                  <a:schemeClr val="bg1">
                    <a:lumMod val="95000"/>
                  </a:schemeClr>
                </a:solidFill>
                <a:latin typeface="AMX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1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4515AF94-D468-E6F2-1880-A5DB833B3A35}"/>
              </a:ext>
            </a:extLst>
          </p:cNvPr>
          <p:cNvSpPr txBox="1"/>
          <p:nvPr/>
        </p:nvSpPr>
        <p:spPr>
          <a:xfrm>
            <a:off x="999068" y="1631722"/>
            <a:ext cx="218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Olá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1428210-EE71-3F43-26BF-B1771F2F6C62}"/>
              </a:ext>
            </a:extLst>
          </p:cNvPr>
          <p:cNvSpPr txBox="1"/>
          <p:nvPr/>
        </p:nvSpPr>
        <p:spPr>
          <a:xfrm>
            <a:off x="999068" y="2738627"/>
            <a:ext cx="48090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Lorem ipsum dolor sit amet, consectetuer adipiscing elit, sed diam nonummy nibh euismod tincidunt ut laoreet dolore magna aliquam erat volutpat. Ut wisi </a:t>
            </a:r>
            <a:b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</a:b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ad minim veniam, quis nostrud exerci tation ullamcorper suscipit lobortis nisl aliquip ex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ea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commodo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consequat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.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Duis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autem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vel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eum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iriure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dolor in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hendrerit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60FDEB36-E09F-A643-D39D-BCBE56D69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122" y="-670426"/>
            <a:ext cx="7772400" cy="6559304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11794E65-0B6E-F71D-A8F1-3DFCA41F50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0798" y="1954715"/>
            <a:ext cx="1511300" cy="495300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08A3973D-88F9-2386-89AE-9C49ACBD66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9539" y="2846194"/>
            <a:ext cx="1384300" cy="1663700"/>
          </a:xfrm>
          <a:prstGeom prst="rect">
            <a:avLst/>
          </a:prstGeom>
        </p:spPr>
      </p:pic>
      <p:pic>
        <p:nvPicPr>
          <p:cNvPr id="30" name="Gráfico 29">
            <a:extLst>
              <a:ext uri="{FF2B5EF4-FFF2-40B4-BE49-F238E27FC236}">
                <a16:creationId xmlns:a16="http://schemas.microsoft.com/office/drawing/2014/main" id="{D4AC093D-E981-EFA7-6FEC-53EAA15D53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057" b="48795"/>
          <a:stretch/>
        </p:blipFill>
        <p:spPr>
          <a:xfrm>
            <a:off x="10145822" y="2799759"/>
            <a:ext cx="1384300" cy="886121"/>
          </a:xfrm>
          <a:prstGeom prst="rect">
            <a:avLst/>
          </a:prstGeom>
        </p:spPr>
      </p:pic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C220D640-9AFE-12ED-30B0-64DA4C1923CA}"/>
              </a:ext>
            </a:extLst>
          </p:cNvPr>
          <p:cNvCxnSpPr>
            <a:cxnSpLocks/>
          </p:cNvCxnSpPr>
          <p:nvPr/>
        </p:nvCxnSpPr>
        <p:spPr>
          <a:xfrm>
            <a:off x="933855" y="2627261"/>
            <a:ext cx="3587116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bg1"/>
                </a:gs>
                <a:gs pos="51000">
                  <a:schemeClr val="bg2">
                    <a:lumMod val="25000"/>
                  </a:schemeClr>
                </a:gs>
                <a:gs pos="81000">
                  <a:schemeClr val="bg2">
                    <a:lumMod val="25000"/>
                  </a:schemeClr>
                </a:gs>
                <a:gs pos="21000">
                  <a:schemeClr val="bg2">
                    <a:lumMod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4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12E36-CD70-8481-FCB4-DF6817B3B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78320F-0006-1E3C-0F08-7E9CADBE7B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79" r="5645" b="5730"/>
          <a:stretch>
            <a:fillRect/>
          </a:stretch>
        </p:blipFill>
        <p:spPr>
          <a:xfrm flipH="1">
            <a:off x="6438900" y="0"/>
            <a:ext cx="5753100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A0CC50B-F1B9-D8B2-3ADA-8229FA0C1100}"/>
              </a:ext>
            </a:extLst>
          </p:cNvPr>
          <p:cNvSpPr txBox="1"/>
          <p:nvPr/>
        </p:nvSpPr>
        <p:spPr>
          <a:xfrm>
            <a:off x="1135293" y="2088030"/>
            <a:ext cx="48090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Lorem ipsum dolor sit amet, consectetuer adipiscing elit, sed diam nonummy nibh euismod tincidunt ut laoreet dolor.</a:t>
            </a:r>
          </a:p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Magna aliquam erat volutpat;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Ut wisi enim ad minim veniam;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Quis nostrud exerci tation;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Ullamcorper suscipit lobortis nisl ut aliquip ex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ea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commodo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consequat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. 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0F293F6F-F67D-9DE7-86BB-462BC4C63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330462" y="3268571"/>
            <a:ext cx="2177845" cy="2813050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2B636068-98B0-0BD4-FE2A-4304DD8B2D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7850" y="987138"/>
            <a:ext cx="1384300" cy="16637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CAFBC6CF-D0CB-75B5-6F87-DA30E8B215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6891" y="1272207"/>
            <a:ext cx="1625600" cy="14224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B141CFE-521F-AFC3-6736-868E235C4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1351" y="-213887"/>
            <a:ext cx="1691089" cy="16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5A330-5B82-D64E-69F8-BF1EBBE37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C8B90F-0352-3242-36B0-D1434FDEC37F}"/>
              </a:ext>
            </a:extLst>
          </p:cNvPr>
          <p:cNvSpPr txBox="1"/>
          <p:nvPr/>
        </p:nvSpPr>
        <p:spPr>
          <a:xfrm>
            <a:off x="4736660" y="7578713"/>
            <a:ext cx="251072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400" b="1" i="1" dirty="0">
                <a:solidFill>
                  <a:schemeClr val="bg1">
                    <a:alpha val="6882"/>
                  </a:schemeClr>
                </a:solidFill>
                <a:latin typeface="AMX Black" pitchFamily="2" charset="77"/>
              </a:rPr>
              <a:t>“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3F92A59-88BE-9D40-AE4F-782FAC017FED}"/>
              </a:ext>
            </a:extLst>
          </p:cNvPr>
          <p:cNvSpPr txBox="1"/>
          <p:nvPr/>
        </p:nvSpPr>
        <p:spPr>
          <a:xfrm>
            <a:off x="8139148" y="6858000"/>
            <a:ext cx="276423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400" b="1" i="1" dirty="0">
                <a:solidFill>
                  <a:schemeClr val="bg1">
                    <a:alpha val="12352"/>
                  </a:schemeClr>
                </a:solidFill>
                <a:latin typeface="AMX Black" pitchFamily="2" charset="77"/>
              </a:rPr>
              <a:t>”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809902A-00C5-94DD-DE2C-25DCC31D5BB6}"/>
              </a:ext>
            </a:extLst>
          </p:cNvPr>
          <p:cNvSpPr txBox="1"/>
          <p:nvPr/>
        </p:nvSpPr>
        <p:spPr>
          <a:xfrm>
            <a:off x="4148986" y="3554114"/>
            <a:ext cx="4625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err="1">
                <a:solidFill>
                  <a:schemeClr val="bg1"/>
                </a:solidFill>
                <a:latin typeface="AMX Light" pitchFamily="2" charset="77"/>
              </a:rPr>
              <a:t>Consec</a:t>
            </a:r>
            <a:r>
              <a:rPr lang="pt-BR" sz="2800" i="1" dirty="0">
                <a:solidFill>
                  <a:schemeClr val="bg1"/>
                </a:solidFill>
                <a:latin typeface="AMX Light" pitchFamily="2" charset="77"/>
              </a:rPr>
              <a:t> </a:t>
            </a:r>
            <a:r>
              <a:rPr lang="pt-BR" sz="2800" i="1" dirty="0" err="1">
                <a:solidFill>
                  <a:schemeClr val="bg1"/>
                </a:solidFill>
                <a:latin typeface="AMX Light" pitchFamily="2" charset="77"/>
              </a:rPr>
              <a:t>tetuer</a:t>
            </a:r>
            <a:r>
              <a:rPr lang="pt-BR" sz="2800" i="1" dirty="0">
                <a:solidFill>
                  <a:schemeClr val="bg1"/>
                </a:solidFill>
                <a:latin typeface="AMX Light" pitchFamily="2" charset="77"/>
              </a:rPr>
              <a:t> </a:t>
            </a:r>
            <a:r>
              <a:rPr lang="pt-BR" sz="2800" i="1" dirty="0" err="1">
                <a:solidFill>
                  <a:schemeClr val="bg1"/>
                </a:solidFill>
                <a:latin typeface="AMX Light" pitchFamily="2" charset="77"/>
              </a:rPr>
              <a:t>dipiscing</a:t>
            </a:r>
            <a:r>
              <a:rPr lang="pt-BR" sz="2800" i="1" dirty="0">
                <a:solidFill>
                  <a:schemeClr val="bg1"/>
                </a:solidFill>
                <a:latin typeface="AMX Light" pitchFamily="2" charset="77"/>
              </a:rPr>
              <a:t>, nonummy </a:t>
            </a:r>
            <a:r>
              <a:rPr lang="pt-BR" sz="2800" i="1" dirty="0" err="1">
                <a:solidFill>
                  <a:schemeClr val="bg1"/>
                </a:solidFill>
                <a:latin typeface="AMX Light" pitchFamily="2" charset="77"/>
              </a:rPr>
              <a:t>n</a:t>
            </a:r>
            <a:r>
              <a:rPr lang="pt-BR" sz="2800" i="1" dirty="0">
                <a:solidFill>
                  <a:schemeClr val="bg2">
                    <a:lumMod val="25000"/>
                  </a:schemeClr>
                </a:solidFill>
                <a:latin typeface="AMX Light" pitchFamily="2" charset="77"/>
              </a:rPr>
              <a:t> </a:t>
            </a:r>
            <a:r>
              <a:rPr lang="pt-BR" sz="2800" i="1" dirty="0">
                <a:solidFill>
                  <a:schemeClr val="bg1"/>
                </a:solidFill>
                <a:latin typeface="AMX Light" pitchFamily="2" charset="77"/>
              </a:rPr>
              <a:t>dolor sit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843970C4-6C09-02BA-0070-60BBA92F22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07757" y="4520062"/>
            <a:ext cx="1384300" cy="16637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E293A749-D8B4-54DE-E5E3-FC9409A529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446568" y="1059924"/>
            <a:ext cx="1384300" cy="1663700"/>
          </a:xfrm>
          <a:prstGeom prst="rect">
            <a:avLst/>
          </a:prstGeom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7B10821-B898-54C9-BABA-69A37BA65FB9}"/>
              </a:ext>
            </a:extLst>
          </p:cNvPr>
          <p:cNvCxnSpPr>
            <a:cxnSpLocks/>
          </p:cNvCxnSpPr>
          <p:nvPr/>
        </p:nvCxnSpPr>
        <p:spPr>
          <a:xfrm>
            <a:off x="3677056" y="3346316"/>
            <a:ext cx="8514944" cy="0"/>
          </a:xfrm>
          <a:prstGeom prst="line">
            <a:avLst/>
          </a:prstGeom>
          <a:ln w="6350">
            <a:gradFill flip="none" rotWithShape="1">
              <a:gsLst>
                <a:gs pos="63000">
                  <a:schemeClr val="bg1"/>
                </a:gs>
                <a:gs pos="100000">
                  <a:srgbClr val="262626">
                    <a:alpha val="0"/>
                  </a:srgbClr>
                </a:gs>
                <a:gs pos="0">
                  <a:schemeClr val="bg2">
                    <a:lumMod val="2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C3D5ED7-D69E-558B-8E0F-7A767B3D310C}"/>
              </a:ext>
            </a:extLst>
          </p:cNvPr>
          <p:cNvSpPr txBox="1"/>
          <p:nvPr/>
        </p:nvSpPr>
        <p:spPr>
          <a:xfrm>
            <a:off x="4100209" y="2587714"/>
            <a:ext cx="44212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MX" pitchFamily="2" charset="77"/>
              </a:rPr>
              <a:t>Lorem ipsum </a:t>
            </a:r>
            <a:r>
              <a:rPr lang="pt-BR" sz="3200" i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3200" dirty="0">
                <a:solidFill>
                  <a:schemeClr val="bg1"/>
                </a:solidFill>
                <a:latin typeface="AMX Light" pitchFamily="2" charset="77"/>
              </a:rPr>
              <a:t>sit amet,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7820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2067F-AA6F-0CC7-1AE1-61030D95D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6F5ACA82-EA3E-146E-7A6B-95CF70345BB0}"/>
              </a:ext>
            </a:extLst>
          </p:cNvPr>
          <p:cNvSpPr txBox="1"/>
          <p:nvPr/>
        </p:nvSpPr>
        <p:spPr>
          <a:xfrm>
            <a:off x="999067" y="1631722"/>
            <a:ext cx="3232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Título aqui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8FFF44D-ECD2-E1C3-5D7D-3EAB7CFEDE22}"/>
              </a:ext>
            </a:extLst>
          </p:cNvPr>
          <p:cNvSpPr txBox="1"/>
          <p:nvPr/>
        </p:nvSpPr>
        <p:spPr>
          <a:xfrm>
            <a:off x="999069" y="2738627"/>
            <a:ext cx="4155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Lorem ipsum dolor sit amet, consectetuer adipiscing elit, sed diam nonummy nibh euismod tincidunt ut laoreet dolore magna aliquam erat volutpat. Ut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wisi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ad minim veniam, quis nostrud exerci tation ullamcorper suscipit lobortis nisl aliquip ex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ea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commodo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.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A2A66DF2-2F0C-63E5-D053-0965D9C307B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49539" y="2846194"/>
            <a:ext cx="1384300" cy="1663700"/>
          </a:xfrm>
          <a:prstGeom prst="rect">
            <a:avLst/>
          </a:prstGeom>
        </p:spPr>
      </p:pic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1B8E13C9-F77F-8559-268A-E07192DB2875}"/>
              </a:ext>
            </a:extLst>
          </p:cNvPr>
          <p:cNvCxnSpPr>
            <a:cxnSpLocks/>
          </p:cNvCxnSpPr>
          <p:nvPr/>
        </p:nvCxnSpPr>
        <p:spPr>
          <a:xfrm>
            <a:off x="933855" y="2506237"/>
            <a:ext cx="3587116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bg1"/>
                </a:gs>
                <a:gs pos="51000">
                  <a:schemeClr val="bg2">
                    <a:lumMod val="25000"/>
                  </a:schemeClr>
                </a:gs>
                <a:gs pos="81000">
                  <a:schemeClr val="bg2">
                    <a:lumMod val="25000"/>
                  </a:schemeClr>
                </a:gs>
                <a:gs pos="21000">
                  <a:schemeClr val="bg2">
                    <a:lumMod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278F4A-63D6-4D1B-FE01-4BA3489E1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300479"/>
              </p:ext>
            </p:extLst>
          </p:nvPr>
        </p:nvGraphicFramePr>
        <p:xfrm>
          <a:off x="5730683" y="1999046"/>
          <a:ext cx="5677650" cy="2859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530">
                  <a:extLst>
                    <a:ext uri="{9D8B030D-6E8A-4147-A177-3AD203B41FA5}">
                      <a16:colId xmlns:a16="http://schemas.microsoft.com/office/drawing/2014/main" val="267022263"/>
                    </a:ext>
                  </a:extLst>
                </a:gridCol>
                <a:gridCol w="1135530">
                  <a:extLst>
                    <a:ext uri="{9D8B030D-6E8A-4147-A177-3AD203B41FA5}">
                      <a16:colId xmlns:a16="http://schemas.microsoft.com/office/drawing/2014/main" val="2550083627"/>
                    </a:ext>
                  </a:extLst>
                </a:gridCol>
                <a:gridCol w="1135530">
                  <a:extLst>
                    <a:ext uri="{9D8B030D-6E8A-4147-A177-3AD203B41FA5}">
                      <a16:colId xmlns:a16="http://schemas.microsoft.com/office/drawing/2014/main" val="3269722493"/>
                    </a:ext>
                  </a:extLst>
                </a:gridCol>
                <a:gridCol w="1135530">
                  <a:extLst>
                    <a:ext uri="{9D8B030D-6E8A-4147-A177-3AD203B41FA5}">
                      <a16:colId xmlns:a16="http://schemas.microsoft.com/office/drawing/2014/main" val="1217414102"/>
                    </a:ext>
                  </a:extLst>
                </a:gridCol>
                <a:gridCol w="1135530">
                  <a:extLst>
                    <a:ext uri="{9D8B030D-6E8A-4147-A177-3AD203B41FA5}">
                      <a16:colId xmlns:a16="http://schemas.microsoft.com/office/drawing/2014/main" val="1083885704"/>
                    </a:ext>
                  </a:extLst>
                </a:gridCol>
              </a:tblGrid>
              <a:tr h="7149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MX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Coluna 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MX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0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Coluna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0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Coluna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0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Coluna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0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589112"/>
                  </a:ext>
                </a:extLst>
              </a:tr>
              <a:tr h="7149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Linha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Texto do 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Texto do 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Texto do 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Texto do 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541546"/>
                  </a:ext>
                </a:extLst>
              </a:tr>
              <a:tr h="7149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Linha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Texto do 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Texto do 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Texto do 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Texto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63528"/>
                  </a:ext>
                </a:extLst>
              </a:tr>
              <a:tr h="7149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Linha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Texto do 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Texto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Texto do 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Texto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241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5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grupar 49">
            <a:extLst>
              <a:ext uri="{FF2B5EF4-FFF2-40B4-BE49-F238E27FC236}">
                <a16:creationId xmlns:a16="http://schemas.microsoft.com/office/drawing/2014/main" id="{EB26F3CC-F598-5E04-EC0F-9B7EEB63836D}"/>
              </a:ext>
            </a:extLst>
          </p:cNvPr>
          <p:cNvGrpSpPr/>
          <p:nvPr/>
        </p:nvGrpSpPr>
        <p:grpSpPr>
          <a:xfrm>
            <a:off x="5459591" y="2389323"/>
            <a:ext cx="6142640" cy="2079355"/>
            <a:chOff x="5370786" y="2432105"/>
            <a:chExt cx="6142640" cy="2079355"/>
          </a:xfrm>
        </p:grpSpPr>
        <p:sp>
          <p:nvSpPr>
            <p:cNvPr id="48" name="Retângulo Arredondado 47">
              <a:extLst>
                <a:ext uri="{FF2B5EF4-FFF2-40B4-BE49-F238E27FC236}">
                  <a16:creationId xmlns:a16="http://schemas.microsoft.com/office/drawing/2014/main" id="{66E69D4A-52EE-5B2B-F79B-05E610A6518B}"/>
                </a:ext>
              </a:extLst>
            </p:cNvPr>
            <p:cNvSpPr/>
            <p:nvPr/>
          </p:nvSpPr>
          <p:spPr>
            <a:xfrm>
              <a:off x="5370786" y="2432105"/>
              <a:ext cx="6142640" cy="2079355"/>
            </a:xfrm>
            <a:prstGeom prst="round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5D9167A1-1F5B-0FDF-DEE7-55AFC300503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27362" t="21282" r="24906" b="42564"/>
            <a:stretch/>
          </p:blipFill>
          <p:spPr>
            <a:xfrm>
              <a:off x="9933915" y="2963295"/>
              <a:ext cx="613217" cy="580293"/>
            </a:xfrm>
            <a:prstGeom prst="rect">
              <a:avLst/>
            </a:prstGeom>
          </p:spPr>
        </p:pic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F132A776-C60A-55DB-3BAC-D37B13327EC9}"/>
                </a:ext>
              </a:extLst>
            </p:cNvPr>
            <p:cNvSpPr txBox="1"/>
            <p:nvPr/>
          </p:nvSpPr>
          <p:spPr>
            <a:xfrm>
              <a:off x="5791678" y="3668630"/>
              <a:ext cx="16987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800" dirty="0">
                  <a:solidFill>
                    <a:schemeClr val="bg1"/>
                  </a:solidFill>
                  <a:latin typeface="AMX" pitchFamily="2" charset="77"/>
                </a:rPr>
                <a:t>dolor sit amet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pic>
          <p:nvPicPr>
            <p:cNvPr id="43" name="Gráfico 42">
              <a:extLst>
                <a:ext uri="{FF2B5EF4-FFF2-40B4-BE49-F238E27FC236}">
                  <a16:creationId xmlns:a16="http://schemas.microsoft.com/office/drawing/2014/main" id="{8DDC2CD8-0648-F2B2-8B5A-A61EAE7E550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8048" t="18294" r="29338" b="41396"/>
            <a:stretch/>
          </p:blipFill>
          <p:spPr>
            <a:xfrm>
              <a:off x="6235634" y="2874990"/>
              <a:ext cx="608218" cy="718803"/>
            </a:xfrm>
            <a:prstGeom prst="rect">
              <a:avLst/>
            </a:prstGeom>
          </p:spPr>
        </p:pic>
        <p:pic>
          <p:nvPicPr>
            <p:cNvPr id="44" name="Gráfico 43">
              <a:extLst>
                <a:ext uri="{FF2B5EF4-FFF2-40B4-BE49-F238E27FC236}">
                  <a16:creationId xmlns:a16="http://schemas.microsoft.com/office/drawing/2014/main" id="{D69D1842-EA25-B9F8-6628-2ED21FC4BFC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881" t="13077" r="6308" b="34102"/>
            <a:stretch/>
          </p:blipFill>
          <p:spPr>
            <a:xfrm>
              <a:off x="8110328" y="2997000"/>
              <a:ext cx="631507" cy="474783"/>
            </a:xfrm>
            <a:prstGeom prst="rect">
              <a:avLst/>
            </a:prstGeom>
          </p:spPr>
        </p:pic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952A215B-83AC-AE52-86E6-23A71327F213}"/>
                </a:ext>
              </a:extLst>
            </p:cNvPr>
            <p:cNvSpPr txBox="1"/>
            <p:nvPr/>
          </p:nvSpPr>
          <p:spPr>
            <a:xfrm>
              <a:off x="7639519" y="3668630"/>
              <a:ext cx="167312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800" dirty="0">
                  <a:solidFill>
                    <a:schemeClr val="bg1"/>
                  </a:solidFill>
                  <a:latin typeface="AMX" pitchFamily="2" charset="77"/>
                </a:rPr>
                <a:t>dolor sit amet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3D09B787-B04C-57CE-F821-A839CCC9B624}"/>
                </a:ext>
              </a:extLst>
            </p:cNvPr>
            <p:cNvSpPr txBox="1"/>
            <p:nvPr/>
          </p:nvSpPr>
          <p:spPr>
            <a:xfrm>
              <a:off x="9443756" y="3668630"/>
              <a:ext cx="16280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800" dirty="0">
                  <a:solidFill>
                    <a:schemeClr val="bg1"/>
                  </a:solidFill>
                  <a:latin typeface="AMX" pitchFamily="2" charset="77"/>
                </a:rPr>
                <a:t>dolor sit amet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CBE5BFC-3B30-AD7C-7D71-CB086A0CE158}"/>
              </a:ext>
            </a:extLst>
          </p:cNvPr>
          <p:cNvGrpSpPr/>
          <p:nvPr/>
        </p:nvGrpSpPr>
        <p:grpSpPr>
          <a:xfrm>
            <a:off x="714045" y="1691159"/>
            <a:ext cx="4343918" cy="3475683"/>
            <a:chOff x="757278" y="1921069"/>
            <a:chExt cx="4343918" cy="3475683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BB63AFFD-CEA8-0477-84EC-6D974443D96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8048" t="18294" r="29338" b="41396"/>
            <a:stretch/>
          </p:blipFill>
          <p:spPr>
            <a:xfrm>
              <a:off x="1151212" y="2279737"/>
              <a:ext cx="608218" cy="718803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A24B0E6B-337D-FA53-AAF6-3FC5811632B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0388" t="22411" r="30979" b="42412"/>
            <a:stretch/>
          </p:blipFill>
          <p:spPr>
            <a:xfrm>
              <a:off x="2189406" y="2367364"/>
              <a:ext cx="477797" cy="543549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A8FE6746-EB13-104E-A2FF-A78118A171D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881" t="13077" r="6308" b="34102"/>
            <a:stretch/>
          </p:blipFill>
          <p:spPr>
            <a:xfrm>
              <a:off x="3097179" y="2401747"/>
              <a:ext cx="631507" cy="474783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295F8295-1924-1BCD-CEFF-625E0679479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7042" t="22564" r="27789" b="44872"/>
            <a:stretch/>
          </p:blipFill>
          <p:spPr>
            <a:xfrm>
              <a:off x="1174306" y="3397049"/>
              <a:ext cx="581455" cy="523722"/>
            </a:xfrm>
            <a:prstGeom prst="rect">
              <a:avLst/>
            </a:prstGeom>
          </p:spPr>
        </p:pic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100DAF92-D1E1-4A74-7805-3E37B2E963DC}"/>
                </a:ext>
              </a:extLst>
            </p:cNvPr>
            <p:cNvGrpSpPr/>
            <p:nvPr/>
          </p:nvGrpSpPr>
          <p:grpSpPr>
            <a:xfrm>
              <a:off x="2215045" y="3317396"/>
              <a:ext cx="387301" cy="683028"/>
              <a:chOff x="3793399" y="1713656"/>
              <a:chExt cx="853014" cy="1504338"/>
            </a:xfrm>
            <a:solidFill>
              <a:srgbClr val="DA291C"/>
            </a:solidFill>
          </p:grpSpPr>
          <p:sp>
            <p:nvSpPr>
              <p:cNvPr id="15" name="Forma Livre 14">
                <a:extLst>
                  <a:ext uri="{FF2B5EF4-FFF2-40B4-BE49-F238E27FC236}">
                    <a16:creationId xmlns:a16="http://schemas.microsoft.com/office/drawing/2014/main" id="{617D2509-79F2-3A73-8F23-65D09720F262}"/>
                  </a:ext>
                </a:extLst>
              </p:cNvPr>
              <p:cNvSpPr/>
              <p:nvPr/>
            </p:nvSpPr>
            <p:spPr>
              <a:xfrm>
                <a:off x="3793399" y="1713656"/>
                <a:ext cx="853014" cy="1504338"/>
              </a:xfrm>
              <a:custGeom>
                <a:avLst/>
                <a:gdLst>
                  <a:gd name="connsiteX0" fmla="*/ 0 w 1047163"/>
                  <a:gd name="connsiteY0" fmla="*/ 1673600 h 1846731"/>
                  <a:gd name="connsiteX1" fmla="*/ 174527 w 1047163"/>
                  <a:gd name="connsiteY1" fmla="*/ 1846731 h 1846731"/>
                  <a:gd name="connsiteX2" fmla="*/ 872636 w 1047163"/>
                  <a:gd name="connsiteY2" fmla="*/ 1846731 h 1846731"/>
                  <a:gd name="connsiteX3" fmla="*/ 1047164 w 1047163"/>
                  <a:gd name="connsiteY3" fmla="*/ 1673600 h 1846731"/>
                  <a:gd name="connsiteX4" fmla="*/ 1047164 w 1047163"/>
                  <a:gd name="connsiteY4" fmla="*/ 173131 h 1846731"/>
                  <a:gd name="connsiteX5" fmla="*/ 872636 w 1047163"/>
                  <a:gd name="connsiteY5" fmla="*/ 0 h 1846731"/>
                  <a:gd name="connsiteX6" fmla="*/ 174527 w 1047163"/>
                  <a:gd name="connsiteY6" fmla="*/ 0 h 1846731"/>
                  <a:gd name="connsiteX7" fmla="*/ 0 w 1047163"/>
                  <a:gd name="connsiteY7" fmla="*/ 173131 h 1846731"/>
                  <a:gd name="connsiteX8" fmla="*/ 0 w 1047163"/>
                  <a:gd name="connsiteY8" fmla="*/ 1673600 h 1846731"/>
                  <a:gd name="connsiteX9" fmla="*/ 58176 w 1047163"/>
                  <a:gd name="connsiteY9" fmla="*/ 173131 h 1846731"/>
                  <a:gd name="connsiteX10" fmla="*/ 174527 w 1047163"/>
                  <a:gd name="connsiteY10" fmla="*/ 57710 h 1846731"/>
                  <a:gd name="connsiteX11" fmla="*/ 872636 w 1047163"/>
                  <a:gd name="connsiteY11" fmla="*/ 57710 h 1846731"/>
                  <a:gd name="connsiteX12" fmla="*/ 988988 w 1047163"/>
                  <a:gd name="connsiteY12" fmla="*/ 173131 h 1846731"/>
                  <a:gd name="connsiteX13" fmla="*/ 988988 w 1047163"/>
                  <a:gd name="connsiteY13" fmla="*/ 230841 h 1846731"/>
                  <a:gd name="connsiteX14" fmla="*/ 58176 w 1047163"/>
                  <a:gd name="connsiteY14" fmla="*/ 230841 h 1846731"/>
                  <a:gd name="connsiteX15" fmla="*/ 58176 w 1047163"/>
                  <a:gd name="connsiteY15" fmla="*/ 173131 h 1846731"/>
                  <a:gd name="connsiteX16" fmla="*/ 58176 w 1047163"/>
                  <a:gd name="connsiteY16" fmla="*/ 288552 h 1846731"/>
                  <a:gd name="connsiteX17" fmla="*/ 988988 w 1047163"/>
                  <a:gd name="connsiteY17" fmla="*/ 288552 h 1846731"/>
                  <a:gd name="connsiteX18" fmla="*/ 988988 w 1047163"/>
                  <a:gd name="connsiteY18" fmla="*/ 1558180 h 1846731"/>
                  <a:gd name="connsiteX19" fmla="*/ 58176 w 1047163"/>
                  <a:gd name="connsiteY19" fmla="*/ 1558180 h 1846731"/>
                  <a:gd name="connsiteX20" fmla="*/ 58176 w 1047163"/>
                  <a:gd name="connsiteY20" fmla="*/ 288552 h 1846731"/>
                  <a:gd name="connsiteX21" fmla="*/ 58176 w 1047163"/>
                  <a:gd name="connsiteY21" fmla="*/ 1615890 h 1846731"/>
                  <a:gd name="connsiteX22" fmla="*/ 988988 w 1047163"/>
                  <a:gd name="connsiteY22" fmla="*/ 1615890 h 1846731"/>
                  <a:gd name="connsiteX23" fmla="*/ 988988 w 1047163"/>
                  <a:gd name="connsiteY23" fmla="*/ 1673600 h 1846731"/>
                  <a:gd name="connsiteX24" fmla="*/ 872636 w 1047163"/>
                  <a:gd name="connsiteY24" fmla="*/ 1789021 h 1846731"/>
                  <a:gd name="connsiteX25" fmla="*/ 174527 w 1047163"/>
                  <a:gd name="connsiteY25" fmla="*/ 1789021 h 1846731"/>
                  <a:gd name="connsiteX26" fmla="*/ 58176 w 1047163"/>
                  <a:gd name="connsiteY26" fmla="*/ 1673600 h 1846731"/>
                  <a:gd name="connsiteX27" fmla="*/ 58176 w 1047163"/>
                  <a:gd name="connsiteY27" fmla="*/ 1615890 h 1846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47163" h="1846731">
                    <a:moveTo>
                      <a:pt x="0" y="1673600"/>
                    </a:moveTo>
                    <a:cubicBezTo>
                      <a:pt x="0" y="1768822"/>
                      <a:pt x="78537" y="1846731"/>
                      <a:pt x="174527" y="1846731"/>
                    </a:cubicBezTo>
                    <a:lnTo>
                      <a:pt x="872636" y="1846731"/>
                    </a:lnTo>
                    <a:cubicBezTo>
                      <a:pt x="968627" y="1846731"/>
                      <a:pt x="1047164" y="1768822"/>
                      <a:pt x="1047164" y="1673600"/>
                    </a:cubicBezTo>
                    <a:lnTo>
                      <a:pt x="1047164" y="173131"/>
                    </a:lnTo>
                    <a:cubicBezTo>
                      <a:pt x="1047164" y="77909"/>
                      <a:pt x="968627" y="0"/>
                      <a:pt x="872636" y="0"/>
                    </a:cubicBezTo>
                    <a:lnTo>
                      <a:pt x="174527" y="0"/>
                    </a:lnTo>
                    <a:cubicBezTo>
                      <a:pt x="78537" y="0"/>
                      <a:pt x="0" y="77909"/>
                      <a:pt x="0" y="173131"/>
                    </a:cubicBezTo>
                    <a:lnTo>
                      <a:pt x="0" y="1673600"/>
                    </a:lnTo>
                    <a:close/>
                    <a:moveTo>
                      <a:pt x="58176" y="173131"/>
                    </a:moveTo>
                    <a:cubicBezTo>
                      <a:pt x="58176" y="109650"/>
                      <a:pt x="110534" y="57710"/>
                      <a:pt x="174527" y="57710"/>
                    </a:cubicBezTo>
                    <a:lnTo>
                      <a:pt x="872636" y="57710"/>
                    </a:lnTo>
                    <a:cubicBezTo>
                      <a:pt x="936630" y="57710"/>
                      <a:pt x="988988" y="109650"/>
                      <a:pt x="988988" y="173131"/>
                    </a:cubicBezTo>
                    <a:lnTo>
                      <a:pt x="988988" y="230841"/>
                    </a:lnTo>
                    <a:lnTo>
                      <a:pt x="58176" y="230841"/>
                    </a:lnTo>
                    <a:lnTo>
                      <a:pt x="58176" y="173131"/>
                    </a:lnTo>
                    <a:close/>
                    <a:moveTo>
                      <a:pt x="58176" y="288552"/>
                    </a:moveTo>
                    <a:lnTo>
                      <a:pt x="988988" y="288552"/>
                    </a:lnTo>
                    <a:lnTo>
                      <a:pt x="988988" y="1558180"/>
                    </a:lnTo>
                    <a:lnTo>
                      <a:pt x="58176" y="1558180"/>
                    </a:lnTo>
                    <a:lnTo>
                      <a:pt x="58176" y="288552"/>
                    </a:lnTo>
                    <a:close/>
                    <a:moveTo>
                      <a:pt x="58176" y="1615890"/>
                    </a:moveTo>
                    <a:lnTo>
                      <a:pt x="988988" y="1615890"/>
                    </a:lnTo>
                    <a:lnTo>
                      <a:pt x="988988" y="1673600"/>
                    </a:lnTo>
                    <a:cubicBezTo>
                      <a:pt x="988988" y="1737082"/>
                      <a:pt x="936630" y="1789021"/>
                      <a:pt x="872636" y="1789021"/>
                    </a:cubicBezTo>
                    <a:lnTo>
                      <a:pt x="174527" y="1789021"/>
                    </a:lnTo>
                    <a:cubicBezTo>
                      <a:pt x="110534" y="1789021"/>
                      <a:pt x="58176" y="1737082"/>
                      <a:pt x="58176" y="1673600"/>
                    </a:cubicBezTo>
                    <a:lnTo>
                      <a:pt x="58176" y="1615890"/>
                    </a:lnTo>
                    <a:close/>
                  </a:path>
                </a:pathLst>
              </a:custGeom>
              <a:grpFill/>
              <a:ln w="29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16" name="Forma Livre 15">
                <a:extLst>
                  <a:ext uri="{FF2B5EF4-FFF2-40B4-BE49-F238E27FC236}">
                    <a16:creationId xmlns:a16="http://schemas.microsoft.com/office/drawing/2014/main" id="{F9123930-9A2E-8809-B090-2445D47B2B2B}"/>
                  </a:ext>
                </a:extLst>
              </p:cNvPr>
              <p:cNvSpPr/>
              <p:nvPr/>
            </p:nvSpPr>
            <p:spPr>
              <a:xfrm>
                <a:off x="4176202" y="2880375"/>
                <a:ext cx="290879" cy="57711"/>
              </a:xfrm>
              <a:custGeom>
                <a:avLst/>
                <a:gdLst>
                  <a:gd name="connsiteX0" fmla="*/ 29088 w 290878"/>
                  <a:gd name="connsiteY0" fmla="*/ 57710 h 57710"/>
                  <a:gd name="connsiteX1" fmla="*/ 261791 w 290878"/>
                  <a:gd name="connsiteY1" fmla="*/ 57710 h 57710"/>
                  <a:gd name="connsiteX2" fmla="*/ 290879 w 290878"/>
                  <a:gd name="connsiteY2" fmla="*/ 28855 h 57710"/>
                  <a:gd name="connsiteX3" fmla="*/ 261791 w 290878"/>
                  <a:gd name="connsiteY3" fmla="*/ 0 h 57710"/>
                  <a:gd name="connsiteX4" fmla="*/ 29088 w 290878"/>
                  <a:gd name="connsiteY4" fmla="*/ 0 h 57710"/>
                  <a:gd name="connsiteX5" fmla="*/ 0 w 290878"/>
                  <a:gd name="connsiteY5" fmla="*/ 28855 h 57710"/>
                  <a:gd name="connsiteX6" fmla="*/ 29088 w 290878"/>
                  <a:gd name="connsiteY6" fmla="*/ 57710 h 57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878" h="57710">
                    <a:moveTo>
                      <a:pt x="29088" y="57710"/>
                    </a:moveTo>
                    <a:lnTo>
                      <a:pt x="261791" y="57710"/>
                    </a:lnTo>
                    <a:cubicBezTo>
                      <a:pt x="279244" y="57710"/>
                      <a:pt x="290879" y="46168"/>
                      <a:pt x="290879" y="28855"/>
                    </a:cubicBezTo>
                    <a:cubicBezTo>
                      <a:pt x="290879" y="11542"/>
                      <a:pt x="279244" y="0"/>
                      <a:pt x="261791" y="0"/>
                    </a:cubicBezTo>
                    <a:lnTo>
                      <a:pt x="29088" y="0"/>
                    </a:lnTo>
                    <a:cubicBezTo>
                      <a:pt x="11635" y="0"/>
                      <a:pt x="0" y="11542"/>
                      <a:pt x="0" y="28855"/>
                    </a:cubicBezTo>
                    <a:cubicBezTo>
                      <a:pt x="0" y="46168"/>
                      <a:pt x="11635" y="57710"/>
                      <a:pt x="29088" y="57710"/>
                    </a:cubicBezTo>
                    <a:close/>
                  </a:path>
                </a:pathLst>
              </a:custGeom>
              <a:grpFill/>
              <a:ln w="29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86A58713-BA5E-B1E3-4AF4-385C12928B6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11140" y="3376665"/>
              <a:ext cx="564491" cy="564491"/>
            </a:xfrm>
            <a:prstGeom prst="rect">
              <a:avLst/>
            </a:prstGeom>
          </p:spPr>
        </p:pic>
        <p:pic>
          <p:nvPicPr>
            <p:cNvPr id="31" name="Gráfico 30">
              <a:extLst>
                <a:ext uri="{FF2B5EF4-FFF2-40B4-BE49-F238E27FC236}">
                  <a16:creationId xmlns:a16="http://schemas.microsoft.com/office/drawing/2014/main" id="{C7A54596-29CB-646B-A483-9BEEE532A68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61630" y="3391249"/>
              <a:ext cx="590226" cy="535322"/>
            </a:xfrm>
            <a:prstGeom prst="rect">
              <a:avLst/>
            </a:prstGeom>
          </p:spPr>
        </p:pic>
        <p:sp>
          <p:nvSpPr>
            <p:cNvPr id="32" name="Retângulo Arredondado 31">
              <a:extLst>
                <a:ext uri="{FF2B5EF4-FFF2-40B4-BE49-F238E27FC236}">
                  <a16:creationId xmlns:a16="http://schemas.microsoft.com/office/drawing/2014/main" id="{8AA86BEB-5E3A-5FBF-69AA-A7C0F48FB8EF}"/>
                </a:ext>
              </a:extLst>
            </p:cNvPr>
            <p:cNvSpPr/>
            <p:nvPr/>
          </p:nvSpPr>
          <p:spPr>
            <a:xfrm>
              <a:off x="757278" y="1921069"/>
              <a:ext cx="4343918" cy="3475683"/>
            </a:xfrm>
            <a:prstGeom prst="roundRect">
              <a:avLst/>
            </a:prstGeom>
            <a:noFill/>
            <a:ln>
              <a:solidFill>
                <a:srgbClr val="DA29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6" name="Gráfico 45">
              <a:extLst>
                <a:ext uri="{FF2B5EF4-FFF2-40B4-BE49-F238E27FC236}">
                  <a16:creationId xmlns:a16="http://schemas.microsoft.com/office/drawing/2014/main" id="{1BA1BAE8-C2F4-4AED-47AD-1927B68FF59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27362" t="21282" r="24906" b="42564"/>
            <a:stretch/>
          </p:blipFill>
          <p:spPr>
            <a:xfrm>
              <a:off x="4158661" y="2348992"/>
              <a:ext cx="613217" cy="580293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438B1F6-0D32-1D4B-84A3-4537C386508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129169" y="4398933"/>
              <a:ext cx="671728" cy="671728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CE703A7-6493-9B42-A485-8B117B7DABA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37626" y="4400522"/>
              <a:ext cx="668550" cy="66855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F204DA1F-C4F7-C6E6-60EA-72C6B2433AA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142905" y="4419044"/>
              <a:ext cx="631507" cy="631507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C69FE3C-CCD1-9D40-74DF-ADA3D8A94FE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11140" y="4404428"/>
              <a:ext cx="660738" cy="660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446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85E2B-7FC1-3A11-D089-953DF7412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76B104-7485-644F-02B7-855E358C287A}"/>
              </a:ext>
            </a:extLst>
          </p:cNvPr>
          <p:cNvSpPr txBox="1"/>
          <p:nvPr/>
        </p:nvSpPr>
        <p:spPr>
          <a:xfrm>
            <a:off x="4736660" y="7578713"/>
            <a:ext cx="251072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400" b="1" i="1" dirty="0">
                <a:solidFill>
                  <a:schemeClr val="bg1">
                    <a:alpha val="6882"/>
                  </a:schemeClr>
                </a:solidFill>
                <a:latin typeface="AMX Black" pitchFamily="2" charset="77"/>
              </a:rPr>
              <a:t>“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2445D0-F346-FBF0-73B0-36EDF21C790B}"/>
              </a:ext>
            </a:extLst>
          </p:cNvPr>
          <p:cNvSpPr txBox="1"/>
          <p:nvPr/>
        </p:nvSpPr>
        <p:spPr>
          <a:xfrm>
            <a:off x="8139148" y="6858000"/>
            <a:ext cx="276423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400" b="1" i="1" dirty="0">
                <a:solidFill>
                  <a:schemeClr val="bg1">
                    <a:alpha val="12352"/>
                  </a:schemeClr>
                </a:solidFill>
                <a:latin typeface="AMX Black" pitchFamily="2" charset="77"/>
              </a:rPr>
              <a:t>”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0DBA66D-5040-4496-62AA-0821CEB48374}"/>
              </a:ext>
            </a:extLst>
          </p:cNvPr>
          <p:cNvSpPr txBox="1"/>
          <p:nvPr/>
        </p:nvSpPr>
        <p:spPr>
          <a:xfrm>
            <a:off x="2320186" y="2445160"/>
            <a:ext cx="76409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>
                <a:solidFill>
                  <a:schemeClr val="bg1"/>
                </a:solidFill>
                <a:latin typeface="AMX" pitchFamily="2" charset="77"/>
              </a:rPr>
              <a:t>Consec</a:t>
            </a:r>
            <a:r>
              <a:rPr lang="pt-BR" sz="28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latin typeface="AMX" pitchFamily="2" charset="77"/>
              </a:rPr>
              <a:t>tetuer</a:t>
            </a:r>
            <a:r>
              <a:rPr lang="pt-BR" sz="28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latin typeface="AMX" pitchFamily="2" charset="77"/>
              </a:rPr>
              <a:t>dipiscing</a:t>
            </a:r>
            <a:r>
              <a:rPr lang="pt-BR" sz="2800" dirty="0">
                <a:solidFill>
                  <a:schemeClr val="bg1"/>
                </a:solidFill>
                <a:latin typeface="AMX Light" pitchFamily="2" charset="77"/>
              </a:rPr>
              <a:t>, nonummy </a:t>
            </a:r>
            <a:r>
              <a:rPr lang="pt-BR" sz="2800" dirty="0" err="1">
                <a:solidFill>
                  <a:schemeClr val="bg1"/>
                </a:solidFill>
                <a:latin typeface="AMX Light" pitchFamily="2" charset="77"/>
              </a:rPr>
              <a:t>n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AMX Light" pitchFamily="2" charset="77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AMX Light" pitchFamily="2" charset="77"/>
              </a:rPr>
              <a:t>dolor </a:t>
            </a:r>
            <a:br>
              <a:rPr lang="pt-BR" sz="2800" dirty="0">
                <a:solidFill>
                  <a:schemeClr val="bg1"/>
                </a:solidFill>
                <a:latin typeface="AMX Light" pitchFamily="2" charset="77"/>
              </a:rPr>
            </a:br>
            <a:r>
              <a:rPr lang="pt-BR" sz="2800" dirty="0">
                <a:solidFill>
                  <a:schemeClr val="bg1"/>
                </a:solidFill>
                <a:latin typeface="AMX Light" pitchFamily="2" charset="77"/>
              </a:rPr>
              <a:t>sit amet, consectetuer adipiscing </a:t>
            </a:r>
            <a:r>
              <a:rPr lang="pt-BR" sz="2800" b="1" dirty="0">
                <a:solidFill>
                  <a:schemeClr val="bg1"/>
                </a:solidFill>
                <a:latin typeface="AMX" pitchFamily="2" charset="77"/>
              </a:rPr>
              <a:t>sed diam </a:t>
            </a:r>
            <a:r>
              <a:rPr lang="pt-BR" sz="2800" dirty="0">
                <a:solidFill>
                  <a:schemeClr val="bg1"/>
                </a:solidFill>
                <a:latin typeface="AMX Light" pitchFamily="2" charset="77"/>
              </a:rPr>
              <a:t>nonummy dolor sit </a:t>
            </a:r>
            <a:r>
              <a:rPr lang="pt-BR" sz="2800" dirty="0" err="1">
                <a:solidFill>
                  <a:schemeClr val="bg1"/>
                </a:solidFill>
                <a:latin typeface="AMX Light" pitchFamily="2" charset="77"/>
              </a:rPr>
              <a:t>ametnibh</a:t>
            </a:r>
            <a:r>
              <a:rPr lang="pt-BR" sz="2800" dirty="0">
                <a:solidFill>
                  <a:schemeClr val="bg1"/>
                </a:solidFill>
                <a:latin typeface="AMX Light" pitchFamily="2" charset="77"/>
              </a:rPr>
              <a:t> euismod tincidunt ut laoreet dolor </a:t>
            </a:r>
            <a:r>
              <a:rPr lang="pt-BR" sz="2800" dirty="0" err="1">
                <a:solidFill>
                  <a:schemeClr val="bg1"/>
                </a:solidFill>
                <a:latin typeface="AMX Light" pitchFamily="2" charset="77"/>
              </a:rPr>
              <a:t>ibh</a:t>
            </a:r>
            <a:r>
              <a:rPr lang="pt-BR" sz="2800" dirty="0">
                <a:solidFill>
                  <a:schemeClr val="bg1"/>
                </a:solidFill>
                <a:latin typeface="AMX Light" pitchFamily="2" charset="77"/>
              </a:rPr>
              <a:t> sit amet, </a:t>
            </a:r>
            <a:r>
              <a:rPr lang="pt-BR" sz="2800" dirty="0" err="1">
                <a:solidFill>
                  <a:schemeClr val="bg1"/>
                </a:solidFill>
                <a:latin typeface="AMX Light" pitchFamily="2" charset="77"/>
              </a:rPr>
              <a:t>consec</a:t>
            </a:r>
            <a:r>
              <a:rPr lang="pt-BR" sz="2800" dirty="0">
                <a:solidFill>
                  <a:schemeClr val="bg1"/>
                </a:solidFill>
                <a:latin typeface="AMX Light" pitchFamily="2" charset="77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 Light" pitchFamily="2" charset="77"/>
              </a:rPr>
              <a:t>tetue</a:t>
            </a:r>
            <a:r>
              <a:rPr lang="pt-BR" sz="2800" dirty="0">
                <a:solidFill>
                  <a:schemeClr val="bg1"/>
                </a:solidFill>
                <a:latin typeface="AMX Light" pitchFamily="2" charset="77"/>
              </a:rPr>
              <a:t>.</a:t>
            </a:r>
            <a:endParaRPr lang="pt-BR" sz="1600" dirty="0">
              <a:solidFill>
                <a:schemeClr val="bg1"/>
              </a:solidFill>
              <a:latin typeface="AMX Light" pitchFamily="2" charset="77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AC228AE6-C443-2311-4A79-3607EB7692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07757" y="4520062"/>
            <a:ext cx="1384300" cy="16637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25301F3C-7FC3-232C-B2CF-4BD941F17A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446568" y="1059924"/>
            <a:ext cx="1384300" cy="1663700"/>
          </a:xfrm>
          <a:prstGeom prst="rect">
            <a:avLst/>
          </a:prstGeom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11E3E4C-EC9D-0BE6-18FE-0DB073756487}"/>
              </a:ext>
            </a:extLst>
          </p:cNvPr>
          <p:cNvCxnSpPr>
            <a:cxnSpLocks/>
          </p:cNvCxnSpPr>
          <p:nvPr/>
        </p:nvCxnSpPr>
        <p:spPr>
          <a:xfrm>
            <a:off x="4656307" y="4591455"/>
            <a:ext cx="2801565" cy="0"/>
          </a:xfrm>
          <a:prstGeom prst="line">
            <a:avLst/>
          </a:prstGeom>
          <a:ln w="6350">
            <a:gradFill flip="none" rotWithShape="1">
              <a:gsLst>
                <a:gs pos="63000">
                  <a:schemeClr val="bg1"/>
                </a:gs>
                <a:gs pos="100000">
                  <a:srgbClr val="262626">
                    <a:alpha val="0"/>
                  </a:srgbClr>
                </a:gs>
                <a:gs pos="0">
                  <a:schemeClr val="bg2">
                    <a:lumMod val="2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6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BAA0BFA4660643A687B2FDCEE2805C" ma:contentTypeVersion="16" ma:contentTypeDescription="Create a new document." ma:contentTypeScope="" ma:versionID="83a107cb6ee718b28a35319e73901b71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e1820d4a0ed3070582cd2d5a0e0a6069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Props1.xml><?xml version="1.0" encoding="utf-8"?>
<ds:datastoreItem xmlns:ds="http://schemas.openxmlformats.org/officeDocument/2006/customXml" ds:itemID="{6DCC90FD-6C8E-4293-905C-6348C62E6D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D35F49-E583-45C2-8402-F7F5A1DB8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E10193-DA3F-44DB-85A6-18946958DDD6}">
  <ds:schemaRefs>
    <ds:schemaRef ds:uri="http://schemas.microsoft.com/office/2006/metadata/properties"/>
    <ds:schemaRef ds:uri="http://schemas.microsoft.com/office/infopath/2007/PartnerControls"/>
    <ds:schemaRef ds:uri="05ec3496-d55f-4088-b91d-c078abc80e92"/>
    <ds:schemaRef ds:uri="81d509b4-a50c-4eb4-9c41-c741e6a7502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268</Words>
  <Application>Microsoft Macintosh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AMX Black</vt:lpstr>
      <vt:lpstr>AMX Light</vt:lpstr>
      <vt:lpstr>AMX</vt:lpstr>
      <vt:lpstr>Aptos Display</vt:lpstr>
      <vt:lpstr>Arial</vt:lpstr>
      <vt:lpstr>Aptos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Cirello</dc:creator>
  <cp:lastModifiedBy>Thamires Martins</cp:lastModifiedBy>
  <cp:revision>120</cp:revision>
  <dcterms:created xsi:type="dcterms:W3CDTF">2025-05-09T15:42:22Z</dcterms:created>
  <dcterms:modified xsi:type="dcterms:W3CDTF">2026-05-08T17:26:56Z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  <property fmtid="{D5CDD505-2E9C-101B-9397-08002B2CF9AE}" pid="3" name="MediaServiceImageTags">
    <vt:lpwstr/>
  </property>
</Properties>
</file>