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10158413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B"/>
    <a:srgbClr val="454545"/>
    <a:srgbClr val="A2A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E5523E-8B47-4BC1-8068-30F512CA2999}" v="5" dt="2026-05-27T13:25:50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3123" autoAdjust="0"/>
  </p:normalViewPr>
  <p:slideViewPr>
    <p:cSldViewPr snapToGrid="0">
      <p:cViewPr varScale="1">
        <p:scale>
          <a:sx n="55" d="100"/>
          <a:sy n="55" d="100"/>
        </p:scale>
        <p:origin x="30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Faria" userId="29a68c0a-18d7-4ef8-be9b-a5c25a6cb4c3" providerId="ADAL" clId="{D1CA292B-10B4-412C-88CF-94165651ED52}"/>
    <pc:docChg chg="undo custSel modSld modMainMaster">
      <pc:chgData name="Juliana Faria" userId="29a68c0a-18d7-4ef8-be9b-a5c25a6cb4c3" providerId="ADAL" clId="{D1CA292B-10B4-412C-88CF-94165651ED52}" dt="2026-05-27T13:25:50.782" v="332" actId="14826"/>
      <pc:docMkLst>
        <pc:docMk/>
      </pc:docMkLst>
      <pc:sldChg chg="addSp delSp modSp mod delAnim modAnim chgLayout">
        <pc:chgData name="Juliana Faria" userId="29a68c0a-18d7-4ef8-be9b-a5c25a6cb4c3" providerId="ADAL" clId="{D1CA292B-10B4-412C-88CF-94165651ED52}" dt="2026-05-19T13:06:03.479" v="330" actId="1035"/>
        <pc:sldMkLst>
          <pc:docMk/>
          <pc:sldMk cId="2275966084" sldId="256"/>
        </pc:sldMkLst>
        <pc:spChg chg="add mod">
          <ac:chgData name="Juliana Faria" userId="29a68c0a-18d7-4ef8-be9b-a5c25a6cb4c3" providerId="ADAL" clId="{D1CA292B-10B4-412C-88CF-94165651ED52}" dt="2026-05-19T13:05:35.305" v="326" actId="14100"/>
          <ac:spMkLst>
            <pc:docMk/>
            <pc:sldMk cId="2275966084" sldId="256"/>
            <ac:spMk id="5" creationId="{0AE179D3-9CB1-2943-DF2A-14FE7D7AD6FF}"/>
          </ac:spMkLst>
        </pc:spChg>
        <pc:spChg chg="add mod">
          <ac:chgData name="Juliana Faria" userId="29a68c0a-18d7-4ef8-be9b-a5c25a6cb4c3" providerId="ADAL" clId="{D1CA292B-10B4-412C-88CF-94165651ED52}" dt="2026-05-19T13:06:03.479" v="330" actId="1035"/>
          <ac:spMkLst>
            <pc:docMk/>
            <pc:sldMk cId="2275966084" sldId="256"/>
            <ac:spMk id="6" creationId="{C6EC88EB-8879-0907-B36F-A06BE16C2CCA}"/>
          </ac:spMkLst>
        </pc:spChg>
      </pc:sldChg>
      <pc:sldMasterChg chg="modSldLayout">
        <pc:chgData name="Juliana Faria" userId="29a68c0a-18d7-4ef8-be9b-a5c25a6cb4c3" providerId="ADAL" clId="{D1CA292B-10B4-412C-88CF-94165651ED52}" dt="2026-05-27T13:25:50.782" v="332" actId="14826"/>
        <pc:sldMasterMkLst>
          <pc:docMk/>
          <pc:sldMasterMk cId="3268705529" sldId="2147483660"/>
        </pc:sldMasterMkLst>
        <pc:sldLayoutChg chg="addSp delSp modSp mod">
          <pc:chgData name="Juliana Faria" userId="29a68c0a-18d7-4ef8-be9b-a5c25a6cb4c3" providerId="ADAL" clId="{D1CA292B-10B4-412C-88CF-94165651ED52}" dt="2026-05-27T13:25:50.782" v="332" actId="14826"/>
          <pc:sldLayoutMkLst>
            <pc:docMk/>
            <pc:sldMasterMk cId="3268705529" sldId="2147483660"/>
            <pc:sldLayoutMk cId="1557118611" sldId="2147483661"/>
          </pc:sldLayoutMkLst>
          <pc:picChg chg="add mod ord">
            <ac:chgData name="Juliana Faria" userId="29a68c0a-18d7-4ef8-be9b-a5c25a6cb4c3" providerId="ADAL" clId="{D1CA292B-10B4-412C-88CF-94165651ED52}" dt="2026-05-19T13:03:29.802" v="161" actId="167"/>
            <ac:picMkLst>
              <pc:docMk/>
              <pc:sldMasterMk cId="3268705529" sldId="2147483660"/>
              <pc:sldLayoutMk cId="1557118611" sldId="2147483661"/>
              <ac:picMk id="3" creationId="{E9C02536-43AB-D4C6-C25B-230B9DF5B44C}"/>
            </ac:picMkLst>
          </pc:picChg>
          <pc:picChg chg="add mod">
            <ac:chgData name="Juliana Faria" userId="29a68c0a-18d7-4ef8-be9b-a5c25a6cb4c3" providerId="ADAL" clId="{D1CA292B-10B4-412C-88CF-94165651ED52}" dt="2026-05-27T13:25:50.782" v="332" actId="14826"/>
            <ac:picMkLst>
              <pc:docMk/>
              <pc:sldMasterMk cId="3268705529" sldId="2147483660"/>
              <pc:sldLayoutMk cId="1557118611" sldId="2147483661"/>
              <ac:picMk id="6" creationId="{5A4A9C1D-9A18-9204-0F35-A5C4039CFE69}"/>
            </ac:picMkLst>
          </pc:picChg>
          <pc:picChg chg="add mod">
            <ac:chgData name="Juliana Faria" userId="29a68c0a-18d7-4ef8-be9b-a5c25a6cb4c3" providerId="ADAL" clId="{D1CA292B-10B4-412C-88CF-94165651ED52}" dt="2026-05-13T13:29:18.725" v="132" actId="1035"/>
            <ac:picMkLst>
              <pc:docMk/>
              <pc:sldMasterMk cId="3268705529" sldId="2147483660"/>
              <pc:sldLayoutMk cId="1557118611" sldId="2147483661"/>
              <ac:picMk id="9" creationId="{8005FF75-BAB0-C8A2-6D75-2A9A270D291A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CC417-25CD-4FDA-97C5-B284B7E795FE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7DEF0-F24C-4824-BA6B-0A85247993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79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7DEF0-F24C-4824-BA6B-0A85247993D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563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E9C02536-43AB-D4C6-C25B-230B9DF5B4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158413" cy="10158413"/>
          </a:xfrm>
          <a:prstGeom prst="rect">
            <a:avLst/>
          </a:prstGeom>
        </p:spPr>
      </p:pic>
      <p:pic>
        <p:nvPicPr>
          <p:cNvPr id="9" name="Graphic 22">
            <a:extLst>
              <a:ext uri="{FF2B5EF4-FFF2-40B4-BE49-F238E27FC236}">
                <a16:creationId xmlns:a16="http://schemas.microsoft.com/office/drawing/2014/main" id="{8005FF75-BAB0-C8A2-6D75-2A9A270D291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0402" y="8945163"/>
            <a:ext cx="1608579" cy="5808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A4A9C1D-9A18-9204-0F35-A5C4039CFE6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265033" y="8772429"/>
            <a:ext cx="3176487" cy="110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11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540844"/>
            <a:ext cx="8761631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2704207"/>
            <a:ext cx="8761631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09A6D-E5C6-4348-BEA6-5F06465B854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9415346"/>
            <a:ext cx="342846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15807" rtl="0" eaLnBrk="1" latinLnBrk="0" hangingPunct="1">
        <a:lnSpc>
          <a:spcPct val="90000"/>
        </a:lnSpc>
        <a:spcBef>
          <a:spcPct val="0"/>
        </a:spcBef>
        <a:buNone/>
        <a:defRPr sz="4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52" indent="-253952" algn="l" defTabSz="1015807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855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26975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662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56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2A3A7"/>
            </a:gs>
            <a:gs pos="50000">
              <a:srgbClr val="6C6D6D"/>
            </a:gs>
            <a:gs pos="100000">
              <a:srgbClr val="45454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>
            <a:extLst>
              <a:ext uri="{FF2B5EF4-FFF2-40B4-BE49-F238E27FC236}">
                <a16:creationId xmlns:a16="http://schemas.microsoft.com/office/drawing/2014/main" id="{C6EFF11C-ADF9-B0AC-E9D7-05D62549B0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3600" y="6600756"/>
            <a:ext cx="5011003" cy="3381551"/>
          </a:xfrm>
          <a:prstGeom prst="rect">
            <a:avLst/>
          </a:prstGeom>
        </p:spPr>
      </p:pic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AE179D3-9CB1-2943-DF2A-14FE7D7AD6FF}"/>
              </a:ext>
            </a:extLst>
          </p:cNvPr>
          <p:cNvSpPr/>
          <p:nvPr/>
        </p:nvSpPr>
        <p:spPr>
          <a:xfrm>
            <a:off x="2573702" y="6014645"/>
            <a:ext cx="5011003" cy="2461140"/>
          </a:xfrm>
          <a:prstGeom prst="roundRect">
            <a:avLst>
              <a:gd name="adj" fmla="val 10409"/>
            </a:avLst>
          </a:prstGeom>
          <a:gradFill flip="none" rotWithShape="1">
            <a:gsLst>
              <a:gs pos="1000">
                <a:srgbClr val="CD222B"/>
              </a:gs>
              <a:gs pos="100000">
                <a:srgbClr val="CD222B">
                  <a:alpha val="3000"/>
                </a:srgbClr>
              </a:gs>
            </a:gsLst>
            <a:lin ang="5400000" scaled="1"/>
            <a:tileRect/>
          </a:gra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Você foi convidado a participar</a:t>
            </a:r>
            <a:br>
              <a:rPr lang="pt-BR" sz="2400" dirty="0">
                <a:solidFill>
                  <a:schemeClr val="bg1"/>
                </a:solidFill>
                <a:latin typeface="AMX" pitchFamily="2" charset="0"/>
              </a:rPr>
            </a:br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da capacitação.</a:t>
            </a: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Data: XX/XX/XXXX</a:t>
            </a: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400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400" dirty="0">
              <a:solidFill>
                <a:schemeClr val="bg1"/>
              </a:solidFill>
              <a:latin typeface="AMX" pitchFamily="2" charset="0"/>
            </a:endParaRP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Link: XXXXXXXX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C88EB-8879-0907-B36F-A06BE16C2CCA}"/>
              </a:ext>
            </a:extLst>
          </p:cNvPr>
          <p:cNvSpPr txBox="1"/>
          <p:nvPr/>
        </p:nvSpPr>
        <p:spPr>
          <a:xfrm>
            <a:off x="1570676" y="3630515"/>
            <a:ext cx="70170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MX Black" pitchFamily="2" charset="0"/>
              </a:rPr>
              <a:t>Pensamento Analítico</a:t>
            </a:r>
          </a:p>
        </p:txBody>
      </p:sp>
    </p:spTree>
    <p:extLst>
      <p:ext uri="{BB962C8B-B14F-4D97-AF65-F5344CB8AC3E}">
        <p14:creationId xmlns:p14="http://schemas.microsoft.com/office/powerpoint/2010/main" val="227596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 p14:bounceEnd="50000">
                                          <p:cBhvr>
                                            <p:cTn id="9" dur="12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>
                                          <p:cBhvr>
                                            <p:cTn id="9" dur="12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5" grpId="1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BAA0BFA4660643A687B2FDCEE2805C" ma:contentTypeVersion="16" ma:contentTypeDescription="Crie um novo documento." ma:contentTypeScope="" ma:versionID="6bb22af931fc60397c74301ec42d8558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691c8d6bfdcba53aab92b8dfcb9871d2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EBD3EE-5F08-47DF-8C82-857E729C10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1F90A0-86D3-4D99-BF5B-1A7E427822D2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3.xml><?xml version="1.0" encoding="utf-8"?>
<ds:datastoreItem xmlns:ds="http://schemas.openxmlformats.org/officeDocument/2006/customXml" ds:itemID="{377CC6E9-4F43-4001-8EF8-49E32ACE1B9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25</Words>
  <Application>Microsoft Office PowerPoint</Application>
  <PresentationFormat>Personalizar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AMX</vt:lpstr>
      <vt:lpstr>AMX Black</vt:lpstr>
      <vt:lpstr>Aptos</vt:lpstr>
      <vt:lpstr>Aptos Display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Flavia Barreto</dc:creator>
  <cp:lastModifiedBy>Juliana Faria</cp:lastModifiedBy>
  <cp:revision>12</cp:revision>
  <dcterms:created xsi:type="dcterms:W3CDTF">2024-09-17T11:26:27Z</dcterms:created>
  <dcterms:modified xsi:type="dcterms:W3CDTF">2026-05-27T13:25:53Z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</Properties>
</file>