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sldIdLst>
    <p:sldId id="258" r:id="rId5"/>
  </p:sldIdLst>
  <p:sldSz cx="6159500" cy="121793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00"/>
    <a:srgbClr val="FFB700"/>
    <a:srgbClr val="FF9800"/>
    <a:srgbClr val="FF6B00"/>
    <a:srgbClr val="FF0000"/>
    <a:srgbClr val="FF5D00"/>
    <a:srgbClr val="951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 varScale="1">
        <p:scale>
          <a:sx n="63" d="100"/>
          <a:sy n="63" d="100"/>
        </p:scale>
        <p:origin x="39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963" y="1993233"/>
            <a:ext cx="5235575" cy="4240201"/>
          </a:xfrm>
        </p:spPr>
        <p:txBody>
          <a:bodyPr anchor="b"/>
          <a:lstStyle>
            <a:lvl1pPr algn="ctr">
              <a:defRPr sz="40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38" y="6396953"/>
            <a:ext cx="4619625" cy="2940511"/>
          </a:xfrm>
        </p:spPr>
        <p:txBody>
          <a:bodyPr/>
          <a:lstStyle>
            <a:lvl1pPr marL="0" indent="0" algn="ctr">
              <a:buNone/>
              <a:defRPr sz="1617"/>
            </a:lvl1pPr>
            <a:lvl2pPr marL="307970" indent="0" algn="ctr">
              <a:buNone/>
              <a:defRPr sz="1347"/>
            </a:lvl2pPr>
            <a:lvl3pPr marL="615940" indent="0" algn="ctr">
              <a:buNone/>
              <a:defRPr sz="1212"/>
            </a:lvl3pPr>
            <a:lvl4pPr marL="923910" indent="0" algn="ctr">
              <a:buNone/>
              <a:defRPr sz="1078"/>
            </a:lvl4pPr>
            <a:lvl5pPr marL="1231880" indent="0" algn="ctr">
              <a:buNone/>
              <a:defRPr sz="1078"/>
            </a:lvl5pPr>
            <a:lvl6pPr marL="1539850" indent="0" algn="ctr">
              <a:buNone/>
              <a:defRPr sz="1078"/>
            </a:lvl6pPr>
            <a:lvl7pPr marL="1847820" indent="0" algn="ctr">
              <a:buNone/>
              <a:defRPr sz="1078"/>
            </a:lvl7pPr>
            <a:lvl8pPr marL="2155789" indent="0" algn="ctr">
              <a:buNone/>
              <a:defRPr sz="1078"/>
            </a:lvl8pPr>
            <a:lvl9pPr marL="2463759" indent="0" algn="ctr">
              <a:buNone/>
              <a:defRPr sz="107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1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7893" y="648435"/>
            <a:ext cx="1328142" cy="1032139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466" y="648435"/>
            <a:ext cx="3907433" cy="1032139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58" y="3036371"/>
            <a:ext cx="5312569" cy="5066250"/>
          </a:xfrm>
        </p:spPr>
        <p:txBody>
          <a:bodyPr anchor="b"/>
          <a:lstStyle>
            <a:lvl1pPr>
              <a:defRPr sz="40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258" y="8150549"/>
            <a:ext cx="5312569" cy="2664221"/>
          </a:xfrm>
        </p:spPr>
        <p:txBody>
          <a:bodyPr/>
          <a:lstStyle>
            <a:lvl1pPr marL="0" indent="0">
              <a:buNone/>
              <a:defRPr sz="1617">
                <a:solidFill>
                  <a:schemeClr val="tx1">
                    <a:tint val="82000"/>
                  </a:schemeClr>
                </a:solidFill>
              </a:defRPr>
            </a:lvl1pPr>
            <a:lvl2pPr marL="307970" indent="0">
              <a:buNone/>
              <a:defRPr sz="1347">
                <a:solidFill>
                  <a:schemeClr val="tx1">
                    <a:tint val="82000"/>
                  </a:schemeClr>
                </a:solidFill>
              </a:defRPr>
            </a:lvl2pPr>
            <a:lvl3pPr marL="615940" indent="0">
              <a:buNone/>
              <a:defRPr sz="1212">
                <a:solidFill>
                  <a:schemeClr val="tx1">
                    <a:tint val="82000"/>
                  </a:schemeClr>
                </a:solidFill>
              </a:defRPr>
            </a:lvl3pPr>
            <a:lvl4pPr marL="923910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4pPr>
            <a:lvl5pPr marL="1231880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5pPr>
            <a:lvl6pPr marL="1539850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6pPr>
            <a:lvl7pPr marL="1847820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7pPr>
            <a:lvl8pPr marL="2155789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8pPr>
            <a:lvl9pPr marL="2463759" indent="0">
              <a:buNone/>
              <a:defRPr sz="107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465" y="3242175"/>
            <a:ext cx="2617788" cy="77276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8247" y="3242175"/>
            <a:ext cx="2617788" cy="77276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6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8" y="648437"/>
            <a:ext cx="5312569" cy="23541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68" y="2985621"/>
            <a:ext cx="2605757" cy="1463207"/>
          </a:xfrm>
        </p:spPr>
        <p:txBody>
          <a:bodyPr anchor="b"/>
          <a:lstStyle>
            <a:lvl1pPr marL="0" indent="0">
              <a:buNone/>
              <a:defRPr sz="1617" b="1"/>
            </a:lvl1pPr>
            <a:lvl2pPr marL="307970" indent="0">
              <a:buNone/>
              <a:defRPr sz="1347" b="1"/>
            </a:lvl2pPr>
            <a:lvl3pPr marL="615940" indent="0">
              <a:buNone/>
              <a:defRPr sz="1212" b="1"/>
            </a:lvl3pPr>
            <a:lvl4pPr marL="923910" indent="0">
              <a:buNone/>
              <a:defRPr sz="1078" b="1"/>
            </a:lvl4pPr>
            <a:lvl5pPr marL="1231880" indent="0">
              <a:buNone/>
              <a:defRPr sz="1078" b="1"/>
            </a:lvl5pPr>
            <a:lvl6pPr marL="1539850" indent="0">
              <a:buNone/>
              <a:defRPr sz="1078" b="1"/>
            </a:lvl6pPr>
            <a:lvl7pPr marL="1847820" indent="0">
              <a:buNone/>
              <a:defRPr sz="1078" b="1"/>
            </a:lvl7pPr>
            <a:lvl8pPr marL="2155789" indent="0">
              <a:buNone/>
              <a:defRPr sz="1078" b="1"/>
            </a:lvl8pPr>
            <a:lvl9pPr marL="2463759" indent="0">
              <a:buNone/>
              <a:defRPr sz="107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268" y="4448828"/>
            <a:ext cx="2605757" cy="65435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8247" y="2985621"/>
            <a:ext cx="2618590" cy="1463207"/>
          </a:xfrm>
        </p:spPr>
        <p:txBody>
          <a:bodyPr anchor="b"/>
          <a:lstStyle>
            <a:lvl1pPr marL="0" indent="0">
              <a:buNone/>
              <a:defRPr sz="1617" b="1"/>
            </a:lvl1pPr>
            <a:lvl2pPr marL="307970" indent="0">
              <a:buNone/>
              <a:defRPr sz="1347" b="1"/>
            </a:lvl2pPr>
            <a:lvl3pPr marL="615940" indent="0">
              <a:buNone/>
              <a:defRPr sz="1212" b="1"/>
            </a:lvl3pPr>
            <a:lvl4pPr marL="923910" indent="0">
              <a:buNone/>
              <a:defRPr sz="1078" b="1"/>
            </a:lvl4pPr>
            <a:lvl5pPr marL="1231880" indent="0">
              <a:buNone/>
              <a:defRPr sz="1078" b="1"/>
            </a:lvl5pPr>
            <a:lvl6pPr marL="1539850" indent="0">
              <a:buNone/>
              <a:defRPr sz="1078" b="1"/>
            </a:lvl6pPr>
            <a:lvl7pPr marL="1847820" indent="0">
              <a:buNone/>
              <a:defRPr sz="1078" b="1"/>
            </a:lvl7pPr>
            <a:lvl8pPr marL="2155789" indent="0">
              <a:buNone/>
              <a:defRPr sz="1078" b="1"/>
            </a:lvl8pPr>
            <a:lvl9pPr marL="2463759" indent="0">
              <a:buNone/>
              <a:defRPr sz="107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8247" y="4448828"/>
            <a:ext cx="2618590" cy="65435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6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6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8" y="811953"/>
            <a:ext cx="1986599" cy="2841837"/>
          </a:xfrm>
        </p:spPr>
        <p:txBody>
          <a:bodyPr anchor="b"/>
          <a:lstStyle>
            <a:lvl1pPr>
              <a:defRPr sz="215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590" y="1753596"/>
            <a:ext cx="3118247" cy="8655197"/>
          </a:xfrm>
        </p:spPr>
        <p:txBody>
          <a:bodyPr/>
          <a:lstStyle>
            <a:lvl1pPr>
              <a:defRPr sz="2156"/>
            </a:lvl1pPr>
            <a:lvl2pPr>
              <a:defRPr sz="1886"/>
            </a:lvl2pPr>
            <a:lvl3pPr>
              <a:defRPr sz="1617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268" y="3653790"/>
            <a:ext cx="1986599" cy="6769098"/>
          </a:xfrm>
        </p:spPr>
        <p:txBody>
          <a:bodyPr/>
          <a:lstStyle>
            <a:lvl1pPr marL="0" indent="0">
              <a:buNone/>
              <a:defRPr sz="1078"/>
            </a:lvl1pPr>
            <a:lvl2pPr marL="307970" indent="0">
              <a:buNone/>
              <a:defRPr sz="943"/>
            </a:lvl2pPr>
            <a:lvl3pPr marL="615940" indent="0">
              <a:buNone/>
              <a:defRPr sz="808"/>
            </a:lvl3pPr>
            <a:lvl4pPr marL="923910" indent="0">
              <a:buNone/>
              <a:defRPr sz="674"/>
            </a:lvl4pPr>
            <a:lvl5pPr marL="1231880" indent="0">
              <a:buNone/>
              <a:defRPr sz="674"/>
            </a:lvl5pPr>
            <a:lvl6pPr marL="1539850" indent="0">
              <a:buNone/>
              <a:defRPr sz="674"/>
            </a:lvl6pPr>
            <a:lvl7pPr marL="1847820" indent="0">
              <a:buNone/>
              <a:defRPr sz="674"/>
            </a:lvl7pPr>
            <a:lvl8pPr marL="2155789" indent="0">
              <a:buNone/>
              <a:defRPr sz="674"/>
            </a:lvl8pPr>
            <a:lvl9pPr marL="2463759" indent="0">
              <a:buNone/>
              <a:defRPr sz="67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3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8" y="811953"/>
            <a:ext cx="1986599" cy="2841837"/>
          </a:xfrm>
        </p:spPr>
        <p:txBody>
          <a:bodyPr anchor="b"/>
          <a:lstStyle>
            <a:lvl1pPr>
              <a:defRPr sz="215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8590" y="1753596"/>
            <a:ext cx="3118247" cy="8655197"/>
          </a:xfrm>
        </p:spPr>
        <p:txBody>
          <a:bodyPr anchor="t"/>
          <a:lstStyle>
            <a:lvl1pPr marL="0" indent="0">
              <a:buNone/>
              <a:defRPr sz="2156"/>
            </a:lvl1pPr>
            <a:lvl2pPr marL="307970" indent="0">
              <a:buNone/>
              <a:defRPr sz="1886"/>
            </a:lvl2pPr>
            <a:lvl3pPr marL="615940" indent="0">
              <a:buNone/>
              <a:defRPr sz="1617"/>
            </a:lvl3pPr>
            <a:lvl4pPr marL="923910" indent="0">
              <a:buNone/>
              <a:defRPr sz="1347"/>
            </a:lvl4pPr>
            <a:lvl5pPr marL="1231880" indent="0">
              <a:buNone/>
              <a:defRPr sz="1347"/>
            </a:lvl5pPr>
            <a:lvl6pPr marL="1539850" indent="0">
              <a:buNone/>
              <a:defRPr sz="1347"/>
            </a:lvl6pPr>
            <a:lvl7pPr marL="1847820" indent="0">
              <a:buNone/>
              <a:defRPr sz="1347"/>
            </a:lvl7pPr>
            <a:lvl8pPr marL="2155789" indent="0">
              <a:buNone/>
              <a:defRPr sz="1347"/>
            </a:lvl8pPr>
            <a:lvl9pPr marL="2463759" indent="0">
              <a:buNone/>
              <a:defRPr sz="134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268" y="3653790"/>
            <a:ext cx="1986599" cy="6769098"/>
          </a:xfrm>
        </p:spPr>
        <p:txBody>
          <a:bodyPr/>
          <a:lstStyle>
            <a:lvl1pPr marL="0" indent="0">
              <a:buNone/>
              <a:defRPr sz="1078"/>
            </a:lvl1pPr>
            <a:lvl2pPr marL="307970" indent="0">
              <a:buNone/>
              <a:defRPr sz="943"/>
            </a:lvl2pPr>
            <a:lvl3pPr marL="615940" indent="0">
              <a:buNone/>
              <a:defRPr sz="808"/>
            </a:lvl3pPr>
            <a:lvl4pPr marL="923910" indent="0">
              <a:buNone/>
              <a:defRPr sz="674"/>
            </a:lvl4pPr>
            <a:lvl5pPr marL="1231880" indent="0">
              <a:buNone/>
              <a:defRPr sz="674"/>
            </a:lvl5pPr>
            <a:lvl6pPr marL="1539850" indent="0">
              <a:buNone/>
              <a:defRPr sz="674"/>
            </a:lvl6pPr>
            <a:lvl7pPr marL="1847820" indent="0">
              <a:buNone/>
              <a:defRPr sz="674"/>
            </a:lvl7pPr>
            <a:lvl8pPr marL="2155789" indent="0">
              <a:buNone/>
              <a:defRPr sz="674"/>
            </a:lvl8pPr>
            <a:lvl9pPr marL="2463759" indent="0">
              <a:buNone/>
              <a:defRPr sz="67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5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466" y="648437"/>
            <a:ext cx="5312569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466" y="3242175"/>
            <a:ext cx="5312569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65" y="11288409"/>
            <a:ext cx="138588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8" b="0" i="0">
                <a:solidFill>
                  <a:schemeClr val="tx1">
                    <a:tint val="82000"/>
                  </a:schemeClr>
                </a:solidFill>
                <a:latin typeface="AMX" pitchFamily="2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5/6/2026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335" y="11288409"/>
            <a:ext cx="2078831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8" b="0" i="0">
                <a:solidFill>
                  <a:schemeClr val="tx1">
                    <a:tint val="82000"/>
                  </a:schemeClr>
                </a:solidFill>
                <a:latin typeface="AMX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0147" y="11288409"/>
            <a:ext cx="138588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8" b="0" i="0">
                <a:solidFill>
                  <a:schemeClr val="tx1">
                    <a:tint val="82000"/>
                  </a:schemeClr>
                </a:solidFill>
                <a:latin typeface="AMX" pitchFamily="2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615940" rtl="0" eaLnBrk="1" latinLnBrk="0" hangingPunct="1">
        <a:lnSpc>
          <a:spcPct val="90000"/>
        </a:lnSpc>
        <a:spcBef>
          <a:spcPct val="0"/>
        </a:spcBef>
        <a:buNone/>
        <a:defRPr sz="2964" b="0" i="0" kern="1200">
          <a:solidFill>
            <a:schemeClr val="tx1"/>
          </a:solidFill>
          <a:latin typeface="AMX" pitchFamily="2" charset="77"/>
          <a:ea typeface="+mj-ea"/>
          <a:cs typeface="+mj-cs"/>
        </a:defRPr>
      </a:lvl1pPr>
    </p:titleStyle>
    <p:bodyStyle>
      <a:lvl1pPr marL="153985" indent="-153985" algn="l" defTabSz="615940" rtl="0" eaLnBrk="1" latinLnBrk="0" hangingPunct="1">
        <a:lnSpc>
          <a:spcPct val="90000"/>
        </a:lnSpc>
        <a:spcBef>
          <a:spcPts val="674"/>
        </a:spcBef>
        <a:buFont typeface="Arial" panose="020B0604020202020204" pitchFamily="34" charset="0"/>
        <a:buChar char="•"/>
        <a:defRPr sz="1886" b="0" i="0" kern="1200">
          <a:solidFill>
            <a:schemeClr val="tx1"/>
          </a:solidFill>
          <a:latin typeface="AMX" pitchFamily="2" charset="77"/>
          <a:ea typeface="+mn-ea"/>
          <a:cs typeface="+mn-cs"/>
        </a:defRPr>
      </a:lvl1pPr>
      <a:lvl2pPr marL="461955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7" b="0" i="0" kern="1200">
          <a:solidFill>
            <a:schemeClr val="tx1"/>
          </a:solidFill>
          <a:latin typeface="AMX" pitchFamily="2" charset="77"/>
          <a:ea typeface="+mn-ea"/>
          <a:cs typeface="+mn-cs"/>
        </a:defRPr>
      </a:lvl2pPr>
      <a:lvl3pPr marL="769925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b="0" i="0" kern="1200">
          <a:solidFill>
            <a:schemeClr val="tx1"/>
          </a:solidFill>
          <a:latin typeface="AMX" pitchFamily="2" charset="77"/>
          <a:ea typeface="+mn-ea"/>
          <a:cs typeface="+mn-cs"/>
        </a:defRPr>
      </a:lvl3pPr>
      <a:lvl4pPr marL="1077895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b="0" i="0" kern="1200">
          <a:solidFill>
            <a:schemeClr val="tx1"/>
          </a:solidFill>
          <a:latin typeface="AMX" pitchFamily="2" charset="77"/>
          <a:ea typeface="+mn-ea"/>
          <a:cs typeface="+mn-cs"/>
        </a:defRPr>
      </a:lvl4pPr>
      <a:lvl5pPr marL="1385865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b="0" i="0" kern="1200">
          <a:solidFill>
            <a:schemeClr val="tx1"/>
          </a:solidFill>
          <a:latin typeface="AMX" pitchFamily="2" charset="77"/>
          <a:ea typeface="+mn-ea"/>
          <a:cs typeface="+mn-cs"/>
        </a:defRPr>
      </a:lvl5pPr>
      <a:lvl6pPr marL="1693835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1804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9774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7744" indent="-153985" algn="l" defTabSz="615940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97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94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91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88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85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7820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5789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3759" algn="l" defTabSz="615940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700"/>
            </a:gs>
            <a:gs pos="53000">
              <a:srgbClr val="FF6B00"/>
            </a:gs>
            <a:gs pos="100000">
              <a:srgbClr val="FF0000"/>
            </a:gs>
            <a:gs pos="20000">
              <a:srgbClr val="FF980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AF696-5A43-A8DE-EE7B-927AE9842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B2D7D6E8-B6BA-20E5-FCDF-71A1D94B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59500" cy="121793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E2CAE55-EC33-928A-3473-CC7536EA674C}"/>
              </a:ext>
            </a:extLst>
          </p:cNvPr>
          <p:cNvSpPr txBox="1"/>
          <p:nvPr/>
        </p:nvSpPr>
        <p:spPr>
          <a:xfrm>
            <a:off x="383596" y="5773396"/>
            <a:ext cx="5341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Lorem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ipsum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dolor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sit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amet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,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consectetur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adipiscing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elit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Nulla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pretium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fermentum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lacus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eu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faucibus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Curabitur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elementum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nibh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arcu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aliquam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, in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maximus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massa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auctor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.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Quisque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ultricies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urna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eget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mauris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luctus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, ac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finibus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 nunc </a:t>
            </a:r>
            <a:r>
              <a:rPr lang="pt-BR" sz="2400" b="0" i="0" dirty="0" err="1">
                <a:solidFill>
                  <a:schemeClr val="bg1"/>
                </a:solidFill>
                <a:effectLst/>
                <a:latin typeface="AMX" pitchFamily="2" charset="0"/>
              </a:rPr>
              <a:t>aliquam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" pitchFamily="2" charset="0"/>
              </a:rPr>
              <a:t>.</a:t>
            </a:r>
            <a:endParaRPr lang="pt-BR" sz="2400" dirty="0">
              <a:solidFill>
                <a:schemeClr val="bg1"/>
              </a:solidFill>
              <a:latin typeface="AMX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758A9A-05CA-5000-23A2-FD12BC9C2C89}"/>
              </a:ext>
            </a:extLst>
          </p:cNvPr>
          <p:cNvSpPr txBox="1"/>
          <p:nvPr/>
        </p:nvSpPr>
        <p:spPr>
          <a:xfrm>
            <a:off x="434377" y="8604417"/>
            <a:ext cx="3259666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</a:pPr>
            <a:r>
              <a:rPr lang="pt-BR" sz="2400" u="none" strike="noStrike" dirty="0">
                <a:solidFill>
                  <a:schemeClr val="bg1"/>
                </a:solidFill>
                <a:effectLst/>
                <a:latin typeface="AMX Black" pitchFamily="2" charset="0"/>
              </a:rPr>
              <a:t>DATA: </a:t>
            </a:r>
            <a:r>
              <a:rPr lang="pt-BR" sz="2400" i="0" u="none" strike="noStrike" dirty="0">
                <a:solidFill>
                  <a:schemeClr val="bg1"/>
                </a:solidFill>
                <a:effectLst/>
                <a:latin typeface="AMX" pitchFamily="2" charset="0"/>
              </a:rPr>
              <a:t>XX/XX/XXXX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MX Medium" pitchFamily="2" charset="0"/>
              </a:rPr>
              <a:t>​</a:t>
            </a:r>
          </a:p>
          <a:p>
            <a:pPr rtl="0" fontAlgn="base">
              <a:lnSpc>
                <a:spcPct val="150000"/>
              </a:lnSpc>
            </a:pPr>
            <a:r>
              <a:rPr lang="pt-BR" sz="2400" u="none" strike="noStrike" dirty="0">
                <a:solidFill>
                  <a:schemeClr val="bg1"/>
                </a:solidFill>
                <a:effectLst/>
                <a:latin typeface="AMX Black" pitchFamily="2" charset="0"/>
              </a:rPr>
              <a:t>HORA: </a:t>
            </a:r>
            <a:r>
              <a:rPr lang="pt-BR" sz="2400" i="0" u="none" strike="noStrike" dirty="0" err="1">
                <a:solidFill>
                  <a:schemeClr val="bg1"/>
                </a:solidFill>
                <a:effectLst/>
                <a:latin typeface="AMX" pitchFamily="2" charset="0"/>
              </a:rPr>
              <a:t>XXhXX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AMX Medium" pitchFamily="2" charset="0"/>
              </a:rPr>
              <a:t>​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A306DDE-A88F-4DFF-2B98-8DA4D7FF72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9039" y="11403944"/>
            <a:ext cx="1021423" cy="370081"/>
          </a:xfrm>
          <a:prstGeom prst="rect">
            <a:avLst/>
          </a:prstGeom>
        </p:spPr>
      </p:pic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338D47F9-5450-E780-F2DA-7123A8618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214" y="277307"/>
            <a:ext cx="1317073" cy="5030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6E460B0-F6F7-5EF1-E3A4-9A0C3A98A9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567" y="3072384"/>
            <a:ext cx="5259143" cy="2539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643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FADE5-9E62-4B29-B5EA-44BD09040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395F10-35E6-43F8-BA17-4B9C4C766455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887DE227-1D26-4083-A7BE-F1DA2860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53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AMX</vt:lpstr>
      <vt:lpstr>AMX Black</vt:lpstr>
      <vt:lpstr>AMX Medium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Flavia Barreto</dc:creator>
  <cp:lastModifiedBy>Felipe Guimarães</cp:lastModifiedBy>
  <cp:revision>22</cp:revision>
  <dcterms:created xsi:type="dcterms:W3CDTF">2024-07-24T14:09:23Z</dcterms:created>
  <dcterms:modified xsi:type="dcterms:W3CDTF">2026-05-06T14:47:03Z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  <property fmtid="{D5CDD505-2E9C-101B-9397-08002B2CF9AE}" pid="4" name="ArticulateGUID">
    <vt:lpwstr>BD250553-B097-4DDA-A5F4-4809CCBE6493</vt:lpwstr>
  </property>
  <property fmtid="{D5CDD505-2E9C-101B-9397-08002B2CF9AE}" pid="5" name="ArticulatePath">
    <vt:lpwstr>2025.10.13_TEMPLATECOMUNICACAO_Produto_Movel_Pos_AE</vt:lpwstr>
  </property>
</Properties>
</file>