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8" r:id="rId5"/>
  </p:sldIdLst>
  <p:sldSz cx="10158413" cy="10158413"/>
  <p:notesSz cx="6858000" cy="9144000"/>
  <p:custDataLst>
    <p:tags r:id="rId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0013"/>
    <a:srgbClr val="FFB700"/>
    <a:srgbClr val="740003"/>
    <a:srgbClr val="4B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9"/>
  </p:normalViewPr>
  <p:slideViewPr>
    <p:cSldViewPr snapToGrid="0">
      <p:cViewPr varScale="1">
        <p:scale>
          <a:sx n="76" d="100"/>
          <a:sy n="76" d="100"/>
        </p:scale>
        <p:origin x="262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tags" Target="tags/tag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1881" y="1662500"/>
            <a:ext cx="8634651" cy="3536633"/>
          </a:xfrm>
        </p:spPr>
        <p:txBody>
          <a:bodyPr anchor="b"/>
          <a:lstStyle>
            <a:lvl1pPr algn="ctr">
              <a:defRPr sz="666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9802" y="5335519"/>
            <a:ext cx="7618810" cy="2452598"/>
          </a:xfrm>
        </p:spPr>
        <p:txBody>
          <a:bodyPr/>
          <a:lstStyle>
            <a:lvl1pPr marL="0" indent="0" algn="ctr">
              <a:buNone/>
              <a:defRPr sz="2666"/>
            </a:lvl1pPr>
            <a:lvl2pPr marL="507903" indent="0" algn="ctr">
              <a:buNone/>
              <a:defRPr sz="2222"/>
            </a:lvl2pPr>
            <a:lvl3pPr marL="1015807" indent="0" algn="ctr">
              <a:buNone/>
              <a:defRPr sz="2000"/>
            </a:lvl3pPr>
            <a:lvl4pPr marL="1523710" indent="0" algn="ctr">
              <a:buNone/>
              <a:defRPr sz="1777"/>
            </a:lvl4pPr>
            <a:lvl5pPr marL="2031614" indent="0" algn="ctr">
              <a:buNone/>
              <a:defRPr sz="1777"/>
            </a:lvl5pPr>
            <a:lvl6pPr marL="2539517" indent="0" algn="ctr">
              <a:buNone/>
              <a:defRPr sz="1777"/>
            </a:lvl6pPr>
            <a:lvl7pPr marL="3047421" indent="0" algn="ctr">
              <a:buNone/>
              <a:defRPr sz="1777"/>
            </a:lvl7pPr>
            <a:lvl8pPr marL="3555324" indent="0" algn="ctr">
              <a:buNone/>
              <a:defRPr sz="1777"/>
            </a:lvl8pPr>
            <a:lvl9pPr marL="4063228" indent="0" algn="ctr">
              <a:buNone/>
              <a:defRPr sz="1777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9A6D-E5C6-4348-BEA6-5F06465B854B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892DA-BD57-F449-9242-869E89ACC29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18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9A6D-E5C6-4348-BEA6-5F06465B854B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892DA-BD57-F449-9242-869E89ACC29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31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9615" y="540842"/>
            <a:ext cx="2190408" cy="860878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392" y="540842"/>
            <a:ext cx="6444243" cy="860878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9A6D-E5C6-4348-BEA6-5F06465B854B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892DA-BD57-F449-9242-869E89ACC29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894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0094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9A6D-E5C6-4348-BEA6-5F06465B854B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892DA-BD57-F449-9242-869E89ACC29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52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101" y="2532552"/>
            <a:ext cx="8761631" cy="4225617"/>
          </a:xfrm>
        </p:spPr>
        <p:txBody>
          <a:bodyPr anchor="b"/>
          <a:lstStyle>
            <a:lvl1pPr>
              <a:defRPr sz="666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101" y="6798145"/>
            <a:ext cx="8761631" cy="2222152"/>
          </a:xfrm>
        </p:spPr>
        <p:txBody>
          <a:bodyPr/>
          <a:lstStyle>
            <a:lvl1pPr marL="0" indent="0">
              <a:buNone/>
              <a:defRPr sz="2666">
                <a:solidFill>
                  <a:schemeClr val="tx1">
                    <a:tint val="82000"/>
                  </a:schemeClr>
                </a:solidFill>
              </a:defRPr>
            </a:lvl1pPr>
            <a:lvl2pPr marL="507903" indent="0">
              <a:buNone/>
              <a:defRPr sz="2222">
                <a:solidFill>
                  <a:schemeClr val="tx1">
                    <a:tint val="82000"/>
                  </a:schemeClr>
                </a:solidFill>
              </a:defRPr>
            </a:lvl2pPr>
            <a:lvl3pPr marL="1015807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3pPr>
            <a:lvl4pPr marL="1523710" indent="0">
              <a:buNone/>
              <a:defRPr sz="1777">
                <a:solidFill>
                  <a:schemeClr val="tx1">
                    <a:tint val="82000"/>
                  </a:schemeClr>
                </a:solidFill>
              </a:defRPr>
            </a:lvl4pPr>
            <a:lvl5pPr marL="2031614" indent="0">
              <a:buNone/>
              <a:defRPr sz="1777">
                <a:solidFill>
                  <a:schemeClr val="tx1">
                    <a:tint val="82000"/>
                  </a:schemeClr>
                </a:solidFill>
              </a:defRPr>
            </a:lvl5pPr>
            <a:lvl6pPr marL="2539517" indent="0">
              <a:buNone/>
              <a:defRPr sz="1777">
                <a:solidFill>
                  <a:schemeClr val="tx1">
                    <a:tint val="82000"/>
                  </a:schemeClr>
                </a:solidFill>
              </a:defRPr>
            </a:lvl6pPr>
            <a:lvl7pPr marL="3047421" indent="0">
              <a:buNone/>
              <a:defRPr sz="1777">
                <a:solidFill>
                  <a:schemeClr val="tx1">
                    <a:tint val="82000"/>
                  </a:schemeClr>
                </a:solidFill>
              </a:defRPr>
            </a:lvl7pPr>
            <a:lvl8pPr marL="3555324" indent="0">
              <a:buNone/>
              <a:defRPr sz="1777">
                <a:solidFill>
                  <a:schemeClr val="tx1">
                    <a:tint val="82000"/>
                  </a:schemeClr>
                </a:solidFill>
              </a:defRPr>
            </a:lvl8pPr>
            <a:lvl9pPr marL="4063228" indent="0">
              <a:buNone/>
              <a:defRPr sz="1777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9A6D-E5C6-4348-BEA6-5F06465B854B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892DA-BD57-F449-9242-869E89ACC29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343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391" y="2704207"/>
            <a:ext cx="4317326" cy="64454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2696" y="2704207"/>
            <a:ext cx="4317326" cy="64454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9A6D-E5C6-4348-BEA6-5F06465B854B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892DA-BD57-F449-9242-869E89ACC29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6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4" y="540844"/>
            <a:ext cx="8761631" cy="196349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715" y="2490223"/>
            <a:ext cx="4297484" cy="1220420"/>
          </a:xfrm>
        </p:spPr>
        <p:txBody>
          <a:bodyPr anchor="b"/>
          <a:lstStyle>
            <a:lvl1pPr marL="0" indent="0">
              <a:buNone/>
              <a:defRPr sz="2666" b="1"/>
            </a:lvl1pPr>
            <a:lvl2pPr marL="507903" indent="0">
              <a:buNone/>
              <a:defRPr sz="2222" b="1"/>
            </a:lvl2pPr>
            <a:lvl3pPr marL="1015807" indent="0">
              <a:buNone/>
              <a:defRPr sz="2000" b="1"/>
            </a:lvl3pPr>
            <a:lvl4pPr marL="1523710" indent="0">
              <a:buNone/>
              <a:defRPr sz="1777" b="1"/>
            </a:lvl4pPr>
            <a:lvl5pPr marL="2031614" indent="0">
              <a:buNone/>
              <a:defRPr sz="1777" b="1"/>
            </a:lvl5pPr>
            <a:lvl6pPr marL="2539517" indent="0">
              <a:buNone/>
              <a:defRPr sz="1777" b="1"/>
            </a:lvl6pPr>
            <a:lvl7pPr marL="3047421" indent="0">
              <a:buNone/>
              <a:defRPr sz="1777" b="1"/>
            </a:lvl7pPr>
            <a:lvl8pPr marL="3555324" indent="0">
              <a:buNone/>
              <a:defRPr sz="1777" b="1"/>
            </a:lvl8pPr>
            <a:lvl9pPr marL="4063228" indent="0">
              <a:buNone/>
              <a:defRPr sz="177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715" y="3710643"/>
            <a:ext cx="4297484" cy="545779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2697" y="2490223"/>
            <a:ext cx="4318649" cy="1220420"/>
          </a:xfrm>
        </p:spPr>
        <p:txBody>
          <a:bodyPr anchor="b"/>
          <a:lstStyle>
            <a:lvl1pPr marL="0" indent="0">
              <a:buNone/>
              <a:defRPr sz="2666" b="1"/>
            </a:lvl1pPr>
            <a:lvl2pPr marL="507903" indent="0">
              <a:buNone/>
              <a:defRPr sz="2222" b="1"/>
            </a:lvl2pPr>
            <a:lvl3pPr marL="1015807" indent="0">
              <a:buNone/>
              <a:defRPr sz="2000" b="1"/>
            </a:lvl3pPr>
            <a:lvl4pPr marL="1523710" indent="0">
              <a:buNone/>
              <a:defRPr sz="1777" b="1"/>
            </a:lvl4pPr>
            <a:lvl5pPr marL="2031614" indent="0">
              <a:buNone/>
              <a:defRPr sz="1777" b="1"/>
            </a:lvl5pPr>
            <a:lvl6pPr marL="2539517" indent="0">
              <a:buNone/>
              <a:defRPr sz="1777" b="1"/>
            </a:lvl6pPr>
            <a:lvl7pPr marL="3047421" indent="0">
              <a:buNone/>
              <a:defRPr sz="1777" b="1"/>
            </a:lvl7pPr>
            <a:lvl8pPr marL="3555324" indent="0">
              <a:buNone/>
              <a:defRPr sz="1777" b="1"/>
            </a:lvl8pPr>
            <a:lvl9pPr marL="4063228" indent="0">
              <a:buNone/>
              <a:defRPr sz="177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2697" y="3710643"/>
            <a:ext cx="4318649" cy="545779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9A6D-E5C6-4348-BEA6-5F06465B854B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892DA-BD57-F449-9242-869E89ACC29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93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9A6D-E5C6-4348-BEA6-5F06465B854B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892DA-BD57-F449-9242-869E89ACC29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04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9A6D-E5C6-4348-BEA6-5F06465B854B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892DA-BD57-F449-9242-869E89ACC29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99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4" y="677228"/>
            <a:ext cx="3276353" cy="2370296"/>
          </a:xfrm>
        </p:spPr>
        <p:txBody>
          <a:bodyPr anchor="b"/>
          <a:lstStyle>
            <a:lvl1pPr>
              <a:defRPr sz="355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648" y="1462626"/>
            <a:ext cx="5142697" cy="7219057"/>
          </a:xfrm>
        </p:spPr>
        <p:txBody>
          <a:bodyPr/>
          <a:lstStyle>
            <a:lvl1pPr>
              <a:defRPr sz="3555"/>
            </a:lvl1pPr>
            <a:lvl2pPr>
              <a:defRPr sz="3111"/>
            </a:lvl2pPr>
            <a:lvl3pPr>
              <a:defRPr sz="2666"/>
            </a:lvl3pPr>
            <a:lvl4pPr>
              <a:defRPr sz="2222"/>
            </a:lvl4pPr>
            <a:lvl5pPr>
              <a:defRPr sz="2222"/>
            </a:lvl5pPr>
            <a:lvl6pPr>
              <a:defRPr sz="2222"/>
            </a:lvl6pPr>
            <a:lvl7pPr>
              <a:defRPr sz="2222"/>
            </a:lvl7pPr>
            <a:lvl8pPr>
              <a:defRPr sz="2222"/>
            </a:lvl8pPr>
            <a:lvl9pPr>
              <a:defRPr sz="2222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714" y="3047524"/>
            <a:ext cx="3276353" cy="5645915"/>
          </a:xfrm>
        </p:spPr>
        <p:txBody>
          <a:bodyPr/>
          <a:lstStyle>
            <a:lvl1pPr marL="0" indent="0">
              <a:buNone/>
              <a:defRPr sz="1777"/>
            </a:lvl1pPr>
            <a:lvl2pPr marL="507903" indent="0">
              <a:buNone/>
              <a:defRPr sz="1555"/>
            </a:lvl2pPr>
            <a:lvl3pPr marL="1015807" indent="0">
              <a:buNone/>
              <a:defRPr sz="1333"/>
            </a:lvl3pPr>
            <a:lvl4pPr marL="1523710" indent="0">
              <a:buNone/>
              <a:defRPr sz="1111"/>
            </a:lvl4pPr>
            <a:lvl5pPr marL="2031614" indent="0">
              <a:buNone/>
              <a:defRPr sz="1111"/>
            </a:lvl5pPr>
            <a:lvl6pPr marL="2539517" indent="0">
              <a:buNone/>
              <a:defRPr sz="1111"/>
            </a:lvl6pPr>
            <a:lvl7pPr marL="3047421" indent="0">
              <a:buNone/>
              <a:defRPr sz="1111"/>
            </a:lvl7pPr>
            <a:lvl8pPr marL="3555324" indent="0">
              <a:buNone/>
              <a:defRPr sz="1111"/>
            </a:lvl8pPr>
            <a:lvl9pPr marL="4063228" indent="0">
              <a:buNone/>
              <a:defRPr sz="111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9A6D-E5C6-4348-BEA6-5F06465B854B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892DA-BD57-F449-9242-869E89ACC29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14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4" y="677228"/>
            <a:ext cx="3276353" cy="2370296"/>
          </a:xfrm>
        </p:spPr>
        <p:txBody>
          <a:bodyPr anchor="b"/>
          <a:lstStyle>
            <a:lvl1pPr>
              <a:defRPr sz="355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18648" y="1462626"/>
            <a:ext cx="5142697" cy="7219057"/>
          </a:xfrm>
        </p:spPr>
        <p:txBody>
          <a:bodyPr anchor="t"/>
          <a:lstStyle>
            <a:lvl1pPr marL="0" indent="0">
              <a:buNone/>
              <a:defRPr sz="3555"/>
            </a:lvl1pPr>
            <a:lvl2pPr marL="507903" indent="0">
              <a:buNone/>
              <a:defRPr sz="3111"/>
            </a:lvl2pPr>
            <a:lvl3pPr marL="1015807" indent="0">
              <a:buNone/>
              <a:defRPr sz="2666"/>
            </a:lvl3pPr>
            <a:lvl4pPr marL="1523710" indent="0">
              <a:buNone/>
              <a:defRPr sz="2222"/>
            </a:lvl4pPr>
            <a:lvl5pPr marL="2031614" indent="0">
              <a:buNone/>
              <a:defRPr sz="2222"/>
            </a:lvl5pPr>
            <a:lvl6pPr marL="2539517" indent="0">
              <a:buNone/>
              <a:defRPr sz="2222"/>
            </a:lvl6pPr>
            <a:lvl7pPr marL="3047421" indent="0">
              <a:buNone/>
              <a:defRPr sz="2222"/>
            </a:lvl7pPr>
            <a:lvl8pPr marL="3555324" indent="0">
              <a:buNone/>
              <a:defRPr sz="2222"/>
            </a:lvl8pPr>
            <a:lvl9pPr marL="4063228" indent="0">
              <a:buNone/>
              <a:defRPr sz="2222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714" y="3047524"/>
            <a:ext cx="3276353" cy="5645915"/>
          </a:xfrm>
        </p:spPr>
        <p:txBody>
          <a:bodyPr/>
          <a:lstStyle>
            <a:lvl1pPr marL="0" indent="0">
              <a:buNone/>
              <a:defRPr sz="1777"/>
            </a:lvl1pPr>
            <a:lvl2pPr marL="507903" indent="0">
              <a:buNone/>
              <a:defRPr sz="1555"/>
            </a:lvl2pPr>
            <a:lvl3pPr marL="1015807" indent="0">
              <a:buNone/>
              <a:defRPr sz="1333"/>
            </a:lvl3pPr>
            <a:lvl4pPr marL="1523710" indent="0">
              <a:buNone/>
              <a:defRPr sz="1111"/>
            </a:lvl4pPr>
            <a:lvl5pPr marL="2031614" indent="0">
              <a:buNone/>
              <a:defRPr sz="1111"/>
            </a:lvl5pPr>
            <a:lvl6pPr marL="2539517" indent="0">
              <a:buNone/>
              <a:defRPr sz="1111"/>
            </a:lvl6pPr>
            <a:lvl7pPr marL="3047421" indent="0">
              <a:buNone/>
              <a:defRPr sz="1111"/>
            </a:lvl7pPr>
            <a:lvl8pPr marL="3555324" indent="0">
              <a:buNone/>
              <a:defRPr sz="1111"/>
            </a:lvl8pPr>
            <a:lvl9pPr marL="4063228" indent="0">
              <a:buNone/>
              <a:defRPr sz="111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9A6D-E5C6-4348-BEA6-5F06465B854B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892DA-BD57-F449-9242-869E89ACC29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83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391" y="540844"/>
            <a:ext cx="8761631" cy="1963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391" y="2704207"/>
            <a:ext cx="8761631" cy="6445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391" y="9415346"/>
            <a:ext cx="2285643" cy="540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909A6D-E5C6-4348-BEA6-5F06465B854B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4975" y="9415346"/>
            <a:ext cx="3428464" cy="540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4379" y="9415346"/>
            <a:ext cx="2285643" cy="540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9892DA-BD57-F449-9242-869E89ACC29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70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1015807" rtl="0" eaLnBrk="1" latinLnBrk="0" hangingPunct="1">
        <a:lnSpc>
          <a:spcPct val="90000"/>
        </a:lnSpc>
        <a:spcBef>
          <a:spcPct val="0"/>
        </a:spcBef>
        <a:buNone/>
        <a:defRPr sz="488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3952" indent="-253952" algn="l" defTabSz="1015807" rtl="0" eaLnBrk="1" latinLnBrk="0" hangingPunct="1">
        <a:lnSpc>
          <a:spcPct val="90000"/>
        </a:lnSpc>
        <a:spcBef>
          <a:spcPts val="1111"/>
        </a:spcBef>
        <a:buFont typeface="Arial" panose="020B0604020202020204" pitchFamily="34" charset="0"/>
        <a:buChar char="•"/>
        <a:defRPr sz="3111" kern="1200">
          <a:solidFill>
            <a:schemeClr val="tx1"/>
          </a:solidFill>
          <a:latin typeface="+mn-lt"/>
          <a:ea typeface="+mn-ea"/>
          <a:cs typeface="+mn-cs"/>
        </a:defRPr>
      </a:lvl1pPr>
      <a:lvl2pPr marL="761855" indent="-253952" algn="l" defTabSz="101580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2pPr>
      <a:lvl3pPr marL="1269759" indent="-253952" algn="l" defTabSz="101580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3pPr>
      <a:lvl4pPr marL="1777662" indent="-253952" algn="l" defTabSz="101580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566" indent="-253952" algn="l" defTabSz="101580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793469" indent="-253952" algn="l" defTabSz="101580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373" indent="-253952" algn="l" defTabSz="101580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276" indent="-253952" algn="l" defTabSz="101580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180" indent="-253952" algn="l" defTabSz="101580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03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807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710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614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517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421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324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228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700"/>
            </a:gs>
            <a:gs pos="53000">
              <a:srgbClr val="FF6B00"/>
            </a:gs>
            <a:gs pos="100000">
              <a:srgbClr val="FF0000"/>
            </a:gs>
            <a:gs pos="20000">
              <a:srgbClr val="FF9800"/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EF45CA-F7F9-B8B2-7497-9DB9B7E3A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B748EC2E-BEAB-CA77-0586-0B4E29E8B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158413" cy="10158413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59662425-7DDC-D851-FEBB-8665E37E167F}"/>
              </a:ext>
            </a:extLst>
          </p:cNvPr>
          <p:cNvSpPr txBox="1"/>
          <p:nvPr/>
        </p:nvSpPr>
        <p:spPr>
          <a:xfrm>
            <a:off x="748742" y="6739221"/>
            <a:ext cx="6015884" cy="1632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2" dirty="0" err="1">
                <a:solidFill>
                  <a:schemeClr val="bg1"/>
                </a:solidFill>
                <a:latin typeface="AMX" pitchFamily="2" charset="0"/>
              </a:rPr>
              <a:t>Lorem</a:t>
            </a:r>
            <a:r>
              <a:rPr lang="pt-BR" sz="2002" dirty="0">
                <a:solidFill>
                  <a:schemeClr val="bg1"/>
                </a:solidFill>
                <a:latin typeface="AMX" pitchFamily="2" charset="0"/>
              </a:rPr>
              <a:t> ipsum </a:t>
            </a:r>
            <a:r>
              <a:rPr lang="pt-BR" sz="2002" dirty="0" err="1">
                <a:solidFill>
                  <a:schemeClr val="bg1"/>
                </a:solidFill>
                <a:latin typeface="AMX" pitchFamily="2" charset="0"/>
              </a:rPr>
              <a:t>dolor</a:t>
            </a:r>
            <a:r>
              <a:rPr lang="pt-BR" sz="2002" dirty="0">
                <a:solidFill>
                  <a:schemeClr val="bg1"/>
                </a:solidFill>
                <a:latin typeface="AMX" pitchFamily="2" charset="0"/>
              </a:rPr>
              <a:t> </a:t>
            </a:r>
            <a:r>
              <a:rPr lang="pt-BR" sz="2002" dirty="0" err="1">
                <a:solidFill>
                  <a:schemeClr val="bg1"/>
                </a:solidFill>
                <a:latin typeface="AMX" pitchFamily="2" charset="0"/>
              </a:rPr>
              <a:t>sit</a:t>
            </a:r>
            <a:r>
              <a:rPr lang="pt-BR" sz="2002" dirty="0">
                <a:solidFill>
                  <a:schemeClr val="bg1"/>
                </a:solidFill>
                <a:latin typeface="AMX" pitchFamily="2" charset="0"/>
              </a:rPr>
              <a:t> </a:t>
            </a:r>
            <a:r>
              <a:rPr lang="pt-BR" sz="2002" dirty="0" err="1">
                <a:solidFill>
                  <a:schemeClr val="bg1"/>
                </a:solidFill>
                <a:latin typeface="AMX" pitchFamily="2" charset="0"/>
              </a:rPr>
              <a:t>amet</a:t>
            </a:r>
            <a:r>
              <a:rPr lang="pt-BR" sz="2002" dirty="0">
                <a:solidFill>
                  <a:schemeClr val="bg1"/>
                </a:solidFill>
                <a:latin typeface="AMX" pitchFamily="2" charset="0"/>
              </a:rPr>
              <a:t>, </a:t>
            </a:r>
            <a:r>
              <a:rPr lang="pt-BR" sz="2002" dirty="0" err="1">
                <a:solidFill>
                  <a:schemeClr val="bg1"/>
                </a:solidFill>
                <a:latin typeface="AMX" pitchFamily="2" charset="0"/>
              </a:rPr>
              <a:t>consectetur</a:t>
            </a:r>
            <a:r>
              <a:rPr lang="pt-BR" sz="2002" dirty="0">
                <a:solidFill>
                  <a:schemeClr val="bg1"/>
                </a:solidFill>
                <a:latin typeface="AMX" pitchFamily="2" charset="0"/>
              </a:rPr>
              <a:t> </a:t>
            </a:r>
            <a:r>
              <a:rPr lang="pt-BR" sz="2002" dirty="0" err="1">
                <a:solidFill>
                  <a:schemeClr val="bg1"/>
                </a:solidFill>
                <a:latin typeface="AMX" pitchFamily="2" charset="0"/>
              </a:rPr>
              <a:t>adipiscing</a:t>
            </a:r>
            <a:r>
              <a:rPr lang="pt-BR" sz="2002" dirty="0">
                <a:solidFill>
                  <a:schemeClr val="bg1"/>
                </a:solidFill>
                <a:latin typeface="AMX" pitchFamily="2" charset="0"/>
              </a:rPr>
              <a:t> </a:t>
            </a:r>
            <a:r>
              <a:rPr lang="pt-BR" sz="2002" dirty="0" err="1">
                <a:solidFill>
                  <a:schemeClr val="bg1"/>
                </a:solidFill>
                <a:latin typeface="AMX" pitchFamily="2" charset="0"/>
              </a:rPr>
              <a:t>elit</a:t>
            </a:r>
            <a:r>
              <a:rPr lang="pt-BR" sz="2002" dirty="0">
                <a:solidFill>
                  <a:schemeClr val="bg1"/>
                </a:solidFill>
                <a:latin typeface="AMX" pitchFamily="2" charset="0"/>
              </a:rPr>
              <a:t>. </a:t>
            </a:r>
            <a:r>
              <a:rPr lang="pt-BR" sz="2002" dirty="0" err="1">
                <a:solidFill>
                  <a:schemeClr val="bg1"/>
                </a:solidFill>
                <a:latin typeface="AMX" pitchFamily="2" charset="0"/>
              </a:rPr>
              <a:t>Nulla</a:t>
            </a:r>
            <a:r>
              <a:rPr lang="pt-BR" sz="2002" dirty="0">
                <a:solidFill>
                  <a:schemeClr val="bg1"/>
                </a:solidFill>
                <a:latin typeface="AMX" pitchFamily="2" charset="0"/>
              </a:rPr>
              <a:t> </a:t>
            </a:r>
            <a:r>
              <a:rPr lang="pt-BR" sz="2002" dirty="0" err="1">
                <a:solidFill>
                  <a:schemeClr val="bg1"/>
                </a:solidFill>
                <a:latin typeface="AMX" pitchFamily="2" charset="0"/>
              </a:rPr>
              <a:t>pretium</a:t>
            </a:r>
            <a:r>
              <a:rPr lang="pt-BR" sz="2002" dirty="0">
                <a:solidFill>
                  <a:schemeClr val="bg1"/>
                </a:solidFill>
                <a:latin typeface="AMX" pitchFamily="2" charset="0"/>
              </a:rPr>
              <a:t> </a:t>
            </a:r>
            <a:r>
              <a:rPr lang="pt-BR" sz="2002" dirty="0" err="1">
                <a:solidFill>
                  <a:schemeClr val="bg1"/>
                </a:solidFill>
                <a:latin typeface="AMX" pitchFamily="2" charset="0"/>
              </a:rPr>
              <a:t>fermentum</a:t>
            </a:r>
            <a:r>
              <a:rPr lang="pt-BR" sz="2002" dirty="0">
                <a:solidFill>
                  <a:schemeClr val="bg1"/>
                </a:solidFill>
                <a:latin typeface="AMX" pitchFamily="2" charset="0"/>
              </a:rPr>
              <a:t> </a:t>
            </a:r>
            <a:r>
              <a:rPr lang="pt-BR" sz="2002" dirty="0" err="1">
                <a:solidFill>
                  <a:schemeClr val="bg1"/>
                </a:solidFill>
                <a:latin typeface="AMX" pitchFamily="2" charset="0"/>
              </a:rPr>
              <a:t>lacus</a:t>
            </a:r>
            <a:r>
              <a:rPr lang="pt-BR" sz="2002" dirty="0">
                <a:solidFill>
                  <a:schemeClr val="bg1"/>
                </a:solidFill>
                <a:latin typeface="AMX" pitchFamily="2" charset="0"/>
              </a:rPr>
              <a:t> eu </a:t>
            </a:r>
            <a:r>
              <a:rPr lang="pt-BR" sz="2002" dirty="0" err="1">
                <a:solidFill>
                  <a:schemeClr val="bg1"/>
                </a:solidFill>
                <a:latin typeface="AMX" pitchFamily="2" charset="0"/>
              </a:rPr>
              <a:t>faucibus</a:t>
            </a:r>
            <a:r>
              <a:rPr lang="pt-BR" sz="2002" dirty="0">
                <a:solidFill>
                  <a:schemeClr val="bg1"/>
                </a:solidFill>
                <a:latin typeface="AMX" pitchFamily="2" charset="0"/>
              </a:rPr>
              <a:t>. </a:t>
            </a:r>
            <a:r>
              <a:rPr lang="pt-BR" sz="2002" dirty="0" err="1">
                <a:solidFill>
                  <a:schemeClr val="bg1"/>
                </a:solidFill>
                <a:latin typeface="AMX" pitchFamily="2" charset="0"/>
              </a:rPr>
              <a:t>Curabitur</a:t>
            </a:r>
            <a:r>
              <a:rPr lang="pt-BR" sz="2002" dirty="0">
                <a:solidFill>
                  <a:schemeClr val="bg1"/>
                </a:solidFill>
                <a:latin typeface="AMX" pitchFamily="2" charset="0"/>
              </a:rPr>
              <a:t> </a:t>
            </a:r>
            <a:r>
              <a:rPr lang="pt-BR" sz="2002" dirty="0" err="1">
                <a:solidFill>
                  <a:schemeClr val="bg1"/>
                </a:solidFill>
                <a:latin typeface="AMX" pitchFamily="2" charset="0"/>
              </a:rPr>
              <a:t>elementum</a:t>
            </a:r>
            <a:r>
              <a:rPr lang="pt-BR" sz="2002" dirty="0">
                <a:solidFill>
                  <a:schemeClr val="bg1"/>
                </a:solidFill>
                <a:latin typeface="AMX" pitchFamily="2" charset="0"/>
              </a:rPr>
              <a:t> </a:t>
            </a:r>
            <a:r>
              <a:rPr lang="pt-BR" sz="2002" dirty="0" err="1">
                <a:solidFill>
                  <a:schemeClr val="bg1"/>
                </a:solidFill>
                <a:latin typeface="AMX" pitchFamily="2" charset="0"/>
              </a:rPr>
              <a:t>nibh</a:t>
            </a:r>
            <a:r>
              <a:rPr lang="pt-BR" sz="2002" dirty="0">
                <a:solidFill>
                  <a:schemeClr val="bg1"/>
                </a:solidFill>
                <a:latin typeface="AMX" pitchFamily="2" charset="0"/>
              </a:rPr>
              <a:t> </a:t>
            </a:r>
            <a:r>
              <a:rPr lang="pt-BR" sz="2002" dirty="0" err="1">
                <a:solidFill>
                  <a:schemeClr val="bg1"/>
                </a:solidFill>
                <a:latin typeface="AMX" pitchFamily="2" charset="0"/>
              </a:rPr>
              <a:t>at</a:t>
            </a:r>
            <a:r>
              <a:rPr lang="pt-BR" sz="2002" dirty="0">
                <a:solidFill>
                  <a:schemeClr val="bg1"/>
                </a:solidFill>
                <a:latin typeface="AMX" pitchFamily="2" charset="0"/>
              </a:rPr>
              <a:t> </a:t>
            </a:r>
            <a:r>
              <a:rPr lang="pt-BR" sz="2002" dirty="0" err="1">
                <a:solidFill>
                  <a:schemeClr val="bg1"/>
                </a:solidFill>
                <a:latin typeface="AMX" pitchFamily="2" charset="0"/>
              </a:rPr>
              <a:t>arcu</a:t>
            </a:r>
            <a:r>
              <a:rPr lang="pt-BR" sz="2002" dirty="0">
                <a:solidFill>
                  <a:schemeClr val="bg1"/>
                </a:solidFill>
                <a:latin typeface="AMX" pitchFamily="2" charset="0"/>
              </a:rPr>
              <a:t> </a:t>
            </a:r>
            <a:r>
              <a:rPr lang="pt-BR" sz="2002" dirty="0" err="1">
                <a:solidFill>
                  <a:schemeClr val="bg1"/>
                </a:solidFill>
                <a:latin typeface="AMX" pitchFamily="2" charset="0"/>
              </a:rPr>
              <a:t>aliquam</a:t>
            </a:r>
            <a:r>
              <a:rPr lang="pt-BR" sz="2002" dirty="0">
                <a:solidFill>
                  <a:schemeClr val="bg1"/>
                </a:solidFill>
                <a:latin typeface="AMX" pitchFamily="2" charset="0"/>
              </a:rPr>
              <a:t>, in </a:t>
            </a:r>
            <a:r>
              <a:rPr lang="pt-BR" sz="2002" dirty="0" err="1">
                <a:solidFill>
                  <a:schemeClr val="bg1"/>
                </a:solidFill>
                <a:latin typeface="AMX" pitchFamily="2" charset="0"/>
              </a:rPr>
              <a:t>maximus</a:t>
            </a:r>
            <a:r>
              <a:rPr lang="pt-BR" sz="2002" dirty="0">
                <a:solidFill>
                  <a:schemeClr val="bg1"/>
                </a:solidFill>
                <a:latin typeface="AMX" pitchFamily="2" charset="0"/>
              </a:rPr>
              <a:t> massa </a:t>
            </a:r>
            <a:r>
              <a:rPr lang="pt-BR" sz="2002" dirty="0" err="1">
                <a:solidFill>
                  <a:schemeClr val="bg1"/>
                </a:solidFill>
                <a:latin typeface="AMX" pitchFamily="2" charset="0"/>
              </a:rPr>
              <a:t>auctor</a:t>
            </a:r>
            <a:r>
              <a:rPr lang="pt-BR" sz="2002" dirty="0">
                <a:solidFill>
                  <a:schemeClr val="bg1"/>
                </a:solidFill>
                <a:latin typeface="AMX" pitchFamily="2" charset="0"/>
              </a:rPr>
              <a:t>. </a:t>
            </a:r>
            <a:r>
              <a:rPr lang="pt-BR" sz="2002" dirty="0" err="1">
                <a:solidFill>
                  <a:schemeClr val="bg1"/>
                </a:solidFill>
                <a:latin typeface="AMX" pitchFamily="2" charset="0"/>
              </a:rPr>
              <a:t>Quisque</a:t>
            </a:r>
            <a:r>
              <a:rPr lang="pt-BR" sz="2002" dirty="0">
                <a:solidFill>
                  <a:schemeClr val="bg1"/>
                </a:solidFill>
                <a:latin typeface="AMX" pitchFamily="2" charset="0"/>
              </a:rPr>
              <a:t> </a:t>
            </a:r>
            <a:r>
              <a:rPr lang="pt-BR" sz="2002" dirty="0" err="1">
                <a:solidFill>
                  <a:schemeClr val="bg1"/>
                </a:solidFill>
                <a:latin typeface="AMX" pitchFamily="2" charset="0"/>
              </a:rPr>
              <a:t>ultricies</a:t>
            </a:r>
            <a:r>
              <a:rPr lang="pt-BR" sz="2002" dirty="0">
                <a:solidFill>
                  <a:schemeClr val="bg1"/>
                </a:solidFill>
                <a:latin typeface="AMX" pitchFamily="2" charset="0"/>
              </a:rPr>
              <a:t> urna </a:t>
            </a:r>
            <a:r>
              <a:rPr lang="pt-BR" sz="2002" dirty="0" err="1">
                <a:solidFill>
                  <a:schemeClr val="bg1"/>
                </a:solidFill>
                <a:latin typeface="AMX" pitchFamily="2" charset="0"/>
              </a:rPr>
              <a:t>eget</a:t>
            </a:r>
            <a:r>
              <a:rPr lang="pt-BR" sz="2002" dirty="0">
                <a:solidFill>
                  <a:schemeClr val="bg1"/>
                </a:solidFill>
                <a:latin typeface="AMX" pitchFamily="2" charset="0"/>
              </a:rPr>
              <a:t> </a:t>
            </a:r>
            <a:r>
              <a:rPr lang="pt-BR" sz="2002" dirty="0" err="1">
                <a:solidFill>
                  <a:schemeClr val="bg1"/>
                </a:solidFill>
                <a:latin typeface="AMX" pitchFamily="2" charset="0"/>
              </a:rPr>
              <a:t>mauris</a:t>
            </a:r>
            <a:r>
              <a:rPr lang="pt-BR" sz="2002" dirty="0">
                <a:solidFill>
                  <a:schemeClr val="bg1"/>
                </a:solidFill>
                <a:latin typeface="AMX" pitchFamily="2" charset="0"/>
              </a:rPr>
              <a:t> </a:t>
            </a:r>
            <a:r>
              <a:rPr lang="pt-BR" sz="2002" dirty="0" err="1">
                <a:solidFill>
                  <a:schemeClr val="bg1"/>
                </a:solidFill>
                <a:latin typeface="AMX" pitchFamily="2" charset="0"/>
              </a:rPr>
              <a:t>luctus</a:t>
            </a:r>
            <a:r>
              <a:rPr lang="pt-BR" sz="2002" dirty="0">
                <a:solidFill>
                  <a:schemeClr val="bg1"/>
                </a:solidFill>
                <a:latin typeface="AMX" pitchFamily="2" charset="0"/>
              </a:rPr>
              <a:t>, ac </a:t>
            </a:r>
            <a:r>
              <a:rPr lang="pt-BR" sz="2002" dirty="0" err="1">
                <a:solidFill>
                  <a:schemeClr val="bg1"/>
                </a:solidFill>
                <a:latin typeface="AMX" pitchFamily="2" charset="0"/>
              </a:rPr>
              <a:t>finibus</a:t>
            </a:r>
            <a:r>
              <a:rPr lang="pt-BR" sz="2002" dirty="0">
                <a:solidFill>
                  <a:schemeClr val="bg1"/>
                </a:solidFill>
                <a:latin typeface="AMX" pitchFamily="2" charset="0"/>
              </a:rPr>
              <a:t> nunc </a:t>
            </a:r>
            <a:r>
              <a:rPr lang="pt-BR" sz="2002" dirty="0" err="1">
                <a:solidFill>
                  <a:schemeClr val="bg1"/>
                </a:solidFill>
                <a:latin typeface="AMX" pitchFamily="2" charset="0"/>
              </a:rPr>
              <a:t>aliquam</a:t>
            </a:r>
            <a:r>
              <a:rPr lang="pt-BR" sz="2002" dirty="0">
                <a:solidFill>
                  <a:schemeClr val="bg1"/>
                </a:solidFill>
                <a:latin typeface="AMX" pitchFamily="2" charset="0"/>
              </a:rPr>
              <a:t>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9A67961-AF06-5A4E-4BB8-395229338300}"/>
              </a:ext>
            </a:extLst>
          </p:cNvPr>
          <p:cNvSpPr txBox="1"/>
          <p:nvPr/>
        </p:nvSpPr>
        <p:spPr>
          <a:xfrm>
            <a:off x="6764626" y="6735591"/>
            <a:ext cx="2718796" cy="9622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lnSpc>
                <a:spcPct val="150000"/>
              </a:lnSpc>
            </a:pPr>
            <a:r>
              <a:rPr lang="pt-BR" sz="2002" dirty="0">
                <a:solidFill>
                  <a:schemeClr val="bg1"/>
                </a:solidFill>
                <a:latin typeface="AMX Black" pitchFamily="2" charset="0"/>
              </a:rPr>
              <a:t>DATA: </a:t>
            </a:r>
            <a:r>
              <a:rPr lang="pt-BR" sz="2002" dirty="0">
                <a:solidFill>
                  <a:schemeClr val="bg1"/>
                </a:solidFill>
                <a:latin typeface="AMX" pitchFamily="2" charset="0"/>
              </a:rPr>
              <a:t>XX/XX/XXXX</a:t>
            </a:r>
            <a:r>
              <a:rPr lang="en-US" sz="2002" dirty="0">
                <a:solidFill>
                  <a:schemeClr val="bg1"/>
                </a:solidFill>
                <a:latin typeface="AMX Medium" pitchFamily="2" charset="0"/>
              </a:rPr>
              <a:t>​</a:t>
            </a:r>
          </a:p>
          <a:p>
            <a:pPr rtl="0" fontAlgn="base">
              <a:lnSpc>
                <a:spcPct val="150000"/>
              </a:lnSpc>
            </a:pPr>
            <a:r>
              <a:rPr lang="pt-BR" sz="2002" dirty="0">
                <a:solidFill>
                  <a:schemeClr val="bg1"/>
                </a:solidFill>
                <a:latin typeface="AMX Black" pitchFamily="2" charset="0"/>
              </a:rPr>
              <a:t>HORA: </a:t>
            </a:r>
            <a:r>
              <a:rPr lang="pt-BR" sz="2002" dirty="0" err="1">
                <a:solidFill>
                  <a:schemeClr val="bg1"/>
                </a:solidFill>
                <a:latin typeface="AMX" pitchFamily="2" charset="0"/>
              </a:rPr>
              <a:t>XXhXX</a:t>
            </a:r>
            <a:r>
              <a:rPr lang="pt-BR" sz="2002" dirty="0">
                <a:solidFill>
                  <a:schemeClr val="bg1"/>
                </a:solidFill>
                <a:latin typeface="AMX Medium" pitchFamily="2" charset="0"/>
              </a:rPr>
              <a:t>​</a:t>
            </a: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6BA7FA39-31E8-CB35-9B55-BBB5CE1ED79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42166" y="398607"/>
            <a:ext cx="988149" cy="358025"/>
          </a:xfrm>
          <a:prstGeom prst="rect">
            <a:avLst/>
          </a:prstGeom>
        </p:spPr>
      </p:pic>
      <p:pic>
        <p:nvPicPr>
          <p:cNvPr id="14" name="Imagem 13" descr="Texto&#10;&#10;O conteúdo gerado por IA pode estar incorreto.">
            <a:extLst>
              <a:ext uri="{FF2B5EF4-FFF2-40B4-BE49-F238E27FC236}">
                <a16:creationId xmlns:a16="http://schemas.microsoft.com/office/drawing/2014/main" id="{C8F7EF28-BBEA-949D-C244-152B809DFD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098" y="398607"/>
            <a:ext cx="988149" cy="377418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157E284B-94DE-EDFF-494B-0B391414424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8742" y="3125490"/>
            <a:ext cx="6662659" cy="32175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4204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5ec3496-d55f-4088-b91d-c078abc80e92">
      <Terms xmlns="http://schemas.microsoft.com/office/infopath/2007/PartnerControls"/>
    </lcf76f155ced4ddcb4097134ff3c332f>
    <TaxCatchAll xmlns="81d509b4-a50c-4eb4-9c41-c741e6a7502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0BAA0BFA4660643A687B2FDCEE2805C" ma:contentTypeVersion="16" ma:contentTypeDescription="Crie um novo documento." ma:contentTypeScope="" ma:versionID="6bb22af931fc60397c74301ec42d8558">
  <xsd:schema xmlns:xsd="http://www.w3.org/2001/XMLSchema" xmlns:xs="http://www.w3.org/2001/XMLSchema" xmlns:p="http://schemas.microsoft.com/office/2006/metadata/properties" xmlns:ns2="05ec3496-d55f-4088-b91d-c078abc80e92" xmlns:ns3="81d509b4-a50c-4eb4-9c41-c741e6a75022" targetNamespace="http://schemas.microsoft.com/office/2006/metadata/properties" ma:root="true" ma:fieldsID="691c8d6bfdcba53aab92b8dfcb9871d2" ns2:_="" ns3:_="">
    <xsd:import namespace="05ec3496-d55f-4088-b91d-c078abc80e92"/>
    <xsd:import namespace="81d509b4-a50c-4eb4-9c41-c741e6a750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ec3496-d55f-4088-b91d-c078abc80e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Marcações de imagem" ma:readOnly="false" ma:fieldId="{5cf76f15-5ced-4ddc-b409-7134ff3c332f}" ma:taxonomyMulti="true" ma:sspId="b62656bb-9f06-4eb9-a633-2fef78b9ad9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d509b4-a50c-4eb4-9c41-c741e6a7502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2c19a5d-29b4-4c37-a0bc-18ab980d9013}" ma:internalName="TaxCatchAll" ma:showField="CatchAllData" ma:web="81d509b4-a50c-4eb4-9c41-c741e6a750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2EBD3EE-5F08-47DF-8C82-857E729C10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1F90A0-86D3-4D99-BF5B-1A7E427822D2}">
  <ds:schemaRefs>
    <ds:schemaRef ds:uri="http://schemas.microsoft.com/office/2006/metadata/properties"/>
    <ds:schemaRef ds:uri="http://schemas.microsoft.com/office/infopath/2007/PartnerControls"/>
    <ds:schemaRef ds:uri="05ec3496-d55f-4088-b91d-c078abc80e92"/>
    <ds:schemaRef ds:uri="81d509b4-a50c-4eb4-9c41-c741e6a75022"/>
  </ds:schemaRefs>
</ds:datastoreItem>
</file>

<file path=customXml/itemProps3.xml><?xml version="1.0" encoding="utf-8"?>
<ds:datastoreItem xmlns:ds="http://schemas.openxmlformats.org/officeDocument/2006/customXml" ds:itemID="{90CB3B22-FCB8-4869-993F-5A953DCAF9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ec3496-d55f-4088-b91d-c078abc80e92"/>
    <ds:schemaRef ds:uri="81d509b4-a50c-4eb4-9c41-c741e6a750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199</TotalTime>
  <Words>53</Words>
  <Application>Microsoft Office PowerPoint</Application>
  <PresentationFormat>Personalizar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AMX</vt:lpstr>
      <vt:lpstr>AMX Black</vt:lpstr>
      <vt:lpstr>AMX Medium</vt:lpstr>
      <vt:lpstr>Aptos</vt:lpstr>
      <vt:lpstr>Aptos Display</vt:lpstr>
      <vt:lpstr>Arial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Flavia Barreto</dc:creator>
  <cp:lastModifiedBy>Felipe Guimarães</cp:lastModifiedBy>
  <cp:revision>29</cp:revision>
  <dcterms:created xsi:type="dcterms:W3CDTF">2024-09-17T11:26:27Z</dcterms:created>
  <dcterms:modified xsi:type="dcterms:W3CDTF">2026-05-06T14:46:58Z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0x01010030BAA0BFA4660643A687B2FDCEE2805C</vt:lpwstr>
  </property>
  <property fmtid="{D5CDD505-2E9C-101B-9397-08002B2CF9AE}" pid="3" name="MediaServiceImageTags">
    <vt:lpwstr/>
  </property>
  <property fmtid="{D5CDD505-2E9C-101B-9397-08002B2CF9AE}" pid="4" name="ArticulateGUID">
    <vt:lpwstr>D07577DE-5679-4A60-A898-4BAAAFB92888</vt:lpwstr>
  </property>
  <property fmtid="{D5CDD505-2E9C-101B-9397-08002B2CF9AE}" pid="5" name="ArticulatePath">
    <vt:lpwstr>2024.11.26_TEMPLATEWHATSAPP_Produto_Movel_Pos_YF</vt:lpwstr>
  </property>
</Properties>
</file>