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8" r:id="rId5"/>
    <p:sldId id="261" r:id="rId6"/>
    <p:sldId id="263" r:id="rId7"/>
    <p:sldId id="267" r:id="rId8"/>
    <p:sldId id="262" r:id="rId9"/>
    <p:sldId id="264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FE7D5-8B1F-EE0D-5B70-4BA504B2D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2787D-64E1-2C0F-EFD4-D61C477C1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24B92-BFD1-B3F9-57E9-DCB08D5A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C94824-010F-46B8-1868-E9A1912C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CA744-8B05-C889-4851-6988B573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3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1CD88-B973-59B3-CAA0-54B18E92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79C212-E0A6-F1E2-685B-5F348C3EF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748DF9-0174-AD79-D73B-9A8BEE05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03E6A4-8F0F-D9E3-D9FD-F73C0D39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18FB2E-39E1-AC13-3497-EB7DF8FC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4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4BFDE0-0FBC-A9BF-9D20-F44ACF0A9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BCB0D7-4BDF-C274-B66C-61C99FEC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0DB655-5A8C-475E-046F-1AE76E85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F291B-495D-5BC4-068F-EF39CD56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D24CF6-2FC1-3A3A-FB27-D2FF8A13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7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13A62-A09E-2346-17DA-672AA754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35000-1F1B-30A0-8ECA-E23ED966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F6289-B578-27BB-5150-70A80655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35602-1F6C-C72C-CB65-AB8BD669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F081B-70D9-7E97-5C9E-B2E9D06C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7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EE3A6-2163-9F24-57DC-1ED0ACBC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C1D16-BD5A-6726-2B4C-A02683D5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2DB4B5-A639-52FF-2405-B32B6879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3C3FE-A356-E450-E544-44D4DE64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A366BD-C30C-DD37-9E48-8C918D65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1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8DE58-ED66-DA13-B499-AAFEEDEE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66627-E737-7531-50E9-57581F993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A98FC9-3294-7B74-80C9-15A4279B4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177CC7-67CC-5C59-22AD-F90CA788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94014F-924C-2343-422D-0DBCBD92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E6CCD-28AF-824C-E99E-79764BA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8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BA25A-4A0D-FD96-6890-483BDCEF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1369F-0BFB-C2D6-A841-B7121F5E2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AD11B7-F220-7D48-66D5-963493DC4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F620CB-3BCA-9239-E690-99860CD52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4ADD38-BEB4-7706-EA82-4DB9DA56D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4544399-C1D4-1E48-1B6F-21DF1281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9FC693-0085-6400-E28C-0BDF3BD4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4C1D92-0DDB-E28C-25C3-AF256975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3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1D10D-5FE8-373E-99D6-3E16499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009309-93C7-E096-C920-12F2C1C0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281969-9E64-1A83-DFC5-732AD023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09E257-BB75-2F47-54F3-9AB8E354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4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9E5209-7957-CB95-B7FC-1187BCB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CB9248-766E-B485-6533-E8C99797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FEED62-5F5E-C2CB-AA0F-93DA4920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62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A6DB2-329C-E46E-6E54-A7FDF3A5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086803-ED9B-AB93-119F-550D5BA5E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4105DF-4B9E-BECE-9834-7FF4B338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576327-12A1-C66A-5192-04A34B5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9C43BD-E4A1-D9AC-06D6-8ACF9EE0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29DD1E-BCE1-0DFC-BD41-AFC3D8A8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0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1734C-95B2-E5BB-F3DE-3DFBAE79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085BDC-DF80-F77C-BE4D-8574FCA07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903B2B-E606-97FA-0621-382E49B4B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E6D1AC-04EF-A675-0E45-3D83C4C9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37975F-080E-18C7-3C1F-E4FC6819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044549-E562-55DA-5DC7-AB98BA8B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935247-5E23-0187-1DE9-D2055C2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FD7FD6-2A7F-CD98-3B36-35E991D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4787E3-E3FB-0C73-292A-5EC1447D1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09A07-143F-42E8-8640-09E1D230B066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B87DF-005A-E82C-4CE6-F990EBD29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18C731-6144-47B8-BAB7-65E76D36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88B3A-4456-413C-8B9B-86320E594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45C9D-EED6-731A-A8F7-96DBD3E75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830991-8ADC-F81E-493D-9EF16BE9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4" y="620486"/>
            <a:ext cx="9344349" cy="521208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3F9CF6A-4F5B-4FF6-7CD5-2BBC3896075A}"/>
              </a:ext>
            </a:extLst>
          </p:cNvPr>
          <p:cNvSpPr/>
          <p:nvPr/>
        </p:nvSpPr>
        <p:spPr>
          <a:xfrm>
            <a:off x="8077200" y="1828800"/>
            <a:ext cx="4822372" cy="222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Remover a palavra </a:t>
            </a:r>
            <a:r>
              <a:rPr lang="pt-BR" b="1" dirty="0"/>
              <a:t>“Lojas”</a:t>
            </a:r>
            <a:r>
              <a:rPr lang="pt-BR" dirty="0"/>
              <a:t>, adotando uma abordagem mais </a:t>
            </a:r>
            <a:r>
              <a:rPr lang="pt-BR" b="1" dirty="0"/>
              <a:t>generalista</a:t>
            </a:r>
            <a:r>
              <a:rPr lang="pt-BR" dirty="0"/>
              <a:t>, válida para todos os canais.</a:t>
            </a:r>
          </a:p>
          <a:p>
            <a:endParaRPr lang="pt-BR" dirty="0"/>
          </a:p>
          <a:p>
            <a:r>
              <a:rPr lang="pt-BR" dirty="0"/>
              <a:t>Eliminar o uso de </a:t>
            </a:r>
            <a:r>
              <a:rPr lang="pt-BR" b="1" dirty="0"/>
              <a:t>diminutivos</a:t>
            </a:r>
            <a:r>
              <a:rPr lang="pt-BR" dirty="0"/>
              <a:t>, mantendo uma linguagem mais profissional e institucional.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30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57A8-16F7-0694-4051-FFD2850F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67C4AF4-1B17-5C70-593C-84304352ABE8}"/>
              </a:ext>
            </a:extLst>
          </p:cNvPr>
          <p:cNvSpPr/>
          <p:nvPr/>
        </p:nvSpPr>
        <p:spPr>
          <a:xfrm>
            <a:off x="8120741" y="729344"/>
            <a:ext cx="4648201" cy="2155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Alterar a texto em destaque para: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Considerando que o TNPS é medido logo após a jornada de compras, o que ele registra?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0AC2A0-5407-D0B9-7673-0BE74494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80" y="628094"/>
            <a:ext cx="7029811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0210-F59C-FE5D-2751-D278A01C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14BF3E4-9FD2-2FA5-ADA6-CEBDF272459C}"/>
              </a:ext>
            </a:extLst>
          </p:cNvPr>
          <p:cNvSpPr/>
          <p:nvPr/>
        </p:nvSpPr>
        <p:spPr>
          <a:xfrm>
            <a:off x="8196941" y="2699658"/>
            <a:ext cx="4648201" cy="2155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a resposta </a:t>
            </a:r>
            <a:r>
              <a:rPr lang="pt-BR" b="1" dirty="0"/>
              <a:t>“atendimento eficiente”</a:t>
            </a:r>
            <a:r>
              <a:rPr lang="pt-BR" dirty="0"/>
              <a:t> por </a:t>
            </a:r>
            <a:r>
              <a:rPr lang="pt-BR" b="1" dirty="0"/>
              <a:t>“venda com clareza de valores”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15FF9F-5EC7-4027-558B-CE287004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5" y="2117172"/>
            <a:ext cx="6940907" cy="3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CDA8A-C54B-4191-2D46-AC6B42D3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ECDDCD-F5DB-B17B-2865-72FDE77B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1" y="241942"/>
            <a:ext cx="8910590" cy="49701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CA5AD1-3D09-B030-16CC-A7E1CC885D2D}"/>
              </a:ext>
            </a:extLst>
          </p:cNvPr>
          <p:cNvSpPr/>
          <p:nvPr/>
        </p:nvSpPr>
        <p:spPr>
          <a:xfrm>
            <a:off x="8915399" y="1861458"/>
            <a:ext cx="4648201" cy="2155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Substituir a resposta correta , letra B, por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Confirmar data e janela quando houver visita técnica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56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BC8B0FE-BA86-71AC-989D-B521708FF21E}"/>
              </a:ext>
            </a:extLst>
          </p:cNvPr>
          <p:cNvSpPr/>
          <p:nvPr/>
        </p:nvSpPr>
        <p:spPr>
          <a:xfrm>
            <a:off x="7946570" y="111449"/>
            <a:ext cx="5388430" cy="2533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Aqui como já temos Lojas Próprias no próximo slide , Ajustar o acesso aos canais, removendo menções a </a:t>
            </a:r>
            <a:r>
              <a:rPr lang="pt-BR" b="1" dirty="0"/>
              <a:t>“lojas próprias”</a:t>
            </a:r>
            <a:r>
              <a:rPr lang="pt-BR" dirty="0"/>
              <a:t> e mantendo apenas a referência </a:t>
            </a:r>
            <a:r>
              <a:rPr lang="pt-BR" b="1" dirty="0"/>
              <a:t>“Acesse Aqui”</a:t>
            </a:r>
            <a:r>
              <a:rPr lang="pt-BR" dirty="0"/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27BEFD-28F5-E218-0329-4CF200E8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6" y="1206397"/>
            <a:ext cx="7093315" cy="39880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CB78D5-D58E-D1D4-3ED3-209EB54E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34" y="2945881"/>
            <a:ext cx="5893103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99EEA-64E3-5BEA-8142-52F4FF772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2E6E28B-D932-7B12-E47E-BA579A7F1E40}"/>
              </a:ext>
            </a:extLst>
          </p:cNvPr>
          <p:cNvSpPr/>
          <p:nvPr/>
        </p:nvSpPr>
        <p:spPr>
          <a:xfrm>
            <a:off x="7260771" y="272143"/>
            <a:ext cx="4506686" cy="1415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Remover as referências a medições </a:t>
            </a:r>
            <a:r>
              <a:rPr lang="pt-BR" b="1" dirty="0"/>
              <a:t>trimestrais e semestrais</a:t>
            </a:r>
            <a:r>
              <a:rPr lang="pt-BR" dirty="0"/>
              <a:t>.</a:t>
            </a:r>
          </a:p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4C58A4-83A9-DD5B-3AF9-C4A1AC27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7" y="1836408"/>
            <a:ext cx="6998060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DD59F-34D1-3BAE-0D28-DB697337F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6D4942F-F2DA-23D0-DE82-DEEA22DC0FDB}"/>
              </a:ext>
            </a:extLst>
          </p:cNvPr>
          <p:cNvSpPr/>
          <p:nvPr/>
        </p:nvSpPr>
        <p:spPr>
          <a:xfrm>
            <a:off x="1045029" y="1012372"/>
            <a:ext cx="313508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Eliminar o travessão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D9E443-071A-B72F-5D4F-CA813ECA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1" y="2249517"/>
            <a:ext cx="7036162" cy="383559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3BC3F39-830D-9554-AAB5-4076C919F39B}"/>
              </a:ext>
            </a:extLst>
          </p:cNvPr>
          <p:cNvSpPr/>
          <p:nvPr/>
        </p:nvSpPr>
        <p:spPr>
          <a:xfrm>
            <a:off x="7892143" y="1320404"/>
            <a:ext cx="5268686" cy="2565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Ajustar o conceito de </a:t>
            </a:r>
            <a:r>
              <a:rPr lang="pt-BR" b="1" dirty="0"/>
              <a:t>TNPS</a:t>
            </a:r>
            <a:r>
              <a:rPr lang="pt-BR" dirty="0"/>
              <a:t>, deixando claro que a medição ocorre ao longo da </a:t>
            </a:r>
            <a:r>
              <a:rPr lang="pt-BR" b="1" dirty="0"/>
              <a:t>jornada do cliente</a:t>
            </a:r>
            <a:r>
              <a:rPr lang="pt-BR" dirty="0"/>
              <a:t>, de forma generalista, sem associação a lojas</a:t>
            </a:r>
          </a:p>
        </p:txBody>
      </p:sp>
    </p:spTree>
    <p:extLst>
      <p:ext uri="{BB962C8B-B14F-4D97-AF65-F5344CB8AC3E}">
        <p14:creationId xmlns:p14="http://schemas.microsoft.com/office/powerpoint/2010/main" val="113074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B5B8-6826-E748-FFED-A324AB9C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270DA8-61BE-687D-18C8-E80C46B4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67" y="2173313"/>
            <a:ext cx="6953607" cy="39118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FC811B1-AA88-049A-75AB-6ECA86FE80C2}"/>
              </a:ext>
            </a:extLst>
          </p:cNvPr>
          <p:cNvSpPr/>
          <p:nvPr/>
        </p:nvSpPr>
        <p:spPr>
          <a:xfrm>
            <a:off x="1045029" y="1012372"/>
            <a:ext cx="313508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Eliminar o travessão </a:t>
            </a:r>
          </a:p>
        </p:txBody>
      </p:sp>
    </p:spTree>
    <p:extLst>
      <p:ext uri="{BB962C8B-B14F-4D97-AF65-F5344CB8AC3E}">
        <p14:creationId xmlns:p14="http://schemas.microsoft.com/office/powerpoint/2010/main" val="208645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4850-1DFE-8076-7243-30F62150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3E8AB9E-653E-CDF3-A529-41413090B190}"/>
              </a:ext>
            </a:extLst>
          </p:cNvPr>
          <p:cNvSpPr/>
          <p:nvPr/>
        </p:nvSpPr>
        <p:spPr>
          <a:xfrm>
            <a:off x="8273142" y="642256"/>
            <a:ext cx="4593772" cy="1545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br>
              <a:rPr lang="pt-BR"/>
            </a:br>
            <a:r>
              <a:rPr lang="pt-BR"/>
              <a:t>No item “Destacar somente o essencial”, substituir o termo </a:t>
            </a:r>
            <a:r>
              <a:rPr lang="pt-BR" b="1"/>
              <a:t>atendimento</a:t>
            </a:r>
            <a:r>
              <a:rPr lang="pt-BR"/>
              <a:t> por </a:t>
            </a:r>
            <a:r>
              <a:rPr lang="pt-BR" b="1"/>
              <a:t>venda</a:t>
            </a:r>
            <a:r>
              <a:rPr lang="pt-BR"/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86EC58-9E89-799C-B55B-F2CE9529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81" y="1874965"/>
            <a:ext cx="6979009" cy="38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2D37-DD98-47E4-9398-E0F9954E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E378B4B-98B0-553C-5C96-D7662A2B03BD}"/>
              </a:ext>
            </a:extLst>
          </p:cNvPr>
          <p:cNvSpPr/>
          <p:nvPr/>
        </p:nvSpPr>
        <p:spPr>
          <a:xfrm>
            <a:off x="8795655" y="1197427"/>
            <a:ext cx="4648201" cy="2155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Substituir o termo </a:t>
            </a:r>
            <a:r>
              <a:rPr lang="pt-BR" b="1" dirty="0"/>
              <a:t>NPS</a:t>
            </a:r>
            <a:r>
              <a:rPr lang="pt-BR" dirty="0"/>
              <a:t> por </a:t>
            </a:r>
            <a:r>
              <a:rPr lang="pt-BR" b="1" dirty="0"/>
              <a:t>TNPS</a:t>
            </a:r>
            <a:r>
              <a:rPr lang="pt-BR" dirty="0"/>
              <a:t> no slide.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6C6049-50E3-4062-221D-23C30269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1" y="-243673"/>
            <a:ext cx="7093315" cy="40578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34511C-EB6A-498C-D372-244C74938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26" y="3229780"/>
            <a:ext cx="7048862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EE4D-7309-207E-3475-381520F39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4F016ED-DEBA-2807-677B-D7C5B0A0B196}"/>
              </a:ext>
            </a:extLst>
          </p:cNvPr>
          <p:cNvSpPr/>
          <p:nvPr/>
        </p:nvSpPr>
        <p:spPr>
          <a:xfrm>
            <a:off x="7761513" y="2645228"/>
            <a:ext cx="4267200" cy="1589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atendimento e venda mais humanizados e personalizados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331D14-4554-3A37-37B6-B724F6A3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9" y="2269117"/>
            <a:ext cx="7036162" cy="39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0190-C5FC-EB39-E729-DFF63F39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21DE384-B7BF-35B0-E600-A1CBF09C1B3D}"/>
              </a:ext>
            </a:extLst>
          </p:cNvPr>
          <p:cNvSpPr/>
          <p:nvPr/>
        </p:nvSpPr>
        <p:spPr>
          <a:xfrm>
            <a:off x="8654141" y="1161497"/>
            <a:ext cx="4386943" cy="1687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Substituir </a:t>
            </a:r>
            <a:r>
              <a:rPr lang="pt-BR" b="1"/>
              <a:t>“lojas”</a:t>
            </a:r>
            <a:r>
              <a:rPr lang="pt-BR"/>
              <a:t> por </a:t>
            </a:r>
            <a:r>
              <a:rPr lang="pt-BR" b="1"/>
              <a:t>“vendas”</a:t>
            </a:r>
            <a:r>
              <a:rPr lang="pt-BR"/>
              <a:t> e, sempre que constar </a:t>
            </a:r>
            <a:r>
              <a:rPr lang="pt-BR" b="1"/>
              <a:t>“atendimento”</a:t>
            </a:r>
            <a:r>
              <a:rPr lang="pt-BR"/>
              <a:t>, substituir por </a:t>
            </a:r>
            <a:r>
              <a:rPr lang="pt-BR" b="1"/>
              <a:t>“vendas”</a:t>
            </a:r>
            <a:r>
              <a:rPr lang="pt-BR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4B9457-8D4A-4CD9-3043-B192D43B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6" y="2005140"/>
            <a:ext cx="6979009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217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4</cp:revision>
  <dcterms:created xsi:type="dcterms:W3CDTF">2026-04-20T14:31:12Z</dcterms:created>
  <dcterms:modified xsi:type="dcterms:W3CDTF">2026-05-05T12:37:52Z</dcterms:modified>
</cp:coreProperties>
</file>