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9" r:id="rId5"/>
    <p:sldId id="278" r:id="rId6"/>
    <p:sldId id="256" r:id="rId7"/>
    <p:sldId id="262" r:id="rId8"/>
    <p:sldId id="261" r:id="rId9"/>
    <p:sldId id="258" r:id="rId10"/>
    <p:sldId id="263" r:id="rId11"/>
    <p:sldId id="264" r:id="rId12"/>
    <p:sldId id="265" r:id="rId13"/>
    <p:sldId id="271" r:id="rId14"/>
    <p:sldId id="272" r:id="rId15"/>
    <p:sldId id="276" r:id="rId16"/>
    <p:sldId id="268" r:id="rId17"/>
    <p:sldId id="27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  <a:srgbClr val="FF7171"/>
    <a:srgbClr val="FF0909"/>
    <a:srgbClr val="9A0A0A"/>
    <a:srgbClr val="B40C0C"/>
    <a:srgbClr val="BF0909"/>
    <a:srgbClr val="CE3A3A"/>
    <a:srgbClr val="F6ACAC"/>
    <a:srgbClr val="DF7D7D"/>
    <a:srgbClr val="B5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F1231-C35C-461B-AED5-43A5368EAC13}" v="24" dt="2026-03-12T15:08:07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55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Eduarda Veronese" userId="23254bcc-bfe7-41f8-ad8a-fa3d8adc5900" providerId="ADAL" clId="{887A6B61-68C5-4AC6-BB6D-DDD63F21E983}"/>
    <pc:docChg chg="undo custSel addSld modSld sldOrd">
      <pc:chgData name="Maria Eduarda Veronese" userId="23254bcc-bfe7-41f8-ad8a-fa3d8adc5900" providerId="ADAL" clId="{887A6B61-68C5-4AC6-BB6D-DDD63F21E983}" dt="2026-03-12T15:17:56.049" v="1856" actId="12788"/>
      <pc:docMkLst>
        <pc:docMk/>
      </pc:docMkLst>
      <pc:sldChg chg="addSp delSp modSp add mod ord delAnim modAnim">
        <pc:chgData name="Maria Eduarda Veronese" userId="23254bcc-bfe7-41f8-ad8a-fa3d8adc5900" providerId="ADAL" clId="{887A6B61-68C5-4AC6-BB6D-DDD63F21E983}" dt="2026-03-12T15:17:56.049" v="1856" actId="12788"/>
        <pc:sldMkLst>
          <pc:docMk/>
          <pc:sldMk cId="1295774189" sldId="279"/>
        </pc:sldMkLst>
        <pc:spChg chg="del">
          <ac:chgData name="Maria Eduarda Veronese" userId="23254bcc-bfe7-41f8-ad8a-fa3d8adc5900" providerId="ADAL" clId="{887A6B61-68C5-4AC6-BB6D-DDD63F21E983}" dt="2026-03-12T14:52:53.905" v="4" actId="478"/>
          <ac:spMkLst>
            <pc:docMk/>
            <pc:sldMk cId="1295774189" sldId="279"/>
            <ac:spMk id="4" creationId="{18A3D5DE-EE3C-464C-DF10-1DD4A9FDD070}"/>
          </ac:spMkLst>
        </pc:spChg>
        <pc:spChg chg="add mod">
          <ac:chgData name="Maria Eduarda Veronese" userId="23254bcc-bfe7-41f8-ad8a-fa3d8adc5900" providerId="ADAL" clId="{887A6B61-68C5-4AC6-BB6D-DDD63F21E983}" dt="2026-03-12T15:17:56.049" v="1856" actId="12788"/>
          <ac:spMkLst>
            <pc:docMk/>
            <pc:sldMk cId="1295774189" sldId="279"/>
            <ac:spMk id="15" creationId="{5C3C1B1F-A731-9ECA-037E-FA4287F0BEB4}"/>
          </ac:spMkLst>
        </pc:spChg>
        <pc:spChg chg="add mod">
          <ac:chgData name="Maria Eduarda Veronese" userId="23254bcc-bfe7-41f8-ad8a-fa3d8adc5900" providerId="ADAL" clId="{887A6B61-68C5-4AC6-BB6D-DDD63F21E983}" dt="2026-03-12T15:17:54.434" v="1855" actId="12788"/>
          <ac:spMkLst>
            <pc:docMk/>
            <pc:sldMk cId="1295774189" sldId="279"/>
            <ac:spMk id="16" creationId="{CD8579F5-FF0B-85AE-27A3-904D003BF5B9}"/>
          </ac:spMkLst>
        </pc:spChg>
        <pc:grpChg chg="del">
          <ac:chgData name="Maria Eduarda Veronese" userId="23254bcc-bfe7-41f8-ad8a-fa3d8adc5900" providerId="ADAL" clId="{887A6B61-68C5-4AC6-BB6D-DDD63F21E983}" dt="2026-03-12T14:52:53.905" v="4" actId="478"/>
          <ac:grpSpMkLst>
            <pc:docMk/>
            <pc:sldMk cId="1295774189" sldId="279"/>
            <ac:grpSpMk id="13" creationId="{7B805629-C383-74DE-80F2-2846C4829A26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31" creationId="{0EAE1FC3-CFD3-9C0D-69C0-73C922CBDBA2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32" creationId="{4A516D72-D8FE-D83C-0B5A-FDA65D2B445B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35" creationId="{7B5EF279-1F68-0B5C-E227-8CAE568EE4DA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36" creationId="{49C89AA9-D6F4-861E-65C3-58CE601F20CD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39" creationId="{0D591443-BDA5-AA44-D4ED-18F77747E06C}"/>
          </ac:grpSpMkLst>
        </pc:grpChg>
        <pc:grpChg chg="del">
          <ac:chgData name="Maria Eduarda Veronese" userId="23254bcc-bfe7-41f8-ad8a-fa3d8adc5900" providerId="ADAL" clId="{887A6B61-68C5-4AC6-BB6D-DDD63F21E983}" dt="2026-03-12T14:52:51.443" v="3" actId="478"/>
          <ac:grpSpMkLst>
            <pc:docMk/>
            <pc:sldMk cId="1295774189" sldId="279"/>
            <ac:grpSpMk id="40" creationId="{E0012F03-F87A-7E2B-A523-93D63937A52C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7A87E-C79B-45FD-A361-AAD06FF2D18C}" type="datetimeFigureOut">
              <a:rPr lang="pt-BR" smtClean="0"/>
              <a:t>12/03/2026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65C1C-2CEB-4727-8D96-36C6F8C671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935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1897-F72C-28CC-F887-7AFBF2316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FAD73B7-8990-F78A-3EAA-825F0BAE8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DFF77C-FF04-64A7-E68A-847EDB7A7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6A7505-87D0-489A-D113-DA47F9946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65C1C-2CEB-4727-8D96-36C6F8C671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62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65C1C-2CEB-4727-8D96-36C6F8C671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40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400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03" y="6113278"/>
            <a:ext cx="820916" cy="2969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3593B94-23BA-AC91-B5B0-12F8BCEA2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3" y="447795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solidFill>
          <a:srgbClr val="FF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9201"/>
            </a:avLst>
          </a:prstGeom>
          <a:gradFill flip="none" rotWithShape="1">
            <a:gsLst>
              <a:gs pos="0">
                <a:srgbClr val="740000"/>
              </a:gs>
              <a:gs pos="47000">
                <a:srgbClr val="EE1C25"/>
              </a:gs>
              <a:gs pos="99000">
                <a:srgbClr val="E8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54000">
                <a:schemeClr val="bg2">
                  <a:lumMod val="25000"/>
                </a:schemeClr>
              </a:gs>
              <a:gs pos="95000">
                <a:schemeClr val="bg2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249D68D-B71E-530C-183A-84605C1D8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493" y="457195"/>
            <a:ext cx="975183" cy="3678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B10A6B4-E88B-BC81-F496-AE1A5F57B5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603" y="6113278"/>
            <a:ext cx="820916" cy="2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1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rgbClr val="9A0A0A"/>
              </a:gs>
              <a:gs pos="54000">
                <a:srgbClr val="BF0909"/>
              </a:gs>
              <a:gs pos="100000">
                <a:srgbClr val="FF0909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03" y="6113278"/>
            <a:ext cx="820916" cy="296927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EE6F1B0-7306-C119-4DDB-70946B5D10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605" y="453133"/>
            <a:ext cx="975183" cy="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rgbClr val="9A0A0A">
                  <a:lumMod val="90000"/>
                </a:srgbClr>
              </a:gs>
              <a:gs pos="54000">
                <a:srgbClr val="BF0909">
                  <a:lumMod val="90000"/>
                </a:srgbClr>
              </a:gs>
              <a:gs pos="100000">
                <a:srgbClr val="FF0909">
                  <a:lumMod val="9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EE6F1B0-7306-C119-4DDB-70946B5D1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05" y="453133"/>
            <a:ext cx="975183" cy="3678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9F45AE-C03B-F690-9835-73E51319B3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88" y="1916151"/>
            <a:ext cx="5872488" cy="5872488"/>
          </a:xfrm>
          <a:prstGeom prst="rect">
            <a:avLst/>
          </a:prstGeom>
          <a:effectLst>
            <a:outerShdw blurRad="4826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EFEA351-9C61-209A-C1C7-946B8098E4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1481" y="447795"/>
            <a:ext cx="820916" cy="2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400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2972" y="462943"/>
            <a:ext cx="820916" cy="2969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3593B94-23BA-AC91-B5B0-12F8BCEA2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3" y="447795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400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1481" y="447795"/>
            <a:ext cx="820916" cy="2969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3593B94-23BA-AC91-B5B0-12F8BCEA2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3" y="447795"/>
            <a:ext cx="996964" cy="3866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645F354-21D7-ADF0-A5DF-06DD0F0CE4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88" y="1916151"/>
            <a:ext cx="5872488" cy="5872488"/>
          </a:xfrm>
          <a:prstGeom prst="rect">
            <a:avLst/>
          </a:prstGeom>
          <a:effectLst>
            <a:outerShdw blurRad="1041400" sx="88000" sy="88000" algn="ctr" rotWithShape="0">
              <a:prstClr val="black">
                <a:alpha val="4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14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400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1481" y="447795"/>
            <a:ext cx="820916" cy="2969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3593B94-23BA-AC91-B5B0-12F8BCEA2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3" y="447795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8961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54000">
                <a:schemeClr val="bg2">
                  <a:lumMod val="90000"/>
                </a:schemeClr>
              </a:gs>
              <a:gs pos="10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A60657F-BB0F-013E-387A-BEF8430D2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03" y="6113278"/>
            <a:ext cx="820916" cy="2969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3593B94-23BA-AC91-B5B0-12F8BCEA2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3" y="447795"/>
            <a:ext cx="996964" cy="386633"/>
          </a:xfrm>
          <a:prstGeom prst="rect">
            <a:avLst/>
          </a:prstGeom>
        </p:spPr>
      </p:pic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5DD1F7E1-67E3-F297-AB08-210CABF117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9438" y="888656"/>
            <a:ext cx="6194152" cy="5008563"/>
          </a:xfrm>
          <a:prstGeom prst="roundRect">
            <a:avLst>
              <a:gd name="adj" fmla="val 13117"/>
            </a:avLst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66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rgbClr val="FF5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A78A9C-8D05-F7ED-3AF4-3708A32C0486}"/>
              </a:ext>
            </a:extLst>
          </p:cNvPr>
          <p:cNvSpPr/>
          <p:nvPr userDrawn="1"/>
        </p:nvSpPr>
        <p:spPr>
          <a:xfrm>
            <a:off x="121919" y="162798"/>
            <a:ext cx="11948162" cy="6532404"/>
          </a:xfrm>
          <a:prstGeom prst="roundRect">
            <a:avLst>
              <a:gd name="adj" fmla="val 9201"/>
            </a:avLst>
          </a:prstGeom>
          <a:gradFill flip="none" rotWithShape="1">
            <a:gsLst>
              <a:gs pos="0">
                <a:srgbClr val="740000"/>
              </a:gs>
              <a:gs pos="47000">
                <a:srgbClr val="EE1C25"/>
              </a:gs>
              <a:gs pos="99000">
                <a:srgbClr val="E8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6F8BA020-6EAB-D471-A27A-8A3F5762F4DD}"/>
              </a:ext>
            </a:extLst>
          </p:cNvPr>
          <p:cNvSpPr/>
          <p:nvPr userDrawn="1"/>
        </p:nvSpPr>
        <p:spPr>
          <a:xfrm>
            <a:off x="-2367407" y="-17271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C5D8EC44-74A5-C7A8-1779-1400E5D918A7}"/>
              </a:ext>
            </a:extLst>
          </p:cNvPr>
          <p:cNvSpPr/>
          <p:nvPr userDrawn="1"/>
        </p:nvSpPr>
        <p:spPr>
          <a:xfrm>
            <a:off x="-2062607" y="-14223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46D298D9-9450-3BBB-F4D2-66073ED650AC}"/>
              </a:ext>
            </a:extLst>
          </p:cNvPr>
          <p:cNvSpPr/>
          <p:nvPr userDrawn="1"/>
        </p:nvSpPr>
        <p:spPr>
          <a:xfrm>
            <a:off x="-2215007" y="-15747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B8B208D8-2C36-9C42-5409-4A0212A7DE10}"/>
              </a:ext>
            </a:extLst>
          </p:cNvPr>
          <p:cNvSpPr/>
          <p:nvPr userDrawn="1"/>
        </p:nvSpPr>
        <p:spPr>
          <a:xfrm>
            <a:off x="-1910207" y="-12699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D871490F-7A01-9CA6-8984-CEA397BDB497}"/>
              </a:ext>
            </a:extLst>
          </p:cNvPr>
          <p:cNvSpPr/>
          <p:nvPr userDrawn="1"/>
        </p:nvSpPr>
        <p:spPr>
          <a:xfrm>
            <a:off x="-1605407" y="-9651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8DB23CBE-905F-8B1A-34E5-93E67335DF60}"/>
              </a:ext>
            </a:extLst>
          </p:cNvPr>
          <p:cNvSpPr/>
          <p:nvPr userDrawn="1"/>
        </p:nvSpPr>
        <p:spPr>
          <a:xfrm>
            <a:off x="-1300607" y="-660396"/>
            <a:ext cx="8469550" cy="3285064"/>
          </a:xfrm>
          <a:custGeom>
            <a:avLst/>
            <a:gdLst>
              <a:gd name="csX0" fmla="*/ 0 w 10583694"/>
              <a:gd name="csY0" fmla="*/ 4105072 h 4105072"/>
              <a:gd name="csX1" fmla="*/ 2957208 w 10583694"/>
              <a:gd name="csY1" fmla="*/ 4105072 h 4105072"/>
              <a:gd name="csX2" fmla="*/ 3891063 w 10583694"/>
              <a:gd name="csY2" fmla="*/ 3171217 h 4105072"/>
              <a:gd name="csX3" fmla="*/ 7412477 w 10583694"/>
              <a:gd name="csY3" fmla="*/ 3171217 h 4105072"/>
              <a:gd name="csX4" fmla="*/ 10583694 w 10583694"/>
              <a:gd name="csY4" fmla="*/ 0 h 41050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83694" h="4105072">
                <a:moveTo>
                  <a:pt x="0" y="4105072"/>
                </a:moveTo>
                <a:lnTo>
                  <a:pt x="2957208" y="4105072"/>
                </a:lnTo>
                <a:lnTo>
                  <a:pt x="3891063" y="3171217"/>
                </a:lnTo>
                <a:lnTo>
                  <a:pt x="7412477" y="3171217"/>
                </a:lnTo>
                <a:lnTo>
                  <a:pt x="10583694" y="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76EFD208-F20F-F092-20A9-51D5BB7617D6}"/>
              </a:ext>
            </a:extLst>
          </p:cNvPr>
          <p:cNvSpPr/>
          <p:nvPr userDrawn="1"/>
        </p:nvSpPr>
        <p:spPr>
          <a:xfrm>
            <a:off x="4191000" y="4267200"/>
            <a:ext cx="9080500" cy="3822700"/>
          </a:xfrm>
          <a:custGeom>
            <a:avLst/>
            <a:gdLst>
              <a:gd name="csX0" fmla="*/ 9080500 w 9080500"/>
              <a:gd name="csY0" fmla="*/ 0 h 3822700"/>
              <a:gd name="csX1" fmla="*/ 7442200 w 9080500"/>
              <a:gd name="csY1" fmla="*/ 0 h 3822700"/>
              <a:gd name="csX2" fmla="*/ 6489700 w 9080500"/>
              <a:gd name="csY2" fmla="*/ 952500 h 3822700"/>
              <a:gd name="csX3" fmla="*/ 6172200 w 9080500"/>
              <a:gd name="csY3" fmla="*/ 965200 h 3822700"/>
              <a:gd name="csX4" fmla="*/ 2857500 w 9080500"/>
              <a:gd name="csY4" fmla="*/ 965200 h 3822700"/>
              <a:gd name="csX5" fmla="*/ 0 w 9080500"/>
              <a:gd name="csY5" fmla="*/ 3822700 h 3822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80500" h="3822700">
                <a:moveTo>
                  <a:pt x="9080500" y="0"/>
                </a:moveTo>
                <a:lnTo>
                  <a:pt x="7442200" y="0"/>
                </a:lnTo>
                <a:lnTo>
                  <a:pt x="6489700" y="952500"/>
                </a:lnTo>
                <a:lnTo>
                  <a:pt x="6172200" y="965200"/>
                </a:lnTo>
                <a:lnTo>
                  <a:pt x="2857500" y="965200"/>
                </a:lnTo>
                <a:lnTo>
                  <a:pt x="0" y="382270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CDFBC741-0F14-38BF-A2CF-C15FF3FB08B3}"/>
              </a:ext>
            </a:extLst>
          </p:cNvPr>
          <p:cNvSpPr/>
          <p:nvPr userDrawn="1"/>
        </p:nvSpPr>
        <p:spPr>
          <a:xfrm>
            <a:off x="4495800" y="4572000"/>
            <a:ext cx="9080500" cy="3822700"/>
          </a:xfrm>
          <a:custGeom>
            <a:avLst/>
            <a:gdLst>
              <a:gd name="csX0" fmla="*/ 9080500 w 9080500"/>
              <a:gd name="csY0" fmla="*/ 0 h 3822700"/>
              <a:gd name="csX1" fmla="*/ 7442200 w 9080500"/>
              <a:gd name="csY1" fmla="*/ 0 h 3822700"/>
              <a:gd name="csX2" fmla="*/ 6489700 w 9080500"/>
              <a:gd name="csY2" fmla="*/ 952500 h 3822700"/>
              <a:gd name="csX3" fmla="*/ 6172200 w 9080500"/>
              <a:gd name="csY3" fmla="*/ 965200 h 3822700"/>
              <a:gd name="csX4" fmla="*/ 2857500 w 9080500"/>
              <a:gd name="csY4" fmla="*/ 965200 h 3822700"/>
              <a:gd name="csX5" fmla="*/ 0 w 9080500"/>
              <a:gd name="csY5" fmla="*/ 3822700 h 3822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80500" h="3822700">
                <a:moveTo>
                  <a:pt x="9080500" y="0"/>
                </a:moveTo>
                <a:lnTo>
                  <a:pt x="7442200" y="0"/>
                </a:lnTo>
                <a:lnTo>
                  <a:pt x="6489700" y="952500"/>
                </a:lnTo>
                <a:lnTo>
                  <a:pt x="6172200" y="965200"/>
                </a:lnTo>
                <a:lnTo>
                  <a:pt x="2857500" y="965200"/>
                </a:lnTo>
                <a:lnTo>
                  <a:pt x="0" y="382270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1FB7473C-79AE-230A-B785-5721BD5A001B}"/>
              </a:ext>
            </a:extLst>
          </p:cNvPr>
          <p:cNvSpPr/>
          <p:nvPr userDrawn="1"/>
        </p:nvSpPr>
        <p:spPr>
          <a:xfrm>
            <a:off x="4800600" y="4876800"/>
            <a:ext cx="9080500" cy="3822700"/>
          </a:xfrm>
          <a:custGeom>
            <a:avLst/>
            <a:gdLst>
              <a:gd name="csX0" fmla="*/ 9080500 w 9080500"/>
              <a:gd name="csY0" fmla="*/ 0 h 3822700"/>
              <a:gd name="csX1" fmla="*/ 7442200 w 9080500"/>
              <a:gd name="csY1" fmla="*/ 0 h 3822700"/>
              <a:gd name="csX2" fmla="*/ 6489700 w 9080500"/>
              <a:gd name="csY2" fmla="*/ 952500 h 3822700"/>
              <a:gd name="csX3" fmla="*/ 6172200 w 9080500"/>
              <a:gd name="csY3" fmla="*/ 965200 h 3822700"/>
              <a:gd name="csX4" fmla="*/ 2857500 w 9080500"/>
              <a:gd name="csY4" fmla="*/ 965200 h 3822700"/>
              <a:gd name="csX5" fmla="*/ 0 w 9080500"/>
              <a:gd name="csY5" fmla="*/ 3822700 h 3822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80500" h="3822700">
                <a:moveTo>
                  <a:pt x="9080500" y="0"/>
                </a:moveTo>
                <a:lnTo>
                  <a:pt x="7442200" y="0"/>
                </a:lnTo>
                <a:lnTo>
                  <a:pt x="6489700" y="952500"/>
                </a:lnTo>
                <a:lnTo>
                  <a:pt x="6172200" y="965200"/>
                </a:lnTo>
                <a:lnTo>
                  <a:pt x="2857500" y="965200"/>
                </a:lnTo>
                <a:lnTo>
                  <a:pt x="0" y="382270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76F64156-C56B-D7FD-2C47-BB08B6DB9973}"/>
              </a:ext>
            </a:extLst>
          </p:cNvPr>
          <p:cNvSpPr/>
          <p:nvPr userDrawn="1"/>
        </p:nvSpPr>
        <p:spPr>
          <a:xfrm>
            <a:off x="4953000" y="5029200"/>
            <a:ext cx="9080500" cy="3822700"/>
          </a:xfrm>
          <a:custGeom>
            <a:avLst/>
            <a:gdLst>
              <a:gd name="csX0" fmla="*/ 9080500 w 9080500"/>
              <a:gd name="csY0" fmla="*/ 0 h 3822700"/>
              <a:gd name="csX1" fmla="*/ 7442200 w 9080500"/>
              <a:gd name="csY1" fmla="*/ 0 h 3822700"/>
              <a:gd name="csX2" fmla="*/ 6489700 w 9080500"/>
              <a:gd name="csY2" fmla="*/ 952500 h 3822700"/>
              <a:gd name="csX3" fmla="*/ 6172200 w 9080500"/>
              <a:gd name="csY3" fmla="*/ 965200 h 3822700"/>
              <a:gd name="csX4" fmla="*/ 2857500 w 9080500"/>
              <a:gd name="csY4" fmla="*/ 965200 h 3822700"/>
              <a:gd name="csX5" fmla="*/ 0 w 9080500"/>
              <a:gd name="csY5" fmla="*/ 3822700 h 3822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80500" h="3822700">
                <a:moveTo>
                  <a:pt x="9080500" y="0"/>
                </a:moveTo>
                <a:lnTo>
                  <a:pt x="7442200" y="0"/>
                </a:lnTo>
                <a:lnTo>
                  <a:pt x="6489700" y="952500"/>
                </a:lnTo>
                <a:lnTo>
                  <a:pt x="6172200" y="965200"/>
                </a:lnTo>
                <a:lnTo>
                  <a:pt x="2857500" y="965200"/>
                </a:lnTo>
                <a:lnTo>
                  <a:pt x="0" y="3822700"/>
                </a:lnTo>
              </a:path>
            </a:pathLst>
          </a:custGeom>
          <a:noFill/>
          <a:ln>
            <a:solidFill>
              <a:srgbClr val="E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C8A83441-B417-30B4-56C0-0F700F386BE1}"/>
              </a:ext>
            </a:extLst>
          </p:cNvPr>
          <p:cNvSpPr/>
          <p:nvPr userDrawn="1"/>
        </p:nvSpPr>
        <p:spPr>
          <a:xfrm>
            <a:off x="5105400" y="5181600"/>
            <a:ext cx="9080500" cy="3822700"/>
          </a:xfrm>
          <a:custGeom>
            <a:avLst/>
            <a:gdLst>
              <a:gd name="csX0" fmla="*/ 9080500 w 9080500"/>
              <a:gd name="csY0" fmla="*/ 0 h 3822700"/>
              <a:gd name="csX1" fmla="*/ 7442200 w 9080500"/>
              <a:gd name="csY1" fmla="*/ 0 h 3822700"/>
              <a:gd name="csX2" fmla="*/ 6489700 w 9080500"/>
              <a:gd name="csY2" fmla="*/ 952500 h 3822700"/>
              <a:gd name="csX3" fmla="*/ 6172200 w 9080500"/>
              <a:gd name="csY3" fmla="*/ 965200 h 3822700"/>
              <a:gd name="csX4" fmla="*/ 2857500 w 9080500"/>
              <a:gd name="csY4" fmla="*/ 965200 h 3822700"/>
              <a:gd name="csX5" fmla="*/ 0 w 9080500"/>
              <a:gd name="csY5" fmla="*/ 3822700 h 3822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080500" h="3822700">
                <a:moveTo>
                  <a:pt x="9080500" y="0"/>
                </a:moveTo>
                <a:lnTo>
                  <a:pt x="7442200" y="0"/>
                </a:lnTo>
                <a:lnTo>
                  <a:pt x="6489700" y="952500"/>
                </a:lnTo>
                <a:lnTo>
                  <a:pt x="6172200" y="965200"/>
                </a:lnTo>
                <a:lnTo>
                  <a:pt x="2857500" y="965200"/>
                </a:lnTo>
                <a:lnTo>
                  <a:pt x="0" y="382270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92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0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7" r:id="rId3"/>
    <p:sldLayoutId id="2147483668" r:id="rId4"/>
    <p:sldLayoutId id="2147483663" r:id="rId5"/>
    <p:sldLayoutId id="2147483662" r:id="rId6"/>
    <p:sldLayoutId id="2147483664" r:id="rId7"/>
    <p:sldLayoutId id="2147483661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D7A94-A843-F4E4-0A1A-F90BEB9C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3C1B1F-A731-9ECA-037E-FA4287F0BEB4}"/>
              </a:ext>
            </a:extLst>
          </p:cNvPr>
          <p:cNvSpPr txBox="1"/>
          <p:nvPr/>
        </p:nvSpPr>
        <p:spPr>
          <a:xfrm>
            <a:off x="1651000" y="1845439"/>
            <a:ext cx="8890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X" pitchFamily="2" charset="0"/>
              </a:rPr>
              <a:t>Nesse PIV, decidi optar por focar na modernidade e na visão futurista do módulo. Guiado pela frase presente na capa da apresentação: “a nova era da internet Móvel”, o uso de efeitos 3d nos ícones e elementos que representam botões remetem à inovação atrelada ao 5G+, assim como a paleta de cores, mais fria e metálica, trazendo o ar futurista.</a:t>
            </a:r>
            <a:br>
              <a:rPr lang="pt-BR" dirty="0">
                <a:latin typeface="AMX" pitchFamily="2" charset="0"/>
              </a:rPr>
            </a:br>
            <a:endParaRPr lang="pt-BR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Para uma maior aderência e dinamicidade, cada sessão da apresentação possui um fundo diferente, com as cores evidenciando o nível de atenção necessário. Além disso, </a:t>
            </a:r>
            <a:br>
              <a:rPr lang="pt-BR" dirty="0">
                <a:latin typeface="AMX" pitchFamily="2" charset="0"/>
              </a:rPr>
            </a:br>
            <a:r>
              <a:rPr lang="pt-BR" dirty="0">
                <a:latin typeface="AMX" pitchFamily="2" charset="0"/>
              </a:rPr>
              <a:t>a interação presente na sessão de atividade auxilia na adesão, prendendo a atenção </a:t>
            </a:r>
            <a:br>
              <a:rPr lang="pt-BR" dirty="0">
                <a:latin typeface="AMX" pitchFamily="2" charset="0"/>
              </a:rPr>
            </a:br>
            <a:r>
              <a:rPr lang="pt-BR" dirty="0">
                <a:latin typeface="AMX" pitchFamily="2" charset="0"/>
              </a:rPr>
              <a:t>do aluno por apresentar mais de um caminho possível a seguir no slide, ao invés da sequência tradicional.</a:t>
            </a:r>
            <a:br>
              <a:rPr lang="pt-BR" dirty="0">
                <a:latin typeface="AMX" pitchFamily="2" charset="0"/>
              </a:rPr>
            </a:br>
            <a:endParaRPr lang="pt-BR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As escolhas de DG realizadas ao longo desse PIV tiveram como objetivo realçar a identidade do módulo, assim como garantir um aprendizado e experiência ideais.</a:t>
            </a:r>
          </a:p>
        </p:txBody>
      </p:sp>
      <p:sp>
        <p:nvSpPr>
          <p:cNvPr id="16" name="!!titulo com">
            <a:extLst>
              <a:ext uri="{FF2B5EF4-FFF2-40B4-BE49-F238E27FC236}">
                <a16:creationId xmlns:a16="http://schemas.microsoft.com/office/drawing/2014/main" id="{CD8579F5-FF0B-85AE-27A3-904D003BF5B9}"/>
              </a:ext>
            </a:extLst>
          </p:cNvPr>
          <p:cNvSpPr txBox="1"/>
          <p:nvPr/>
        </p:nvSpPr>
        <p:spPr>
          <a:xfrm>
            <a:off x="1651000" y="1108587"/>
            <a:ext cx="889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" pitchFamily="2" charset="0"/>
              </a:rPr>
              <a:t>Defesa de conceito</a:t>
            </a:r>
          </a:p>
        </p:txBody>
      </p:sp>
    </p:spTree>
    <p:extLst>
      <p:ext uri="{BB962C8B-B14F-4D97-AF65-F5344CB8AC3E}">
        <p14:creationId xmlns:p14="http://schemas.microsoft.com/office/powerpoint/2010/main" val="129577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17E18-FDAE-8ADE-9B8C-047C27266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!!celular mao">
            <a:extLst>
              <a:ext uri="{FF2B5EF4-FFF2-40B4-BE49-F238E27FC236}">
                <a16:creationId xmlns:a16="http://schemas.microsoft.com/office/drawing/2014/main" id="{F14FAB69-4AE4-C9DA-AEBE-D5CAD294BF5A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grpSp>
          <p:nvGrpSpPr>
            <p:cNvPr id="120" name="Agrupar 119">
              <a:extLst>
                <a:ext uri="{FF2B5EF4-FFF2-40B4-BE49-F238E27FC236}">
                  <a16:creationId xmlns:a16="http://schemas.microsoft.com/office/drawing/2014/main" id="{007EA696-4C44-CE8C-443D-06BB715A178B}"/>
                </a:ext>
              </a:extLst>
            </p:cNvPr>
            <p:cNvGrpSpPr/>
            <p:nvPr/>
          </p:nvGrpSpPr>
          <p:grpSpPr>
            <a:xfrm>
              <a:off x="4606783" y="-179033"/>
              <a:ext cx="11212979" cy="7899543"/>
              <a:chOff x="4606783" y="-179033"/>
              <a:chExt cx="11212979" cy="7899543"/>
            </a:xfrm>
          </p:grpSpPr>
          <p:pic>
            <p:nvPicPr>
              <p:cNvPr id="121" name="Imagem 120">
                <a:extLst>
                  <a:ext uri="{FF2B5EF4-FFF2-40B4-BE49-F238E27FC236}">
                    <a16:creationId xmlns:a16="http://schemas.microsoft.com/office/drawing/2014/main" id="{A05929E8-0CE0-1EA3-2EBA-01309AF97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06783" y="-179033"/>
                <a:ext cx="11212979" cy="7899543"/>
              </a:xfrm>
              <a:prstGeom prst="rect">
                <a:avLst/>
              </a:prstGeom>
              <a:effectLst>
                <a:outerShdw blurRad="3175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2" name="Retângulo: Cantos Arredondados 121">
                <a:extLst>
                  <a:ext uri="{FF2B5EF4-FFF2-40B4-BE49-F238E27FC236}">
                    <a16:creationId xmlns:a16="http://schemas.microsoft.com/office/drawing/2014/main" id="{37934CFE-67F6-9F89-6E4D-61F9568B7162}"/>
                  </a:ext>
                </a:extLst>
              </p:cNvPr>
              <p:cNvSpPr/>
              <p:nvPr/>
            </p:nvSpPr>
            <p:spPr>
              <a:xfrm>
                <a:off x="88991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3" name="Imagem 122">
                <a:extLst>
                  <a:ext uri="{FF2B5EF4-FFF2-40B4-BE49-F238E27FC236}">
                    <a16:creationId xmlns:a16="http://schemas.microsoft.com/office/drawing/2014/main" id="{55DE8B11-F8E4-B93C-BF0C-9450C83D7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90829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24" name="Retângulo: Cantos Arredondados 123">
                <a:extLst>
                  <a:ext uri="{FF2B5EF4-FFF2-40B4-BE49-F238E27FC236}">
                    <a16:creationId xmlns:a16="http://schemas.microsoft.com/office/drawing/2014/main" id="{9D753860-9370-57C7-766F-4C480375477F}"/>
                  </a:ext>
                </a:extLst>
              </p:cNvPr>
              <p:cNvSpPr/>
              <p:nvPr/>
            </p:nvSpPr>
            <p:spPr>
              <a:xfrm>
                <a:off x="109394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CaixaDeTexto 124">
                <a:extLst>
                  <a:ext uri="{FF2B5EF4-FFF2-40B4-BE49-F238E27FC236}">
                    <a16:creationId xmlns:a16="http://schemas.microsoft.com/office/drawing/2014/main" id="{C83EC707-3C9E-557F-8BFD-F9E3E9B670B7}"/>
                  </a:ext>
                </a:extLst>
              </p:cNvPr>
              <p:cNvSpPr txBox="1"/>
              <p:nvPr/>
            </p:nvSpPr>
            <p:spPr>
              <a:xfrm>
                <a:off x="108422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126" name="Retângulo: Cantos Arredondados 4">
                <a:extLst>
                  <a:ext uri="{FF2B5EF4-FFF2-40B4-BE49-F238E27FC236}">
                    <a16:creationId xmlns:a16="http://schemas.microsoft.com/office/drawing/2014/main" id="{1E260301-39D1-C76C-44FC-69CA0B4F30E8}"/>
                  </a:ext>
                </a:extLst>
              </p:cNvPr>
              <p:cNvSpPr/>
              <p:nvPr/>
            </p:nvSpPr>
            <p:spPr>
              <a:xfrm>
                <a:off x="88991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CaixaDeTexto 126">
                <a:extLst>
                  <a:ext uri="{FF2B5EF4-FFF2-40B4-BE49-F238E27FC236}">
                    <a16:creationId xmlns:a16="http://schemas.microsoft.com/office/drawing/2014/main" id="{40206533-8B72-953C-1646-CB108CFB8A39}"/>
                  </a:ext>
                </a:extLst>
              </p:cNvPr>
              <p:cNvSpPr txBox="1"/>
              <p:nvPr/>
            </p:nvSpPr>
            <p:spPr>
              <a:xfrm>
                <a:off x="87442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384A5323-65EC-1873-A411-AD702ECB588F}"/>
                </a:ext>
              </a:extLst>
            </p:cNvPr>
            <p:cNvGrpSpPr/>
            <p:nvPr/>
          </p:nvGrpSpPr>
          <p:grpSpPr>
            <a:xfrm>
              <a:off x="9012979" y="1562054"/>
              <a:ext cx="2378921" cy="1895546"/>
              <a:chOff x="9012979" y="1562054"/>
              <a:chExt cx="2378921" cy="1895546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0558D945-B52E-6C48-425D-12D77A259F54}"/>
                  </a:ext>
                </a:extLst>
              </p:cNvPr>
              <p:cNvSpPr/>
              <p:nvPr/>
            </p:nvSpPr>
            <p:spPr>
              <a:xfrm>
                <a:off x="90129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49CA66B6-68AD-5795-B128-522A50252817}"/>
                  </a:ext>
                </a:extLst>
              </p:cNvPr>
              <p:cNvSpPr/>
              <p:nvPr/>
            </p:nvSpPr>
            <p:spPr>
              <a:xfrm>
                <a:off x="1107661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" name="Retângulo: Cantos Arredondados 2">
                <a:extLst>
                  <a:ext uri="{FF2B5EF4-FFF2-40B4-BE49-F238E27FC236}">
                    <a16:creationId xmlns:a16="http://schemas.microsoft.com/office/drawing/2014/main" id="{0A593779-2A5B-DB53-599D-D27896FFE5C4}"/>
                  </a:ext>
                </a:extLst>
              </p:cNvPr>
              <p:cNvSpPr/>
              <p:nvPr/>
            </p:nvSpPr>
            <p:spPr>
              <a:xfrm>
                <a:off x="9012979" y="2224629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9AAA3B0A-B768-8B43-5032-9C081ED62DB5}"/>
                  </a:ext>
                </a:extLst>
              </p:cNvPr>
              <p:cNvSpPr/>
              <p:nvPr/>
            </p:nvSpPr>
            <p:spPr>
              <a:xfrm>
                <a:off x="11076612" y="2224627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2" name="Retângulo: Cantos Arredondados 1">
                <a:extLst>
                  <a:ext uri="{FF2B5EF4-FFF2-40B4-BE49-F238E27FC236}">
                    <a16:creationId xmlns:a16="http://schemas.microsoft.com/office/drawing/2014/main" id="{F9697790-C8BF-4BE0-6686-A19C2FEB78E4}"/>
                  </a:ext>
                </a:extLst>
              </p:cNvPr>
              <p:cNvSpPr/>
              <p:nvPr/>
            </p:nvSpPr>
            <p:spPr>
              <a:xfrm>
                <a:off x="9012979" y="2887208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1575F7E6-325B-E050-F81E-F0154702FA47}"/>
                  </a:ext>
                </a:extLst>
              </p:cNvPr>
              <p:cNvSpPr/>
              <p:nvPr/>
            </p:nvSpPr>
            <p:spPr>
              <a:xfrm>
                <a:off x="11076612" y="2887206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3D03ADD-31F3-EF69-6D7E-30E9AF70A13D}"/>
                </a:ext>
              </a:extLst>
            </p:cNvPr>
            <p:cNvSpPr/>
            <p:nvPr/>
          </p:nvSpPr>
          <p:spPr>
            <a:xfrm>
              <a:off x="9077419" y="1613895"/>
              <a:ext cx="1596719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Estratégia e</a:t>
              </a:r>
            </a:p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Posicionamento</a:t>
              </a: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3E8AF432-FD15-13AD-6E9C-1A1FE641A7B6}"/>
                </a:ext>
              </a:extLst>
            </p:cNvPr>
            <p:cNvSpPr/>
            <p:nvPr/>
          </p:nvSpPr>
          <p:spPr>
            <a:xfrm>
              <a:off x="9012979" y="354978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3E1D62F9-EC34-FF09-9679-806B8146E699}"/>
                </a:ext>
              </a:extLst>
            </p:cNvPr>
            <p:cNvSpPr/>
            <p:nvPr/>
          </p:nvSpPr>
          <p:spPr>
            <a:xfrm>
              <a:off x="11076612" y="354978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E2BBB19D-0D44-5448-47E9-EED6081EC2E3}"/>
                </a:ext>
              </a:extLst>
            </p:cNvPr>
            <p:cNvSpPr/>
            <p:nvPr/>
          </p:nvSpPr>
          <p:spPr>
            <a:xfrm>
              <a:off x="9012979" y="4212360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0D7FF532-C210-0FFC-FA03-B275DBB1B362}"/>
                </a:ext>
              </a:extLst>
            </p:cNvPr>
            <p:cNvSpPr/>
            <p:nvPr/>
          </p:nvSpPr>
          <p:spPr>
            <a:xfrm>
              <a:off x="11076612" y="4212358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1260ED49-1D43-7A19-E1EA-94884E1143DF}"/>
                </a:ext>
              </a:extLst>
            </p:cNvPr>
            <p:cNvSpPr/>
            <p:nvPr/>
          </p:nvSpPr>
          <p:spPr>
            <a:xfrm>
              <a:off x="9012979" y="487493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: Cantos Arredondados 77">
              <a:extLst>
                <a:ext uri="{FF2B5EF4-FFF2-40B4-BE49-F238E27FC236}">
                  <a16:creationId xmlns:a16="http://schemas.microsoft.com/office/drawing/2014/main" id="{6D444A00-394F-E436-3BE0-921CC024B656}"/>
                </a:ext>
              </a:extLst>
            </p:cNvPr>
            <p:cNvSpPr/>
            <p:nvPr/>
          </p:nvSpPr>
          <p:spPr>
            <a:xfrm>
              <a:off x="9012979" y="487493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451CFC5C-2C55-5068-31FF-046DD9502E38}"/>
                </a:ext>
              </a:extLst>
            </p:cNvPr>
            <p:cNvSpPr/>
            <p:nvPr/>
          </p:nvSpPr>
          <p:spPr>
            <a:xfrm>
              <a:off x="9077419" y="4260018"/>
              <a:ext cx="192910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Abordagem comercial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2A69EAC-8FA9-4979-874E-91658972E764}"/>
                </a:ext>
              </a:extLst>
            </p:cNvPr>
            <p:cNvSpPr/>
            <p:nvPr/>
          </p:nvSpPr>
          <p:spPr>
            <a:xfrm>
              <a:off x="9328267" y="4926771"/>
              <a:ext cx="1239358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Atividade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7F57A64-0012-8B87-3408-112C765F1F0A}"/>
                </a:ext>
              </a:extLst>
            </p:cNvPr>
            <p:cNvSpPr>
              <a:spLocks/>
            </p:cNvSpPr>
            <p:nvPr/>
          </p:nvSpPr>
          <p:spPr>
            <a:xfrm>
              <a:off x="9077419" y="2276096"/>
              <a:ext cx="1283431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Tecnologia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299EC24-7FA6-9CD4-C1D3-01CCC211A937}"/>
                </a:ext>
              </a:extLst>
            </p:cNvPr>
            <p:cNvSpPr>
              <a:spLocks/>
            </p:cNvSpPr>
            <p:nvPr/>
          </p:nvSpPr>
          <p:spPr>
            <a:xfrm>
              <a:off x="9077419" y="2939045"/>
              <a:ext cx="1908154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Produto e limitações técnicas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812B926-B8C0-34F5-8EA0-ABB9A744D298}"/>
                </a:ext>
              </a:extLst>
            </p:cNvPr>
            <p:cNvSpPr>
              <a:spLocks/>
            </p:cNvSpPr>
            <p:nvPr/>
          </p:nvSpPr>
          <p:spPr>
            <a:xfrm>
              <a:off x="9077419" y="3596971"/>
              <a:ext cx="211649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Franquia e estimativa de consumo</a:t>
              </a:r>
            </a:p>
          </p:txBody>
        </p:sp>
      </p:grp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BBCEEFDA-FA3B-F6F6-0C19-EF58A1C663C3}"/>
              </a:ext>
            </a:extLst>
          </p:cNvPr>
          <p:cNvSpPr txBox="1"/>
          <p:nvPr/>
        </p:nvSpPr>
        <p:spPr>
          <a:xfrm>
            <a:off x="609065" y="2727675"/>
            <a:ext cx="32588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b="1" dirty="0">
                <a:solidFill>
                  <a:schemeClr val="bg1"/>
                </a:solidFill>
                <a:latin typeface="AMX Black" pitchFamily="2" charset="0"/>
                <a:ea typeface="Verdana" panose="020B0604030504040204" pitchFamily="34" charset="0"/>
                <a:cs typeface="Verdana" panose="020B0604030504040204" pitchFamily="34" charset="0"/>
              </a:rPr>
              <a:t>Selecione um ícone:</a:t>
            </a: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DC549B07-FC5A-CBBB-CF28-81A35F5D5114}"/>
              </a:ext>
            </a:extLst>
          </p:cNvPr>
          <p:cNvSpPr>
            <a:spLocks/>
          </p:cNvSpPr>
          <p:nvPr/>
        </p:nvSpPr>
        <p:spPr>
          <a:xfrm>
            <a:off x="4064400" y="1382012"/>
            <a:ext cx="4064788" cy="4064788"/>
          </a:xfrm>
          <a:prstGeom prst="ellipse">
            <a:avLst/>
          </a:prstGeom>
          <a:solidFill>
            <a:srgbClr val="252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6" name="!!fatia wifi">
            <a:extLst>
              <a:ext uri="{FF2B5EF4-FFF2-40B4-BE49-F238E27FC236}">
                <a16:creationId xmlns:a16="http://schemas.microsoft.com/office/drawing/2014/main" id="{5DC83149-6384-2C9C-904E-4988906F1CB4}"/>
              </a:ext>
            </a:extLst>
          </p:cNvPr>
          <p:cNvGrpSpPr/>
          <p:nvPr/>
        </p:nvGrpSpPr>
        <p:grpSpPr>
          <a:xfrm>
            <a:off x="6090309" y="3417741"/>
            <a:ext cx="1288746" cy="1822751"/>
            <a:chOff x="6090309" y="3417741"/>
            <a:chExt cx="1288746" cy="1822751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01E656B7-5F22-A3D8-A3C1-3C7B08A57870}"/>
                </a:ext>
              </a:extLst>
            </p:cNvPr>
            <p:cNvSpPr/>
            <p:nvPr/>
          </p:nvSpPr>
          <p:spPr>
            <a:xfrm rot="17074">
              <a:off x="6090309" y="3417741"/>
              <a:ext cx="1288746" cy="1822751"/>
            </a:xfrm>
            <a:custGeom>
              <a:avLst/>
              <a:gdLst>
                <a:gd name="csX0" fmla="*/ 0 w 1495909"/>
                <a:gd name="csY0" fmla="*/ 0 h 2115753"/>
                <a:gd name="csX1" fmla="*/ 1495910 w 1495909"/>
                <a:gd name="csY1" fmla="*/ 1495910 h 2115753"/>
                <a:gd name="csX2" fmla="*/ 0 w 1495909"/>
                <a:gd name="csY2" fmla="*/ 2115753 h 2115753"/>
                <a:gd name="csX3" fmla="*/ 0 w 1495909"/>
                <a:gd name="csY3" fmla="*/ 0 h 21157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5909" h="2115753">
                  <a:moveTo>
                    <a:pt x="0" y="0"/>
                  </a:moveTo>
                  <a:lnTo>
                    <a:pt x="1495910" y="1495910"/>
                  </a:lnTo>
                  <a:cubicBezTo>
                    <a:pt x="1113087" y="1878911"/>
                    <a:pt x="584104" y="2115753"/>
                    <a:pt x="0" y="21157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87" name="Agrupar 186">
              <a:extLst>
                <a:ext uri="{FF2B5EF4-FFF2-40B4-BE49-F238E27FC236}">
                  <a16:creationId xmlns:a16="http://schemas.microsoft.com/office/drawing/2014/main" id="{E503DEE5-6B7C-7E3A-C1B6-41C27E74E81B}"/>
                </a:ext>
              </a:extLst>
            </p:cNvPr>
            <p:cNvGrpSpPr/>
            <p:nvPr/>
          </p:nvGrpSpPr>
          <p:grpSpPr>
            <a:xfrm rot="1264157">
              <a:off x="6422823" y="4424138"/>
              <a:ext cx="503971" cy="322811"/>
              <a:chOff x="6576617" y="4388941"/>
              <a:chExt cx="584983" cy="374702"/>
            </a:xfrm>
          </p:grpSpPr>
          <p:sp>
            <p:nvSpPr>
              <p:cNvPr id="138" name="Forma Livre: Forma 137">
                <a:extLst>
                  <a:ext uri="{FF2B5EF4-FFF2-40B4-BE49-F238E27FC236}">
                    <a16:creationId xmlns:a16="http://schemas.microsoft.com/office/drawing/2014/main" id="{3815D8DC-8F16-0636-ED31-03989A3D328C}"/>
                  </a:ext>
                </a:extLst>
              </p:cNvPr>
              <p:cNvSpPr/>
              <p:nvPr/>
            </p:nvSpPr>
            <p:spPr>
              <a:xfrm rot="8100000">
                <a:off x="6576617" y="4573370"/>
                <a:ext cx="584983" cy="190273"/>
              </a:xfrm>
              <a:custGeom>
                <a:avLst/>
                <a:gdLst>
                  <a:gd name="csX0" fmla="*/ 1350823 w 1381357"/>
                  <a:gd name="csY0" fmla="*/ 273363 h 449304"/>
                  <a:gd name="csX1" fmla="*/ 690679 w 1381357"/>
                  <a:gd name="csY1" fmla="*/ 0 h 449304"/>
                  <a:gd name="csX2" fmla="*/ 690679 w 1381357"/>
                  <a:gd name="csY2" fmla="*/ 0 h 449304"/>
                  <a:gd name="csX3" fmla="*/ 30535 w 1381357"/>
                  <a:gd name="csY3" fmla="*/ 273363 h 449304"/>
                  <a:gd name="csX4" fmla="*/ 30535 w 1381357"/>
                  <a:gd name="csY4" fmla="*/ 418770 h 449304"/>
                  <a:gd name="csX5" fmla="*/ 103238 w 1381357"/>
                  <a:gd name="csY5" fmla="*/ 449305 h 449304"/>
                  <a:gd name="csX6" fmla="*/ 175941 w 1381357"/>
                  <a:gd name="csY6" fmla="*/ 418770 h 449304"/>
                  <a:gd name="csX7" fmla="*/ 690679 w 1381357"/>
                  <a:gd name="csY7" fmla="*/ 205023 h 449304"/>
                  <a:gd name="csX8" fmla="*/ 690679 w 1381357"/>
                  <a:gd name="csY8" fmla="*/ 205023 h 449304"/>
                  <a:gd name="csX9" fmla="*/ 1205417 w 1381357"/>
                  <a:gd name="csY9" fmla="*/ 418770 h 449304"/>
                  <a:gd name="csX10" fmla="*/ 1350823 w 1381357"/>
                  <a:gd name="csY10" fmla="*/ 418770 h 449304"/>
                  <a:gd name="csX11" fmla="*/ 1350823 w 1381357"/>
                  <a:gd name="csY11" fmla="*/ 273363 h 449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1381357" h="449304">
                    <a:moveTo>
                      <a:pt x="1350823" y="273363"/>
                    </a:moveTo>
                    <a:cubicBezTo>
                      <a:pt x="1174881" y="97422"/>
                      <a:pt x="940777" y="0"/>
                      <a:pt x="690679" y="0"/>
                    </a:cubicBezTo>
                    <a:cubicBezTo>
                      <a:pt x="690679" y="0"/>
                      <a:pt x="690679" y="0"/>
                      <a:pt x="690679" y="0"/>
                    </a:cubicBezTo>
                    <a:cubicBezTo>
                      <a:pt x="440580" y="0"/>
                      <a:pt x="206477" y="97422"/>
                      <a:pt x="30535" y="273363"/>
                    </a:cubicBezTo>
                    <a:cubicBezTo>
                      <a:pt x="-10178" y="314077"/>
                      <a:pt x="-10178" y="378056"/>
                      <a:pt x="30535" y="418770"/>
                    </a:cubicBezTo>
                    <a:cubicBezTo>
                      <a:pt x="50892" y="439126"/>
                      <a:pt x="77065" y="449305"/>
                      <a:pt x="103238" y="449305"/>
                    </a:cubicBezTo>
                    <a:cubicBezTo>
                      <a:pt x="129411" y="449305"/>
                      <a:pt x="155585" y="439126"/>
                      <a:pt x="175941" y="418770"/>
                    </a:cubicBezTo>
                    <a:cubicBezTo>
                      <a:pt x="312623" y="280634"/>
                      <a:pt x="495835" y="205023"/>
                      <a:pt x="690679" y="205023"/>
                    </a:cubicBezTo>
                    <a:cubicBezTo>
                      <a:pt x="690679" y="205023"/>
                      <a:pt x="690679" y="205023"/>
                      <a:pt x="690679" y="205023"/>
                    </a:cubicBezTo>
                    <a:cubicBezTo>
                      <a:pt x="885523" y="205023"/>
                      <a:pt x="1068735" y="280634"/>
                      <a:pt x="1205417" y="418770"/>
                    </a:cubicBezTo>
                    <a:cubicBezTo>
                      <a:pt x="1246130" y="459483"/>
                      <a:pt x="1310109" y="459483"/>
                      <a:pt x="1350823" y="418770"/>
                    </a:cubicBezTo>
                    <a:cubicBezTo>
                      <a:pt x="1391536" y="378056"/>
                      <a:pt x="1391536" y="312623"/>
                      <a:pt x="1350823" y="273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8E5A3BDE-F6A6-0927-F5E9-5D8CEFCB50FF}"/>
                  </a:ext>
                </a:extLst>
              </p:cNvPr>
              <p:cNvSpPr/>
              <p:nvPr/>
            </p:nvSpPr>
            <p:spPr>
              <a:xfrm rot="8100000">
                <a:off x="6593188" y="4498076"/>
                <a:ext cx="353453" cy="142474"/>
              </a:xfrm>
              <a:custGeom>
                <a:avLst/>
                <a:gdLst>
                  <a:gd name="csX0" fmla="*/ 30535 w 834631"/>
                  <a:gd name="csY0" fmla="*/ 160492 h 336433"/>
                  <a:gd name="csX1" fmla="*/ 30535 w 834631"/>
                  <a:gd name="csY1" fmla="*/ 305898 h 336433"/>
                  <a:gd name="csX2" fmla="*/ 103238 w 834631"/>
                  <a:gd name="csY2" fmla="*/ 336434 h 336433"/>
                  <a:gd name="csX3" fmla="*/ 175941 w 834631"/>
                  <a:gd name="csY3" fmla="*/ 305898 h 336433"/>
                  <a:gd name="csX4" fmla="*/ 658690 w 834631"/>
                  <a:gd name="csY4" fmla="*/ 304444 h 336433"/>
                  <a:gd name="csX5" fmla="*/ 804096 w 834631"/>
                  <a:gd name="csY5" fmla="*/ 304444 h 336433"/>
                  <a:gd name="csX6" fmla="*/ 804096 w 834631"/>
                  <a:gd name="csY6" fmla="*/ 159038 h 336433"/>
                  <a:gd name="csX7" fmla="*/ 30535 w 834631"/>
                  <a:gd name="csY7" fmla="*/ 160492 h 3364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34631" h="336433">
                    <a:moveTo>
                      <a:pt x="30535" y="160492"/>
                    </a:moveTo>
                    <a:cubicBezTo>
                      <a:pt x="-10178" y="201206"/>
                      <a:pt x="-10178" y="265185"/>
                      <a:pt x="30535" y="305898"/>
                    </a:cubicBezTo>
                    <a:cubicBezTo>
                      <a:pt x="50892" y="326255"/>
                      <a:pt x="77065" y="336434"/>
                      <a:pt x="103238" y="336434"/>
                    </a:cubicBezTo>
                    <a:cubicBezTo>
                      <a:pt x="129411" y="336434"/>
                      <a:pt x="155585" y="326255"/>
                      <a:pt x="175941" y="305898"/>
                    </a:cubicBezTo>
                    <a:cubicBezTo>
                      <a:pt x="309715" y="172125"/>
                      <a:pt x="526370" y="172125"/>
                      <a:pt x="658690" y="304444"/>
                    </a:cubicBezTo>
                    <a:cubicBezTo>
                      <a:pt x="697949" y="345158"/>
                      <a:pt x="763382" y="345158"/>
                      <a:pt x="804096" y="304444"/>
                    </a:cubicBezTo>
                    <a:cubicBezTo>
                      <a:pt x="844809" y="263731"/>
                      <a:pt x="844809" y="199752"/>
                      <a:pt x="804096" y="159038"/>
                    </a:cubicBezTo>
                    <a:cubicBezTo>
                      <a:pt x="590349" y="-53255"/>
                      <a:pt x="244282" y="-53255"/>
                      <a:pt x="30535" y="160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40" name="Elipse 139">
                <a:extLst>
                  <a:ext uri="{FF2B5EF4-FFF2-40B4-BE49-F238E27FC236}">
                    <a16:creationId xmlns:a16="http://schemas.microsoft.com/office/drawing/2014/main" id="{F12CC13C-98A3-E2C2-BF6F-6D56F436C92C}"/>
                  </a:ext>
                </a:extLst>
              </p:cNvPr>
              <p:cNvSpPr/>
              <p:nvPr/>
            </p:nvSpPr>
            <p:spPr>
              <a:xfrm rot="8100000">
                <a:off x="6588672" y="4388941"/>
                <a:ext cx="135470" cy="135470"/>
              </a:xfrm>
              <a:prstGeom prst="ellipse">
                <a:avLst/>
              </a:pr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28" name="!!fatia crono">
            <a:extLst>
              <a:ext uri="{FF2B5EF4-FFF2-40B4-BE49-F238E27FC236}">
                <a16:creationId xmlns:a16="http://schemas.microsoft.com/office/drawing/2014/main" id="{0BB06E6A-BD4B-EE82-7DEC-1DF8FD37AC87}"/>
              </a:ext>
            </a:extLst>
          </p:cNvPr>
          <p:cNvGrpSpPr/>
          <p:nvPr/>
        </p:nvGrpSpPr>
        <p:grpSpPr>
          <a:xfrm>
            <a:off x="4268751" y="3409864"/>
            <a:ext cx="1822751" cy="1288900"/>
            <a:chOff x="4268751" y="3409864"/>
            <a:chExt cx="1822751" cy="1288900"/>
          </a:xfrm>
        </p:grpSpPr>
        <p:sp>
          <p:nvSpPr>
            <p:cNvPr id="17" name="Forma Livre: Forma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A1CCBB08-E8F7-FE0F-A222-4DF242B3BDE3}"/>
                </a:ext>
              </a:extLst>
            </p:cNvPr>
            <p:cNvSpPr/>
            <p:nvPr/>
          </p:nvSpPr>
          <p:spPr>
            <a:xfrm rot="17074">
              <a:off x="4268751" y="3409864"/>
              <a:ext cx="1822751" cy="1288900"/>
            </a:xfrm>
            <a:custGeom>
              <a:avLst/>
              <a:gdLst>
                <a:gd name="csX0" fmla="*/ 2115753 w 2115753"/>
                <a:gd name="csY0" fmla="*/ 0 h 1496087"/>
                <a:gd name="csX1" fmla="*/ 619843 w 2115753"/>
                <a:gd name="csY1" fmla="*/ 1496088 h 1496087"/>
                <a:gd name="csX2" fmla="*/ 0 w 2115753"/>
                <a:gd name="csY2" fmla="*/ 0 h 1496087"/>
                <a:gd name="csX3" fmla="*/ 2115753 w 2115753"/>
                <a:gd name="csY3" fmla="*/ 0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6087">
                  <a:moveTo>
                    <a:pt x="2115753" y="0"/>
                  </a:moveTo>
                  <a:lnTo>
                    <a:pt x="619843" y="1496088"/>
                  </a:lnTo>
                  <a:cubicBezTo>
                    <a:pt x="236842" y="1113264"/>
                    <a:pt x="0" y="584281"/>
                    <a:pt x="0" y="0"/>
                  </a:cubicBezTo>
                  <a:lnTo>
                    <a:pt x="2115753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41" name="Forma Livre: Forma 140">
              <a:hlinkClick r:id="rId4" action="ppaction://hlinksldjump"/>
              <a:extLst>
                <a:ext uri="{FF2B5EF4-FFF2-40B4-BE49-F238E27FC236}">
                  <a16:creationId xmlns:a16="http://schemas.microsoft.com/office/drawing/2014/main" id="{7A2CE4DB-A2BA-AB9D-9874-B4D8687A4670}"/>
                </a:ext>
              </a:extLst>
            </p:cNvPr>
            <p:cNvSpPr/>
            <p:nvPr/>
          </p:nvSpPr>
          <p:spPr>
            <a:xfrm rot="15032825">
              <a:off x="4675121" y="3596702"/>
              <a:ext cx="552297" cy="552280"/>
            </a:xfrm>
            <a:custGeom>
              <a:avLst/>
              <a:gdLst>
                <a:gd name="csX0" fmla="*/ 556542 w 1396262"/>
                <a:gd name="csY0" fmla="*/ 457986 h 1396220"/>
                <a:gd name="csX1" fmla="*/ 174851 w 1396262"/>
                <a:gd name="csY1" fmla="*/ 839677 h 1396220"/>
                <a:gd name="csX2" fmla="*/ 556542 w 1396262"/>
                <a:gd name="csY2" fmla="*/ 1221367 h 1396220"/>
                <a:gd name="csX3" fmla="*/ 938233 w 1396262"/>
                <a:gd name="csY3" fmla="*/ 839677 h 1396220"/>
                <a:gd name="csX4" fmla="*/ 556542 w 1396262"/>
                <a:gd name="csY4" fmla="*/ 457986 h 1396220"/>
                <a:gd name="csX5" fmla="*/ 556542 w 1396262"/>
                <a:gd name="csY5" fmla="*/ 1134124 h 1396220"/>
                <a:gd name="csX6" fmla="*/ 262094 w 1396262"/>
                <a:gd name="csY6" fmla="*/ 839677 h 1396220"/>
                <a:gd name="csX7" fmla="*/ 556542 w 1396262"/>
                <a:gd name="csY7" fmla="*/ 545229 h 1396220"/>
                <a:gd name="csX8" fmla="*/ 850989 w 1396262"/>
                <a:gd name="csY8" fmla="*/ 839677 h 1396220"/>
                <a:gd name="csX9" fmla="*/ 556542 w 1396262"/>
                <a:gd name="csY9" fmla="*/ 1134124 h 1396220"/>
                <a:gd name="csX10" fmla="*/ 1396262 w 1396262"/>
                <a:gd name="csY10" fmla="*/ 306836 h 1396220"/>
                <a:gd name="csX11" fmla="*/ 1089324 w 1396262"/>
                <a:gd name="csY11" fmla="*/ 0 h 1396220"/>
                <a:gd name="csX12" fmla="*/ 782547 w 1396262"/>
                <a:gd name="csY12" fmla="*/ 306836 h 1396220"/>
                <a:gd name="csX13" fmla="*/ 783569 w 1396262"/>
                <a:gd name="csY13" fmla="*/ 331942 h 1396220"/>
                <a:gd name="csX14" fmla="*/ 687464 w 1396262"/>
                <a:gd name="csY14" fmla="*/ 299055 h 1396220"/>
                <a:gd name="csX15" fmla="*/ 687407 w 1396262"/>
                <a:gd name="csY15" fmla="*/ 152631 h 1396220"/>
                <a:gd name="csX16" fmla="*/ 643786 w 1396262"/>
                <a:gd name="csY16" fmla="*/ 109009 h 1396220"/>
                <a:gd name="csX17" fmla="*/ 469298 w 1396262"/>
                <a:gd name="csY17" fmla="*/ 109009 h 1396220"/>
                <a:gd name="csX18" fmla="*/ 425676 w 1396262"/>
                <a:gd name="csY18" fmla="*/ 152631 h 1396220"/>
                <a:gd name="csX19" fmla="*/ 425676 w 1396262"/>
                <a:gd name="csY19" fmla="*/ 299055 h 1396220"/>
                <a:gd name="csX20" fmla="*/ 15704 w 1396262"/>
                <a:gd name="csY20" fmla="*/ 970541 h 1396220"/>
                <a:gd name="csX21" fmla="*/ 687189 w 1396262"/>
                <a:gd name="csY21" fmla="*/ 1380513 h 1396220"/>
                <a:gd name="csX22" fmla="*/ 1097162 w 1396262"/>
                <a:gd name="csY22" fmla="*/ 709028 h 1396220"/>
                <a:gd name="csX23" fmla="*/ 1064275 w 1396262"/>
                <a:gd name="csY23" fmla="*/ 612639 h 1396220"/>
                <a:gd name="csX24" fmla="*/ 1089381 w 1396262"/>
                <a:gd name="csY24" fmla="*/ 613662 h 1396220"/>
                <a:gd name="csX25" fmla="*/ 1396261 w 1396262"/>
                <a:gd name="csY25" fmla="*/ 306826 h 1396220"/>
                <a:gd name="csX26" fmla="*/ 556542 w 1396262"/>
                <a:gd name="csY26" fmla="*/ 1308611 h 1396220"/>
                <a:gd name="csX27" fmla="*/ 87607 w 1396262"/>
                <a:gd name="csY27" fmla="*/ 839677 h 1396220"/>
                <a:gd name="csX28" fmla="*/ 556542 w 1396262"/>
                <a:gd name="csY28" fmla="*/ 370742 h 1396220"/>
                <a:gd name="csX29" fmla="*/ 1025477 w 1396262"/>
                <a:gd name="csY29" fmla="*/ 839677 h 1396220"/>
                <a:gd name="csX30" fmla="*/ 556542 w 1396262"/>
                <a:gd name="csY30" fmla="*/ 1308611 h 1396220"/>
                <a:gd name="csX31" fmla="*/ 1057175 w 1396262"/>
                <a:gd name="csY31" fmla="*/ 524160 h 1396220"/>
                <a:gd name="csX32" fmla="*/ 1134934 w 1396262"/>
                <a:gd name="csY32" fmla="*/ 446344 h 1396220"/>
                <a:gd name="csX33" fmla="*/ 1134934 w 1396262"/>
                <a:gd name="csY33" fmla="*/ 384660 h 1396220"/>
                <a:gd name="csX34" fmla="*/ 1011565 w 1396262"/>
                <a:gd name="csY34" fmla="*/ 261292 h 1396220"/>
                <a:gd name="csX35" fmla="*/ 949881 w 1396262"/>
                <a:gd name="csY35" fmla="*/ 261292 h 1396220"/>
                <a:gd name="csX36" fmla="*/ 872123 w 1396262"/>
                <a:gd name="csY36" fmla="*/ 339051 h 1396220"/>
                <a:gd name="csX37" fmla="*/ 1057181 w 1396262"/>
                <a:gd name="csY37" fmla="*/ 90275 h 1396220"/>
                <a:gd name="csX38" fmla="*/ 1305956 w 1396262"/>
                <a:gd name="csY38" fmla="*/ 275334 h 1396220"/>
                <a:gd name="csX39" fmla="*/ 1120898 w 1396262"/>
                <a:gd name="csY39" fmla="*/ 524109 h 1396220"/>
                <a:gd name="csX40" fmla="*/ 1057169 w 1396262"/>
                <a:gd name="csY40" fmla="*/ 524166 h 1396220"/>
                <a:gd name="csX41" fmla="*/ 556542 w 1396262"/>
                <a:gd name="csY41" fmla="*/ 632476 h 1396220"/>
                <a:gd name="csX42" fmla="*/ 512920 w 1396262"/>
                <a:gd name="csY42" fmla="*/ 676098 h 1396220"/>
                <a:gd name="csX43" fmla="*/ 512920 w 1396262"/>
                <a:gd name="csY43" fmla="*/ 821620 h 1396220"/>
                <a:gd name="csX44" fmla="*/ 410057 w 1396262"/>
                <a:gd name="csY44" fmla="*/ 924540 h 1396220"/>
                <a:gd name="csX45" fmla="*/ 411136 w 1396262"/>
                <a:gd name="csY45" fmla="*/ 986224 h 1396220"/>
                <a:gd name="csX46" fmla="*/ 471741 w 1396262"/>
                <a:gd name="csY46" fmla="*/ 986224 h 1396220"/>
                <a:gd name="csX47" fmla="*/ 587384 w 1396262"/>
                <a:gd name="csY47" fmla="*/ 870581 h 1396220"/>
                <a:gd name="csX48" fmla="*/ 600164 w 1396262"/>
                <a:gd name="csY48" fmla="*/ 839739 h 1396220"/>
                <a:gd name="csX49" fmla="*/ 600164 w 1396262"/>
                <a:gd name="csY49" fmla="*/ 676157 h 1396220"/>
                <a:gd name="csX50" fmla="*/ 556542 w 1396262"/>
                <a:gd name="csY50" fmla="*/ 632479 h 1396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</a:cxnLst>
              <a:rect l="l" t="t" r="r" b="b"/>
              <a:pathLst>
                <a:path w="1396262" h="1396220">
                  <a:moveTo>
                    <a:pt x="556542" y="457986"/>
                  </a:moveTo>
                  <a:cubicBezTo>
                    <a:pt x="345761" y="457986"/>
                    <a:pt x="174851" y="628896"/>
                    <a:pt x="174851" y="839677"/>
                  </a:cubicBezTo>
                  <a:cubicBezTo>
                    <a:pt x="174851" y="1050457"/>
                    <a:pt x="345761" y="1221367"/>
                    <a:pt x="556542" y="1221367"/>
                  </a:cubicBezTo>
                  <a:cubicBezTo>
                    <a:pt x="767323" y="1221367"/>
                    <a:pt x="938233" y="1050457"/>
                    <a:pt x="938233" y="839677"/>
                  </a:cubicBezTo>
                  <a:cubicBezTo>
                    <a:pt x="938006" y="628954"/>
                    <a:pt x="767264" y="458218"/>
                    <a:pt x="556542" y="457986"/>
                  </a:cubicBezTo>
                  <a:close/>
                  <a:moveTo>
                    <a:pt x="556542" y="1134124"/>
                  </a:moveTo>
                  <a:cubicBezTo>
                    <a:pt x="393920" y="1134124"/>
                    <a:pt x="262094" y="1002293"/>
                    <a:pt x="262094" y="839677"/>
                  </a:cubicBezTo>
                  <a:cubicBezTo>
                    <a:pt x="262094" y="677060"/>
                    <a:pt x="393925" y="545229"/>
                    <a:pt x="556542" y="545229"/>
                  </a:cubicBezTo>
                  <a:cubicBezTo>
                    <a:pt x="719164" y="545229"/>
                    <a:pt x="850989" y="677060"/>
                    <a:pt x="850989" y="839677"/>
                  </a:cubicBezTo>
                  <a:cubicBezTo>
                    <a:pt x="850819" y="1002241"/>
                    <a:pt x="719102" y="1133949"/>
                    <a:pt x="556542" y="1134124"/>
                  </a:cubicBezTo>
                  <a:close/>
                  <a:moveTo>
                    <a:pt x="1396262" y="306836"/>
                  </a:moveTo>
                  <a:cubicBezTo>
                    <a:pt x="1396262" y="137351"/>
                    <a:pt x="1258808" y="-44"/>
                    <a:pt x="1089324" y="0"/>
                  </a:cubicBezTo>
                  <a:cubicBezTo>
                    <a:pt x="919955" y="0"/>
                    <a:pt x="782547" y="137397"/>
                    <a:pt x="782547" y="306836"/>
                  </a:cubicBezTo>
                  <a:cubicBezTo>
                    <a:pt x="782547" y="315242"/>
                    <a:pt x="782887" y="323648"/>
                    <a:pt x="783569" y="331942"/>
                  </a:cubicBezTo>
                  <a:cubicBezTo>
                    <a:pt x="752613" y="318083"/>
                    <a:pt x="720466" y="307064"/>
                    <a:pt x="687464" y="299055"/>
                  </a:cubicBezTo>
                  <a:lnTo>
                    <a:pt x="687407" y="152631"/>
                  </a:lnTo>
                  <a:cubicBezTo>
                    <a:pt x="687407" y="128549"/>
                    <a:pt x="667868" y="109009"/>
                    <a:pt x="643786" y="109009"/>
                  </a:cubicBezTo>
                  <a:lnTo>
                    <a:pt x="469298" y="109009"/>
                  </a:lnTo>
                  <a:cubicBezTo>
                    <a:pt x="445216" y="109009"/>
                    <a:pt x="425676" y="128549"/>
                    <a:pt x="425676" y="152631"/>
                  </a:cubicBezTo>
                  <a:lnTo>
                    <a:pt x="425676" y="299055"/>
                  </a:lnTo>
                  <a:cubicBezTo>
                    <a:pt x="127085" y="371305"/>
                    <a:pt x="-56490" y="671891"/>
                    <a:pt x="15704" y="970541"/>
                  </a:cubicBezTo>
                  <a:cubicBezTo>
                    <a:pt x="87898" y="1269190"/>
                    <a:pt x="388540" y="1452707"/>
                    <a:pt x="687189" y="1380513"/>
                  </a:cubicBezTo>
                  <a:cubicBezTo>
                    <a:pt x="985839" y="1308322"/>
                    <a:pt x="1169356" y="1007677"/>
                    <a:pt x="1097162" y="709028"/>
                  </a:cubicBezTo>
                  <a:cubicBezTo>
                    <a:pt x="1089153" y="675971"/>
                    <a:pt x="1078134" y="643708"/>
                    <a:pt x="1064275" y="612639"/>
                  </a:cubicBezTo>
                  <a:cubicBezTo>
                    <a:pt x="1072568" y="613321"/>
                    <a:pt x="1080974" y="613662"/>
                    <a:pt x="1089381" y="613662"/>
                  </a:cubicBezTo>
                  <a:cubicBezTo>
                    <a:pt x="1258808" y="613491"/>
                    <a:pt x="1396101" y="476208"/>
                    <a:pt x="1396261" y="306826"/>
                  </a:cubicBezTo>
                  <a:close/>
                  <a:moveTo>
                    <a:pt x="556542" y="1308611"/>
                  </a:moveTo>
                  <a:cubicBezTo>
                    <a:pt x="297545" y="1308611"/>
                    <a:pt x="87607" y="1098674"/>
                    <a:pt x="87607" y="839677"/>
                  </a:cubicBezTo>
                  <a:cubicBezTo>
                    <a:pt x="87607" y="580679"/>
                    <a:pt x="297545" y="370742"/>
                    <a:pt x="556542" y="370742"/>
                  </a:cubicBezTo>
                  <a:cubicBezTo>
                    <a:pt x="815539" y="370742"/>
                    <a:pt x="1025477" y="580679"/>
                    <a:pt x="1025477" y="839677"/>
                  </a:cubicBezTo>
                  <a:cubicBezTo>
                    <a:pt x="1025193" y="1098514"/>
                    <a:pt x="815437" y="1308320"/>
                    <a:pt x="556542" y="1308611"/>
                  </a:cubicBezTo>
                  <a:close/>
                  <a:moveTo>
                    <a:pt x="1057175" y="524160"/>
                  </a:moveTo>
                  <a:lnTo>
                    <a:pt x="1134934" y="446344"/>
                  </a:lnTo>
                  <a:cubicBezTo>
                    <a:pt x="1151974" y="429304"/>
                    <a:pt x="1151974" y="401700"/>
                    <a:pt x="1134934" y="384660"/>
                  </a:cubicBezTo>
                  <a:lnTo>
                    <a:pt x="1011565" y="261292"/>
                  </a:lnTo>
                  <a:cubicBezTo>
                    <a:pt x="994525" y="244252"/>
                    <a:pt x="966921" y="244252"/>
                    <a:pt x="949881" y="261292"/>
                  </a:cubicBezTo>
                  <a:lnTo>
                    <a:pt x="872123" y="339051"/>
                  </a:lnTo>
                  <a:cubicBezTo>
                    <a:pt x="854515" y="219261"/>
                    <a:pt x="937385" y="107884"/>
                    <a:pt x="1057181" y="90275"/>
                  </a:cubicBezTo>
                  <a:cubicBezTo>
                    <a:pt x="1176971" y="72668"/>
                    <a:pt x="1288347" y="155538"/>
                    <a:pt x="1305956" y="275334"/>
                  </a:cubicBezTo>
                  <a:cubicBezTo>
                    <a:pt x="1323563" y="395124"/>
                    <a:pt x="1240694" y="506500"/>
                    <a:pt x="1120898" y="524109"/>
                  </a:cubicBezTo>
                  <a:cubicBezTo>
                    <a:pt x="1099769" y="527233"/>
                    <a:pt x="1078298" y="527233"/>
                    <a:pt x="1057169" y="524166"/>
                  </a:cubicBezTo>
                  <a:close/>
                  <a:moveTo>
                    <a:pt x="556542" y="632476"/>
                  </a:moveTo>
                  <a:cubicBezTo>
                    <a:pt x="532460" y="632476"/>
                    <a:pt x="512920" y="652015"/>
                    <a:pt x="512920" y="676098"/>
                  </a:cubicBezTo>
                  <a:lnTo>
                    <a:pt x="512920" y="821620"/>
                  </a:lnTo>
                  <a:lnTo>
                    <a:pt x="410057" y="924540"/>
                  </a:lnTo>
                  <a:cubicBezTo>
                    <a:pt x="393302" y="941864"/>
                    <a:pt x="393812" y="969467"/>
                    <a:pt x="411136" y="986224"/>
                  </a:cubicBezTo>
                  <a:cubicBezTo>
                    <a:pt x="428063" y="1002526"/>
                    <a:pt x="454871" y="1002526"/>
                    <a:pt x="471741" y="986224"/>
                  </a:cubicBezTo>
                  <a:lnTo>
                    <a:pt x="587384" y="870581"/>
                  </a:lnTo>
                  <a:cubicBezTo>
                    <a:pt x="595563" y="862402"/>
                    <a:pt x="600164" y="851326"/>
                    <a:pt x="600164" y="839739"/>
                  </a:cubicBezTo>
                  <a:lnTo>
                    <a:pt x="600164" y="676157"/>
                  </a:lnTo>
                  <a:cubicBezTo>
                    <a:pt x="600164" y="652017"/>
                    <a:pt x="580683" y="632479"/>
                    <a:pt x="556542" y="632479"/>
                  </a:cubicBezTo>
                  <a:close/>
                </a:path>
              </a:pathLst>
            </a:custGeom>
            <a:solidFill>
              <a:srgbClr val="000000"/>
            </a:solidFill>
            <a:ln w="14461" cap="flat">
              <a:noFill/>
              <a:prstDash val="solid"/>
              <a:miter/>
            </a:ln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27" name="!!fatia modem">
            <a:extLst>
              <a:ext uri="{FF2B5EF4-FFF2-40B4-BE49-F238E27FC236}">
                <a16:creationId xmlns:a16="http://schemas.microsoft.com/office/drawing/2014/main" id="{18E17388-3207-9AC3-99C0-A307DAB3314A}"/>
              </a:ext>
            </a:extLst>
          </p:cNvPr>
          <p:cNvGrpSpPr/>
          <p:nvPr/>
        </p:nvGrpSpPr>
        <p:grpSpPr>
          <a:xfrm>
            <a:off x="4801425" y="3411187"/>
            <a:ext cx="1288900" cy="1822904"/>
            <a:chOff x="4801425" y="3411187"/>
            <a:chExt cx="1288900" cy="1822904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A065D4F-264B-3158-0405-0077118FFD40}"/>
                </a:ext>
              </a:extLst>
            </p:cNvPr>
            <p:cNvSpPr/>
            <p:nvPr/>
          </p:nvSpPr>
          <p:spPr>
            <a:xfrm rot="17074">
              <a:off x="4801425" y="3411187"/>
              <a:ext cx="1288900" cy="1822904"/>
            </a:xfrm>
            <a:custGeom>
              <a:avLst/>
              <a:gdLst>
                <a:gd name="csX0" fmla="*/ 1496088 w 1496087"/>
                <a:gd name="csY0" fmla="*/ 178 h 2115931"/>
                <a:gd name="csX1" fmla="*/ 1496088 w 1496087"/>
                <a:gd name="csY1" fmla="*/ 2115931 h 2115931"/>
                <a:gd name="csX2" fmla="*/ 0 w 1496087"/>
                <a:gd name="csY2" fmla="*/ 1496088 h 2115931"/>
                <a:gd name="csX3" fmla="*/ 1495910 w 1496087"/>
                <a:gd name="csY3" fmla="*/ 0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178"/>
                  </a:moveTo>
                  <a:lnTo>
                    <a:pt x="1496088" y="2115931"/>
                  </a:lnTo>
                  <a:cubicBezTo>
                    <a:pt x="911806" y="2115931"/>
                    <a:pt x="382823" y="1879089"/>
                    <a:pt x="0" y="1496088"/>
                  </a:cubicBezTo>
                  <a:lnTo>
                    <a:pt x="1495910" y="0"/>
                  </a:lnTo>
                  <a:lnTo>
                    <a:pt x="1496088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86" name="Agrupar 185">
              <a:extLst>
                <a:ext uri="{FF2B5EF4-FFF2-40B4-BE49-F238E27FC236}">
                  <a16:creationId xmlns:a16="http://schemas.microsoft.com/office/drawing/2014/main" id="{4740564B-FEDB-F3BB-6921-AEAEB480C8A8}"/>
                </a:ext>
              </a:extLst>
            </p:cNvPr>
            <p:cNvGrpSpPr/>
            <p:nvPr/>
          </p:nvGrpSpPr>
          <p:grpSpPr>
            <a:xfrm rot="1264157">
              <a:off x="5350768" y="4347393"/>
              <a:ext cx="530106" cy="501047"/>
              <a:chOff x="5411106" y="4740799"/>
              <a:chExt cx="615319" cy="581589"/>
            </a:xfrm>
          </p:grpSpPr>
          <p:sp>
            <p:nvSpPr>
              <p:cNvPr id="146" name="Forma Livre: Forma 145">
                <a:extLst>
                  <a:ext uri="{FF2B5EF4-FFF2-40B4-BE49-F238E27FC236}">
                    <a16:creationId xmlns:a16="http://schemas.microsoft.com/office/drawing/2014/main" id="{53C7554E-E54F-2960-CAFF-F3A7DB090AC8}"/>
                  </a:ext>
                </a:extLst>
              </p:cNvPr>
              <p:cNvSpPr/>
              <p:nvPr/>
            </p:nvSpPr>
            <p:spPr>
              <a:xfrm rot="10800000">
                <a:off x="5479516" y="4809989"/>
                <a:ext cx="56438" cy="56425"/>
              </a:xfrm>
              <a:custGeom>
                <a:avLst/>
                <a:gdLst>
                  <a:gd name="csX0" fmla="*/ 92126 w 184254"/>
                  <a:gd name="csY0" fmla="*/ 0 h 184212"/>
                  <a:gd name="csX1" fmla="*/ 0 w 184254"/>
                  <a:gd name="csY1" fmla="*/ 92112 h 184212"/>
                  <a:gd name="csX2" fmla="*/ 92126 w 184254"/>
                  <a:gd name="csY2" fmla="*/ 184213 h 184212"/>
                  <a:gd name="csX3" fmla="*/ 184254 w 184254"/>
                  <a:gd name="csY3" fmla="*/ 92112 h 184212"/>
                  <a:gd name="csX4" fmla="*/ 92126 w 184254"/>
                  <a:gd name="csY4" fmla="*/ 0 h 1842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4254" h="184212">
                    <a:moveTo>
                      <a:pt x="92126" y="0"/>
                    </a:moveTo>
                    <a:cubicBezTo>
                      <a:pt x="41278" y="0"/>
                      <a:pt x="0" y="41251"/>
                      <a:pt x="0" y="92112"/>
                    </a:cubicBezTo>
                    <a:cubicBezTo>
                      <a:pt x="0" y="142989"/>
                      <a:pt x="41278" y="184213"/>
                      <a:pt x="92126" y="184213"/>
                    </a:cubicBezTo>
                    <a:cubicBezTo>
                      <a:pt x="143001" y="184213"/>
                      <a:pt x="184254" y="142989"/>
                      <a:pt x="184254" y="92112"/>
                    </a:cubicBezTo>
                    <a:cubicBezTo>
                      <a:pt x="184254" y="41249"/>
                      <a:pt x="143001" y="0"/>
                      <a:pt x="92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47" name="Forma Livre: Forma 146">
                <a:extLst>
                  <a:ext uri="{FF2B5EF4-FFF2-40B4-BE49-F238E27FC236}">
                    <a16:creationId xmlns:a16="http://schemas.microsoft.com/office/drawing/2014/main" id="{98F765D0-A505-6213-71E4-6C249C132DEC}"/>
                  </a:ext>
                </a:extLst>
              </p:cNvPr>
              <p:cNvSpPr/>
              <p:nvPr/>
            </p:nvSpPr>
            <p:spPr>
              <a:xfrm rot="10800000">
                <a:off x="5411106" y="4740799"/>
                <a:ext cx="615319" cy="402091"/>
              </a:xfrm>
              <a:custGeom>
                <a:avLst/>
                <a:gdLst>
                  <a:gd name="csX0" fmla="*/ 1887682 w 2008847"/>
                  <a:gd name="csY0" fmla="*/ 676757 h 1312718"/>
                  <a:gd name="csX1" fmla="*/ 281391 w 2008847"/>
                  <a:gd name="csY1" fmla="*/ 676757 h 1312718"/>
                  <a:gd name="csX2" fmla="*/ 281391 w 2008847"/>
                  <a:gd name="csY2" fmla="*/ 229915 h 1312718"/>
                  <a:gd name="csX3" fmla="*/ 349546 w 2008847"/>
                  <a:gd name="csY3" fmla="*/ 121138 h 1312718"/>
                  <a:gd name="csX4" fmla="*/ 228408 w 2008847"/>
                  <a:gd name="csY4" fmla="*/ 0 h 1312718"/>
                  <a:gd name="csX5" fmla="*/ 107298 w 2008847"/>
                  <a:gd name="csY5" fmla="*/ 121138 h 1312718"/>
                  <a:gd name="csX6" fmla="*/ 175426 w 2008847"/>
                  <a:gd name="csY6" fmla="*/ 229915 h 1312718"/>
                  <a:gd name="csX7" fmla="*/ 175426 w 2008847"/>
                  <a:gd name="csY7" fmla="*/ 676757 h 1312718"/>
                  <a:gd name="csX8" fmla="*/ 121163 w 2008847"/>
                  <a:gd name="csY8" fmla="*/ 676757 h 1312718"/>
                  <a:gd name="csX9" fmla="*/ 0 w 2008847"/>
                  <a:gd name="csY9" fmla="*/ 797881 h 1312718"/>
                  <a:gd name="csX10" fmla="*/ 0 w 2008847"/>
                  <a:gd name="csY10" fmla="*/ 1191570 h 1312718"/>
                  <a:gd name="csX11" fmla="*/ 121163 w 2008847"/>
                  <a:gd name="csY11" fmla="*/ 1312719 h 1312718"/>
                  <a:gd name="csX12" fmla="*/ 1887682 w 2008847"/>
                  <a:gd name="csY12" fmla="*/ 1312719 h 1312718"/>
                  <a:gd name="csX13" fmla="*/ 2008847 w 2008847"/>
                  <a:gd name="csY13" fmla="*/ 1191570 h 1312718"/>
                  <a:gd name="csX14" fmla="*/ 2008847 w 2008847"/>
                  <a:gd name="csY14" fmla="*/ 797881 h 1312718"/>
                  <a:gd name="csX15" fmla="*/ 1887682 w 2008847"/>
                  <a:gd name="csY15" fmla="*/ 676757 h 1312718"/>
                  <a:gd name="csX16" fmla="*/ 222087 w 2008847"/>
                  <a:gd name="csY16" fmla="*/ 1209247 h 1312718"/>
                  <a:gd name="csX17" fmla="*/ 129962 w 2008847"/>
                  <a:gd name="csY17" fmla="*/ 1117133 h 1312718"/>
                  <a:gd name="csX18" fmla="*/ 222087 w 2008847"/>
                  <a:gd name="csY18" fmla="*/ 1025037 h 1312718"/>
                  <a:gd name="csX19" fmla="*/ 314213 w 2008847"/>
                  <a:gd name="csY19" fmla="*/ 1117133 h 1312718"/>
                  <a:gd name="csX20" fmla="*/ 222087 w 2008847"/>
                  <a:gd name="csY20" fmla="*/ 1209247 h 1312718"/>
                  <a:gd name="csX21" fmla="*/ 522436 w 2008847"/>
                  <a:gd name="csY21" fmla="*/ 1209247 h 1312718"/>
                  <a:gd name="csX22" fmla="*/ 430283 w 2008847"/>
                  <a:gd name="csY22" fmla="*/ 1117133 h 1312718"/>
                  <a:gd name="csX23" fmla="*/ 522436 w 2008847"/>
                  <a:gd name="csY23" fmla="*/ 1025037 h 1312718"/>
                  <a:gd name="csX24" fmla="*/ 614507 w 2008847"/>
                  <a:gd name="csY24" fmla="*/ 1117133 h 1312718"/>
                  <a:gd name="csX25" fmla="*/ 522436 w 2008847"/>
                  <a:gd name="csY25" fmla="*/ 1209247 h 1312718"/>
                  <a:gd name="csX26" fmla="*/ 822705 w 2008847"/>
                  <a:gd name="csY26" fmla="*/ 1209247 h 1312718"/>
                  <a:gd name="csX27" fmla="*/ 730606 w 2008847"/>
                  <a:gd name="csY27" fmla="*/ 1117133 h 1312718"/>
                  <a:gd name="csX28" fmla="*/ 822705 w 2008847"/>
                  <a:gd name="csY28" fmla="*/ 1025037 h 1312718"/>
                  <a:gd name="csX29" fmla="*/ 914831 w 2008847"/>
                  <a:gd name="csY29" fmla="*/ 1117133 h 1312718"/>
                  <a:gd name="csX30" fmla="*/ 822705 w 2008847"/>
                  <a:gd name="csY30" fmla="*/ 1209247 h 1312718"/>
                  <a:gd name="csX31" fmla="*/ 1693379 w 2008847"/>
                  <a:gd name="csY31" fmla="*/ 1178955 h 1312718"/>
                  <a:gd name="csX32" fmla="*/ 1509155 w 2008847"/>
                  <a:gd name="csY32" fmla="*/ 994729 h 1312718"/>
                  <a:gd name="csX33" fmla="*/ 1693379 w 2008847"/>
                  <a:gd name="csY33" fmla="*/ 810491 h 1312718"/>
                  <a:gd name="csX34" fmla="*/ 1877578 w 2008847"/>
                  <a:gd name="csY34" fmla="*/ 994729 h 1312718"/>
                  <a:gd name="csX35" fmla="*/ 1693379 w 2008847"/>
                  <a:gd name="csY35" fmla="*/ 1178955 h 13127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008847" h="1312718">
                    <a:moveTo>
                      <a:pt x="1887682" y="676757"/>
                    </a:moveTo>
                    <a:lnTo>
                      <a:pt x="281391" y="676757"/>
                    </a:lnTo>
                    <a:lnTo>
                      <a:pt x="281391" y="229915"/>
                    </a:lnTo>
                    <a:cubicBezTo>
                      <a:pt x="321682" y="210248"/>
                      <a:pt x="349546" y="168986"/>
                      <a:pt x="349546" y="121138"/>
                    </a:cubicBezTo>
                    <a:cubicBezTo>
                      <a:pt x="349546" y="54210"/>
                      <a:pt x="295310" y="0"/>
                      <a:pt x="228408" y="0"/>
                    </a:cubicBezTo>
                    <a:cubicBezTo>
                      <a:pt x="161506" y="0"/>
                      <a:pt x="107298" y="54210"/>
                      <a:pt x="107298" y="121138"/>
                    </a:cubicBezTo>
                    <a:cubicBezTo>
                      <a:pt x="107298" y="168988"/>
                      <a:pt x="135110" y="210250"/>
                      <a:pt x="175426" y="229915"/>
                    </a:cubicBezTo>
                    <a:lnTo>
                      <a:pt x="175426" y="676757"/>
                    </a:lnTo>
                    <a:lnTo>
                      <a:pt x="121163" y="676757"/>
                    </a:lnTo>
                    <a:cubicBezTo>
                      <a:pt x="54235" y="676757"/>
                      <a:pt x="0" y="730981"/>
                      <a:pt x="0" y="797881"/>
                    </a:cubicBezTo>
                    <a:lnTo>
                      <a:pt x="0" y="1191570"/>
                    </a:lnTo>
                    <a:cubicBezTo>
                      <a:pt x="0" y="1258483"/>
                      <a:pt x="54235" y="1312719"/>
                      <a:pt x="121163" y="1312719"/>
                    </a:cubicBezTo>
                    <a:lnTo>
                      <a:pt x="1887682" y="1312719"/>
                    </a:lnTo>
                    <a:cubicBezTo>
                      <a:pt x="1954612" y="1312719"/>
                      <a:pt x="2008847" y="1258483"/>
                      <a:pt x="2008847" y="1191570"/>
                    </a:cubicBezTo>
                    <a:lnTo>
                      <a:pt x="2008847" y="797881"/>
                    </a:lnTo>
                    <a:cubicBezTo>
                      <a:pt x="2008847" y="730981"/>
                      <a:pt x="1954614" y="676757"/>
                      <a:pt x="1887682" y="676757"/>
                    </a:cubicBezTo>
                    <a:close/>
                    <a:moveTo>
                      <a:pt x="222087" y="1209247"/>
                    </a:moveTo>
                    <a:cubicBezTo>
                      <a:pt x="171212" y="1209247"/>
                      <a:pt x="129962" y="1168010"/>
                      <a:pt x="129962" y="1117133"/>
                    </a:cubicBezTo>
                    <a:cubicBezTo>
                      <a:pt x="129962" y="1066258"/>
                      <a:pt x="171212" y="1025037"/>
                      <a:pt x="222087" y="1025037"/>
                    </a:cubicBezTo>
                    <a:cubicBezTo>
                      <a:pt x="272937" y="1025037"/>
                      <a:pt x="314213" y="1066258"/>
                      <a:pt x="314213" y="1117133"/>
                    </a:cubicBezTo>
                    <a:cubicBezTo>
                      <a:pt x="314216" y="1168010"/>
                      <a:pt x="272937" y="1209247"/>
                      <a:pt x="222087" y="1209247"/>
                    </a:cubicBezTo>
                    <a:close/>
                    <a:moveTo>
                      <a:pt x="522436" y="1209247"/>
                    </a:moveTo>
                    <a:cubicBezTo>
                      <a:pt x="471534" y="1209247"/>
                      <a:pt x="430283" y="1168010"/>
                      <a:pt x="430283" y="1117133"/>
                    </a:cubicBezTo>
                    <a:cubicBezTo>
                      <a:pt x="430283" y="1066258"/>
                      <a:pt x="471531" y="1025037"/>
                      <a:pt x="522436" y="1025037"/>
                    </a:cubicBezTo>
                    <a:cubicBezTo>
                      <a:pt x="573258" y="1025037"/>
                      <a:pt x="614507" y="1066258"/>
                      <a:pt x="614507" y="1117133"/>
                    </a:cubicBezTo>
                    <a:cubicBezTo>
                      <a:pt x="614509" y="1168010"/>
                      <a:pt x="573258" y="1209247"/>
                      <a:pt x="522436" y="1209247"/>
                    </a:cubicBezTo>
                    <a:close/>
                    <a:moveTo>
                      <a:pt x="822705" y="1209247"/>
                    </a:moveTo>
                    <a:cubicBezTo>
                      <a:pt x="771857" y="1209247"/>
                      <a:pt x="730606" y="1168010"/>
                      <a:pt x="730606" y="1117133"/>
                    </a:cubicBezTo>
                    <a:cubicBezTo>
                      <a:pt x="730606" y="1066258"/>
                      <a:pt x="771857" y="1025037"/>
                      <a:pt x="822705" y="1025037"/>
                    </a:cubicBezTo>
                    <a:cubicBezTo>
                      <a:pt x="873582" y="1025037"/>
                      <a:pt x="914831" y="1066258"/>
                      <a:pt x="914831" y="1117133"/>
                    </a:cubicBezTo>
                    <a:cubicBezTo>
                      <a:pt x="914831" y="1168010"/>
                      <a:pt x="873582" y="1209247"/>
                      <a:pt x="822705" y="1209247"/>
                    </a:cubicBezTo>
                    <a:close/>
                    <a:moveTo>
                      <a:pt x="1693379" y="1178955"/>
                    </a:moveTo>
                    <a:cubicBezTo>
                      <a:pt x="1591629" y="1178955"/>
                      <a:pt x="1509155" y="1096483"/>
                      <a:pt x="1509155" y="994729"/>
                    </a:cubicBezTo>
                    <a:cubicBezTo>
                      <a:pt x="1509155" y="892993"/>
                      <a:pt x="1591629" y="810491"/>
                      <a:pt x="1693379" y="810491"/>
                    </a:cubicBezTo>
                    <a:cubicBezTo>
                      <a:pt x="1795131" y="810491"/>
                      <a:pt x="1877578" y="892993"/>
                      <a:pt x="1877578" y="994729"/>
                    </a:cubicBezTo>
                    <a:cubicBezTo>
                      <a:pt x="1877578" y="1096483"/>
                      <a:pt x="1795131" y="1178955"/>
                      <a:pt x="1693379" y="1178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48" name="Forma Livre: Forma 147">
                <a:extLst>
                  <a:ext uri="{FF2B5EF4-FFF2-40B4-BE49-F238E27FC236}">
                    <a16:creationId xmlns:a16="http://schemas.microsoft.com/office/drawing/2014/main" id="{D039B749-2C2E-8C1D-7E63-4C1E2040B42A}"/>
                  </a:ext>
                </a:extLst>
              </p:cNvPr>
              <p:cNvSpPr/>
              <p:nvPr/>
            </p:nvSpPr>
            <p:spPr>
              <a:xfrm rot="10800000">
                <a:off x="5587714" y="5083483"/>
                <a:ext cx="159590" cy="238905"/>
              </a:xfrm>
              <a:custGeom>
                <a:avLst/>
                <a:gdLst>
                  <a:gd name="csX0" fmla="*/ 18882 w 521018"/>
                  <a:gd name="csY0" fmla="*/ 12913 h 779960"/>
                  <a:gd name="csX1" fmla="*/ 3205 w 521018"/>
                  <a:gd name="csY1" fmla="*/ 25059 h 779960"/>
                  <a:gd name="csX2" fmla="*/ 1125 w 521018"/>
                  <a:gd name="csY2" fmla="*/ 44844 h 779960"/>
                  <a:gd name="csX3" fmla="*/ 16087 w 521018"/>
                  <a:gd name="csY3" fmla="*/ 93068 h 779960"/>
                  <a:gd name="csX4" fmla="*/ 46454 w 521018"/>
                  <a:gd name="csY4" fmla="*/ 110053 h 779960"/>
                  <a:gd name="csX5" fmla="*/ 406536 w 521018"/>
                  <a:gd name="csY5" fmla="*/ 312236 h 779960"/>
                  <a:gd name="csX6" fmla="*/ 224227 w 521018"/>
                  <a:gd name="csY6" fmla="*/ 682792 h 779960"/>
                  <a:gd name="csX7" fmla="*/ 208865 w 521018"/>
                  <a:gd name="csY7" fmla="*/ 713948 h 779960"/>
                  <a:gd name="csX8" fmla="*/ 223827 w 521018"/>
                  <a:gd name="csY8" fmla="*/ 762196 h 779960"/>
                  <a:gd name="csX9" fmla="*/ 236734 w 521018"/>
                  <a:gd name="csY9" fmla="*/ 777314 h 779960"/>
                  <a:gd name="csX10" fmla="*/ 255424 w 521018"/>
                  <a:gd name="csY10" fmla="*/ 778823 h 779960"/>
                  <a:gd name="csX11" fmla="*/ 256569 w 521018"/>
                  <a:gd name="csY11" fmla="*/ 778422 h 779960"/>
                  <a:gd name="csX12" fmla="*/ 502952 w 521018"/>
                  <a:gd name="csY12" fmla="*/ 282289 h 779960"/>
                  <a:gd name="csX13" fmla="*/ 18882 w 521018"/>
                  <a:gd name="csY13" fmla="*/ 12913 h 779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21018" h="779960">
                    <a:moveTo>
                      <a:pt x="18882" y="12913"/>
                    </a:moveTo>
                    <a:cubicBezTo>
                      <a:pt x="12164" y="14674"/>
                      <a:pt x="6563" y="19008"/>
                      <a:pt x="3205" y="25059"/>
                    </a:cubicBezTo>
                    <a:cubicBezTo>
                      <a:pt x="-181" y="31126"/>
                      <a:pt x="-901" y="38192"/>
                      <a:pt x="1125" y="44844"/>
                    </a:cubicBezTo>
                    <a:lnTo>
                      <a:pt x="16087" y="93068"/>
                    </a:lnTo>
                    <a:cubicBezTo>
                      <a:pt x="20057" y="105881"/>
                      <a:pt x="33417" y="113333"/>
                      <a:pt x="46454" y="110053"/>
                    </a:cubicBezTo>
                    <a:cubicBezTo>
                      <a:pt x="200016" y="71190"/>
                      <a:pt x="359017" y="159037"/>
                      <a:pt x="406536" y="312236"/>
                    </a:cubicBezTo>
                    <a:cubicBezTo>
                      <a:pt x="454128" y="465370"/>
                      <a:pt x="372829" y="627837"/>
                      <a:pt x="224227" y="682792"/>
                    </a:cubicBezTo>
                    <a:cubicBezTo>
                      <a:pt x="211640" y="687444"/>
                      <a:pt x="204871" y="701149"/>
                      <a:pt x="208865" y="713948"/>
                    </a:cubicBezTo>
                    <a:lnTo>
                      <a:pt x="223827" y="762196"/>
                    </a:lnTo>
                    <a:cubicBezTo>
                      <a:pt x="225878" y="768835"/>
                      <a:pt x="230520" y="774235"/>
                      <a:pt x="236734" y="777314"/>
                    </a:cubicBezTo>
                    <a:cubicBezTo>
                      <a:pt x="242595" y="780233"/>
                      <a:pt x="249186" y="780740"/>
                      <a:pt x="255424" y="778823"/>
                    </a:cubicBezTo>
                    <a:cubicBezTo>
                      <a:pt x="255824" y="778688"/>
                      <a:pt x="256169" y="778583"/>
                      <a:pt x="256569" y="778422"/>
                    </a:cubicBezTo>
                    <a:cubicBezTo>
                      <a:pt x="456688" y="705922"/>
                      <a:pt x="566624" y="487645"/>
                      <a:pt x="502952" y="282289"/>
                    </a:cubicBezTo>
                    <a:cubicBezTo>
                      <a:pt x="439143" y="76947"/>
                      <a:pt x="224917" y="-40657"/>
                      <a:pt x="18882" y="12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49" name="Forma Livre: Forma 148">
                <a:extLst>
                  <a:ext uri="{FF2B5EF4-FFF2-40B4-BE49-F238E27FC236}">
                    <a16:creationId xmlns:a16="http://schemas.microsoft.com/office/drawing/2014/main" id="{C8FB9BB1-36BA-4055-CEBB-B815B52A2DC6}"/>
                  </a:ext>
                </a:extLst>
              </p:cNvPr>
              <p:cNvSpPr/>
              <p:nvPr/>
            </p:nvSpPr>
            <p:spPr>
              <a:xfrm rot="10800000">
                <a:off x="5704447" y="5085783"/>
                <a:ext cx="119699" cy="179176"/>
              </a:xfrm>
              <a:custGeom>
                <a:avLst/>
                <a:gdLst>
                  <a:gd name="csX0" fmla="*/ 14203 w 390786"/>
                  <a:gd name="csY0" fmla="*/ 9688 h 584960"/>
                  <a:gd name="csX1" fmla="*/ 2417 w 390786"/>
                  <a:gd name="csY1" fmla="*/ 18779 h 584960"/>
                  <a:gd name="csX2" fmla="*/ 871 w 390786"/>
                  <a:gd name="csY2" fmla="*/ 33606 h 584960"/>
                  <a:gd name="csX3" fmla="*/ 12095 w 390786"/>
                  <a:gd name="csY3" fmla="*/ 69789 h 584960"/>
                  <a:gd name="csX4" fmla="*/ 34841 w 390786"/>
                  <a:gd name="csY4" fmla="*/ 82536 h 584960"/>
                  <a:gd name="csX5" fmla="*/ 304923 w 390786"/>
                  <a:gd name="csY5" fmla="*/ 234164 h 584960"/>
                  <a:gd name="csX6" fmla="*/ 168191 w 390786"/>
                  <a:gd name="csY6" fmla="*/ 512087 h 584960"/>
                  <a:gd name="csX7" fmla="*/ 156644 w 390786"/>
                  <a:gd name="csY7" fmla="*/ 535471 h 584960"/>
                  <a:gd name="csX8" fmla="*/ 167870 w 390786"/>
                  <a:gd name="csY8" fmla="*/ 571654 h 584960"/>
                  <a:gd name="csX9" fmla="*/ 177549 w 390786"/>
                  <a:gd name="csY9" fmla="*/ 582974 h 584960"/>
                  <a:gd name="csX10" fmla="*/ 191599 w 390786"/>
                  <a:gd name="csY10" fmla="*/ 584122 h 584960"/>
                  <a:gd name="csX11" fmla="*/ 192427 w 390786"/>
                  <a:gd name="csY11" fmla="*/ 583829 h 584960"/>
                  <a:gd name="csX12" fmla="*/ 377238 w 390786"/>
                  <a:gd name="csY12" fmla="*/ 211713 h 584960"/>
                  <a:gd name="csX13" fmla="*/ 14203 w 390786"/>
                  <a:gd name="csY13" fmla="*/ 9688 h 58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90786" h="584960">
                    <a:moveTo>
                      <a:pt x="14203" y="9688"/>
                    </a:moveTo>
                    <a:cubicBezTo>
                      <a:pt x="9137" y="10982"/>
                      <a:pt x="4922" y="14260"/>
                      <a:pt x="2417" y="18779"/>
                    </a:cubicBezTo>
                    <a:cubicBezTo>
                      <a:pt x="-116" y="23351"/>
                      <a:pt x="-704" y="28634"/>
                      <a:pt x="871" y="33606"/>
                    </a:cubicBezTo>
                    <a:lnTo>
                      <a:pt x="12095" y="69789"/>
                    </a:lnTo>
                    <a:cubicBezTo>
                      <a:pt x="15083" y="79402"/>
                      <a:pt x="25082" y="84987"/>
                      <a:pt x="34841" y="82536"/>
                    </a:cubicBezTo>
                    <a:cubicBezTo>
                      <a:pt x="150003" y="53378"/>
                      <a:pt x="269300" y="119279"/>
                      <a:pt x="304923" y="234164"/>
                    </a:cubicBezTo>
                    <a:cubicBezTo>
                      <a:pt x="340628" y="349020"/>
                      <a:pt x="279647" y="470864"/>
                      <a:pt x="168191" y="512087"/>
                    </a:cubicBezTo>
                    <a:cubicBezTo>
                      <a:pt x="158749" y="515608"/>
                      <a:pt x="153684" y="525861"/>
                      <a:pt x="156644" y="535471"/>
                    </a:cubicBezTo>
                    <a:lnTo>
                      <a:pt x="167870" y="571654"/>
                    </a:lnTo>
                    <a:cubicBezTo>
                      <a:pt x="169443" y="576626"/>
                      <a:pt x="172936" y="580681"/>
                      <a:pt x="177549" y="582974"/>
                    </a:cubicBezTo>
                    <a:cubicBezTo>
                      <a:pt x="181975" y="585148"/>
                      <a:pt x="186933" y="585548"/>
                      <a:pt x="191599" y="584122"/>
                    </a:cubicBezTo>
                    <a:cubicBezTo>
                      <a:pt x="191869" y="584028"/>
                      <a:pt x="192134" y="583934"/>
                      <a:pt x="192427" y="583829"/>
                    </a:cubicBezTo>
                    <a:cubicBezTo>
                      <a:pt x="342523" y="529434"/>
                      <a:pt x="424993" y="365726"/>
                      <a:pt x="377238" y="211713"/>
                    </a:cubicBezTo>
                    <a:cubicBezTo>
                      <a:pt x="329377" y="57710"/>
                      <a:pt x="168696" y="-30498"/>
                      <a:pt x="14203" y="9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0" name="Forma Livre: Forma 149">
                <a:extLst>
                  <a:ext uri="{FF2B5EF4-FFF2-40B4-BE49-F238E27FC236}">
                    <a16:creationId xmlns:a16="http://schemas.microsoft.com/office/drawing/2014/main" id="{3646D3FB-8AED-AB86-4070-251801DA3A7E}"/>
                  </a:ext>
                </a:extLst>
              </p:cNvPr>
              <p:cNvSpPr/>
              <p:nvPr/>
            </p:nvSpPr>
            <p:spPr>
              <a:xfrm rot="10800000">
                <a:off x="5821188" y="5088079"/>
                <a:ext cx="79792" cy="119454"/>
              </a:xfrm>
              <a:custGeom>
                <a:avLst/>
                <a:gdLst>
                  <a:gd name="csX0" fmla="*/ 9435 w 260499"/>
                  <a:gd name="csY0" fmla="*/ 6446 h 389986"/>
                  <a:gd name="csX1" fmla="*/ 1569 w 260499"/>
                  <a:gd name="csY1" fmla="*/ 12527 h 389986"/>
                  <a:gd name="csX2" fmla="*/ 557 w 260499"/>
                  <a:gd name="csY2" fmla="*/ 22407 h 389986"/>
                  <a:gd name="csX3" fmla="*/ 8048 w 260499"/>
                  <a:gd name="csY3" fmla="*/ 46524 h 389986"/>
                  <a:gd name="csX4" fmla="*/ 23167 w 260499"/>
                  <a:gd name="csY4" fmla="*/ 55030 h 389986"/>
                  <a:gd name="csX5" fmla="*/ 203261 w 260499"/>
                  <a:gd name="csY5" fmla="*/ 156129 h 389986"/>
                  <a:gd name="csX6" fmla="*/ 112120 w 260499"/>
                  <a:gd name="csY6" fmla="*/ 341393 h 389986"/>
                  <a:gd name="csX7" fmla="*/ 104442 w 260499"/>
                  <a:gd name="csY7" fmla="*/ 356979 h 389986"/>
                  <a:gd name="csX8" fmla="*/ 111935 w 260499"/>
                  <a:gd name="csY8" fmla="*/ 381096 h 389986"/>
                  <a:gd name="csX9" fmla="*/ 118334 w 260499"/>
                  <a:gd name="csY9" fmla="*/ 388656 h 389986"/>
                  <a:gd name="csX10" fmla="*/ 127720 w 260499"/>
                  <a:gd name="csY10" fmla="*/ 389418 h 389986"/>
                  <a:gd name="csX11" fmla="*/ 128253 w 260499"/>
                  <a:gd name="csY11" fmla="*/ 389216 h 389986"/>
                  <a:gd name="csX12" fmla="*/ 251443 w 260499"/>
                  <a:gd name="csY12" fmla="*/ 141144 h 389986"/>
                  <a:gd name="csX13" fmla="*/ 9435 w 260499"/>
                  <a:gd name="csY13" fmla="*/ 6446 h 3899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60499" h="389986">
                    <a:moveTo>
                      <a:pt x="9435" y="6446"/>
                    </a:moveTo>
                    <a:cubicBezTo>
                      <a:pt x="6077" y="7340"/>
                      <a:pt x="3277" y="9500"/>
                      <a:pt x="1569" y="12527"/>
                    </a:cubicBezTo>
                    <a:cubicBezTo>
                      <a:pt x="-111" y="15567"/>
                      <a:pt x="-431" y="19113"/>
                      <a:pt x="557" y="22407"/>
                    </a:cubicBezTo>
                    <a:lnTo>
                      <a:pt x="8048" y="46524"/>
                    </a:lnTo>
                    <a:cubicBezTo>
                      <a:pt x="10048" y="52923"/>
                      <a:pt x="16714" y="56669"/>
                      <a:pt x="23167" y="55030"/>
                    </a:cubicBezTo>
                    <a:cubicBezTo>
                      <a:pt x="100016" y="35604"/>
                      <a:pt x="179528" y="79520"/>
                      <a:pt x="203261" y="156129"/>
                    </a:cubicBezTo>
                    <a:cubicBezTo>
                      <a:pt x="227045" y="232682"/>
                      <a:pt x="186409" y="313929"/>
                      <a:pt x="112120" y="341393"/>
                    </a:cubicBezTo>
                    <a:cubicBezTo>
                      <a:pt x="105802" y="343739"/>
                      <a:pt x="102441" y="350578"/>
                      <a:pt x="104442" y="356979"/>
                    </a:cubicBezTo>
                    <a:lnTo>
                      <a:pt x="111935" y="381096"/>
                    </a:lnTo>
                    <a:cubicBezTo>
                      <a:pt x="112948" y="384416"/>
                      <a:pt x="115268" y="387122"/>
                      <a:pt x="118334" y="388656"/>
                    </a:cubicBezTo>
                    <a:cubicBezTo>
                      <a:pt x="121292" y="390124"/>
                      <a:pt x="124600" y="390375"/>
                      <a:pt x="127720" y="389418"/>
                    </a:cubicBezTo>
                    <a:cubicBezTo>
                      <a:pt x="127907" y="389351"/>
                      <a:pt x="128120" y="389285"/>
                      <a:pt x="128253" y="389216"/>
                    </a:cubicBezTo>
                    <a:cubicBezTo>
                      <a:pt x="228352" y="352967"/>
                      <a:pt x="283333" y="243829"/>
                      <a:pt x="251443" y="141144"/>
                    </a:cubicBezTo>
                    <a:cubicBezTo>
                      <a:pt x="219551" y="38484"/>
                      <a:pt x="112440" y="-20312"/>
                      <a:pt x="9435" y="6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25" name="!!fatia cabo">
            <a:extLst>
              <a:ext uri="{FF2B5EF4-FFF2-40B4-BE49-F238E27FC236}">
                <a16:creationId xmlns:a16="http://schemas.microsoft.com/office/drawing/2014/main" id="{0253D547-8342-3073-6216-69902ED33FC6}"/>
              </a:ext>
            </a:extLst>
          </p:cNvPr>
          <p:cNvGrpSpPr/>
          <p:nvPr/>
        </p:nvGrpSpPr>
        <p:grpSpPr>
          <a:xfrm>
            <a:off x="6091632" y="3418919"/>
            <a:ext cx="1822904" cy="1288900"/>
            <a:chOff x="6091632" y="3418919"/>
            <a:chExt cx="1822904" cy="1288900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C0430CC4-78CA-F9A8-AC29-7D9F484D8B18}"/>
                </a:ext>
              </a:extLst>
            </p:cNvPr>
            <p:cNvSpPr/>
            <p:nvPr/>
          </p:nvSpPr>
          <p:spPr>
            <a:xfrm rot="17074">
              <a:off x="6091632" y="3418919"/>
              <a:ext cx="1822904" cy="1288900"/>
            </a:xfrm>
            <a:custGeom>
              <a:avLst/>
              <a:gdLst>
                <a:gd name="csX0" fmla="*/ 0 w 2115931"/>
                <a:gd name="csY0" fmla="*/ 0 h 1496087"/>
                <a:gd name="csX1" fmla="*/ 2115931 w 2115931"/>
                <a:gd name="csY1" fmla="*/ 0 h 1496087"/>
                <a:gd name="csX2" fmla="*/ 1495910 w 2115931"/>
                <a:gd name="csY2" fmla="*/ 1496088 h 1496087"/>
                <a:gd name="csX3" fmla="*/ 0 w 2115931"/>
                <a:gd name="csY3" fmla="*/ 178 h 1496087"/>
                <a:gd name="csX4" fmla="*/ 0 w 2115931"/>
                <a:gd name="csY4" fmla="*/ 17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15931" h="1496087">
                  <a:moveTo>
                    <a:pt x="0" y="0"/>
                  </a:moveTo>
                  <a:lnTo>
                    <a:pt x="2115931" y="0"/>
                  </a:lnTo>
                  <a:cubicBezTo>
                    <a:pt x="2115931" y="584459"/>
                    <a:pt x="1879089" y="1113442"/>
                    <a:pt x="1495910" y="1496088"/>
                  </a:cubicBezTo>
                  <a:lnTo>
                    <a:pt x="0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51" name="Gráfico 68" descr="Ligar estrutura de tópicos">
              <a:extLst>
                <a:ext uri="{FF2B5EF4-FFF2-40B4-BE49-F238E27FC236}">
                  <a16:creationId xmlns:a16="http://schemas.microsoft.com/office/drawing/2014/main" id="{77D94ECB-9B9F-9CE8-674C-CD92F33C5487}"/>
                </a:ext>
              </a:extLst>
            </p:cNvPr>
            <p:cNvSpPr/>
            <p:nvPr/>
          </p:nvSpPr>
          <p:spPr>
            <a:xfrm rot="6664157">
              <a:off x="7040307" y="3595651"/>
              <a:ext cx="348579" cy="559169"/>
            </a:xfrm>
            <a:custGeom>
              <a:avLst/>
              <a:gdLst>
                <a:gd name="csX0" fmla="*/ 738405 w 738404"/>
                <a:gd name="csY0" fmla="*/ 190476 h 1184501"/>
                <a:gd name="csX1" fmla="*/ 568007 w 738404"/>
                <a:gd name="csY1" fmla="*/ 190476 h 1184501"/>
                <a:gd name="csX2" fmla="*/ 568007 w 738404"/>
                <a:gd name="csY2" fmla="*/ 360874 h 1184501"/>
                <a:gd name="csX3" fmla="*/ 639006 w 738404"/>
                <a:gd name="csY3" fmla="*/ 360874 h 1184501"/>
                <a:gd name="csX4" fmla="*/ 639006 w 738404"/>
                <a:gd name="csY4" fmla="*/ 468594 h 1184501"/>
                <a:gd name="csX5" fmla="*/ 383409 w 738404"/>
                <a:gd name="csY5" fmla="*/ 724191 h 1184501"/>
                <a:gd name="csX6" fmla="*/ 383409 w 738404"/>
                <a:gd name="csY6" fmla="*/ 54698 h 1184501"/>
                <a:gd name="csX7" fmla="*/ 383650 w 738404"/>
                <a:gd name="csY7" fmla="*/ 54598 h 1184501"/>
                <a:gd name="csX8" fmla="*/ 472769 w 738404"/>
                <a:gd name="csY8" fmla="*/ 143716 h 1184501"/>
                <a:gd name="csX9" fmla="*/ 492847 w 738404"/>
                <a:gd name="csY9" fmla="*/ 143367 h 1184501"/>
                <a:gd name="csX10" fmla="*/ 492847 w 738404"/>
                <a:gd name="csY10" fmla="*/ 123638 h 1184501"/>
                <a:gd name="csX11" fmla="*/ 369209 w 738404"/>
                <a:gd name="csY11" fmla="*/ 0 h 1184501"/>
                <a:gd name="csX12" fmla="*/ 245571 w 738404"/>
                <a:gd name="csY12" fmla="*/ 123638 h 1184501"/>
                <a:gd name="csX13" fmla="*/ 245921 w 738404"/>
                <a:gd name="csY13" fmla="*/ 143716 h 1184501"/>
                <a:gd name="csX14" fmla="*/ 265650 w 738404"/>
                <a:gd name="csY14" fmla="*/ 143716 h 1184501"/>
                <a:gd name="csX15" fmla="*/ 354768 w 738404"/>
                <a:gd name="csY15" fmla="*/ 54598 h 1184501"/>
                <a:gd name="csX16" fmla="*/ 355009 w 738404"/>
                <a:gd name="csY16" fmla="*/ 54698 h 1184501"/>
                <a:gd name="csX17" fmla="*/ 355009 w 738404"/>
                <a:gd name="csY17" fmla="*/ 837790 h 1184501"/>
                <a:gd name="csX18" fmla="*/ 99413 w 738404"/>
                <a:gd name="csY18" fmla="*/ 582193 h 1184501"/>
                <a:gd name="csX19" fmla="*/ 99413 w 738404"/>
                <a:gd name="csY19" fmla="*/ 458995 h 1184501"/>
                <a:gd name="csX20" fmla="*/ 169220 w 738404"/>
                <a:gd name="csY20" fmla="*/ 360788 h 1184501"/>
                <a:gd name="csX21" fmla="*/ 71013 w 738404"/>
                <a:gd name="csY21" fmla="*/ 290980 h 1184501"/>
                <a:gd name="csX22" fmla="*/ 1205 w 738404"/>
                <a:gd name="csY22" fmla="*/ 389187 h 1184501"/>
                <a:gd name="csX23" fmla="*/ 71013 w 738404"/>
                <a:gd name="csY23" fmla="*/ 458995 h 1184501"/>
                <a:gd name="csX24" fmla="*/ 71013 w 738404"/>
                <a:gd name="csY24" fmla="*/ 593893 h 1184501"/>
                <a:gd name="csX25" fmla="*/ 355009 w 738404"/>
                <a:gd name="csY25" fmla="*/ 877890 h 1184501"/>
                <a:gd name="csX26" fmla="*/ 355009 w 738404"/>
                <a:gd name="csY26" fmla="*/ 958190 h 1184501"/>
                <a:gd name="csX27" fmla="*/ 255781 w 738404"/>
                <a:gd name="csY27" fmla="*/ 1077000 h 1184501"/>
                <a:gd name="csX28" fmla="*/ 365929 w 738404"/>
                <a:gd name="csY28" fmla="*/ 1184464 h 1184501"/>
                <a:gd name="csX29" fmla="*/ 482361 w 738404"/>
                <a:gd name="csY29" fmla="*/ 1073771 h 1184501"/>
                <a:gd name="csX30" fmla="*/ 383409 w 738404"/>
                <a:gd name="csY30" fmla="*/ 958247 h 1184501"/>
                <a:gd name="csX31" fmla="*/ 383409 w 738404"/>
                <a:gd name="csY31" fmla="*/ 764348 h 1184501"/>
                <a:gd name="csX32" fmla="*/ 667406 w 738404"/>
                <a:gd name="csY32" fmla="*/ 480352 h 1184501"/>
                <a:gd name="csX33" fmla="*/ 667406 w 738404"/>
                <a:gd name="csY33" fmla="*/ 360874 h 1184501"/>
                <a:gd name="csX34" fmla="*/ 738405 w 738404"/>
                <a:gd name="csY34" fmla="*/ 360874 h 1184501"/>
                <a:gd name="csX35" fmla="*/ 30458 w 738404"/>
                <a:gd name="csY35" fmla="*/ 390509 h 1184501"/>
                <a:gd name="csX36" fmla="*/ 70094 w 738404"/>
                <a:gd name="csY36" fmla="*/ 320320 h 1184501"/>
                <a:gd name="csX37" fmla="*/ 100648 w 738404"/>
                <a:gd name="csY37" fmla="*/ 320320 h 1184501"/>
                <a:gd name="csX38" fmla="*/ 139967 w 738404"/>
                <a:gd name="csY38" fmla="*/ 359639 h 1184501"/>
                <a:gd name="csX39" fmla="*/ 100331 w 738404"/>
                <a:gd name="csY39" fmla="*/ 429829 h 1184501"/>
                <a:gd name="csX40" fmla="*/ 69778 w 738404"/>
                <a:gd name="csY40" fmla="*/ 429829 h 1184501"/>
                <a:gd name="csX41" fmla="*/ 30458 w 738404"/>
                <a:gd name="csY41" fmla="*/ 390509 h 1184501"/>
                <a:gd name="csX42" fmla="*/ 452193 w 738404"/>
                <a:gd name="csY42" fmla="*/ 1051355 h 1184501"/>
                <a:gd name="csX43" fmla="*/ 388691 w 738404"/>
                <a:gd name="csY43" fmla="*/ 1153871 h 1184501"/>
                <a:gd name="csX44" fmla="*/ 286176 w 738404"/>
                <a:gd name="csY44" fmla="*/ 1090369 h 1184501"/>
                <a:gd name="csX45" fmla="*/ 349677 w 738404"/>
                <a:gd name="csY45" fmla="*/ 987853 h 1184501"/>
                <a:gd name="csX46" fmla="*/ 388691 w 738404"/>
                <a:gd name="csY46" fmla="*/ 987853 h 1184501"/>
                <a:gd name="csX47" fmla="*/ 452221 w 738404"/>
                <a:gd name="csY47" fmla="*/ 1051355 h 1184501"/>
                <a:gd name="csX48" fmla="*/ 710005 w 738404"/>
                <a:gd name="csY48" fmla="*/ 332475 h 1184501"/>
                <a:gd name="csX49" fmla="*/ 596406 w 738404"/>
                <a:gd name="csY49" fmla="*/ 332475 h 1184501"/>
                <a:gd name="csX50" fmla="*/ 596406 w 738404"/>
                <a:gd name="csY50" fmla="*/ 218876 h 1184501"/>
                <a:gd name="csX51" fmla="*/ 710005 w 738404"/>
                <a:gd name="csY51" fmla="*/ 218876 h 1184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</a:cxnLst>
              <a:rect l="l" t="t" r="r" b="b"/>
              <a:pathLst>
                <a:path w="738404" h="1184501">
                  <a:moveTo>
                    <a:pt x="738405" y="190476"/>
                  </a:moveTo>
                  <a:lnTo>
                    <a:pt x="568007" y="190476"/>
                  </a:lnTo>
                  <a:lnTo>
                    <a:pt x="568007" y="360874"/>
                  </a:lnTo>
                  <a:lnTo>
                    <a:pt x="639006" y="360874"/>
                  </a:lnTo>
                  <a:lnTo>
                    <a:pt x="639006" y="468594"/>
                  </a:lnTo>
                  <a:lnTo>
                    <a:pt x="383409" y="724191"/>
                  </a:lnTo>
                  <a:lnTo>
                    <a:pt x="383409" y="54698"/>
                  </a:lnTo>
                  <a:cubicBezTo>
                    <a:pt x="383409" y="54513"/>
                    <a:pt x="383523" y="54471"/>
                    <a:pt x="383650" y="54598"/>
                  </a:cubicBezTo>
                  <a:lnTo>
                    <a:pt x="472769" y="143716"/>
                  </a:lnTo>
                  <a:cubicBezTo>
                    <a:pt x="478410" y="149165"/>
                    <a:pt x="487399" y="149009"/>
                    <a:pt x="492847" y="143367"/>
                  </a:cubicBezTo>
                  <a:cubicBezTo>
                    <a:pt x="498162" y="137865"/>
                    <a:pt x="498162" y="129140"/>
                    <a:pt x="492847" y="123638"/>
                  </a:cubicBezTo>
                  <a:lnTo>
                    <a:pt x="369209" y="0"/>
                  </a:lnTo>
                  <a:lnTo>
                    <a:pt x="245571" y="123638"/>
                  </a:lnTo>
                  <a:cubicBezTo>
                    <a:pt x="240123" y="129279"/>
                    <a:pt x="240279" y="138268"/>
                    <a:pt x="245921" y="143716"/>
                  </a:cubicBezTo>
                  <a:cubicBezTo>
                    <a:pt x="251423" y="149031"/>
                    <a:pt x="260148" y="149031"/>
                    <a:pt x="265650" y="143716"/>
                  </a:cubicBezTo>
                  <a:lnTo>
                    <a:pt x="354768" y="54598"/>
                  </a:lnTo>
                  <a:cubicBezTo>
                    <a:pt x="354896" y="54471"/>
                    <a:pt x="355009" y="54513"/>
                    <a:pt x="355009" y="54698"/>
                  </a:cubicBezTo>
                  <a:lnTo>
                    <a:pt x="355009" y="837790"/>
                  </a:lnTo>
                  <a:lnTo>
                    <a:pt x="99413" y="582193"/>
                  </a:lnTo>
                  <a:lnTo>
                    <a:pt x="99413" y="458995"/>
                  </a:lnTo>
                  <a:cubicBezTo>
                    <a:pt x="145809" y="451153"/>
                    <a:pt x="177063" y="407184"/>
                    <a:pt x="169220" y="360788"/>
                  </a:cubicBezTo>
                  <a:cubicBezTo>
                    <a:pt x="161378" y="314393"/>
                    <a:pt x="117410" y="283139"/>
                    <a:pt x="71013" y="290980"/>
                  </a:cubicBezTo>
                  <a:cubicBezTo>
                    <a:pt x="24616" y="298823"/>
                    <a:pt x="-6637" y="342792"/>
                    <a:pt x="1205" y="389187"/>
                  </a:cubicBezTo>
                  <a:cubicBezTo>
                    <a:pt x="7249" y="424941"/>
                    <a:pt x="35259" y="452952"/>
                    <a:pt x="71013" y="458995"/>
                  </a:cubicBezTo>
                  <a:lnTo>
                    <a:pt x="71013" y="593893"/>
                  </a:lnTo>
                  <a:lnTo>
                    <a:pt x="355009" y="877890"/>
                  </a:lnTo>
                  <a:lnTo>
                    <a:pt x="355009" y="958190"/>
                  </a:lnTo>
                  <a:cubicBezTo>
                    <a:pt x="295893" y="965642"/>
                    <a:pt x="252580" y="1017502"/>
                    <a:pt x="255781" y="1077000"/>
                  </a:cubicBezTo>
                  <a:cubicBezTo>
                    <a:pt x="259496" y="1135771"/>
                    <a:pt x="307084" y="1182199"/>
                    <a:pt x="365929" y="1184464"/>
                  </a:cubicBezTo>
                  <a:cubicBezTo>
                    <a:pt x="428648" y="1186049"/>
                    <a:pt x="480776" y="1136490"/>
                    <a:pt x="482361" y="1073771"/>
                  </a:cubicBezTo>
                  <a:cubicBezTo>
                    <a:pt x="483830" y="1015604"/>
                    <a:pt x="441111" y="965730"/>
                    <a:pt x="383409" y="958247"/>
                  </a:cubicBezTo>
                  <a:lnTo>
                    <a:pt x="383409" y="764348"/>
                  </a:lnTo>
                  <a:lnTo>
                    <a:pt x="667406" y="480352"/>
                  </a:lnTo>
                  <a:lnTo>
                    <a:pt x="667406" y="360874"/>
                  </a:lnTo>
                  <a:lnTo>
                    <a:pt x="738405" y="360874"/>
                  </a:lnTo>
                  <a:close/>
                  <a:moveTo>
                    <a:pt x="30458" y="390509"/>
                  </a:moveTo>
                  <a:cubicBezTo>
                    <a:pt x="22021" y="360181"/>
                    <a:pt x="39766" y="328757"/>
                    <a:pt x="70094" y="320320"/>
                  </a:cubicBezTo>
                  <a:cubicBezTo>
                    <a:pt x="80088" y="317539"/>
                    <a:pt x="90653" y="317539"/>
                    <a:pt x="100648" y="320320"/>
                  </a:cubicBezTo>
                  <a:cubicBezTo>
                    <a:pt x="119794" y="325537"/>
                    <a:pt x="134750" y="340493"/>
                    <a:pt x="139967" y="359639"/>
                  </a:cubicBezTo>
                  <a:cubicBezTo>
                    <a:pt x="148405" y="389967"/>
                    <a:pt x="130659" y="421391"/>
                    <a:pt x="100331" y="429829"/>
                  </a:cubicBezTo>
                  <a:cubicBezTo>
                    <a:pt x="90338" y="432609"/>
                    <a:pt x="79773" y="432609"/>
                    <a:pt x="69778" y="429829"/>
                  </a:cubicBezTo>
                  <a:cubicBezTo>
                    <a:pt x="50632" y="424612"/>
                    <a:pt x="35675" y="409655"/>
                    <a:pt x="30458" y="390509"/>
                  </a:cubicBezTo>
                  <a:close/>
                  <a:moveTo>
                    <a:pt x="452193" y="1051355"/>
                  </a:moveTo>
                  <a:cubicBezTo>
                    <a:pt x="462966" y="1097199"/>
                    <a:pt x="434536" y="1143097"/>
                    <a:pt x="388691" y="1153871"/>
                  </a:cubicBezTo>
                  <a:cubicBezTo>
                    <a:pt x="342847" y="1164644"/>
                    <a:pt x="296949" y="1136213"/>
                    <a:pt x="286176" y="1090369"/>
                  </a:cubicBezTo>
                  <a:cubicBezTo>
                    <a:pt x="275402" y="1044525"/>
                    <a:pt x="303833" y="998627"/>
                    <a:pt x="349677" y="987853"/>
                  </a:cubicBezTo>
                  <a:cubicBezTo>
                    <a:pt x="362507" y="984839"/>
                    <a:pt x="375862" y="984839"/>
                    <a:pt x="388691" y="987853"/>
                  </a:cubicBezTo>
                  <a:cubicBezTo>
                    <a:pt x="420188" y="995277"/>
                    <a:pt x="444784" y="1019863"/>
                    <a:pt x="452221" y="1051355"/>
                  </a:cubicBezTo>
                  <a:close/>
                  <a:moveTo>
                    <a:pt x="710005" y="332475"/>
                  </a:moveTo>
                  <a:lnTo>
                    <a:pt x="596406" y="332475"/>
                  </a:lnTo>
                  <a:lnTo>
                    <a:pt x="596406" y="218876"/>
                  </a:lnTo>
                  <a:lnTo>
                    <a:pt x="710005" y="218876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24" name="!!fatia velocidade">
            <a:extLst>
              <a:ext uri="{FF2B5EF4-FFF2-40B4-BE49-F238E27FC236}">
                <a16:creationId xmlns:a16="http://schemas.microsoft.com/office/drawing/2014/main" id="{B9C08D2C-6AD3-E4F3-77F1-0695CD13A454}"/>
              </a:ext>
            </a:extLst>
          </p:cNvPr>
          <p:cNvGrpSpPr/>
          <p:nvPr/>
        </p:nvGrpSpPr>
        <p:grpSpPr>
          <a:xfrm>
            <a:off x="6098034" y="2130033"/>
            <a:ext cx="1822904" cy="1288900"/>
            <a:chOff x="6098034" y="2130033"/>
            <a:chExt cx="1822904" cy="1288900"/>
          </a:xfrm>
        </p:grpSpPr>
        <p:sp>
          <p:nvSpPr>
            <p:cNvPr id="10" name="!!fatia velocidade">
              <a:extLst>
                <a:ext uri="{FF2B5EF4-FFF2-40B4-BE49-F238E27FC236}">
                  <a16:creationId xmlns:a16="http://schemas.microsoft.com/office/drawing/2014/main" id="{5C086E98-2276-08D0-1227-67EDC1EAE3A2}"/>
                </a:ext>
              </a:extLst>
            </p:cNvPr>
            <p:cNvSpPr/>
            <p:nvPr/>
          </p:nvSpPr>
          <p:spPr>
            <a:xfrm rot="17074">
              <a:off x="6098034" y="2130033"/>
              <a:ext cx="1822904" cy="1288900"/>
            </a:xfrm>
            <a:custGeom>
              <a:avLst/>
              <a:gdLst>
                <a:gd name="csX0" fmla="*/ 2115931 w 2115931"/>
                <a:gd name="csY0" fmla="*/ 1496088 h 1496087"/>
                <a:gd name="csX1" fmla="*/ 0 w 2115931"/>
                <a:gd name="csY1" fmla="*/ 1496088 h 1496087"/>
                <a:gd name="csX2" fmla="*/ 1496088 w 2115931"/>
                <a:gd name="csY2" fmla="*/ 0 h 1496087"/>
                <a:gd name="csX3" fmla="*/ 2115931 w 2115931"/>
                <a:gd name="csY3" fmla="*/ 149608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931" h="1496087">
                  <a:moveTo>
                    <a:pt x="2115931" y="1496088"/>
                  </a:moveTo>
                  <a:lnTo>
                    <a:pt x="0" y="1496088"/>
                  </a:lnTo>
                  <a:lnTo>
                    <a:pt x="1496088" y="0"/>
                  </a:lnTo>
                  <a:cubicBezTo>
                    <a:pt x="1879089" y="382823"/>
                    <a:pt x="2115931" y="911806"/>
                    <a:pt x="2115931" y="1496088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78" name="!!icone velocidade3">
              <a:extLst>
                <a:ext uri="{FF2B5EF4-FFF2-40B4-BE49-F238E27FC236}">
                  <a16:creationId xmlns:a16="http://schemas.microsoft.com/office/drawing/2014/main" id="{C61460B2-1928-118D-01FC-723D2C3BDDCF}"/>
                </a:ext>
              </a:extLst>
            </p:cNvPr>
            <p:cNvSpPr/>
            <p:nvPr/>
          </p:nvSpPr>
          <p:spPr>
            <a:xfrm rot="3964157">
              <a:off x="7076282" y="2736232"/>
              <a:ext cx="414161" cy="282783"/>
            </a:xfrm>
            <a:custGeom>
              <a:avLst/>
              <a:gdLst>
                <a:gd name="csX0" fmla="*/ 270967 w 453547"/>
                <a:gd name="csY0" fmla="*/ 39355 h 309676"/>
                <a:gd name="csX1" fmla="*/ 270967 w 453547"/>
                <a:gd name="csY1" fmla="*/ 65161 h 309676"/>
                <a:gd name="csX2" fmla="*/ 283870 w 453547"/>
                <a:gd name="csY2" fmla="*/ 64516 h 309676"/>
                <a:gd name="csX3" fmla="*/ 296773 w 453547"/>
                <a:gd name="csY3" fmla="*/ 65161 h 309676"/>
                <a:gd name="csX4" fmla="*/ 296773 w 453547"/>
                <a:gd name="csY4" fmla="*/ 39355 h 309676"/>
                <a:gd name="csX5" fmla="*/ 367741 w 453547"/>
                <a:gd name="csY5" fmla="*/ 54193 h 309676"/>
                <a:gd name="csX6" fmla="*/ 358063 w 453547"/>
                <a:gd name="csY6" fmla="*/ 77419 h 309676"/>
                <a:gd name="csX7" fmla="*/ 381934 w 453547"/>
                <a:gd name="csY7" fmla="*/ 87742 h 309676"/>
                <a:gd name="csX8" fmla="*/ 391612 w 453547"/>
                <a:gd name="csY8" fmla="*/ 63871 h 309676"/>
                <a:gd name="csX9" fmla="*/ 425805 w 453547"/>
                <a:gd name="csY9" fmla="*/ 84516 h 309676"/>
                <a:gd name="csX10" fmla="*/ 453547 w 453547"/>
                <a:gd name="csY10" fmla="*/ 56774 h 309676"/>
                <a:gd name="csX11" fmla="*/ 283870 w 453547"/>
                <a:gd name="csY11" fmla="*/ 0 h 309676"/>
                <a:gd name="csX12" fmla="*/ 0 w 453547"/>
                <a:gd name="csY12" fmla="*/ 283870 h 309676"/>
                <a:gd name="csX13" fmla="*/ 0 w 453547"/>
                <a:gd name="csY13" fmla="*/ 309677 h 309676"/>
                <a:gd name="csX14" fmla="*/ 38710 w 453547"/>
                <a:gd name="csY14" fmla="*/ 309677 h 309676"/>
                <a:gd name="csX15" fmla="*/ 38710 w 453547"/>
                <a:gd name="csY15" fmla="*/ 283870 h 309676"/>
                <a:gd name="csX16" fmla="*/ 50968 w 453547"/>
                <a:gd name="csY16" fmla="*/ 207741 h 309676"/>
                <a:gd name="csX17" fmla="*/ 74838 w 453547"/>
                <a:gd name="csY17" fmla="*/ 217419 h 309676"/>
                <a:gd name="csX18" fmla="*/ 83871 w 453547"/>
                <a:gd name="csY18" fmla="*/ 193548 h 309676"/>
                <a:gd name="csX19" fmla="*/ 60000 w 453547"/>
                <a:gd name="csY19" fmla="*/ 183870 h 309676"/>
                <a:gd name="csX20" fmla="*/ 98709 w 453547"/>
                <a:gd name="csY20" fmla="*/ 123871 h 309676"/>
                <a:gd name="csX21" fmla="*/ 116774 w 453547"/>
                <a:gd name="csY21" fmla="*/ 141935 h 309676"/>
                <a:gd name="csX22" fmla="*/ 134838 w 453547"/>
                <a:gd name="csY22" fmla="*/ 123225 h 309676"/>
                <a:gd name="csX23" fmla="*/ 116774 w 453547"/>
                <a:gd name="csY23" fmla="*/ 105161 h 309676"/>
                <a:gd name="csX24" fmla="*/ 176129 w 453547"/>
                <a:gd name="csY24" fmla="*/ 63871 h 309676"/>
                <a:gd name="csX25" fmla="*/ 185806 w 453547"/>
                <a:gd name="csY25" fmla="*/ 87742 h 309676"/>
                <a:gd name="csX26" fmla="*/ 209677 w 453547"/>
                <a:gd name="csY26" fmla="*/ 77419 h 309676"/>
                <a:gd name="csX27" fmla="*/ 199999 w 453547"/>
                <a:gd name="csY27" fmla="*/ 53548 h 309676"/>
                <a:gd name="csX28" fmla="*/ 270967 w 453547"/>
                <a:gd name="csY28" fmla="*/ 39355 h 309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453547" h="309676">
                  <a:moveTo>
                    <a:pt x="270967" y="39355"/>
                  </a:moveTo>
                  <a:lnTo>
                    <a:pt x="270967" y="65161"/>
                  </a:lnTo>
                  <a:cubicBezTo>
                    <a:pt x="275483" y="65161"/>
                    <a:pt x="279354" y="64516"/>
                    <a:pt x="283870" y="64516"/>
                  </a:cubicBezTo>
                  <a:cubicBezTo>
                    <a:pt x="288386" y="64516"/>
                    <a:pt x="292257" y="64516"/>
                    <a:pt x="296773" y="65161"/>
                  </a:cubicBezTo>
                  <a:lnTo>
                    <a:pt x="296773" y="39355"/>
                  </a:lnTo>
                  <a:cubicBezTo>
                    <a:pt x="321935" y="40645"/>
                    <a:pt x="345805" y="45806"/>
                    <a:pt x="367741" y="54193"/>
                  </a:cubicBezTo>
                  <a:lnTo>
                    <a:pt x="358063" y="77419"/>
                  </a:lnTo>
                  <a:cubicBezTo>
                    <a:pt x="366451" y="80645"/>
                    <a:pt x="374192" y="83871"/>
                    <a:pt x="381934" y="87742"/>
                  </a:cubicBezTo>
                  <a:lnTo>
                    <a:pt x="391612" y="63871"/>
                  </a:lnTo>
                  <a:cubicBezTo>
                    <a:pt x="403870" y="69677"/>
                    <a:pt x="414838" y="76774"/>
                    <a:pt x="425805" y="84516"/>
                  </a:cubicBezTo>
                  <a:lnTo>
                    <a:pt x="453547" y="56774"/>
                  </a:lnTo>
                  <a:cubicBezTo>
                    <a:pt x="406450" y="21290"/>
                    <a:pt x="347741" y="0"/>
                    <a:pt x="283870" y="0"/>
                  </a:cubicBezTo>
                  <a:cubicBezTo>
                    <a:pt x="127096" y="0"/>
                    <a:pt x="0" y="127096"/>
                    <a:pt x="0" y="283870"/>
                  </a:cubicBezTo>
                  <a:lnTo>
                    <a:pt x="0" y="309677"/>
                  </a:lnTo>
                  <a:lnTo>
                    <a:pt x="38710" y="309677"/>
                  </a:lnTo>
                  <a:lnTo>
                    <a:pt x="38710" y="283870"/>
                  </a:lnTo>
                  <a:cubicBezTo>
                    <a:pt x="38710" y="257419"/>
                    <a:pt x="43226" y="231612"/>
                    <a:pt x="50968" y="207741"/>
                  </a:cubicBezTo>
                  <a:lnTo>
                    <a:pt x="74838" y="217419"/>
                  </a:lnTo>
                  <a:cubicBezTo>
                    <a:pt x="77419" y="209032"/>
                    <a:pt x="80645" y="201290"/>
                    <a:pt x="83871" y="193548"/>
                  </a:cubicBezTo>
                  <a:lnTo>
                    <a:pt x="60000" y="183870"/>
                  </a:lnTo>
                  <a:cubicBezTo>
                    <a:pt x="69677" y="161935"/>
                    <a:pt x="83226" y="141290"/>
                    <a:pt x="98709" y="123871"/>
                  </a:cubicBezTo>
                  <a:lnTo>
                    <a:pt x="116774" y="141935"/>
                  </a:lnTo>
                  <a:cubicBezTo>
                    <a:pt x="122580" y="135483"/>
                    <a:pt x="128387" y="129032"/>
                    <a:pt x="134838" y="123225"/>
                  </a:cubicBezTo>
                  <a:lnTo>
                    <a:pt x="116774" y="105161"/>
                  </a:lnTo>
                  <a:cubicBezTo>
                    <a:pt x="134193" y="89032"/>
                    <a:pt x="154193" y="74838"/>
                    <a:pt x="176129" y="63871"/>
                  </a:cubicBezTo>
                  <a:lnTo>
                    <a:pt x="185806" y="87742"/>
                  </a:lnTo>
                  <a:cubicBezTo>
                    <a:pt x="193548" y="83871"/>
                    <a:pt x="201290" y="80645"/>
                    <a:pt x="209677" y="77419"/>
                  </a:cubicBezTo>
                  <a:lnTo>
                    <a:pt x="199999" y="53548"/>
                  </a:lnTo>
                  <a:cubicBezTo>
                    <a:pt x="221935" y="45161"/>
                    <a:pt x="245806" y="40645"/>
                    <a:pt x="270967" y="39355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181" name="!!icone velocidade2">
              <a:extLst>
                <a:ext uri="{FF2B5EF4-FFF2-40B4-BE49-F238E27FC236}">
                  <a16:creationId xmlns:a16="http://schemas.microsoft.com/office/drawing/2014/main" id="{F6474271-5978-78CA-B2BC-2887E9FD4947}"/>
                </a:ext>
              </a:extLst>
            </p:cNvPr>
            <p:cNvSpPr/>
            <p:nvPr/>
          </p:nvSpPr>
          <p:spPr>
            <a:xfrm rot="3964157">
              <a:off x="7305089" y="3063986"/>
              <a:ext cx="76587" cy="172026"/>
            </a:xfrm>
            <a:custGeom>
              <a:avLst/>
              <a:gdLst>
                <a:gd name="csX0" fmla="*/ 32903 w 83870"/>
                <a:gd name="csY0" fmla="*/ 0 h 188386"/>
                <a:gd name="csX1" fmla="*/ 5161 w 83870"/>
                <a:gd name="csY1" fmla="*/ 27742 h 188386"/>
                <a:gd name="csX2" fmla="*/ 23871 w 83870"/>
                <a:gd name="csY2" fmla="*/ 61935 h 188386"/>
                <a:gd name="csX3" fmla="*/ 0 w 83870"/>
                <a:gd name="csY3" fmla="*/ 72258 h 188386"/>
                <a:gd name="csX4" fmla="*/ 9032 w 83870"/>
                <a:gd name="csY4" fmla="*/ 96129 h 188386"/>
                <a:gd name="csX5" fmla="*/ 32903 w 83870"/>
                <a:gd name="csY5" fmla="*/ 86451 h 188386"/>
                <a:gd name="csX6" fmla="*/ 45161 w 83870"/>
                <a:gd name="csY6" fmla="*/ 162580 h 188386"/>
                <a:gd name="csX7" fmla="*/ 45161 w 83870"/>
                <a:gd name="csY7" fmla="*/ 188387 h 188386"/>
                <a:gd name="csX8" fmla="*/ 83871 w 83870"/>
                <a:gd name="csY8" fmla="*/ 188387 h 188386"/>
                <a:gd name="csX9" fmla="*/ 83871 w 83870"/>
                <a:gd name="csY9" fmla="*/ 162580 h 188386"/>
                <a:gd name="csX10" fmla="*/ 32903 w 83870"/>
                <a:gd name="csY10" fmla="*/ 0 h 18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3870" h="188386">
                  <a:moveTo>
                    <a:pt x="32903" y="0"/>
                  </a:moveTo>
                  <a:lnTo>
                    <a:pt x="5161" y="27742"/>
                  </a:lnTo>
                  <a:cubicBezTo>
                    <a:pt x="12258" y="38710"/>
                    <a:pt x="18710" y="50322"/>
                    <a:pt x="23871" y="61935"/>
                  </a:cubicBezTo>
                  <a:lnTo>
                    <a:pt x="0" y="72258"/>
                  </a:lnTo>
                  <a:cubicBezTo>
                    <a:pt x="3226" y="80000"/>
                    <a:pt x="6452" y="88387"/>
                    <a:pt x="9032" y="96129"/>
                  </a:cubicBezTo>
                  <a:lnTo>
                    <a:pt x="32903" y="86451"/>
                  </a:lnTo>
                  <a:cubicBezTo>
                    <a:pt x="40645" y="110322"/>
                    <a:pt x="45161" y="136129"/>
                    <a:pt x="45161" y="162580"/>
                  </a:cubicBezTo>
                  <a:lnTo>
                    <a:pt x="45161" y="188387"/>
                  </a:lnTo>
                  <a:lnTo>
                    <a:pt x="83871" y="188387"/>
                  </a:lnTo>
                  <a:lnTo>
                    <a:pt x="83871" y="162580"/>
                  </a:lnTo>
                  <a:cubicBezTo>
                    <a:pt x="83871" y="101935"/>
                    <a:pt x="65161" y="46451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  <p:sp>
          <p:nvSpPr>
            <p:cNvPr id="182" name="!!icone velocidade1">
              <a:extLst>
                <a:ext uri="{FF2B5EF4-FFF2-40B4-BE49-F238E27FC236}">
                  <a16:creationId xmlns:a16="http://schemas.microsoft.com/office/drawing/2014/main" id="{B2736BDE-BF5F-503C-D551-E29936C932C9}"/>
                </a:ext>
              </a:extLst>
            </p:cNvPr>
            <p:cNvSpPr/>
            <p:nvPr/>
          </p:nvSpPr>
          <p:spPr>
            <a:xfrm rot="3964157">
              <a:off x="7194165" y="2907595"/>
              <a:ext cx="225210" cy="225798"/>
            </a:xfrm>
            <a:custGeom>
              <a:avLst/>
              <a:gdLst>
                <a:gd name="csX0" fmla="*/ 9208 w 246627"/>
                <a:gd name="csY0" fmla="*/ 201290 h 247272"/>
                <a:gd name="csX1" fmla="*/ 5983 w 246627"/>
                <a:gd name="csY1" fmla="*/ 204516 h 247272"/>
                <a:gd name="csX2" fmla="*/ 9208 w 246627"/>
                <a:gd name="csY2" fmla="*/ 241290 h 247272"/>
                <a:gd name="csX3" fmla="*/ 45982 w 246627"/>
                <a:gd name="csY3" fmla="*/ 238064 h 247272"/>
                <a:gd name="csX4" fmla="*/ 246627 w 246627"/>
                <a:gd name="csY4" fmla="*/ 0 h 247272"/>
                <a:gd name="csX5" fmla="*/ 9208 w 246627"/>
                <a:gd name="csY5" fmla="*/ 201290 h 24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46627" h="247272">
                  <a:moveTo>
                    <a:pt x="9208" y="201290"/>
                  </a:moveTo>
                  <a:cubicBezTo>
                    <a:pt x="7918" y="201935"/>
                    <a:pt x="7273" y="203225"/>
                    <a:pt x="5983" y="204516"/>
                  </a:cubicBezTo>
                  <a:cubicBezTo>
                    <a:pt x="-3050" y="215483"/>
                    <a:pt x="-1759" y="231612"/>
                    <a:pt x="9208" y="241290"/>
                  </a:cubicBezTo>
                  <a:cubicBezTo>
                    <a:pt x="20176" y="250322"/>
                    <a:pt x="36305" y="249032"/>
                    <a:pt x="45982" y="238064"/>
                  </a:cubicBezTo>
                  <a:lnTo>
                    <a:pt x="246627" y="0"/>
                  </a:lnTo>
                  <a:lnTo>
                    <a:pt x="9208" y="201290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23" name="!!fatia mapa">
            <a:extLst>
              <a:ext uri="{FF2B5EF4-FFF2-40B4-BE49-F238E27FC236}">
                <a16:creationId xmlns:a16="http://schemas.microsoft.com/office/drawing/2014/main" id="{A5516A28-0CDD-CDFC-62E8-7C3A844AFF08}"/>
              </a:ext>
            </a:extLst>
          </p:cNvPr>
          <p:cNvGrpSpPr/>
          <p:nvPr/>
        </p:nvGrpSpPr>
        <p:grpSpPr>
          <a:xfrm>
            <a:off x="6099363" y="1594707"/>
            <a:ext cx="1288900" cy="1822904"/>
            <a:chOff x="6099363" y="1594707"/>
            <a:chExt cx="1288900" cy="1822904"/>
          </a:xfrm>
        </p:grpSpPr>
        <p:sp>
          <p:nvSpPr>
            <p:cNvPr id="12" name="!!fatia mapa">
              <a:hlinkClick r:id="rId5" action="ppaction://hlinksldjump"/>
              <a:extLst>
                <a:ext uri="{FF2B5EF4-FFF2-40B4-BE49-F238E27FC236}">
                  <a16:creationId xmlns:a16="http://schemas.microsoft.com/office/drawing/2014/main" id="{E4CB878C-CD25-C0E2-C2E7-7F92AEC9BA46}"/>
                </a:ext>
              </a:extLst>
            </p:cNvPr>
            <p:cNvSpPr/>
            <p:nvPr/>
          </p:nvSpPr>
          <p:spPr>
            <a:xfrm rot="17074">
              <a:off x="6099363" y="1594707"/>
              <a:ext cx="1288900" cy="1822904"/>
            </a:xfrm>
            <a:custGeom>
              <a:avLst/>
              <a:gdLst>
                <a:gd name="csX0" fmla="*/ 1496088 w 1496087"/>
                <a:gd name="csY0" fmla="*/ 619843 h 2115931"/>
                <a:gd name="csX1" fmla="*/ 0 w 1496087"/>
                <a:gd name="csY1" fmla="*/ 2115931 h 2115931"/>
                <a:gd name="csX2" fmla="*/ 0 w 1496087"/>
                <a:gd name="csY2" fmla="*/ 0 h 2115931"/>
                <a:gd name="csX3" fmla="*/ 1496088 w 1496087"/>
                <a:gd name="csY3" fmla="*/ 619843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6087" h="2115931">
                  <a:moveTo>
                    <a:pt x="1496088" y="619843"/>
                  </a:moveTo>
                  <a:lnTo>
                    <a:pt x="0" y="2115931"/>
                  </a:lnTo>
                  <a:lnTo>
                    <a:pt x="0" y="0"/>
                  </a:lnTo>
                  <a:cubicBezTo>
                    <a:pt x="584281" y="0"/>
                    <a:pt x="1113264" y="236842"/>
                    <a:pt x="1496088" y="619843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52" name="!!icone mapa2">
              <a:hlinkClick r:id="rId5" action="ppaction://hlinksldjump"/>
              <a:extLst>
                <a:ext uri="{FF2B5EF4-FFF2-40B4-BE49-F238E27FC236}">
                  <a16:creationId xmlns:a16="http://schemas.microsoft.com/office/drawing/2014/main" id="{17363C6B-BEA4-3157-A5E8-3D0DD69E3040}"/>
                </a:ext>
              </a:extLst>
            </p:cNvPr>
            <p:cNvSpPr/>
            <p:nvPr/>
          </p:nvSpPr>
          <p:spPr>
            <a:xfrm rot="1264157">
              <a:off x="6274920" y="2078608"/>
              <a:ext cx="557160" cy="390014"/>
            </a:xfrm>
            <a:custGeom>
              <a:avLst/>
              <a:gdLst>
                <a:gd name="csX0" fmla="*/ 245161 w 516127"/>
                <a:gd name="csY0" fmla="*/ 311612 h 361289"/>
                <a:gd name="csX1" fmla="*/ 141935 w 516127"/>
                <a:gd name="csY1" fmla="*/ 259999 h 361289"/>
                <a:gd name="csX2" fmla="*/ 141935 w 516127"/>
                <a:gd name="csY2" fmla="*/ 49677 h 361289"/>
                <a:gd name="csX3" fmla="*/ 245161 w 516127"/>
                <a:gd name="csY3" fmla="*/ 101290 h 361289"/>
                <a:gd name="csX4" fmla="*/ 245161 w 516127"/>
                <a:gd name="csY4" fmla="*/ 311612 h 361289"/>
                <a:gd name="csX5" fmla="*/ 116129 w 516127"/>
                <a:gd name="csY5" fmla="*/ 259999 h 361289"/>
                <a:gd name="csX6" fmla="*/ 38710 w 516127"/>
                <a:gd name="csY6" fmla="*/ 298709 h 361289"/>
                <a:gd name="csX7" fmla="*/ 38710 w 516127"/>
                <a:gd name="csY7" fmla="*/ 88387 h 361289"/>
                <a:gd name="csX8" fmla="*/ 116129 w 516127"/>
                <a:gd name="csY8" fmla="*/ 49677 h 361289"/>
                <a:gd name="csX9" fmla="*/ 116129 w 516127"/>
                <a:gd name="csY9" fmla="*/ 259999 h 361289"/>
                <a:gd name="csX10" fmla="*/ 473547 w 516127"/>
                <a:gd name="csY10" fmla="*/ 43226 h 361289"/>
                <a:gd name="csX11" fmla="*/ 473547 w 516127"/>
                <a:gd name="csY11" fmla="*/ 43226 h 361289"/>
                <a:gd name="csX12" fmla="*/ 457418 w 516127"/>
                <a:gd name="csY12" fmla="*/ 78064 h 361289"/>
                <a:gd name="csX13" fmla="*/ 477418 w 516127"/>
                <a:gd name="csY13" fmla="*/ 88387 h 361289"/>
                <a:gd name="csX14" fmla="*/ 477418 w 516127"/>
                <a:gd name="csY14" fmla="*/ 298709 h 361289"/>
                <a:gd name="csX15" fmla="*/ 399999 w 516127"/>
                <a:gd name="csY15" fmla="*/ 259999 h 361289"/>
                <a:gd name="csX16" fmla="*/ 399999 w 516127"/>
                <a:gd name="csY16" fmla="*/ 174193 h 361289"/>
                <a:gd name="csX17" fmla="*/ 374192 w 516127"/>
                <a:gd name="csY17" fmla="*/ 174193 h 361289"/>
                <a:gd name="csX18" fmla="*/ 374192 w 516127"/>
                <a:gd name="csY18" fmla="*/ 259999 h 361289"/>
                <a:gd name="csX19" fmla="*/ 270967 w 516127"/>
                <a:gd name="csY19" fmla="*/ 311612 h 361289"/>
                <a:gd name="csX20" fmla="*/ 270967 w 516127"/>
                <a:gd name="csY20" fmla="*/ 101290 h 361289"/>
                <a:gd name="csX21" fmla="*/ 316773 w 516127"/>
                <a:gd name="csY21" fmla="*/ 78064 h 361289"/>
                <a:gd name="csX22" fmla="*/ 300644 w 516127"/>
                <a:gd name="csY22" fmla="*/ 43226 h 361289"/>
                <a:gd name="csX23" fmla="*/ 258064 w 516127"/>
                <a:gd name="csY23" fmla="*/ 64516 h 361289"/>
                <a:gd name="csX24" fmla="*/ 129032 w 516127"/>
                <a:gd name="csY24" fmla="*/ 0 h 361289"/>
                <a:gd name="csX25" fmla="*/ 0 w 516127"/>
                <a:gd name="csY25" fmla="*/ 64516 h 361289"/>
                <a:gd name="csX26" fmla="*/ 0 w 516127"/>
                <a:gd name="csY26" fmla="*/ 361289 h 361289"/>
                <a:gd name="csX27" fmla="*/ 129032 w 516127"/>
                <a:gd name="csY27" fmla="*/ 296773 h 361289"/>
                <a:gd name="csX28" fmla="*/ 258064 w 516127"/>
                <a:gd name="csY28" fmla="*/ 361289 h 361289"/>
                <a:gd name="csX29" fmla="*/ 387096 w 516127"/>
                <a:gd name="csY29" fmla="*/ 296773 h 361289"/>
                <a:gd name="csX30" fmla="*/ 516128 w 516127"/>
                <a:gd name="csY30" fmla="*/ 361289 h 361289"/>
                <a:gd name="csX31" fmla="*/ 516128 w 516127"/>
                <a:gd name="csY31" fmla="*/ 64516 h 361289"/>
                <a:gd name="csX32" fmla="*/ 473547 w 516127"/>
                <a:gd name="csY32" fmla="*/ 43226 h 361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516127" h="361289">
                  <a:moveTo>
                    <a:pt x="245161" y="311612"/>
                  </a:moveTo>
                  <a:lnTo>
                    <a:pt x="141935" y="259999"/>
                  </a:lnTo>
                  <a:lnTo>
                    <a:pt x="141935" y="49677"/>
                  </a:lnTo>
                  <a:lnTo>
                    <a:pt x="245161" y="101290"/>
                  </a:lnTo>
                  <a:lnTo>
                    <a:pt x="245161" y="311612"/>
                  </a:lnTo>
                  <a:close/>
                  <a:moveTo>
                    <a:pt x="116129" y="259999"/>
                  </a:moveTo>
                  <a:lnTo>
                    <a:pt x="38710" y="298709"/>
                  </a:lnTo>
                  <a:lnTo>
                    <a:pt x="38710" y="88387"/>
                  </a:lnTo>
                  <a:lnTo>
                    <a:pt x="116129" y="49677"/>
                  </a:lnTo>
                  <a:lnTo>
                    <a:pt x="116129" y="259999"/>
                  </a:lnTo>
                  <a:close/>
                  <a:moveTo>
                    <a:pt x="473547" y="43226"/>
                  </a:moveTo>
                  <a:lnTo>
                    <a:pt x="473547" y="43226"/>
                  </a:lnTo>
                  <a:lnTo>
                    <a:pt x="457418" y="78064"/>
                  </a:lnTo>
                  <a:lnTo>
                    <a:pt x="477418" y="88387"/>
                  </a:lnTo>
                  <a:lnTo>
                    <a:pt x="477418" y="298709"/>
                  </a:lnTo>
                  <a:lnTo>
                    <a:pt x="399999" y="259999"/>
                  </a:lnTo>
                  <a:lnTo>
                    <a:pt x="399999" y="174193"/>
                  </a:lnTo>
                  <a:lnTo>
                    <a:pt x="374192" y="174193"/>
                  </a:lnTo>
                  <a:lnTo>
                    <a:pt x="374192" y="259999"/>
                  </a:lnTo>
                  <a:lnTo>
                    <a:pt x="270967" y="311612"/>
                  </a:lnTo>
                  <a:lnTo>
                    <a:pt x="270967" y="101290"/>
                  </a:lnTo>
                  <a:lnTo>
                    <a:pt x="316773" y="78064"/>
                  </a:lnTo>
                  <a:lnTo>
                    <a:pt x="300644" y="43226"/>
                  </a:lnTo>
                  <a:lnTo>
                    <a:pt x="258064" y="64516"/>
                  </a:lnTo>
                  <a:lnTo>
                    <a:pt x="129032" y="0"/>
                  </a:lnTo>
                  <a:lnTo>
                    <a:pt x="0" y="64516"/>
                  </a:lnTo>
                  <a:lnTo>
                    <a:pt x="0" y="361289"/>
                  </a:lnTo>
                  <a:lnTo>
                    <a:pt x="129032" y="296773"/>
                  </a:lnTo>
                  <a:lnTo>
                    <a:pt x="258064" y="361289"/>
                  </a:lnTo>
                  <a:lnTo>
                    <a:pt x="387096" y="296773"/>
                  </a:lnTo>
                  <a:lnTo>
                    <a:pt x="516128" y="361289"/>
                  </a:lnTo>
                  <a:lnTo>
                    <a:pt x="516128" y="64516"/>
                  </a:lnTo>
                  <a:lnTo>
                    <a:pt x="473547" y="43226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183" name="!!icone mapa">
              <a:hlinkClick r:id="rId5" action="ppaction://hlinksldjump"/>
              <a:extLst>
                <a:ext uri="{FF2B5EF4-FFF2-40B4-BE49-F238E27FC236}">
                  <a16:creationId xmlns:a16="http://schemas.microsoft.com/office/drawing/2014/main" id="{3EFF1261-421A-1A63-01E1-AC8D060F1BE6}"/>
                </a:ext>
              </a:extLst>
            </p:cNvPr>
            <p:cNvSpPr/>
            <p:nvPr/>
          </p:nvSpPr>
          <p:spPr>
            <a:xfrm rot="1264157">
              <a:off x="6662777" y="2076031"/>
              <a:ext cx="146295" cy="222931"/>
            </a:xfrm>
            <a:custGeom>
              <a:avLst/>
              <a:gdLst>
                <a:gd name="csX0" fmla="*/ 67779 w 135521"/>
                <a:gd name="csY0" fmla="*/ 94900 h 206512"/>
                <a:gd name="csX1" fmla="*/ 40038 w 135521"/>
                <a:gd name="csY1" fmla="*/ 65868 h 206512"/>
                <a:gd name="csX2" fmla="*/ 68425 w 135521"/>
                <a:gd name="csY2" fmla="*/ 37481 h 206512"/>
                <a:gd name="csX3" fmla="*/ 96812 w 135521"/>
                <a:gd name="csY3" fmla="*/ 65868 h 206512"/>
                <a:gd name="csX4" fmla="*/ 88425 w 135521"/>
                <a:gd name="csY4" fmla="*/ 85868 h 206512"/>
                <a:gd name="csX5" fmla="*/ 67779 w 135521"/>
                <a:gd name="csY5" fmla="*/ 94900 h 206512"/>
                <a:gd name="csX6" fmla="*/ 40038 w 135521"/>
                <a:gd name="csY6" fmla="*/ 5223 h 206512"/>
                <a:gd name="csX7" fmla="*/ 7780 w 135521"/>
                <a:gd name="csY7" fmla="*/ 34255 h 206512"/>
                <a:gd name="csX8" fmla="*/ 4554 w 135521"/>
                <a:gd name="csY8" fmla="*/ 89739 h 206512"/>
                <a:gd name="csX9" fmla="*/ 35521 w 135521"/>
                <a:gd name="csY9" fmla="*/ 156835 h 206512"/>
                <a:gd name="csX10" fmla="*/ 56167 w 135521"/>
                <a:gd name="csY10" fmla="*/ 199416 h 206512"/>
                <a:gd name="csX11" fmla="*/ 67779 w 135521"/>
                <a:gd name="csY11" fmla="*/ 206513 h 206512"/>
                <a:gd name="csX12" fmla="*/ 79392 w 135521"/>
                <a:gd name="csY12" fmla="*/ 199416 h 206512"/>
                <a:gd name="csX13" fmla="*/ 100037 w 135521"/>
                <a:gd name="csY13" fmla="*/ 156835 h 206512"/>
                <a:gd name="csX14" fmla="*/ 131005 w 135521"/>
                <a:gd name="csY14" fmla="*/ 90384 h 206512"/>
                <a:gd name="csX15" fmla="*/ 135521 w 135521"/>
                <a:gd name="csY15" fmla="*/ 65868 h 206512"/>
                <a:gd name="csX16" fmla="*/ 40038 w 135521"/>
                <a:gd name="csY16" fmla="*/ 5223 h 2065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5521" h="206512">
                  <a:moveTo>
                    <a:pt x="67779" y="94900"/>
                  </a:moveTo>
                  <a:cubicBezTo>
                    <a:pt x="52296" y="94900"/>
                    <a:pt x="39392" y="81997"/>
                    <a:pt x="40038" y="65868"/>
                  </a:cubicBezTo>
                  <a:cubicBezTo>
                    <a:pt x="40038" y="50384"/>
                    <a:pt x="52941" y="37481"/>
                    <a:pt x="68425" y="37481"/>
                  </a:cubicBezTo>
                  <a:cubicBezTo>
                    <a:pt x="83908" y="37481"/>
                    <a:pt x="96812" y="50384"/>
                    <a:pt x="96812" y="65868"/>
                  </a:cubicBezTo>
                  <a:cubicBezTo>
                    <a:pt x="96812" y="73610"/>
                    <a:pt x="93586" y="80707"/>
                    <a:pt x="88425" y="85868"/>
                  </a:cubicBezTo>
                  <a:cubicBezTo>
                    <a:pt x="82618" y="91674"/>
                    <a:pt x="75521" y="94900"/>
                    <a:pt x="67779" y="94900"/>
                  </a:cubicBezTo>
                  <a:close/>
                  <a:moveTo>
                    <a:pt x="40038" y="5223"/>
                  </a:moveTo>
                  <a:cubicBezTo>
                    <a:pt x="25844" y="10384"/>
                    <a:pt x="14876" y="21352"/>
                    <a:pt x="7780" y="34255"/>
                  </a:cubicBezTo>
                  <a:cubicBezTo>
                    <a:pt x="-1253" y="51674"/>
                    <a:pt x="-2543" y="71674"/>
                    <a:pt x="4554" y="89739"/>
                  </a:cubicBezTo>
                  <a:lnTo>
                    <a:pt x="35521" y="156835"/>
                  </a:lnTo>
                  <a:lnTo>
                    <a:pt x="56167" y="199416"/>
                  </a:lnTo>
                  <a:cubicBezTo>
                    <a:pt x="58102" y="203932"/>
                    <a:pt x="62618" y="206513"/>
                    <a:pt x="67779" y="206513"/>
                  </a:cubicBezTo>
                  <a:cubicBezTo>
                    <a:pt x="72941" y="206513"/>
                    <a:pt x="77457" y="203932"/>
                    <a:pt x="79392" y="199416"/>
                  </a:cubicBezTo>
                  <a:lnTo>
                    <a:pt x="100037" y="156835"/>
                  </a:lnTo>
                  <a:lnTo>
                    <a:pt x="131005" y="90384"/>
                  </a:lnTo>
                  <a:cubicBezTo>
                    <a:pt x="134231" y="82642"/>
                    <a:pt x="135521" y="74255"/>
                    <a:pt x="135521" y="65868"/>
                  </a:cubicBezTo>
                  <a:cubicBezTo>
                    <a:pt x="135521" y="20707"/>
                    <a:pt x="89070" y="-13487"/>
                    <a:pt x="40038" y="5223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29" name="!!fatia intel">
            <a:extLst>
              <a:ext uri="{FF2B5EF4-FFF2-40B4-BE49-F238E27FC236}">
                <a16:creationId xmlns:a16="http://schemas.microsoft.com/office/drawing/2014/main" id="{5477E396-84F8-ABDA-6D57-63464CFDABCF}"/>
              </a:ext>
            </a:extLst>
          </p:cNvPr>
          <p:cNvGrpSpPr/>
          <p:nvPr/>
        </p:nvGrpSpPr>
        <p:grpSpPr>
          <a:xfrm>
            <a:off x="4275152" y="2121132"/>
            <a:ext cx="1822751" cy="1288746"/>
            <a:chOff x="4275152" y="2121132"/>
            <a:chExt cx="1822751" cy="1288746"/>
          </a:xfrm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2CB3B3F3-A0A4-8B5F-90CE-AF6ABAEFE8BC}"/>
                </a:ext>
              </a:extLst>
            </p:cNvPr>
            <p:cNvSpPr/>
            <p:nvPr/>
          </p:nvSpPr>
          <p:spPr>
            <a:xfrm rot="17074">
              <a:off x="4275152" y="2121132"/>
              <a:ext cx="1822751" cy="1288746"/>
            </a:xfrm>
            <a:custGeom>
              <a:avLst/>
              <a:gdLst>
                <a:gd name="csX0" fmla="*/ 2115753 w 2115753"/>
                <a:gd name="csY0" fmla="*/ 1495910 h 1495909"/>
                <a:gd name="csX1" fmla="*/ 0 w 2115753"/>
                <a:gd name="csY1" fmla="*/ 1495910 h 1495909"/>
                <a:gd name="csX2" fmla="*/ 619843 w 2115753"/>
                <a:gd name="csY2" fmla="*/ 0 h 1495909"/>
                <a:gd name="csX3" fmla="*/ 2115753 w 2115753"/>
                <a:gd name="csY3" fmla="*/ 1495910 h 14959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5909">
                  <a:moveTo>
                    <a:pt x="2115753" y="1495910"/>
                  </a:moveTo>
                  <a:lnTo>
                    <a:pt x="0" y="1495910"/>
                  </a:lnTo>
                  <a:cubicBezTo>
                    <a:pt x="0" y="911806"/>
                    <a:pt x="236842" y="382824"/>
                    <a:pt x="619843" y="0"/>
                  </a:cubicBezTo>
                  <a:lnTo>
                    <a:pt x="2115753" y="149591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91" name="Agrupar 190">
              <a:extLst>
                <a:ext uri="{FF2B5EF4-FFF2-40B4-BE49-F238E27FC236}">
                  <a16:creationId xmlns:a16="http://schemas.microsoft.com/office/drawing/2014/main" id="{FDD7D0D4-E34D-B9DB-DE30-9E406EEB6785}"/>
                </a:ext>
              </a:extLst>
            </p:cNvPr>
            <p:cNvGrpSpPr/>
            <p:nvPr/>
          </p:nvGrpSpPr>
          <p:grpSpPr>
            <a:xfrm rot="1264157">
              <a:off x="4726349" y="2674302"/>
              <a:ext cx="496011" cy="496015"/>
              <a:chOff x="4045352" y="3196465"/>
              <a:chExt cx="575743" cy="575748"/>
            </a:xfrm>
          </p:grpSpPr>
          <p:sp>
            <p:nvSpPr>
              <p:cNvPr id="153" name="Retângulo 152">
                <a:extLst>
                  <a:ext uri="{FF2B5EF4-FFF2-40B4-BE49-F238E27FC236}">
                    <a16:creationId xmlns:a16="http://schemas.microsoft.com/office/drawing/2014/main" id="{3708CC01-EC8B-9A9A-E247-1812C88A0AD1}"/>
                  </a:ext>
                </a:extLst>
              </p:cNvPr>
              <p:cNvSpPr/>
              <p:nvPr/>
            </p:nvSpPr>
            <p:spPr>
              <a:xfrm rot="16200000">
                <a:off x="4215804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4" name="Retângulo 153">
                <a:extLst>
                  <a:ext uri="{FF2B5EF4-FFF2-40B4-BE49-F238E27FC236}">
                    <a16:creationId xmlns:a16="http://schemas.microsoft.com/office/drawing/2014/main" id="{5F0ADB18-3B2B-8C9B-28F7-22B3A89B69FC}"/>
                  </a:ext>
                </a:extLst>
              </p:cNvPr>
              <p:cNvSpPr/>
              <p:nvPr/>
            </p:nvSpPr>
            <p:spPr>
              <a:xfrm rot="16200000">
                <a:off x="4155199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5" name="Retângulo 154">
                <a:extLst>
                  <a:ext uri="{FF2B5EF4-FFF2-40B4-BE49-F238E27FC236}">
                    <a16:creationId xmlns:a16="http://schemas.microsoft.com/office/drawing/2014/main" id="{800A7459-4303-BBDB-23DE-59873EB1279C}"/>
                  </a:ext>
                </a:extLst>
              </p:cNvPr>
              <p:cNvSpPr/>
              <p:nvPr/>
            </p:nvSpPr>
            <p:spPr>
              <a:xfrm rot="16200000">
                <a:off x="427640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6" name="Retângulo 155">
                <a:extLst>
                  <a:ext uri="{FF2B5EF4-FFF2-40B4-BE49-F238E27FC236}">
                    <a16:creationId xmlns:a16="http://schemas.microsoft.com/office/drawing/2014/main" id="{CC8FE6FE-5A97-6130-05C4-EB26B66D9CBC}"/>
                  </a:ext>
                </a:extLst>
              </p:cNvPr>
              <p:cNvSpPr/>
              <p:nvPr/>
            </p:nvSpPr>
            <p:spPr>
              <a:xfrm rot="16200000">
                <a:off x="4458221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7" name="Retângulo 156">
                <a:extLst>
                  <a:ext uri="{FF2B5EF4-FFF2-40B4-BE49-F238E27FC236}">
                    <a16:creationId xmlns:a16="http://schemas.microsoft.com/office/drawing/2014/main" id="{1E5D33AE-90A5-3B70-62BE-732828D7384E}"/>
                  </a:ext>
                </a:extLst>
              </p:cNvPr>
              <p:cNvSpPr/>
              <p:nvPr/>
            </p:nvSpPr>
            <p:spPr>
              <a:xfrm rot="16200000">
                <a:off x="439761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8" name="Retângulo 157">
                <a:extLst>
                  <a:ext uri="{FF2B5EF4-FFF2-40B4-BE49-F238E27FC236}">
                    <a16:creationId xmlns:a16="http://schemas.microsoft.com/office/drawing/2014/main" id="{91142DDD-2457-66B8-D745-7E3B6B29E915}"/>
                  </a:ext>
                </a:extLst>
              </p:cNvPr>
              <p:cNvSpPr/>
              <p:nvPr/>
            </p:nvSpPr>
            <p:spPr>
              <a:xfrm rot="16200000">
                <a:off x="4337012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59" name="Retângulo 158">
                <a:extLst>
                  <a:ext uri="{FF2B5EF4-FFF2-40B4-BE49-F238E27FC236}">
                    <a16:creationId xmlns:a16="http://schemas.microsoft.com/office/drawing/2014/main" id="{29B3623D-B7A9-E848-920C-670C165A3319}"/>
                  </a:ext>
                </a:extLst>
              </p:cNvPr>
              <p:cNvSpPr/>
              <p:nvPr/>
            </p:nvSpPr>
            <p:spPr>
              <a:xfrm rot="16200000">
                <a:off x="4397617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0" name="Retângulo 159">
                <a:extLst>
                  <a:ext uri="{FF2B5EF4-FFF2-40B4-BE49-F238E27FC236}">
                    <a16:creationId xmlns:a16="http://schemas.microsoft.com/office/drawing/2014/main" id="{72E60F65-8E3B-0CE7-2B16-018829451B7C}"/>
                  </a:ext>
                </a:extLst>
              </p:cNvPr>
              <p:cNvSpPr/>
              <p:nvPr/>
            </p:nvSpPr>
            <p:spPr>
              <a:xfrm rot="16200000">
                <a:off x="4458221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1" name="Retângulo 160">
                <a:extLst>
                  <a:ext uri="{FF2B5EF4-FFF2-40B4-BE49-F238E27FC236}">
                    <a16:creationId xmlns:a16="http://schemas.microsoft.com/office/drawing/2014/main" id="{A28C74B1-9E79-2A21-0953-1836B0634EF1}"/>
                  </a:ext>
                </a:extLst>
              </p:cNvPr>
              <p:cNvSpPr/>
              <p:nvPr/>
            </p:nvSpPr>
            <p:spPr>
              <a:xfrm rot="16200000">
                <a:off x="4337012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2" name="Retângulo 161">
                <a:extLst>
                  <a:ext uri="{FF2B5EF4-FFF2-40B4-BE49-F238E27FC236}">
                    <a16:creationId xmlns:a16="http://schemas.microsoft.com/office/drawing/2014/main" id="{FBE6D0B3-8159-297D-AA4C-B5B04F3DCD14}"/>
                  </a:ext>
                </a:extLst>
              </p:cNvPr>
              <p:cNvSpPr/>
              <p:nvPr/>
            </p:nvSpPr>
            <p:spPr>
              <a:xfrm rot="16200000">
                <a:off x="4155199" y="3207829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3" name="Retângulo 162">
                <a:extLst>
                  <a:ext uri="{FF2B5EF4-FFF2-40B4-BE49-F238E27FC236}">
                    <a16:creationId xmlns:a16="http://schemas.microsoft.com/office/drawing/2014/main" id="{F307478F-2469-DD3C-C646-232E40CA7AD9}"/>
                  </a:ext>
                </a:extLst>
              </p:cNvPr>
              <p:cNvSpPr/>
              <p:nvPr/>
            </p:nvSpPr>
            <p:spPr>
              <a:xfrm rot="16200000">
                <a:off x="4215804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4" name="Retângulo 163">
                <a:extLst>
                  <a:ext uri="{FF2B5EF4-FFF2-40B4-BE49-F238E27FC236}">
                    <a16:creationId xmlns:a16="http://schemas.microsoft.com/office/drawing/2014/main" id="{DC540165-5AFC-A657-9DD4-81C67EEA32C5}"/>
                  </a:ext>
                </a:extLst>
              </p:cNvPr>
              <p:cNvSpPr/>
              <p:nvPr/>
            </p:nvSpPr>
            <p:spPr>
              <a:xfrm rot="16200000">
                <a:off x="4056716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5" name="Retângulo 164">
                <a:extLst>
                  <a:ext uri="{FF2B5EF4-FFF2-40B4-BE49-F238E27FC236}">
                    <a16:creationId xmlns:a16="http://schemas.microsoft.com/office/drawing/2014/main" id="{A7FDB663-7B2D-04C5-8B12-A107A2D926E2}"/>
                  </a:ext>
                </a:extLst>
              </p:cNvPr>
              <p:cNvSpPr/>
              <p:nvPr/>
            </p:nvSpPr>
            <p:spPr>
              <a:xfrm rot="16200000">
                <a:off x="4056716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6" name="Retângulo 165">
                <a:extLst>
                  <a:ext uri="{FF2B5EF4-FFF2-40B4-BE49-F238E27FC236}">
                    <a16:creationId xmlns:a16="http://schemas.microsoft.com/office/drawing/2014/main" id="{B3A412F6-6FA0-F0D4-CF14-2A74D997140E}"/>
                  </a:ext>
                </a:extLst>
              </p:cNvPr>
              <p:cNvSpPr/>
              <p:nvPr/>
            </p:nvSpPr>
            <p:spPr>
              <a:xfrm rot="16200000">
                <a:off x="4056716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7" name="Retângulo 166">
                <a:extLst>
                  <a:ext uri="{FF2B5EF4-FFF2-40B4-BE49-F238E27FC236}">
                    <a16:creationId xmlns:a16="http://schemas.microsoft.com/office/drawing/2014/main" id="{1D68516F-4A09-B58B-AA47-AEA52FA59D1D}"/>
                  </a:ext>
                </a:extLst>
              </p:cNvPr>
              <p:cNvSpPr/>
              <p:nvPr/>
            </p:nvSpPr>
            <p:spPr>
              <a:xfrm rot="16200000">
                <a:off x="4056716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8" name="Retângulo 167">
                <a:extLst>
                  <a:ext uri="{FF2B5EF4-FFF2-40B4-BE49-F238E27FC236}">
                    <a16:creationId xmlns:a16="http://schemas.microsoft.com/office/drawing/2014/main" id="{965272F9-68B6-D9DA-DCD3-670D7DD4A188}"/>
                  </a:ext>
                </a:extLst>
              </p:cNvPr>
              <p:cNvSpPr/>
              <p:nvPr/>
            </p:nvSpPr>
            <p:spPr>
              <a:xfrm rot="16200000">
                <a:off x="4056716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69" name="Retângulo 168">
                <a:extLst>
                  <a:ext uri="{FF2B5EF4-FFF2-40B4-BE49-F238E27FC236}">
                    <a16:creationId xmlns:a16="http://schemas.microsoft.com/office/drawing/2014/main" id="{6C150325-0A1F-71E4-2147-0544C5A4DD71}"/>
                  </a:ext>
                </a:extLst>
              </p:cNvPr>
              <p:cNvSpPr/>
              <p:nvPr/>
            </p:nvSpPr>
            <p:spPr>
              <a:xfrm rot="16200000">
                <a:off x="4056716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0" name="Retângulo 169">
                <a:extLst>
                  <a:ext uri="{FF2B5EF4-FFF2-40B4-BE49-F238E27FC236}">
                    <a16:creationId xmlns:a16="http://schemas.microsoft.com/office/drawing/2014/main" id="{7AA7937A-A8AC-1451-6340-47E3FB95EC86}"/>
                  </a:ext>
                </a:extLst>
              </p:cNvPr>
              <p:cNvSpPr/>
              <p:nvPr/>
            </p:nvSpPr>
            <p:spPr>
              <a:xfrm rot="16200000">
                <a:off x="4579430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1" name="Retângulo 170">
                <a:extLst>
                  <a:ext uri="{FF2B5EF4-FFF2-40B4-BE49-F238E27FC236}">
                    <a16:creationId xmlns:a16="http://schemas.microsoft.com/office/drawing/2014/main" id="{A6DE0633-54CD-7590-6FBB-53D9C85111B6}"/>
                  </a:ext>
                </a:extLst>
              </p:cNvPr>
              <p:cNvSpPr/>
              <p:nvPr/>
            </p:nvSpPr>
            <p:spPr>
              <a:xfrm rot="16200000">
                <a:off x="4579430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2" name="Retângulo 171">
                <a:extLst>
                  <a:ext uri="{FF2B5EF4-FFF2-40B4-BE49-F238E27FC236}">
                    <a16:creationId xmlns:a16="http://schemas.microsoft.com/office/drawing/2014/main" id="{88218A32-D8CA-EA5A-515A-67BC013A9807}"/>
                  </a:ext>
                </a:extLst>
              </p:cNvPr>
              <p:cNvSpPr/>
              <p:nvPr/>
            </p:nvSpPr>
            <p:spPr>
              <a:xfrm rot="16200000">
                <a:off x="4579430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3" name="Retângulo 172">
                <a:extLst>
                  <a:ext uri="{FF2B5EF4-FFF2-40B4-BE49-F238E27FC236}">
                    <a16:creationId xmlns:a16="http://schemas.microsoft.com/office/drawing/2014/main" id="{329765AE-D126-7552-2CFB-01FE22681AE2}"/>
                  </a:ext>
                </a:extLst>
              </p:cNvPr>
              <p:cNvSpPr/>
              <p:nvPr/>
            </p:nvSpPr>
            <p:spPr>
              <a:xfrm rot="16200000">
                <a:off x="4579430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4" name="Retângulo 173">
                <a:extLst>
                  <a:ext uri="{FF2B5EF4-FFF2-40B4-BE49-F238E27FC236}">
                    <a16:creationId xmlns:a16="http://schemas.microsoft.com/office/drawing/2014/main" id="{9689F2AF-BE09-6C72-E2AF-795BF208211E}"/>
                  </a:ext>
                </a:extLst>
              </p:cNvPr>
              <p:cNvSpPr/>
              <p:nvPr/>
            </p:nvSpPr>
            <p:spPr>
              <a:xfrm rot="16200000">
                <a:off x="4579430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5" name="Retângulo 174">
                <a:extLst>
                  <a:ext uri="{FF2B5EF4-FFF2-40B4-BE49-F238E27FC236}">
                    <a16:creationId xmlns:a16="http://schemas.microsoft.com/office/drawing/2014/main" id="{EE91F051-C328-41D4-1C37-214212349980}"/>
                  </a:ext>
                </a:extLst>
              </p:cNvPr>
              <p:cNvSpPr/>
              <p:nvPr/>
            </p:nvSpPr>
            <p:spPr>
              <a:xfrm rot="16200000">
                <a:off x="4579430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6" name="Retângulo 175">
                <a:extLst>
                  <a:ext uri="{FF2B5EF4-FFF2-40B4-BE49-F238E27FC236}">
                    <a16:creationId xmlns:a16="http://schemas.microsoft.com/office/drawing/2014/main" id="{A6C55E1E-1615-E3BC-0CE2-764A29F2A9AC}"/>
                  </a:ext>
                </a:extLst>
              </p:cNvPr>
              <p:cNvSpPr/>
              <p:nvPr/>
            </p:nvSpPr>
            <p:spPr>
              <a:xfrm rot="16200000">
                <a:off x="4234742" y="3385855"/>
                <a:ext cx="196965" cy="196964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F560D41D-40CA-065A-44AD-BFF727F4A2F5}"/>
                  </a:ext>
                </a:extLst>
              </p:cNvPr>
              <p:cNvSpPr/>
              <p:nvPr/>
            </p:nvSpPr>
            <p:spPr>
              <a:xfrm rot="16200000">
                <a:off x="4128684" y="3279796"/>
                <a:ext cx="409082" cy="409080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84" name="Retângulo 183">
                <a:extLst>
                  <a:ext uri="{FF2B5EF4-FFF2-40B4-BE49-F238E27FC236}">
                    <a16:creationId xmlns:a16="http://schemas.microsoft.com/office/drawing/2014/main" id="{389305AF-2AB1-CBC3-97F2-2CAE8F002EC5}"/>
                  </a:ext>
                </a:extLst>
              </p:cNvPr>
              <p:cNvSpPr/>
              <p:nvPr/>
            </p:nvSpPr>
            <p:spPr>
              <a:xfrm rot="16200000">
                <a:off x="4276407" y="3208230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31" name="!!fatia mao">
            <a:extLst>
              <a:ext uri="{FF2B5EF4-FFF2-40B4-BE49-F238E27FC236}">
                <a16:creationId xmlns:a16="http://schemas.microsoft.com/office/drawing/2014/main" id="{01B07E44-E4D5-3EFD-2692-CF76852DAED8}"/>
              </a:ext>
            </a:extLst>
          </p:cNvPr>
          <p:cNvGrpSpPr/>
          <p:nvPr/>
        </p:nvGrpSpPr>
        <p:grpSpPr>
          <a:xfrm>
            <a:off x="4810478" y="1588305"/>
            <a:ext cx="1288900" cy="1822904"/>
            <a:chOff x="4810478" y="1588305"/>
            <a:chExt cx="1288900" cy="1822904"/>
          </a:xfrm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6630D69-3437-C9B7-82CC-176A8A641B71}"/>
                </a:ext>
              </a:extLst>
            </p:cNvPr>
            <p:cNvSpPr/>
            <p:nvPr/>
          </p:nvSpPr>
          <p:spPr>
            <a:xfrm rot="17074">
              <a:off x="4810478" y="1588305"/>
              <a:ext cx="1288900" cy="1822904"/>
            </a:xfrm>
            <a:custGeom>
              <a:avLst/>
              <a:gdLst>
                <a:gd name="csX0" fmla="*/ 1496088 w 1496087"/>
                <a:gd name="csY0" fmla="*/ 0 h 2115931"/>
                <a:gd name="csX1" fmla="*/ 1496088 w 1496087"/>
                <a:gd name="csY1" fmla="*/ 2115931 h 2115931"/>
                <a:gd name="csX2" fmla="*/ 1495910 w 1496087"/>
                <a:gd name="csY2" fmla="*/ 2115931 h 2115931"/>
                <a:gd name="csX3" fmla="*/ 0 w 1496087"/>
                <a:gd name="csY3" fmla="*/ 620021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0"/>
                  </a:moveTo>
                  <a:lnTo>
                    <a:pt x="1496088" y="2115931"/>
                  </a:lnTo>
                  <a:lnTo>
                    <a:pt x="1495910" y="2115931"/>
                  </a:lnTo>
                  <a:lnTo>
                    <a:pt x="0" y="620021"/>
                  </a:lnTo>
                  <a:cubicBezTo>
                    <a:pt x="382646" y="236842"/>
                    <a:pt x="911628" y="0"/>
                    <a:pt x="1496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90" name="!!fatia mao">
              <a:extLst>
                <a:ext uri="{FF2B5EF4-FFF2-40B4-BE49-F238E27FC236}">
                  <a16:creationId xmlns:a16="http://schemas.microsoft.com/office/drawing/2014/main" id="{609646E9-35BB-1D0E-9ECB-3064976B6947}"/>
                </a:ext>
              </a:extLst>
            </p:cNvPr>
            <p:cNvGrpSpPr/>
            <p:nvPr/>
          </p:nvGrpSpPr>
          <p:grpSpPr>
            <a:xfrm rot="1264157">
              <a:off x="5313421" y="1980203"/>
              <a:ext cx="493799" cy="493798"/>
              <a:chOff x="4391224" y="2200225"/>
              <a:chExt cx="573176" cy="573175"/>
            </a:xfrm>
          </p:grpSpPr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573376C1-E9E3-4D4B-3CB5-DCE743618C09}"/>
                  </a:ext>
                </a:extLst>
              </p:cNvPr>
              <p:cNvSpPr/>
              <p:nvPr/>
            </p:nvSpPr>
            <p:spPr>
              <a:xfrm rot="18900000">
                <a:off x="4391224" y="2200225"/>
                <a:ext cx="573176" cy="573175"/>
              </a:xfrm>
              <a:custGeom>
                <a:avLst/>
                <a:gdLst>
                  <a:gd name="csX0" fmla="*/ 625752 w 1363183"/>
                  <a:gd name="csY0" fmla="*/ 100144 h 1363183"/>
                  <a:gd name="csX1" fmla="*/ 755992 w 1363183"/>
                  <a:gd name="csY1" fmla="*/ 8 h 1363183"/>
                  <a:gd name="csX2" fmla="*/ 891062 w 1363183"/>
                  <a:gd name="csY2" fmla="*/ 136326 h 1363183"/>
                  <a:gd name="csX3" fmla="*/ 891062 w 1363183"/>
                  <a:gd name="csY3" fmla="*/ 166486 h 1363183"/>
                  <a:gd name="csX4" fmla="*/ 935252 w 1363183"/>
                  <a:gd name="csY4" fmla="*/ 159045 h 1363183"/>
                  <a:gd name="csX5" fmla="*/ 1058791 w 1363183"/>
                  <a:gd name="csY5" fmla="*/ 240154 h 1363183"/>
                  <a:gd name="csX6" fmla="*/ 1285595 w 1363183"/>
                  <a:gd name="csY6" fmla="*/ 13292 h 1363183"/>
                  <a:gd name="csX7" fmla="*/ 1349892 w 1363183"/>
                  <a:gd name="csY7" fmla="*/ 13292 h 1363183"/>
                  <a:gd name="csX8" fmla="*/ 1349892 w 1363183"/>
                  <a:gd name="csY8" fmla="*/ 77589 h 1363183"/>
                  <a:gd name="csX9" fmla="*/ 77589 w 1363183"/>
                  <a:gd name="csY9" fmla="*/ 1349892 h 1363183"/>
                  <a:gd name="csX10" fmla="*/ 13292 w 1363183"/>
                  <a:gd name="csY10" fmla="*/ 1349892 h 1363183"/>
                  <a:gd name="csX11" fmla="*/ 13292 w 1363183"/>
                  <a:gd name="csY11" fmla="*/ 1285595 h 1363183"/>
                  <a:gd name="csX12" fmla="*/ 254520 w 1363183"/>
                  <a:gd name="csY12" fmla="*/ 1044424 h 1363183"/>
                  <a:gd name="csX13" fmla="*/ 124564 w 1363183"/>
                  <a:gd name="csY13" fmla="*/ 755720 h 1363183"/>
                  <a:gd name="csX14" fmla="*/ 113829 w 1363183"/>
                  <a:gd name="csY14" fmla="*/ 715904 h 1363183"/>
                  <a:gd name="csX15" fmla="*/ 241513 w 1363183"/>
                  <a:gd name="csY15" fmla="*/ 579359 h 1363183"/>
                  <a:gd name="csX16" fmla="*/ 407930 w 1363183"/>
                  <a:gd name="csY16" fmla="*/ 665977 h 1363183"/>
                  <a:gd name="csX17" fmla="*/ 441668 w 1363183"/>
                  <a:gd name="csY17" fmla="*/ 701136 h 1363183"/>
                  <a:gd name="csX18" fmla="*/ 441668 w 1363183"/>
                  <a:gd name="csY18" fmla="*/ 227200 h 1363183"/>
                  <a:gd name="csX19" fmla="*/ 576738 w 1363183"/>
                  <a:gd name="csY19" fmla="*/ 90882 h 1363183"/>
                  <a:gd name="csX20" fmla="*/ 625755 w 1363183"/>
                  <a:gd name="csY20" fmla="*/ 100140 h 1363183"/>
                  <a:gd name="csX21" fmla="*/ 323235 w 1363183"/>
                  <a:gd name="csY21" fmla="*/ 975707 h 1363183"/>
                  <a:gd name="csX22" fmla="*/ 451886 w 1363183"/>
                  <a:gd name="csY22" fmla="*/ 847056 h 1363183"/>
                  <a:gd name="csX23" fmla="*/ 403095 w 1363183"/>
                  <a:gd name="csY23" fmla="*/ 794290 h 1363183"/>
                  <a:gd name="csX24" fmla="*/ 401107 w 1363183"/>
                  <a:gd name="csY24" fmla="*/ 792075 h 1363183"/>
                  <a:gd name="csX25" fmla="*/ 344308 w 1363183"/>
                  <a:gd name="csY25" fmla="*/ 730846 h 1363183"/>
                  <a:gd name="csX26" fmla="*/ 241502 w 1363183"/>
                  <a:gd name="csY26" fmla="*/ 670240 h 1363183"/>
                  <a:gd name="csX27" fmla="*/ 204525 w 1363183"/>
                  <a:gd name="csY27" fmla="*/ 710511 h 1363183"/>
                  <a:gd name="csX28" fmla="*/ 204923 w 1363183"/>
                  <a:gd name="csY28" fmla="*/ 712158 h 1363183"/>
                  <a:gd name="csX29" fmla="*/ 207422 w 1363183"/>
                  <a:gd name="csY29" fmla="*/ 718406 h 1363183"/>
                  <a:gd name="csX30" fmla="*/ 532547 w 1363183"/>
                  <a:gd name="csY30" fmla="*/ 766351 h 1363183"/>
                  <a:gd name="csX31" fmla="*/ 620926 w 1363183"/>
                  <a:gd name="csY31" fmla="*/ 677972 h 1363183"/>
                  <a:gd name="csX32" fmla="*/ 620926 w 1363183"/>
                  <a:gd name="csY32" fmla="*/ 227213 h 1363183"/>
                  <a:gd name="csX33" fmla="*/ 576736 w 1363183"/>
                  <a:gd name="csY33" fmla="*/ 181774 h 1363183"/>
                  <a:gd name="csX34" fmla="*/ 532545 w 1363183"/>
                  <a:gd name="csY34" fmla="*/ 227213 h 1363183"/>
                  <a:gd name="csX35" fmla="*/ 711804 w 1363183"/>
                  <a:gd name="csY35" fmla="*/ 587095 h 1363183"/>
                  <a:gd name="csX36" fmla="*/ 800183 w 1363183"/>
                  <a:gd name="csY36" fmla="*/ 498716 h 1363183"/>
                  <a:gd name="csX37" fmla="*/ 800183 w 1363183"/>
                  <a:gd name="csY37" fmla="*/ 136334 h 1363183"/>
                  <a:gd name="csX38" fmla="*/ 755992 w 1363183"/>
                  <a:gd name="csY38" fmla="*/ 90895 h 1363183"/>
                  <a:gd name="csX39" fmla="*/ 711802 w 1363183"/>
                  <a:gd name="csY39" fmla="*/ 136334 h 1363183"/>
                  <a:gd name="csX40" fmla="*/ 891060 w 1363183"/>
                  <a:gd name="csY40" fmla="*/ 407838 h 1363183"/>
                  <a:gd name="csX41" fmla="*/ 979439 w 1363183"/>
                  <a:gd name="csY41" fmla="*/ 319516 h 1363183"/>
                  <a:gd name="csX42" fmla="*/ 979439 w 1363183"/>
                  <a:gd name="csY42" fmla="*/ 295375 h 1363183"/>
                  <a:gd name="csX43" fmla="*/ 935249 w 1363183"/>
                  <a:gd name="csY43" fmla="*/ 249936 h 1363183"/>
                  <a:gd name="csX44" fmla="*/ 891059 w 1363183"/>
                  <a:gd name="csY44" fmla="*/ 295375 h 1363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1363183" h="1363183">
                    <a:moveTo>
                      <a:pt x="625752" y="100144"/>
                    </a:moveTo>
                    <a:cubicBezTo>
                      <a:pt x="641428" y="42721"/>
                      <a:pt x="693400" y="8"/>
                      <a:pt x="755992" y="8"/>
                    </a:cubicBezTo>
                    <a:cubicBezTo>
                      <a:pt x="831195" y="8"/>
                      <a:pt x="891062" y="61635"/>
                      <a:pt x="891062" y="136326"/>
                    </a:cubicBezTo>
                    <a:lnTo>
                      <a:pt x="891062" y="166486"/>
                    </a:lnTo>
                    <a:cubicBezTo>
                      <a:pt x="904864" y="161658"/>
                      <a:pt x="919746" y="159045"/>
                      <a:pt x="935252" y="159045"/>
                    </a:cubicBezTo>
                    <a:cubicBezTo>
                      <a:pt x="990745" y="159045"/>
                      <a:pt x="1037832" y="192557"/>
                      <a:pt x="1058791" y="240154"/>
                    </a:cubicBezTo>
                    <a:lnTo>
                      <a:pt x="1285595" y="13292"/>
                    </a:lnTo>
                    <a:cubicBezTo>
                      <a:pt x="1303374" y="-4431"/>
                      <a:pt x="1332113" y="-4431"/>
                      <a:pt x="1349892" y="13292"/>
                    </a:cubicBezTo>
                    <a:cubicBezTo>
                      <a:pt x="1367614" y="31070"/>
                      <a:pt x="1367614" y="59810"/>
                      <a:pt x="1349892" y="77589"/>
                    </a:cubicBezTo>
                    <a:lnTo>
                      <a:pt x="77589" y="1349892"/>
                    </a:lnTo>
                    <a:cubicBezTo>
                      <a:pt x="59810" y="1367614"/>
                      <a:pt x="31070" y="1367614"/>
                      <a:pt x="13292" y="1349892"/>
                    </a:cubicBezTo>
                    <a:cubicBezTo>
                      <a:pt x="-4431" y="1332113"/>
                      <a:pt x="-4431" y="1303374"/>
                      <a:pt x="13292" y="1285595"/>
                    </a:cubicBezTo>
                    <a:lnTo>
                      <a:pt x="254520" y="1044424"/>
                    </a:lnTo>
                    <a:lnTo>
                      <a:pt x="124564" y="755720"/>
                    </a:lnTo>
                    <a:cubicBezTo>
                      <a:pt x="120474" y="746633"/>
                      <a:pt x="114851" y="732604"/>
                      <a:pt x="113829" y="715904"/>
                    </a:cubicBezTo>
                    <a:cubicBezTo>
                      <a:pt x="109512" y="643826"/>
                      <a:pt x="166085" y="579359"/>
                      <a:pt x="241513" y="579359"/>
                    </a:cubicBezTo>
                    <a:cubicBezTo>
                      <a:pt x="309046" y="579359"/>
                      <a:pt x="366073" y="624912"/>
                      <a:pt x="407930" y="665977"/>
                    </a:cubicBezTo>
                    <a:cubicBezTo>
                      <a:pt x="419574" y="677394"/>
                      <a:pt x="430876" y="689322"/>
                      <a:pt x="441668" y="701136"/>
                    </a:cubicBezTo>
                    <a:lnTo>
                      <a:pt x="441668" y="227200"/>
                    </a:lnTo>
                    <a:cubicBezTo>
                      <a:pt x="441668" y="152509"/>
                      <a:pt x="501592" y="90882"/>
                      <a:pt x="576738" y="90882"/>
                    </a:cubicBezTo>
                    <a:cubicBezTo>
                      <a:pt x="594118" y="90882"/>
                      <a:pt x="610590" y="94176"/>
                      <a:pt x="625755" y="100140"/>
                    </a:cubicBezTo>
                    <a:close/>
                    <a:moveTo>
                      <a:pt x="323235" y="975707"/>
                    </a:moveTo>
                    <a:lnTo>
                      <a:pt x="451886" y="847056"/>
                    </a:lnTo>
                    <a:cubicBezTo>
                      <a:pt x="435925" y="831437"/>
                      <a:pt x="419283" y="812579"/>
                      <a:pt x="403095" y="794290"/>
                    </a:cubicBezTo>
                    <a:lnTo>
                      <a:pt x="401107" y="792075"/>
                    </a:lnTo>
                    <a:cubicBezTo>
                      <a:pt x="382419" y="770946"/>
                      <a:pt x="363676" y="749873"/>
                      <a:pt x="344308" y="730846"/>
                    </a:cubicBezTo>
                    <a:cubicBezTo>
                      <a:pt x="303299" y="690632"/>
                      <a:pt x="269561" y="670240"/>
                      <a:pt x="241502" y="670240"/>
                    </a:cubicBezTo>
                    <a:cubicBezTo>
                      <a:pt x="220600" y="670240"/>
                      <a:pt x="203219" y="688416"/>
                      <a:pt x="204525" y="710511"/>
                    </a:cubicBezTo>
                    <a:cubicBezTo>
                      <a:pt x="204525" y="710567"/>
                      <a:pt x="204639" y="711079"/>
                      <a:pt x="204923" y="712158"/>
                    </a:cubicBezTo>
                    <a:cubicBezTo>
                      <a:pt x="205377" y="713634"/>
                      <a:pt x="206115" y="715566"/>
                      <a:pt x="207422" y="718406"/>
                    </a:cubicBezTo>
                    <a:close/>
                    <a:moveTo>
                      <a:pt x="532547" y="766351"/>
                    </a:moveTo>
                    <a:lnTo>
                      <a:pt x="620926" y="677972"/>
                    </a:lnTo>
                    <a:lnTo>
                      <a:pt x="620926" y="227213"/>
                    </a:lnTo>
                    <a:cubicBezTo>
                      <a:pt x="620926" y="201540"/>
                      <a:pt x="600593" y="181774"/>
                      <a:pt x="576736" y="181774"/>
                    </a:cubicBezTo>
                    <a:cubicBezTo>
                      <a:pt x="552937" y="181774"/>
                      <a:pt x="532545" y="201540"/>
                      <a:pt x="532545" y="227213"/>
                    </a:cubicBezTo>
                    <a:close/>
                    <a:moveTo>
                      <a:pt x="711804" y="587095"/>
                    </a:moveTo>
                    <a:lnTo>
                      <a:pt x="800183" y="498716"/>
                    </a:lnTo>
                    <a:lnTo>
                      <a:pt x="800183" y="136334"/>
                    </a:lnTo>
                    <a:cubicBezTo>
                      <a:pt x="800183" y="110662"/>
                      <a:pt x="779793" y="90895"/>
                      <a:pt x="755992" y="90895"/>
                    </a:cubicBezTo>
                    <a:cubicBezTo>
                      <a:pt x="732194" y="90895"/>
                      <a:pt x="711802" y="110662"/>
                      <a:pt x="711802" y="136334"/>
                    </a:cubicBezTo>
                    <a:close/>
                    <a:moveTo>
                      <a:pt x="891060" y="407838"/>
                    </a:moveTo>
                    <a:lnTo>
                      <a:pt x="979439" y="319516"/>
                    </a:lnTo>
                    <a:lnTo>
                      <a:pt x="979439" y="295375"/>
                    </a:lnTo>
                    <a:cubicBezTo>
                      <a:pt x="979439" y="269702"/>
                      <a:pt x="959049" y="249936"/>
                      <a:pt x="935249" y="249936"/>
                    </a:cubicBezTo>
                    <a:cubicBezTo>
                      <a:pt x="911450" y="249936"/>
                      <a:pt x="891059" y="269702"/>
                      <a:pt x="891059" y="295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B8ED5C8F-B59D-F191-2F4C-428A0921D0E9}"/>
                  </a:ext>
                </a:extLst>
              </p:cNvPr>
              <p:cNvSpPr/>
              <p:nvPr/>
            </p:nvSpPr>
            <p:spPr>
              <a:xfrm rot="18900000">
                <a:off x="4566882" y="2292483"/>
                <a:ext cx="387968" cy="427946"/>
              </a:xfrm>
              <a:custGeom>
                <a:avLst/>
                <a:gdLst>
                  <a:gd name="csX0" fmla="*/ 802517 w 922703"/>
                  <a:gd name="csY0" fmla="*/ 66228 h 1017785"/>
                  <a:gd name="csX1" fmla="*/ 868801 w 922703"/>
                  <a:gd name="csY1" fmla="*/ 0 h 1017785"/>
                  <a:gd name="csX2" fmla="*/ 922703 w 922703"/>
                  <a:gd name="csY2" fmla="*/ 108998 h 1017785"/>
                  <a:gd name="csX3" fmla="*/ 922703 w 922703"/>
                  <a:gd name="csY3" fmla="*/ 699710 h 1017785"/>
                  <a:gd name="csX4" fmla="*/ 608379 w 922703"/>
                  <a:gd name="csY4" fmla="*/ 1017786 h 1017785"/>
                  <a:gd name="csX5" fmla="*/ 266224 w 922703"/>
                  <a:gd name="csY5" fmla="*/ 1017786 h 1017785"/>
                  <a:gd name="csX6" fmla="*/ 0 w 922703"/>
                  <a:gd name="csY6" fmla="*/ 868803 h 1017785"/>
                  <a:gd name="csX7" fmla="*/ 66738 w 922703"/>
                  <a:gd name="csY7" fmla="*/ 802064 h 1017785"/>
                  <a:gd name="csX8" fmla="*/ 266221 w 922703"/>
                  <a:gd name="csY8" fmla="*/ 926909 h 1017785"/>
                  <a:gd name="csX9" fmla="*/ 608376 w 922703"/>
                  <a:gd name="csY9" fmla="*/ 926909 h 1017785"/>
                  <a:gd name="csX10" fmla="*/ 831822 w 922703"/>
                  <a:gd name="csY10" fmla="*/ 699712 h 1017785"/>
                  <a:gd name="csX11" fmla="*/ 831822 w 922703"/>
                  <a:gd name="csY11" fmla="*/ 108999 h 1017785"/>
                  <a:gd name="csX12" fmla="*/ 802514 w 922703"/>
                  <a:gd name="csY12" fmla="*/ 66230 h 10177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922703" h="1017785">
                    <a:moveTo>
                      <a:pt x="802517" y="66228"/>
                    </a:moveTo>
                    <a:lnTo>
                      <a:pt x="868801" y="0"/>
                    </a:lnTo>
                    <a:cubicBezTo>
                      <a:pt x="901631" y="24992"/>
                      <a:pt x="922703" y="64694"/>
                      <a:pt x="922703" y="108998"/>
                    </a:cubicBezTo>
                    <a:lnTo>
                      <a:pt x="922703" y="699710"/>
                    </a:lnTo>
                    <a:cubicBezTo>
                      <a:pt x="922703" y="874764"/>
                      <a:pt x="782580" y="1017786"/>
                      <a:pt x="608379" y="1017786"/>
                    </a:cubicBezTo>
                    <a:lnTo>
                      <a:pt x="266224" y="1017786"/>
                    </a:lnTo>
                    <a:cubicBezTo>
                      <a:pt x="155352" y="1017786"/>
                      <a:pt x="56069" y="959226"/>
                      <a:pt x="0" y="868803"/>
                    </a:cubicBezTo>
                    <a:lnTo>
                      <a:pt x="66738" y="802064"/>
                    </a:lnTo>
                    <a:cubicBezTo>
                      <a:pt x="104055" y="877380"/>
                      <a:pt x="180621" y="926909"/>
                      <a:pt x="266221" y="926909"/>
                    </a:cubicBezTo>
                    <a:lnTo>
                      <a:pt x="608376" y="926909"/>
                    </a:lnTo>
                    <a:cubicBezTo>
                      <a:pt x="731176" y="926909"/>
                      <a:pt x="831822" y="825806"/>
                      <a:pt x="831822" y="699712"/>
                    </a:cubicBezTo>
                    <a:lnTo>
                      <a:pt x="831822" y="108999"/>
                    </a:lnTo>
                    <a:cubicBezTo>
                      <a:pt x="831822" y="88893"/>
                      <a:pt x="819383" y="72421"/>
                      <a:pt x="802514" y="66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68B1E511-5241-4340-AB30-DA1924282640}"/>
                  </a:ext>
                </a:extLst>
              </p:cNvPr>
              <p:cNvSpPr/>
              <p:nvPr/>
            </p:nvSpPr>
            <p:spPr>
              <a:xfrm rot="18900000">
                <a:off x="4716873" y="2420850"/>
                <a:ext cx="37519" cy="51514"/>
              </a:xfrm>
              <a:custGeom>
                <a:avLst/>
                <a:gdLst>
                  <a:gd name="csX0" fmla="*/ 43792 w 89231"/>
                  <a:gd name="csY0" fmla="*/ 122516 h 122516"/>
                  <a:gd name="csX1" fmla="*/ 0 w 89231"/>
                  <a:gd name="csY1" fmla="*/ 89231 h 122516"/>
                  <a:gd name="csX2" fmla="*/ 89231 w 89231"/>
                  <a:gd name="csY2" fmla="*/ 0 h 122516"/>
                  <a:gd name="csX3" fmla="*/ 89231 w 89231"/>
                  <a:gd name="csY3" fmla="*/ 77077 h 122516"/>
                  <a:gd name="csX4" fmla="*/ 43792 w 89231"/>
                  <a:gd name="csY4" fmla="*/ 122516 h 1225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9231" h="122516">
                    <a:moveTo>
                      <a:pt x="43792" y="122516"/>
                    </a:moveTo>
                    <a:cubicBezTo>
                      <a:pt x="22947" y="122516"/>
                      <a:pt x="5339" y="108430"/>
                      <a:pt x="0" y="89231"/>
                    </a:cubicBezTo>
                    <a:lnTo>
                      <a:pt x="89231" y="0"/>
                    </a:lnTo>
                    <a:lnTo>
                      <a:pt x="89231" y="77077"/>
                    </a:lnTo>
                    <a:cubicBezTo>
                      <a:pt x="89231" y="102183"/>
                      <a:pt x="68898" y="122516"/>
                      <a:pt x="43792" y="122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DEC03E95-17C4-B819-DE76-1043A081EBC9}"/>
                  </a:ext>
                </a:extLst>
              </p:cNvPr>
              <p:cNvSpPr/>
              <p:nvPr/>
            </p:nvSpPr>
            <p:spPr>
              <a:xfrm rot="18900000">
                <a:off x="4747996" y="2301365"/>
                <a:ext cx="38211" cy="141218"/>
              </a:xfrm>
              <a:custGeom>
                <a:avLst/>
                <a:gdLst>
                  <a:gd name="csX0" fmla="*/ 0 w 90878"/>
                  <a:gd name="csY0" fmla="*/ 290420 h 335858"/>
                  <a:gd name="csX1" fmla="*/ 0 w 90878"/>
                  <a:gd name="csY1" fmla="*/ 90879 h 335858"/>
                  <a:gd name="csX2" fmla="*/ 90879 w 90878"/>
                  <a:gd name="csY2" fmla="*/ 0 h 335858"/>
                  <a:gd name="csX3" fmla="*/ 90879 w 90878"/>
                  <a:gd name="csY3" fmla="*/ 290420 h 335858"/>
                  <a:gd name="csX4" fmla="*/ 45439 w 90878"/>
                  <a:gd name="csY4" fmla="*/ 335859 h 335858"/>
                  <a:gd name="csX5" fmla="*/ 0 w 90878"/>
                  <a:gd name="csY5" fmla="*/ 290420 h 3358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90878" h="335858">
                    <a:moveTo>
                      <a:pt x="0" y="290420"/>
                    </a:moveTo>
                    <a:lnTo>
                      <a:pt x="0" y="90879"/>
                    </a:lnTo>
                    <a:lnTo>
                      <a:pt x="90879" y="0"/>
                    </a:lnTo>
                    <a:lnTo>
                      <a:pt x="90879" y="290420"/>
                    </a:lnTo>
                    <a:cubicBezTo>
                      <a:pt x="90879" y="315525"/>
                      <a:pt x="70545" y="335859"/>
                      <a:pt x="45439" y="335859"/>
                    </a:cubicBezTo>
                    <a:cubicBezTo>
                      <a:pt x="20334" y="335859"/>
                      <a:pt x="0" y="315525"/>
                      <a:pt x="0" y="290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85C5AEDD-A94E-C04A-D0DE-29E04762D26B}"/>
              </a:ext>
            </a:extLst>
          </p:cNvPr>
          <p:cNvSpPr/>
          <p:nvPr/>
        </p:nvSpPr>
        <p:spPr>
          <a:xfrm rot="17074">
            <a:off x="4801425" y="1589249"/>
            <a:ext cx="1288900" cy="1822904"/>
          </a:xfrm>
          <a:custGeom>
            <a:avLst/>
            <a:gdLst>
              <a:gd name="csX0" fmla="*/ 1496088 w 1496087"/>
              <a:gd name="csY0" fmla="*/ 0 h 2115931"/>
              <a:gd name="csX1" fmla="*/ 1496088 w 1496087"/>
              <a:gd name="csY1" fmla="*/ 2115931 h 2115931"/>
              <a:gd name="csX2" fmla="*/ 1495910 w 1496087"/>
              <a:gd name="csY2" fmla="*/ 2115931 h 2115931"/>
              <a:gd name="csX3" fmla="*/ 0 w 1496087"/>
              <a:gd name="csY3" fmla="*/ 620021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0"/>
                </a:moveTo>
                <a:lnTo>
                  <a:pt x="1496088" y="2115931"/>
                </a:lnTo>
                <a:lnTo>
                  <a:pt x="1495910" y="2115931"/>
                </a:lnTo>
                <a:lnTo>
                  <a:pt x="0" y="620021"/>
                </a:lnTo>
                <a:cubicBezTo>
                  <a:pt x="382646" y="236842"/>
                  <a:pt x="911628" y="0"/>
                  <a:pt x="1496088" y="0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1" name="Forma Livre: Forma 110">
            <a:extLst>
              <a:ext uri="{FF2B5EF4-FFF2-40B4-BE49-F238E27FC236}">
                <a16:creationId xmlns:a16="http://schemas.microsoft.com/office/drawing/2014/main" id="{FC850F05-ED63-2D42-B869-0AC5AA0AB701}"/>
              </a:ext>
            </a:extLst>
          </p:cNvPr>
          <p:cNvSpPr/>
          <p:nvPr/>
        </p:nvSpPr>
        <p:spPr>
          <a:xfrm rot="17074">
            <a:off x="6091237" y="3414541"/>
            <a:ext cx="1288746" cy="1822751"/>
          </a:xfrm>
          <a:custGeom>
            <a:avLst/>
            <a:gdLst>
              <a:gd name="csX0" fmla="*/ 0 w 1495909"/>
              <a:gd name="csY0" fmla="*/ 0 h 2115753"/>
              <a:gd name="csX1" fmla="*/ 1495910 w 1495909"/>
              <a:gd name="csY1" fmla="*/ 1495910 h 2115753"/>
              <a:gd name="csX2" fmla="*/ 0 w 1495909"/>
              <a:gd name="csY2" fmla="*/ 2115753 h 2115753"/>
              <a:gd name="csX3" fmla="*/ 0 w 1495909"/>
              <a:gd name="csY3" fmla="*/ 0 h 211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5909" h="2115753">
                <a:moveTo>
                  <a:pt x="0" y="0"/>
                </a:moveTo>
                <a:lnTo>
                  <a:pt x="1495910" y="1495910"/>
                </a:lnTo>
                <a:cubicBezTo>
                  <a:pt x="1113087" y="1878911"/>
                  <a:pt x="584104" y="2115753"/>
                  <a:pt x="0" y="2115753"/>
                </a:cubicBezTo>
                <a:lnTo>
                  <a:pt x="0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2" name="Forma Livre: Forma 111">
            <a:hlinkClick r:id="rId4" action="ppaction://hlinksldjump"/>
            <a:extLst>
              <a:ext uri="{FF2B5EF4-FFF2-40B4-BE49-F238E27FC236}">
                <a16:creationId xmlns:a16="http://schemas.microsoft.com/office/drawing/2014/main" id="{8071B15E-7AB3-999B-46C8-A867AEF40F4E}"/>
              </a:ext>
            </a:extLst>
          </p:cNvPr>
          <p:cNvSpPr/>
          <p:nvPr/>
        </p:nvSpPr>
        <p:spPr>
          <a:xfrm rot="17074">
            <a:off x="4269679" y="3406664"/>
            <a:ext cx="1822751" cy="1288900"/>
          </a:xfrm>
          <a:custGeom>
            <a:avLst/>
            <a:gdLst>
              <a:gd name="csX0" fmla="*/ 2115753 w 2115753"/>
              <a:gd name="csY0" fmla="*/ 0 h 1496087"/>
              <a:gd name="csX1" fmla="*/ 619843 w 2115753"/>
              <a:gd name="csY1" fmla="*/ 1496088 h 1496087"/>
              <a:gd name="csX2" fmla="*/ 0 w 2115753"/>
              <a:gd name="csY2" fmla="*/ 0 h 1496087"/>
              <a:gd name="csX3" fmla="*/ 2115753 w 2115753"/>
              <a:gd name="csY3" fmla="*/ 0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6087">
                <a:moveTo>
                  <a:pt x="2115753" y="0"/>
                </a:moveTo>
                <a:lnTo>
                  <a:pt x="619843" y="1496088"/>
                </a:lnTo>
                <a:cubicBezTo>
                  <a:pt x="236842" y="1113264"/>
                  <a:pt x="0" y="584281"/>
                  <a:pt x="0" y="0"/>
                </a:cubicBezTo>
                <a:lnTo>
                  <a:pt x="2115753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3" name="Forma Livre: Forma 112">
            <a:extLst>
              <a:ext uri="{FF2B5EF4-FFF2-40B4-BE49-F238E27FC236}">
                <a16:creationId xmlns:a16="http://schemas.microsoft.com/office/drawing/2014/main" id="{3B4EF13A-CC8A-D430-0C37-B7C06DB4B3AC}"/>
              </a:ext>
            </a:extLst>
          </p:cNvPr>
          <p:cNvSpPr/>
          <p:nvPr/>
        </p:nvSpPr>
        <p:spPr>
          <a:xfrm rot="17074">
            <a:off x="4802353" y="3407987"/>
            <a:ext cx="1288900" cy="1822904"/>
          </a:xfrm>
          <a:custGeom>
            <a:avLst/>
            <a:gdLst>
              <a:gd name="csX0" fmla="*/ 1496088 w 1496087"/>
              <a:gd name="csY0" fmla="*/ 178 h 2115931"/>
              <a:gd name="csX1" fmla="*/ 1496088 w 1496087"/>
              <a:gd name="csY1" fmla="*/ 2115931 h 2115931"/>
              <a:gd name="csX2" fmla="*/ 0 w 1496087"/>
              <a:gd name="csY2" fmla="*/ 1496088 h 2115931"/>
              <a:gd name="csX3" fmla="*/ 1495910 w 1496087"/>
              <a:gd name="csY3" fmla="*/ 0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178"/>
                </a:moveTo>
                <a:lnTo>
                  <a:pt x="1496088" y="2115931"/>
                </a:lnTo>
                <a:cubicBezTo>
                  <a:pt x="911806" y="2115931"/>
                  <a:pt x="382823" y="1879089"/>
                  <a:pt x="0" y="1496088"/>
                </a:cubicBezTo>
                <a:lnTo>
                  <a:pt x="1495910" y="0"/>
                </a:lnTo>
                <a:lnTo>
                  <a:pt x="1496088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4" name="Forma Livre: Forma 113">
            <a:extLst>
              <a:ext uri="{FF2B5EF4-FFF2-40B4-BE49-F238E27FC236}">
                <a16:creationId xmlns:a16="http://schemas.microsoft.com/office/drawing/2014/main" id="{2760E6F9-CDA7-9715-6BD3-8BBB93A4D199}"/>
              </a:ext>
            </a:extLst>
          </p:cNvPr>
          <p:cNvSpPr/>
          <p:nvPr/>
        </p:nvSpPr>
        <p:spPr>
          <a:xfrm rot="17074">
            <a:off x="6092560" y="3415719"/>
            <a:ext cx="1822904" cy="1288900"/>
          </a:xfrm>
          <a:custGeom>
            <a:avLst/>
            <a:gdLst>
              <a:gd name="csX0" fmla="*/ 0 w 2115931"/>
              <a:gd name="csY0" fmla="*/ 0 h 1496087"/>
              <a:gd name="csX1" fmla="*/ 2115931 w 2115931"/>
              <a:gd name="csY1" fmla="*/ 0 h 1496087"/>
              <a:gd name="csX2" fmla="*/ 1495910 w 2115931"/>
              <a:gd name="csY2" fmla="*/ 1496088 h 1496087"/>
              <a:gd name="csX3" fmla="*/ 0 w 2115931"/>
              <a:gd name="csY3" fmla="*/ 178 h 1496087"/>
              <a:gd name="csX4" fmla="*/ 0 w 2115931"/>
              <a:gd name="csY4" fmla="*/ 17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15931" h="1496087">
                <a:moveTo>
                  <a:pt x="0" y="0"/>
                </a:moveTo>
                <a:lnTo>
                  <a:pt x="2115931" y="0"/>
                </a:lnTo>
                <a:cubicBezTo>
                  <a:pt x="2115931" y="584459"/>
                  <a:pt x="1879089" y="1113442"/>
                  <a:pt x="1495910" y="1496088"/>
                </a:cubicBezTo>
                <a:lnTo>
                  <a:pt x="0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5" name="!!fatia velocidade">
            <a:extLst>
              <a:ext uri="{FF2B5EF4-FFF2-40B4-BE49-F238E27FC236}">
                <a16:creationId xmlns:a16="http://schemas.microsoft.com/office/drawing/2014/main" id="{097CAC13-0555-10C3-F972-D24C1027687B}"/>
              </a:ext>
            </a:extLst>
          </p:cNvPr>
          <p:cNvSpPr/>
          <p:nvPr/>
        </p:nvSpPr>
        <p:spPr>
          <a:xfrm rot="17074">
            <a:off x="6098962" y="2126833"/>
            <a:ext cx="1822904" cy="1288900"/>
          </a:xfrm>
          <a:custGeom>
            <a:avLst/>
            <a:gdLst>
              <a:gd name="csX0" fmla="*/ 2115931 w 2115931"/>
              <a:gd name="csY0" fmla="*/ 1496088 h 1496087"/>
              <a:gd name="csX1" fmla="*/ 0 w 2115931"/>
              <a:gd name="csY1" fmla="*/ 1496088 h 1496087"/>
              <a:gd name="csX2" fmla="*/ 1496088 w 2115931"/>
              <a:gd name="csY2" fmla="*/ 0 h 1496087"/>
              <a:gd name="csX3" fmla="*/ 2115931 w 2115931"/>
              <a:gd name="csY3" fmla="*/ 149608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931" h="1496087">
                <a:moveTo>
                  <a:pt x="2115931" y="1496088"/>
                </a:moveTo>
                <a:lnTo>
                  <a:pt x="0" y="1496088"/>
                </a:lnTo>
                <a:lnTo>
                  <a:pt x="1496088" y="0"/>
                </a:lnTo>
                <a:cubicBezTo>
                  <a:pt x="1879089" y="382823"/>
                  <a:pt x="2115931" y="911806"/>
                  <a:pt x="2115931" y="1496088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6" name="!!fatia mapa">
            <a:hlinkClick r:id="rId5" action="ppaction://hlinksldjump"/>
            <a:extLst>
              <a:ext uri="{FF2B5EF4-FFF2-40B4-BE49-F238E27FC236}">
                <a16:creationId xmlns:a16="http://schemas.microsoft.com/office/drawing/2014/main" id="{450E2C6A-DF1D-DE5B-4CF4-DCF73B93EA90}"/>
              </a:ext>
            </a:extLst>
          </p:cNvPr>
          <p:cNvSpPr/>
          <p:nvPr/>
        </p:nvSpPr>
        <p:spPr>
          <a:xfrm rot="17074">
            <a:off x="6100291" y="1591507"/>
            <a:ext cx="1288900" cy="1822904"/>
          </a:xfrm>
          <a:custGeom>
            <a:avLst/>
            <a:gdLst>
              <a:gd name="csX0" fmla="*/ 1496088 w 1496087"/>
              <a:gd name="csY0" fmla="*/ 619843 h 2115931"/>
              <a:gd name="csX1" fmla="*/ 0 w 1496087"/>
              <a:gd name="csY1" fmla="*/ 2115931 h 2115931"/>
              <a:gd name="csX2" fmla="*/ 0 w 1496087"/>
              <a:gd name="csY2" fmla="*/ 0 h 2115931"/>
              <a:gd name="csX3" fmla="*/ 1496088 w 1496087"/>
              <a:gd name="csY3" fmla="*/ 619843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6087" h="2115931">
                <a:moveTo>
                  <a:pt x="1496088" y="619843"/>
                </a:moveTo>
                <a:lnTo>
                  <a:pt x="0" y="2115931"/>
                </a:lnTo>
                <a:lnTo>
                  <a:pt x="0" y="0"/>
                </a:lnTo>
                <a:cubicBezTo>
                  <a:pt x="584281" y="0"/>
                  <a:pt x="1113264" y="236842"/>
                  <a:pt x="1496088" y="619843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7" name="Forma Livre: Forma 116">
            <a:extLst>
              <a:ext uri="{FF2B5EF4-FFF2-40B4-BE49-F238E27FC236}">
                <a16:creationId xmlns:a16="http://schemas.microsoft.com/office/drawing/2014/main" id="{D89BA8F8-C180-84CA-2B12-B2E43322003C}"/>
              </a:ext>
            </a:extLst>
          </p:cNvPr>
          <p:cNvSpPr/>
          <p:nvPr/>
        </p:nvSpPr>
        <p:spPr>
          <a:xfrm rot="17074">
            <a:off x="4276080" y="2117932"/>
            <a:ext cx="1822751" cy="1288746"/>
          </a:xfrm>
          <a:custGeom>
            <a:avLst/>
            <a:gdLst>
              <a:gd name="csX0" fmla="*/ 2115753 w 2115753"/>
              <a:gd name="csY0" fmla="*/ 1495910 h 1495909"/>
              <a:gd name="csX1" fmla="*/ 0 w 2115753"/>
              <a:gd name="csY1" fmla="*/ 1495910 h 1495909"/>
              <a:gd name="csX2" fmla="*/ 619843 w 2115753"/>
              <a:gd name="csY2" fmla="*/ 0 h 1495909"/>
              <a:gd name="csX3" fmla="*/ 2115753 w 2115753"/>
              <a:gd name="csY3" fmla="*/ 1495910 h 1495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5909">
                <a:moveTo>
                  <a:pt x="2115753" y="1495910"/>
                </a:moveTo>
                <a:lnTo>
                  <a:pt x="0" y="1495910"/>
                </a:lnTo>
                <a:cubicBezTo>
                  <a:pt x="0" y="911806"/>
                  <a:pt x="236842" y="382824"/>
                  <a:pt x="619843" y="0"/>
                </a:cubicBezTo>
                <a:lnTo>
                  <a:pt x="2115753" y="149591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9" name="Lágrima 8">
            <a:extLst>
              <a:ext uri="{FF2B5EF4-FFF2-40B4-BE49-F238E27FC236}">
                <a16:creationId xmlns:a16="http://schemas.microsoft.com/office/drawing/2014/main" id="{9BB6BFE1-B7A7-ECFD-2995-58ABBE6851FE}"/>
              </a:ext>
            </a:extLst>
          </p:cNvPr>
          <p:cNvSpPr/>
          <p:nvPr/>
        </p:nvSpPr>
        <p:spPr>
          <a:xfrm rot="18853459">
            <a:off x="5822645" y="3140257"/>
            <a:ext cx="548299" cy="548299"/>
          </a:xfrm>
          <a:prstGeom prst="teardrop">
            <a:avLst>
              <a:gd name="adj" fmla="val 138540"/>
            </a:avLst>
          </a:prstGeom>
          <a:solidFill>
            <a:srgbClr val="FF0D0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2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4" grpId="0" animBg="1"/>
      <p:bldP spid="2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D9E4D-505D-8382-D9CE-F606E9F9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!!celular mao">
            <a:extLst>
              <a:ext uri="{FF2B5EF4-FFF2-40B4-BE49-F238E27FC236}">
                <a16:creationId xmlns:a16="http://schemas.microsoft.com/office/drawing/2014/main" id="{E09084BB-FF7A-0B3A-A9EF-CD57BA8072EB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pic>
          <p:nvPicPr>
            <p:cNvPr id="121" name="Imagem 120">
              <a:extLst>
                <a:ext uri="{FF2B5EF4-FFF2-40B4-BE49-F238E27FC236}">
                  <a16:creationId xmlns:a16="http://schemas.microsoft.com/office/drawing/2014/main" id="{FA5C1B8A-C65A-D94B-C52E-263E18FF5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6783" y="-179033"/>
              <a:ext cx="11212979" cy="7899543"/>
            </a:xfrm>
            <a:prstGeom prst="rect">
              <a:avLst/>
            </a:prstGeom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5439C5AF-1945-B8CB-7828-87A0174A8FDD}"/>
                </a:ext>
              </a:extLst>
            </p:cNvPr>
            <p:cNvSpPr/>
            <p:nvPr/>
          </p:nvSpPr>
          <p:spPr>
            <a:xfrm>
              <a:off x="8899119" y="489838"/>
              <a:ext cx="2628305" cy="5729606"/>
            </a:xfrm>
            <a:prstGeom prst="roundRect">
              <a:avLst>
                <a:gd name="adj" fmla="val 14097"/>
              </a:avLst>
            </a:prstGeom>
            <a:solidFill>
              <a:srgbClr val="B7B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3" name="Imagem 122">
              <a:extLst>
                <a:ext uri="{FF2B5EF4-FFF2-40B4-BE49-F238E27FC236}">
                  <a16:creationId xmlns:a16="http://schemas.microsoft.com/office/drawing/2014/main" id="{2BEE4A4E-F7F8-DE1A-5995-1B14BE8DD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4" t="37215" r="16644" b="36932"/>
            <a:stretch>
              <a:fillRect/>
            </a:stretch>
          </p:blipFill>
          <p:spPr>
            <a:xfrm>
              <a:off x="9082955" y="531755"/>
              <a:ext cx="2260636" cy="3043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2022AF89-E432-704E-D7D6-B6FB383B53DA}"/>
                </a:ext>
              </a:extLst>
            </p:cNvPr>
            <p:cNvSpPr/>
            <p:nvPr/>
          </p:nvSpPr>
          <p:spPr>
            <a:xfrm>
              <a:off x="10939434" y="588586"/>
              <a:ext cx="157263" cy="142514"/>
            </a:xfrm>
            <a:prstGeom prst="roundRect">
              <a:avLst>
                <a:gd name="adj" fmla="val 2931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FA683296-2195-8269-2B80-C7A5421C50CD}"/>
                </a:ext>
              </a:extLst>
            </p:cNvPr>
            <p:cNvSpPr txBox="1"/>
            <p:nvPr/>
          </p:nvSpPr>
          <p:spPr>
            <a:xfrm>
              <a:off x="10842215" y="559815"/>
              <a:ext cx="351700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b="1" dirty="0">
                  <a:latin typeface="SF Pro Display" panose="00000500000000000000" pitchFamily="50" charset="0"/>
                </a:rPr>
                <a:t>5G</a:t>
              </a:r>
              <a:endParaRPr lang="pt-BR" sz="700" b="1" dirty="0">
                <a:latin typeface="SF Pro Display" panose="00000500000000000000" pitchFamily="50" charset="0"/>
              </a:endParaRPr>
            </a:p>
          </p:txBody>
        </p:sp>
        <p:sp>
          <p:nvSpPr>
            <p:cNvPr id="126" name="Retângulo: Cantos Arredondados 4">
              <a:extLst>
                <a:ext uri="{FF2B5EF4-FFF2-40B4-BE49-F238E27FC236}">
                  <a16:creationId xmlns:a16="http://schemas.microsoft.com/office/drawing/2014/main" id="{1CCE27C6-3C4D-61F4-DE0D-7E4F4551C7DB}"/>
                </a:ext>
              </a:extLst>
            </p:cNvPr>
            <p:cNvSpPr/>
            <p:nvPr/>
          </p:nvSpPr>
          <p:spPr>
            <a:xfrm>
              <a:off x="8899122" y="3736815"/>
              <a:ext cx="2632209" cy="2482625"/>
            </a:xfrm>
            <a:custGeom>
              <a:avLst/>
              <a:gdLst>
                <a:gd name="csX0" fmla="*/ 0 w 2281767"/>
                <a:gd name="csY0" fmla="*/ 321661 h 4974166"/>
                <a:gd name="csX1" fmla="*/ 321661 w 2281767"/>
                <a:gd name="csY1" fmla="*/ 0 h 4974166"/>
                <a:gd name="csX2" fmla="*/ 1960106 w 2281767"/>
                <a:gd name="csY2" fmla="*/ 0 h 4974166"/>
                <a:gd name="csX3" fmla="*/ 2281767 w 2281767"/>
                <a:gd name="csY3" fmla="*/ 321661 h 4974166"/>
                <a:gd name="csX4" fmla="*/ 2281767 w 2281767"/>
                <a:gd name="csY4" fmla="*/ 4652505 h 4974166"/>
                <a:gd name="csX5" fmla="*/ 1960106 w 2281767"/>
                <a:gd name="csY5" fmla="*/ 4974166 h 4974166"/>
                <a:gd name="csX6" fmla="*/ 321661 w 2281767"/>
                <a:gd name="csY6" fmla="*/ 4974166 h 4974166"/>
                <a:gd name="csX7" fmla="*/ 0 w 2281767"/>
                <a:gd name="csY7" fmla="*/ 4652505 h 4974166"/>
                <a:gd name="csX8" fmla="*/ 0 w 2281767"/>
                <a:gd name="csY8" fmla="*/ 321661 h 4974166"/>
                <a:gd name="csX0" fmla="*/ 0 w 2281767"/>
                <a:gd name="csY0" fmla="*/ 453606 h 5106111"/>
                <a:gd name="csX1" fmla="*/ 1960106 w 2281767"/>
                <a:gd name="csY1" fmla="*/ 131945 h 5106111"/>
                <a:gd name="csX2" fmla="*/ 2281767 w 2281767"/>
                <a:gd name="csY2" fmla="*/ 453606 h 5106111"/>
                <a:gd name="csX3" fmla="*/ 2281767 w 2281767"/>
                <a:gd name="csY3" fmla="*/ 4784450 h 5106111"/>
                <a:gd name="csX4" fmla="*/ 1960106 w 2281767"/>
                <a:gd name="csY4" fmla="*/ 5106111 h 5106111"/>
                <a:gd name="csX5" fmla="*/ 321661 w 2281767"/>
                <a:gd name="csY5" fmla="*/ 5106111 h 5106111"/>
                <a:gd name="csX6" fmla="*/ 0 w 2281767"/>
                <a:gd name="csY6" fmla="*/ 4784450 h 5106111"/>
                <a:gd name="csX7" fmla="*/ 0 w 2281767"/>
                <a:gd name="csY7" fmla="*/ 453606 h 5106111"/>
                <a:gd name="csX0" fmla="*/ 0 w 2281767"/>
                <a:gd name="csY0" fmla="*/ 4652505 h 4974166"/>
                <a:gd name="csX1" fmla="*/ 1960106 w 2281767"/>
                <a:gd name="csY1" fmla="*/ 0 h 4974166"/>
                <a:gd name="csX2" fmla="*/ 2281767 w 2281767"/>
                <a:gd name="csY2" fmla="*/ 321661 h 4974166"/>
                <a:gd name="csX3" fmla="*/ 2281767 w 2281767"/>
                <a:gd name="csY3" fmla="*/ 4652505 h 4974166"/>
                <a:gd name="csX4" fmla="*/ 1960106 w 2281767"/>
                <a:gd name="csY4" fmla="*/ 4974166 h 4974166"/>
                <a:gd name="csX5" fmla="*/ 321661 w 2281767"/>
                <a:gd name="csY5" fmla="*/ 4974166 h 4974166"/>
                <a:gd name="csX6" fmla="*/ 0 w 2281767"/>
                <a:gd name="csY6" fmla="*/ 4652505 h 4974166"/>
                <a:gd name="csX0" fmla="*/ 0 w 2281767"/>
                <a:gd name="csY0" fmla="*/ 4330844 h 4652505"/>
                <a:gd name="csX1" fmla="*/ 2281767 w 2281767"/>
                <a:gd name="csY1" fmla="*/ 0 h 4652505"/>
                <a:gd name="csX2" fmla="*/ 2281767 w 2281767"/>
                <a:gd name="csY2" fmla="*/ 4330844 h 4652505"/>
                <a:gd name="csX3" fmla="*/ 1960106 w 2281767"/>
                <a:gd name="csY3" fmla="*/ 4652505 h 4652505"/>
                <a:gd name="csX4" fmla="*/ 321661 w 2281767"/>
                <a:gd name="csY4" fmla="*/ 4652505 h 4652505"/>
                <a:gd name="csX5" fmla="*/ 0 w 2281767"/>
                <a:gd name="csY5" fmla="*/ 4330844 h 4652505"/>
                <a:gd name="csX0" fmla="*/ 0 w 2285154"/>
                <a:gd name="csY0" fmla="*/ 4330844 h 4652505"/>
                <a:gd name="csX1" fmla="*/ 2281767 w 2285154"/>
                <a:gd name="csY1" fmla="*/ 0 h 4652505"/>
                <a:gd name="csX2" fmla="*/ 2285154 w 2285154"/>
                <a:gd name="csY2" fmla="*/ 2497210 h 4652505"/>
                <a:gd name="csX3" fmla="*/ 2281767 w 2285154"/>
                <a:gd name="csY3" fmla="*/ 4330844 h 4652505"/>
                <a:gd name="csX4" fmla="*/ 1960106 w 2285154"/>
                <a:gd name="csY4" fmla="*/ 4652505 h 4652505"/>
                <a:gd name="csX5" fmla="*/ 321661 w 2285154"/>
                <a:gd name="csY5" fmla="*/ 4652505 h 4652505"/>
                <a:gd name="csX6" fmla="*/ 0 w 2285154"/>
                <a:gd name="csY6" fmla="*/ 4330844 h 4652505"/>
                <a:gd name="csX0" fmla="*/ 0 w 2285154"/>
                <a:gd name="csY0" fmla="*/ 1833634 h 2155295"/>
                <a:gd name="csX1" fmla="*/ 2285154 w 2285154"/>
                <a:gd name="csY1" fmla="*/ 0 h 2155295"/>
                <a:gd name="csX2" fmla="*/ 2281767 w 2285154"/>
                <a:gd name="csY2" fmla="*/ 1833634 h 2155295"/>
                <a:gd name="csX3" fmla="*/ 1960106 w 2285154"/>
                <a:gd name="csY3" fmla="*/ 2155295 h 2155295"/>
                <a:gd name="csX4" fmla="*/ 321661 w 2285154"/>
                <a:gd name="csY4" fmla="*/ 2155295 h 2155295"/>
                <a:gd name="csX5" fmla="*/ 0 w 2285154"/>
                <a:gd name="csY5" fmla="*/ 1833634 h 21552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285154" h="2155295">
                  <a:moveTo>
                    <a:pt x="0" y="1833634"/>
                  </a:moveTo>
                  <a:lnTo>
                    <a:pt x="2285154" y="0"/>
                  </a:lnTo>
                  <a:lnTo>
                    <a:pt x="2281767" y="1833634"/>
                  </a:lnTo>
                  <a:cubicBezTo>
                    <a:pt x="2281767" y="2011282"/>
                    <a:pt x="2137754" y="2155295"/>
                    <a:pt x="1960106" y="2155295"/>
                  </a:cubicBezTo>
                  <a:lnTo>
                    <a:pt x="321661" y="2155295"/>
                  </a:lnTo>
                  <a:cubicBezTo>
                    <a:pt x="144013" y="2155295"/>
                    <a:pt x="0" y="2011282"/>
                    <a:pt x="0" y="1833634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effectLst>
              <a:outerShdw blurRad="723900" dist="38100" dir="13500000" sx="88000" sy="88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CaixaDeTexto 126">
              <a:extLst>
                <a:ext uri="{FF2B5EF4-FFF2-40B4-BE49-F238E27FC236}">
                  <a16:creationId xmlns:a16="http://schemas.microsoft.com/office/drawing/2014/main" id="{206FE1B0-5B2E-B5A8-7952-A8B043A47ACC}"/>
                </a:ext>
              </a:extLst>
            </p:cNvPr>
            <p:cNvSpPr txBox="1"/>
            <p:nvPr/>
          </p:nvSpPr>
          <p:spPr>
            <a:xfrm>
              <a:off x="8744233" y="960781"/>
              <a:ext cx="2938075" cy="461665"/>
            </a:xfrm>
            <a:prstGeom prst="rect">
              <a:avLst/>
            </a:prstGeom>
            <a:noFill/>
            <a:effectLst>
              <a:outerShdw blurRad="266700" sx="111000" sy="111000" algn="ctr" rotWithShape="0">
                <a:schemeClr val="bg1">
                  <a:alpha val="6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MX Black" pitchFamily="2" charset="0"/>
                </a:rPr>
                <a:t>ÍNDICE</a:t>
              </a:r>
              <a:endParaRPr lang="pt-BR" sz="2400" b="1" dirty="0">
                <a:latin typeface="AMX Black" pitchFamily="2" charset="0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41033A16-D6E9-04E4-F41C-5FA1311994AB}"/>
              </a:ext>
            </a:extLst>
          </p:cNvPr>
          <p:cNvGrpSpPr/>
          <p:nvPr/>
        </p:nvGrpSpPr>
        <p:grpSpPr>
          <a:xfrm>
            <a:off x="9012979" y="1562054"/>
            <a:ext cx="2378921" cy="1895546"/>
            <a:chOff x="9012979" y="1562054"/>
            <a:chExt cx="2378921" cy="189554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49DA0346-8276-7674-8D66-F117BB1FF2D1}"/>
                </a:ext>
              </a:extLst>
            </p:cNvPr>
            <p:cNvSpPr/>
            <p:nvPr/>
          </p:nvSpPr>
          <p:spPr>
            <a:xfrm>
              <a:off x="9012979" y="1562056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B89FAD3-AB86-B92C-734B-081DA18CB863}"/>
                </a:ext>
              </a:extLst>
            </p:cNvPr>
            <p:cNvSpPr/>
            <p:nvPr/>
          </p:nvSpPr>
          <p:spPr>
            <a:xfrm>
              <a:off x="11076612" y="1562054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49AA494F-2D79-4A55-055C-691C6CEDB4A0}"/>
                </a:ext>
              </a:extLst>
            </p:cNvPr>
            <p:cNvSpPr/>
            <p:nvPr/>
          </p:nvSpPr>
          <p:spPr>
            <a:xfrm>
              <a:off x="9012979" y="2224629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93C3D21C-AEC8-6FFB-9862-6FE781318F5D}"/>
                </a:ext>
              </a:extLst>
            </p:cNvPr>
            <p:cNvSpPr/>
            <p:nvPr/>
          </p:nvSpPr>
          <p:spPr>
            <a:xfrm>
              <a:off x="11076612" y="2224627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18F199AF-63E3-2126-FAC6-7600241FC76D}"/>
                </a:ext>
              </a:extLst>
            </p:cNvPr>
            <p:cNvSpPr/>
            <p:nvPr/>
          </p:nvSpPr>
          <p:spPr>
            <a:xfrm>
              <a:off x="9012979" y="2887208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EB0911EC-A2A7-6FE5-30A8-FFF8356FDDC6}"/>
                </a:ext>
              </a:extLst>
            </p:cNvPr>
            <p:cNvSpPr/>
            <p:nvPr/>
          </p:nvSpPr>
          <p:spPr>
            <a:xfrm>
              <a:off x="11076612" y="2887206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239E96C5-B4BC-400D-5F7E-3CE0D7B3A9EB}"/>
              </a:ext>
            </a:extLst>
          </p:cNvPr>
          <p:cNvSpPr/>
          <p:nvPr/>
        </p:nvSpPr>
        <p:spPr>
          <a:xfrm>
            <a:off x="9077419" y="1613895"/>
            <a:ext cx="1596719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Estratégia e</a:t>
            </a:r>
          </a:p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Posicionamento</a:t>
            </a:r>
          </a:p>
        </p:txBody>
      </p:sp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4212D173-36BA-46A3-8A7F-D6736EF485A5}"/>
              </a:ext>
            </a:extLst>
          </p:cNvPr>
          <p:cNvSpPr/>
          <p:nvPr/>
        </p:nvSpPr>
        <p:spPr>
          <a:xfrm>
            <a:off x="9012979" y="3549784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9E4041F6-77DA-B39F-E7D8-8446002384E8}"/>
              </a:ext>
            </a:extLst>
          </p:cNvPr>
          <p:cNvSpPr/>
          <p:nvPr/>
        </p:nvSpPr>
        <p:spPr>
          <a:xfrm>
            <a:off x="11076612" y="3549782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0852357A-0764-8A25-91D0-A505064A6BB0}"/>
              </a:ext>
            </a:extLst>
          </p:cNvPr>
          <p:cNvSpPr/>
          <p:nvPr/>
        </p:nvSpPr>
        <p:spPr>
          <a:xfrm>
            <a:off x="9012979" y="4212360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7D3CF7DC-A752-699F-F163-5BBAC2AC672D}"/>
              </a:ext>
            </a:extLst>
          </p:cNvPr>
          <p:cNvSpPr/>
          <p:nvPr/>
        </p:nvSpPr>
        <p:spPr>
          <a:xfrm>
            <a:off x="11076612" y="4212358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D26D72B5-F15D-2396-38A7-95420459B6FB}"/>
              </a:ext>
            </a:extLst>
          </p:cNvPr>
          <p:cNvSpPr/>
          <p:nvPr/>
        </p:nvSpPr>
        <p:spPr>
          <a:xfrm>
            <a:off x="9012979" y="4874934"/>
            <a:ext cx="2378921" cy="570391"/>
          </a:xfrm>
          <a:prstGeom prst="roundRect">
            <a:avLst>
              <a:gd name="adj" fmla="val 28847"/>
            </a:avLst>
          </a:prstGeom>
          <a:solidFill>
            <a:srgbClr val="E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DBAB1214-B519-3E8B-C7EF-886008F59727}"/>
              </a:ext>
            </a:extLst>
          </p:cNvPr>
          <p:cNvSpPr/>
          <p:nvPr/>
        </p:nvSpPr>
        <p:spPr>
          <a:xfrm>
            <a:off x="9012979" y="4874932"/>
            <a:ext cx="315288" cy="570394"/>
          </a:xfrm>
          <a:prstGeom prst="roundRect">
            <a:avLst>
              <a:gd name="adj" fmla="val 50000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58FE31E-A51A-2FE4-3BD9-20762428E1B9}"/>
              </a:ext>
            </a:extLst>
          </p:cNvPr>
          <p:cNvSpPr/>
          <p:nvPr/>
        </p:nvSpPr>
        <p:spPr>
          <a:xfrm>
            <a:off x="9077419" y="4260018"/>
            <a:ext cx="192910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Abordagem comercial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AA4BFB15-7401-2016-7BD2-416A03349EA7}"/>
              </a:ext>
            </a:extLst>
          </p:cNvPr>
          <p:cNvSpPr/>
          <p:nvPr/>
        </p:nvSpPr>
        <p:spPr>
          <a:xfrm>
            <a:off x="9328267" y="4926771"/>
            <a:ext cx="1239358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27659ED-6C82-382A-CEAA-66AD085A2465}"/>
              </a:ext>
            </a:extLst>
          </p:cNvPr>
          <p:cNvSpPr>
            <a:spLocks/>
          </p:cNvSpPr>
          <p:nvPr/>
        </p:nvSpPr>
        <p:spPr>
          <a:xfrm>
            <a:off x="9077419" y="2276096"/>
            <a:ext cx="1283431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Tecnologia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4A858F-4BBB-B774-ADCC-E67C8F89E493}"/>
              </a:ext>
            </a:extLst>
          </p:cNvPr>
          <p:cNvSpPr>
            <a:spLocks/>
          </p:cNvSpPr>
          <p:nvPr/>
        </p:nvSpPr>
        <p:spPr>
          <a:xfrm>
            <a:off x="9077419" y="2939045"/>
            <a:ext cx="1908154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Produto e limitações técnicas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DBF474-E029-C24E-70C6-1D0C110619D5}"/>
              </a:ext>
            </a:extLst>
          </p:cNvPr>
          <p:cNvSpPr>
            <a:spLocks/>
          </p:cNvSpPr>
          <p:nvPr/>
        </p:nvSpPr>
        <p:spPr>
          <a:xfrm>
            <a:off x="9077419" y="3596971"/>
            <a:ext cx="211649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Franquia e estimativa de consumo</a:t>
            </a: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B3813D6D-9D7B-394B-8C33-5313360CBEF0}"/>
              </a:ext>
            </a:extLst>
          </p:cNvPr>
          <p:cNvSpPr>
            <a:spLocks/>
          </p:cNvSpPr>
          <p:nvPr/>
        </p:nvSpPr>
        <p:spPr>
          <a:xfrm>
            <a:off x="4064400" y="1382012"/>
            <a:ext cx="4064788" cy="4064788"/>
          </a:xfrm>
          <a:prstGeom prst="ellipse">
            <a:avLst/>
          </a:prstGeom>
          <a:solidFill>
            <a:srgbClr val="252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43677D4-B364-C4A7-7B9D-CDB59621C5DF}"/>
              </a:ext>
            </a:extLst>
          </p:cNvPr>
          <p:cNvSpPr txBox="1"/>
          <p:nvPr/>
        </p:nvSpPr>
        <p:spPr>
          <a:xfrm>
            <a:off x="366913" y="1902509"/>
            <a:ext cx="3967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Para qual velocidade </a:t>
            </a:r>
            <a:b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a conexão é reduzida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após o consumo total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da franquia de dados?</a:t>
            </a:r>
          </a:p>
        </p:txBody>
      </p:sp>
      <p:grpSp>
        <p:nvGrpSpPr>
          <p:cNvPr id="128" name="!!resposta">
            <a:extLst>
              <a:ext uri="{FF2B5EF4-FFF2-40B4-BE49-F238E27FC236}">
                <a16:creationId xmlns:a16="http://schemas.microsoft.com/office/drawing/2014/main" id="{49504015-44D2-8FCE-804D-E85D426FC2A0}"/>
              </a:ext>
            </a:extLst>
          </p:cNvPr>
          <p:cNvGrpSpPr/>
          <p:nvPr/>
        </p:nvGrpSpPr>
        <p:grpSpPr>
          <a:xfrm>
            <a:off x="419733" y="4140407"/>
            <a:ext cx="3082206" cy="1434151"/>
            <a:chOff x="419733" y="4140407"/>
            <a:chExt cx="3082206" cy="1434151"/>
          </a:xfrm>
        </p:grpSpPr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0B038DB9-E681-5DF7-0898-93BE02274E11}"/>
                </a:ext>
              </a:extLst>
            </p:cNvPr>
            <p:cNvSpPr/>
            <p:nvPr/>
          </p:nvSpPr>
          <p:spPr>
            <a:xfrm>
              <a:off x="419733" y="4726734"/>
              <a:ext cx="3082206" cy="847824"/>
            </a:xfrm>
            <a:prstGeom prst="round2SameRect">
              <a:avLst>
                <a:gd name="adj1" fmla="val 0"/>
                <a:gd name="adj2" fmla="val 20436"/>
              </a:avLst>
            </a:prstGeom>
            <a:solidFill>
              <a:srgbClr val="FF0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latin typeface="AMX" pitchFamily="2" charset="0"/>
                </a:rPr>
                <a:t>Clique para revelar</a:t>
              </a:r>
              <a:endParaRPr lang="pt-BR" sz="2000" b="1" dirty="0">
                <a:latin typeface="AMX" pitchFamily="2" charset="0"/>
              </a:endParaRPr>
            </a:p>
          </p:txBody>
        </p:sp>
        <p:sp>
          <p:nvSpPr>
            <p:cNvPr id="23" name="Retângulo: Cantos Superiores Arredondados 22">
              <a:extLst>
                <a:ext uri="{FF2B5EF4-FFF2-40B4-BE49-F238E27FC236}">
                  <a16:creationId xmlns:a16="http://schemas.microsoft.com/office/drawing/2014/main" id="{6666BC4A-6951-E2FC-F6B0-FB874968A32C}"/>
                </a:ext>
              </a:extLst>
            </p:cNvPr>
            <p:cNvSpPr/>
            <p:nvPr/>
          </p:nvSpPr>
          <p:spPr>
            <a:xfrm>
              <a:off x="419733" y="4140407"/>
              <a:ext cx="3082206" cy="586327"/>
            </a:xfrm>
            <a:prstGeom prst="round2SameRect">
              <a:avLst>
                <a:gd name="adj1" fmla="val 31653"/>
                <a:gd name="adj2" fmla="val 0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latin typeface="AMX" pitchFamily="2" charset="0"/>
                </a:rPr>
                <a:t>Resposta</a:t>
              </a:r>
              <a:r>
                <a:rPr lang="es-ES" sz="2400" dirty="0">
                  <a:latin typeface="AMX" pitchFamily="2" charset="0"/>
                </a:rPr>
                <a:t>:</a:t>
              </a:r>
              <a:endParaRPr lang="pt-BR" sz="2400" dirty="0">
                <a:latin typeface="AMX" pitchFamily="2" charset="0"/>
              </a:endParaRPr>
            </a:p>
          </p:txBody>
        </p:sp>
      </p:grpSp>
      <p:grpSp>
        <p:nvGrpSpPr>
          <p:cNvPr id="118" name="!!fatia crono">
            <a:extLst>
              <a:ext uri="{FF2B5EF4-FFF2-40B4-BE49-F238E27FC236}">
                <a16:creationId xmlns:a16="http://schemas.microsoft.com/office/drawing/2014/main" id="{B0F82AFF-4345-61A9-2106-6D597B6C955A}"/>
              </a:ext>
            </a:extLst>
          </p:cNvPr>
          <p:cNvGrpSpPr/>
          <p:nvPr/>
        </p:nvGrpSpPr>
        <p:grpSpPr>
          <a:xfrm>
            <a:off x="4268751" y="3409862"/>
            <a:ext cx="1822751" cy="1288900"/>
            <a:chOff x="4268751" y="3409864"/>
            <a:chExt cx="1822751" cy="1288900"/>
          </a:xfrm>
        </p:grpSpPr>
        <p:sp>
          <p:nvSpPr>
            <p:cNvPr id="17" name="Forma Livre: Forma 16">
              <a:hlinkClick r:id="" action="ppaction://noaction"/>
              <a:extLst>
                <a:ext uri="{FF2B5EF4-FFF2-40B4-BE49-F238E27FC236}">
                  <a16:creationId xmlns:a16="http://schemas.microsoft.com/office/drawing/2014/main" id="{E68230AC-B9C3-8BA4-357C-0C5295F4B82A}"/>
                </a:ext>
              </a:extLst>
            </p:cNvPr>
            <p:cNvSpPr/>
            <p:nvPr/>
          </p:nvSpPr>
          <p:spPr>
            <a:xfrm rot="17074">
              <a:off x="4268751" y="3409864"/>
              <a:ext cx="1822751" cy="1288900"/>
            </a:xfrm>
            <a:custGeom>
              <a:avLst/>
              <a:gdLst>
                <a:gd name="csX0" fmla="*/ 2115753 w 2115753"/>
                <a:gd name="csY0" fmla="*/ 0 h 1496087"/>
                <a:gd name="csX1" fmla="*/ 619843 w 2115753"/>
                <a:gd name="csY1" fmla="*/ 1496088 h 1496087"/>
                <a:gd name="csX2" fmla="*/ 0 w 2115753"/>
                <a:gd name="csY2" fmla="*/ 0 h 1496087"/>
                <a:gd name="csX3" fmla="*/ 2115753 w 2115753"/>
                <a:gd name="csY3" fmla="*/ 0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6087">
                  <a:moveTo>
                    <a:pt x="2115753" y="0"/>
                  </a:moveTo>
                  <a:lnTo>
                    <a:pt x="619843" y="1496088"/>
                  </a:lnTo>
                  <a:cubicBezTo>
                    <a:pt x="236842" y="1113264"/>
                    <a:pt x="0" y="584281"/>
                    <a:pt x="0" y="0"/>
                  </a:cubicBezTo>
                  <a:lnTo>
                    <a:pt x="2115753" y="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41" name="Forma Livre: Forma 140">
              <a:hlinkClick r:id="" action="ppaction://noaction"/>
              <a:extLst>
                <a:ext uri="{FF2B5EF4-FFF2-40B4-BE49-F238E27FC236}">
                  <a16:creationId xmlns:a16="http://schemas.microsoft.com/office/drawing/2014/main" id="{E6A02AE2-F0F5-A242-2979-A2141147D050}"/>
                </a:ext>
              </a:extLst>
            </p:cNvPr>
            <p:cNvSpPr/>
            <p:nvPr/>
          </p:nvSpPr>
          <p:spPr>
            <a:xfrm rot="15032825">
              <a:off x="4675121" y="3596702"/>
              <a:ext cx="552297" cy="552280"/>
            </a:xfrm>
            <a:custGeom>
              <a:avLst/>
              <a:gdLst>
                <a:gd name="csX0" fmla="*/ 556542 w 1396262"/>
                <a:gd name="csY0" fmla="*/ 457986 h 1396220"/>
                <a:gd name="csX1" fmla="*/ 174851 w 1396262"/>
                <a:gd name="csY1" fmla="*/ 839677 h 1396220"/>
                <a:gd name="csX2" fmla="*/ 556542 w 1396262"/>
                <a:gd name="csY2" fmla="*/ 1221367 h 1396220"/>
                <a:gd name="csX3" fmla="*/ 938233 w 1396262"/>
                <a:gd name="csY3" fmla="*/ 839677 h 1396220"/>
                <a:gd name="csX4" fmla="*/ 556542 w 1396262"/>
                <a:gd name="csY4" fmla="*/ 457986 h 1396220"/>
                <a:gd name="csX5" fmla="*/ 556542 w 1396262"/>
                <a:gd name="csY5" fmla="*/ 1134124 h 1396220"/>
                <a:gd name="csX6" fmla="*/ 262094 w 1396262"/>
                <a:gd name="csY6" fmla="*/ 839677 h 1396220"/>
                <a:gd name="csX7" fmla="*/ 556542 w 1396262"/>
                <a:gd name="csY7" fmla="*/ 545229 h 1396220"/>
                <a:gd name="csX8" fmla="*/ 850989 w 1396262"/>
                <a:gd name="csY8" fmla="*/ 839677 h 1396220"/>
                <a:gd name="csX9" fmla="*/ 556542 w 1396262"/>
                <a:gd name="csY9" fmla="*/ 1134124 h 1396220"/>
                <a:gd name="csX10" fmla="*/ 1396262 w 1396262"/>
                <a:gd name="csY10" fmla="*/ 306836 h 1396220"/>
                <a:gd name="csX11" fmla="*/ 1089324 w 1396262"/>
                <a:gd name="csY11" fmla="*/ 0 h 1396220"/>
                <a:gd name="csX12" fmla="*/ 782547 w 1396262"/>
                <a:gd name="csY12" fmla="*/ 306836 h 1396220"/>
                <a:gd name="csX13" fmla="*/ 783569 w 1396262"/>
                <a:gd name="csY13" fmla="*/ 331942 h 1396220"/>
                <a:gd name="csX14" fmla="*/ 687464 w 1396262"/>
                <a:gd name="csY14" fmla="*/ 299055 h 1396220"/>
                <a:gd name="csX15" fmla="*/ 687407 w 1396262"/>
                <a:gd name="csY15" fmla="*/ 152631 h 1396220"/>
                <a:gd name="csX16" fmla="*/ 643786 w 1396262"/>
                <a:gd name="csY16" fmla="*/ 109009 h 1396220"/>
                <a:gd name="csX17" fmla="*/ 469298 w 1396262"/>
                <a:gd name="csY17" fmla="*/ 109009 h 1396220"/>
                <a:gd name="csX18" fmla="*/ 425676 w 1396262"/>
                <a:gd name="csY18" fmla="*/ 152631 h 1396220"/>
                <a:gd name="csX19" fmla="*/ 425676 w 1396262"/>
                <a:gd name="csY19" fmla="*/ 299055 h 1396220"/>
                <a:gd name="csX20" fmla="*/ 15704 w 1396262"/>
                <a:gd name="csY20" fmla="*/ 970541 h 1396220"/>
                <a:gd name="csX21" fmla="*/ 687189 w 1396262"/>
                <a:gd name="csY21" fmla="*/ 1380513 h 1396220"/>
                <a:gd name="csX22" fmla="*/ 1097162 w 1396262"/>
                <a:gd name="csY22" fmla="*/ 709028 h 1396220"/>
                <a:gd name="csX23" fmla="*/ 1064275 w 1396262"/>
                <a:gd name="csY23" fmla="*/ 612639 h 1396220"/>
                <a:gd name="csX24" fmla="*/ 1089381 w 1396262"/>
                <a:gd name="csY24" fmla="*/ 613662 h 1396220"/>
                <a:gd name="csX25" fmla="*/ 1396261 w 1396262"/>
                <a:gd name="csY25" fmla="*/ 306826 h 1396220"/>
                <a:gd name="csX26" fmla="*/ 556542 w 1396262"/>
                <a:gd name="csY26" fmla="*/ 1308611 h 1396220"/>
                <a:gd name="csX27" fmla="*/ 87607 w 1396262"/>
                <a:gd name="csY27" fmla="*/ 839677 h 1396220"/>
                <a:gd name="csX28" fmla="*/ 556542 w 1396262"/>
                <a:gd name="csY28" fmla="*/ 370742 h 1396220"/>
                <a:gd name="csX29" fmla="*/ 1025477 w 1396262"/>
                <a:gd name="csY29" fmla="*/ 839677 h 1396220"/>
                <a:gd name="csX30" fmla="*/ 556542 w 1396262"/>
                <a:gd name="csY30" fmla="*/ 1308611 h 1396220"/>
                <a:gd name="csX31" fmla="*/ 1057175 w 1396262"/>
                <a:gd name="csY31" fmla="*/ 524160 h 1396220"/>
                <a:gd name="csX32" fmla="*/ 1134934 w 1396262"/>
                <a:gd name="csY32" fmla="*/ 446344 h 1396220"/>
                <a:gd name="csX33" fmla="*/ 1134934 w 1396262"/>
                <a:gd name="csY33" fmla="*/ 384660 h 1396220"/>
                <a:gd name="csX34" fmla="*/ 1011565 w 1396262"/>
                <a:gd name="csY34" fmla="*/ 261292 h 1396220"/>
                <a:gd name="csX35" fmla="*/ 949881 w 1396262"/>
                <a:gd name="csY35" fmla="*/ 261292 h 1396220"/>
                <a:gd name="csX36" fmla="*/ 872123 w 1396262"/>
                <a:gd name="csY36" fmla="*/ 339051 h 1396220"/>
                <a:gd name="csX37" fmla="*/ 1057181 w 1396262"/>
                <a:gd name="csY37" fmla="*/ 90275 h 1396220"/>
                <a:gd name="csX38" fmla="*/ 1305956 w 1396262"/>
                <a:gd name="csY38" fmla="*/ 275334 h 1396220"/>
                <a:gd name="csX39" fmla="*/ 1120898 w 1396262"/>
                <a:gd name="csY39" fmla="*/ 524109 h 1396220"/>
                <a:gd name="csX40" fmla="*/ 1057169 w 1396262"/>
                <a:gd name="csY40" fmla="*/ 524166 h 1396220"/>
                <a:gd name="csX41" fmla="*/ 556542 w 1396262"/>
                <a:gd name="csY41" fmla="*/ 632476 h 1396220"/>
                <a:gd name="csX42" fmla="*/ 512920 w 1396262"/>
                <a:gd name="csY42" fmla="*/ 676098 h 1396220"/>
                <a:gd name="csX43" fmla="*/ 512920 w 1396262"/>
                <a:gd name="csY43" fmla="*/ 821620 h 1396220"/>
                <a:gd name="csX44" fmla="*/ 410057 w 1396262"/>
                <a:gd name="csY44" fmla="*/ 924540 h 1396220"/>
                <a:gd name="csX45" fmla="*/ 411136 w 1396262"/>
                <a:gd name="csY45" fmla="*/ 986224 h 1396220"/>
                <a:gd name="csX46" fmla="*/ 471741 w 1396262"/>
                <a:gd name="csY46" fmla="*/ 986224 h 1396220"/>
                <a:gd name="csX47" fmla="*/ 587384 w 1396262"/>
                <a:gd name="csY47" fmla="*/ 870581 h 1396220"/>
                <a:gd name="csX48" fmla="*/ 600164 w 1396262"/>
                <a:gd name="csY48" fmla="*/ 839739 h 1396220"/>
                <a:gd name="csX49" fmla="*/ 600164 w 1396262"/>
                <a:gd name="csY49" fmla="*/ 676157 h 1396220"/>
                <a:gd name="csX50" fmla="*/ 556542 w 1396262"/>
                <a:gd name="csY50" fmla="*/ 632479 h 1396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</a:cxnLst>
              <a:rect l="l" t="t" r="r" b="b"/>
              <a:pathLst>
                <a:path w="1396262" h="1396220">
                  <a:moveTo>
                    <a:pt x="556542" y="457986"/>
                  </a:moveTo>
                  <a:cubicBezTo>
                    <a:pt x="345761" y="457986"/>
                    <a:pt x="174851" y="628896"/>
                    <a:pt x="174851" y="839677"/>
                  </a:cubicBezTo>
                  <a:cubicBezTo>
                    <a:pt x="174851" y="1050457"/>
                    <a:pt x="345761" y="1221367"/>
                    <a:pt x="556542" y="1221367"/>
                  </a:cubicBezTo>
                  <a:cubicBezTo>
                    <a:pt x="767323" y="1221367"/>
                    <a:pt x="938233" y="1050457"/>
                    <a:pt x="938233" y="839677"/>
                  </a:cubicBezTo>
                  <a:cubicBezTo>
                    <a:pt x="938006" y="628954"/>
                    <a:pt x="767264" y="458218"/>
                    <a:pt x="556542" y="457986"/>
                  </a:cubicBezTo>
                  <a:close/>
                  <a:moveTo>
                    <a:pt x="556542" y="1134124"/>
                  </a:moveTo>
                  <a:cubicBezTo>
                    <a:pt x="393920" y="1134124"/>
                    <a:pt x="262094" y="1002293"/>
                    <a:pt x="262094" y="839677"/>
                  </a:cubicBezTo>
                  <a:cubicBezTo>
                    <a:pt x="262094" y="677060"/>
                    <a:pt x="393925" y="545229"/>
                    <a:pt x="556542" y="545229"/>
                  </a:cubicBezTo>
                  <a:cubicBezTo>
                    <a:pt x="719164" y="545229"/>
                    <a:pt x="850989" y="677060"/>
                    <a:pt x="850989" y="839677"/>
                  </a:cubicBezTo>
                  <a:cubicBezTo>
                    <a:pt x="850819" y="1002241"/>
                    <a:pt x="719102" y="1133949"/>
                    <a:pt x="556542" y="1134124"/>
                  </a:cubicBezTo>
                  <a:close/>
                  <a:moveTo>
                    <a:pt x="1396262" y="306836"/>
                  </a:moveTo>
                  <a:cubicBezTo>
                    <a:pt x="1396262" y="137351"/>
                    <a:pt x="1258808" y="-44"/>
                    <a:pt x="1089324" y="0"/>
                  </a:cubicBezTo>
                  <a:cubicBezTo>
                    <a:pt x="919955" y="0"/>
                    <a:pt x="782547" y="137397"/>
                    <a:pt x="782547" y="306836"/>
                  </a:cubicBezTo>
                  <a:cubicBezTo>
                    <a:pt x="782547" y="315242"/>
                    <a:pt x="782887" y="323648"/>
                    <a:pt x="783569" y="331942"/>
                  </a:cubicBezTo>
                  <a:cubicBezTo>
                    <a:pt x="752613" y="318083"/>
                    <a:pt x="720466" y="307064"/>
                    <a:pt x="687464" y="299055"/>
                  </a:cubicBezTo>
                  <a:lnTo>
                    <a:pt x="687407" y="152631"/>
                  </a:lnTo>
                  <a:cubicBezTo>
                    <a:pt x="687407" y="128549"/>
                    <a:pt x="667868" y="109009"/>
                    <a:pt x="643786" y="109009"/>
                  </a:cubicBezTo>
                  <a:lnTo>
                    <a:pt x="469298" y="109009"/>
                  </a:lnTo>
                  <a:cubicBezTo>
                    <a:pt x="445216" y="109009"/>
                    <a:pt x="425676" y="128549"/>
                    <a:pt x="425676" y="152631"/>
                  </a:cubicBezTo>
                  <a:lnTo>
                    <a:pt x="425676" y="299055"/>
                  </a:lnTo>
                  <a:cubicBezTo>
                    <a:pt x="127085" y="371305"/>
                    <a:pt x="-56490" y="671891"/>
                    <a:pt x="15704" y="970541"/>
                  </a:cubicBezTo>
                  <a:cubicBezTo>
                    <a:pt x="87898" y="1269190"/>
                    <a:pt x="388540" y="1452707"/>
                    <a:pt x="687189" y="1380513"/>
                  </a:cubicBezTo>
                  <a:cubicBezTo>
                    <a:pt x="985839" y="1308322"/>
                    <a:pt x="1169356" y="1007677"/>
                    <a:pt x="1097162" y="709028"/>
                  </a:cubicBezTo>
                  <a:cubicBezTo>
                    <a:pt x="1089153" y="675971"/>
                    <a:pt x="1078134" y="643708"/>
                    <a:pt x="1064275" y="612639"/>
                  </a:cubicBezTo>
                  <a:cubicBezTo>
                    <a:pt x="1072568" y="613321"/>
                    <a:pt x="1080974" y="613662"/>
                    <a:pt x="1089381" y="613662"/>
                  </a:cubicBezTo>
                  <a:cubicBezTo>
                    <a:pt x="1258808" y="613491"/>
                    <a:pt x="1396101" y="476208"/>
                    <a:pt x="1396261" y="306826"/>
                  </a:cubicBezTo>
                  <a:close/>
                  <a:moveTo>
                    <a:pt x="556542" y="1308611"/>
                  </a:moveTo>
                  <a:cubicBezTo>
                    <a:pt x="297545" y="1308611"/>
                    <a:pt x="87607" y="1098674"/>
                    <a:pt x="87607" y="839677"/>
                  </a:cubicBezTo>
                  <a:cubicBezTo>
                    <a:pt x="87607" y="580679"/>
                    <a:pt x="297545" y="370742"/>
                    <a:pt x="556542" y="370742"/>
                  </a:cubicBezTo>
                  <a:cubicBezTo>
                    <a:pt x="815539" y="370742"/>
                    <a:pt x="1025477" y="580679"/>
                    <a:pt x="1025477" y="839677"/>
                  </a:cubicBezTo>
                  <a:cubicBezTo>
                    <a:pt x="1025193" y="1098514"/>
                    <a:pt x="815437" y="1308320"/>
                    <a:pt x="556542" y="1308611"/>
                  </a:cubicBezTo>
                  <a:close/>
                  <a:moveTo>
                    <a:pt x="1057175" y="524160"/>
                  </a:moveTo>
                  <a:lnTo>
                    <a:pt x="1134934" y="446344"/>
                  </a:lnTo>
                  <a:cubicBezTo>
                    <a:pt x="1151974" y="429304"/>
                    <a:pt x="1151974" y="401700"/>
                    <a:pt x="1134934" y="384660"/>
                  </a:cubicBezTo>
                  <a:lnTo>
                    <a:pt x="1011565" y="261292"/>
                  </a:lnTo>
                  <a:cubicBezTo>
                    <a:pt x="994525" y="244252"/>
                    <a:pt x="966921" y="244252"/>
                    <a:pt x="949881" y="261292"/>
                  </a:cubicBezTo>
                  <a:lnTo>
                    <a:pt x="872123" y="339051"/>
                  </a:lnTo>
                  <a:cubicBezTo>
                    <a:pt x="854515" y="219261"/>
                    <a:pt x="937385" y="107884"/>
                    <a:pt x="1057181" y="90275"/>
                  </a:cubicBezTo>
                  <a:cubicBezTo>
                    <a:pt x="1176971" y="72668"/>
                    <a:pt x="1288347" y="155538"/>
                    <a:pt x="1305956" y="275334"/>
                  </a:cubicBezTo>
                  <a:cubicBezTo>
                    <a:pt x="1323563" y="395124"/>
                    <a:pt x="1240694" y="506500"/>
                    <a:pt x="1120898" y="524109"/>
                  </a:cubicBezTo>
                  <a:cubicBezTo>
                    <a:pt x="1099769" y="527233"/>
                    <a:pt x="1078298" y="527233"/>
                    <a:pt x="1057169" y="524166"/>
                  </a:cubicBezTo>
                  <a:close/>
                  <a:moveTo>
                    <a:pt x="556542" y="632476"/>
                  </a:moveTo>
                  <a:cubicBezTo>
                    <a:pt x="532460" y="632476"/>
                    <a:pt x="512920" y="652015"/>
                    <a:pt x="512920" y="676098"/>
                  </a:cubicBezTo>
                  <a:lnTo>
                    <a:pt x="512920" y="821620"/>
                  </a:lnTo>
                  <a:lnTo>
                    <a:pt x="410057" y="924540"/>
                  </a:lnTo>
                  <a:cubicBezTo>
                    <a:pt x="393302" y="941864"/>
                    <a:pt x="393812" y="969467"/>
                    <a:pt x="411136" y="986224"/>
                  </a:cubicBezTo>
                  <a:cubicBezTo>
                    <a:pt x="428063" y="1002526"/>
                    <a:pt x="454871" y="1002526"/>
                    <a:pt x="471741" y="986224"/>
                  </a:cubicBezTo>
                  <a:lnTo>
                    <a:pt x="587384" y="870581"/>
                  </a:lnTo>
                  <a:cubicBezTo>
                    <a:pt x="595563" y="862402"/>
                    <a:pt x="600164" y="851326"/>
                    <a:pt x="600164" y="839739"/>
                  </a:cubicBezTo>
                  <a:lnTo>
                    <a:pt x="600164" y="676157"/>
                  </a:lnTo>
                  <a:cubicBezTo>
                    <a:pt x="600164" y="652017"/>
                    <a:pt x="580683" y="632479"/>
                    <a:pt x="556542" y="632479"/>
                  </a:cubicBezTo>
                  <a:close/>
                </a:path>
              </a:pathLst>
            </a:custGeom>
            <a:solidFill>
              <a:schemeClr val="bg1"/>
            </a:solidFill>
            <a:ln w="14461" cap="flat">
              <a:noFill/>
              <a:prstDash val="solid"/>
              <a:miter/>
            </a:ln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35" name="!!fatia wifi">
            <a:extLst>
              <a:ext uri="{FF2B5EF4-FFF2-40B4-BE49-F238E27FC236}">
                <a16:creationId xmlns:a16="http://schemas.microsoft.com/office/drawing/2014/main" id="{D79F82EE-54AA-06C4-9C46-476213141925}"/>
              </a:ext>
            </a:extLst>
          </p:cNvPr>
          <p:cNvGrpSpPr/>
          <p:nvPr/>
        </p:nvGrpSpPr>
        <p:grpSpPr>
          <a:xfrm>
            <a:off x="6090310" y="3417740"/>
            <a:ext cx="1288746" cy="1822751"/>
            <a:chOff x="6090309" y="3417741"/>
            <a:chExt cx="1288746" cy="1822751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AC26A901-D9AF-C9AB-9417-8DD0074BA300}"/>
                </a:ext>
              </a:extLst>
            </p:cNvPr>
            <p:cNvSpPr/>
            <p:nvPr/>
          </p:nvSpPr>
          <p:spPr>
            <a:xfrm rot="17074">
              <a:off x="6090309" y="3417741"/>
              <a:ext cx="1288746" cy="1822751"/>
            </a:xfrm>
            <a:custGeom>
              <a:avLst/>
              <a:gdLst>
                <a:gd name="csX0" fmla="*/ 0 w 1495909"/>
                <a:gd name="csY0" fmla="*/ 0 h 2115753"/>
                <a:gd name="csX1" fmla="*/ 1495910 w 1495909"/>
                <a:gd name="csY1" fmla="*/ 1495910 h 2115753"/>
                <a:gd name="csX2" fmla="*/ 0 w 1495909"/>
                <a:gd name="csY2" fmla="*/ 2115753 h 2115753"/>
                <a:gd name="csX3" fmla="*/ 0 w 1495909"/>
                <a:gd name="csY3" fmla="*/ 0 h 21157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5909" h="2115753">
                  <a:moveTo>
                    <a:pt x="0" y="0"/>
                  </a:moveTo>
                  <a:lnTo>
                    <a:pt x="1495910" y="1495910"/>
                  </a:lnTo>
                  <a:cubicBezTo>
                    <a:pt x="1113087" y="1878911"/>
                    <a:pt x="584104" y="2115753"/>
                    <a:pt x="0" y="21157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3FB5AA18-168B-5D57-0A3B-9425F3DA9F93}"/>
                </a:ext>
              </a:extLst>
            </p:cNvPr>
            <p:cNvGrpSpPr/>
            <p:nvPr/>
          </p:nvGrpSpPr>
          <p:grpSpPr>
            <a:xfrm rot="1264157">
              <a:off x="6422823" y="4424138"/>
              <a:ext cx="503971" cy="322811"/>
              <a:chOff x="6576617" y="4388941"/>
              <a:chExt cx="584983" cy="374702"/>
            </a:xfrm>
          </p:grpSpPr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AEC40E3C-1EAE-8ED4-3E45-59EFA1F24CBF}"/>
                  </a:ext>
                </a:extLst>
              </p:cNvPr>
              <p:cNvSpPr/>
              <p:nvPr/>
            </p:nvSpPr>
            <p:spPr>
              <a:xfrm rot="8100000">
                <a:off x="6576617" y="4573370"/>
                <a:ext cx="584983" cy="190273"/>
              </a:xfrm>
              <a:custGeom>
                <a:avLst/>
                <a:gdLst>
                  <a:gd name="csX0" fmla="*/ 1350823 w 1381357"/>
                  <a:gd name="csY0" fmla="*/ 273363 h 449304"/>
                  <a:gd name="csX1" fmla="*/ 690679 w 1381357"/>
                  <a:gd name="csY1" fmla="*/ 0 h 449304"/>
                  <a:gd name="csX2" fmla="*/ 690679 w 1381357"/>
                  <a:gd name="csY2" fmla="*/ 0 h 449304"/>
                  <a:gd name="csX3" fmla="*/ 30535 w 1381357"/>
                  <a:gd name="csY3" fmla="*/ 273363 h 449304"/>
                  <a:gd name="csX4" fmla="*/ 30535 w 1381357"/>
                  <a:gd name="csY4" fmla="*/ 418770 h 449304"/>
                  <a:gd name="csX5" fmla="*/ 103238 w 1381357"/>
                  <a:gd name="csY5" fmla="*/ 449305 h 449304"/>
                  <a:gd name="csX6" fmla="*/ 175941 w 1381357"/>
                  <a:gd name="csY6" fmla="*/ 418770 h 449304"/>
                  <a:gd name="csX7" fmla="*/ 690679 w 1381357"/>
                  <a:gd name="csY7" fmla="*/ 205023 h 449304"/>
                  <a:gd name="csX8" fmla="*/ 690679 w 1381357"/>
                  <a:gd name="csY8" fmla="*/ 205023 h 449304"/>
                  <a:gd name="csX9" fmla="*/ 1205417 w 1381357"/>
                  <a:gd name="csY9" fmla="*/ 418770 h 449304"/>
                  <a:gd name="csX10" fmla="*/ 1350823 w 1381357"/>
                  <a:gd name="csY10" fmla="*/ 418770 h 449304"/>
                  <a:gd name="csX11" fmla="*/ 1350823 w 1381357"/>
                  <a:gd name="csY11" fmla="*/ 273363 h 449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1381357" h="449304">
                    <a:moveTo>
                      <a:pt x="1350823" y="273363"/>
                    </a:moveTo>
                    <a:cubicBezTo>
                      <a:pt x="1174881" y="97422"/>
                      <a:pt x="940777" y="0"/>
                      <a:pt x="690679" y="0"/>
                    </a:cubicBezTo>
                    <a:cubicBezTo>
                      <a:pt x="690679" y="0"/>
                      <a:pt x="690679" y="0"/>
                      <a:pt x="690679" y="0"/>
                    </a:cubicBezTo>
                    <a:cubicBezTo>
                      <a:pt x="440580" y="0"/>
                      <a:pt x="206477" y="97422"/>
                      <a:pt x="30535" y="273363"/>
                    </a:cubicBezTo>
                    <a:cubicBezTo>
                      <a:pt x="-10178" y="314077"/>
                      <a:pt x="-10178" y="378056"/>
                      <a:pt x="30535" y="418770"/>
                    </a:cubicBezTo>
                    <a:cubicBezTo>
                      <a:pt x="50892" y="439126"/>
                      <a:pt x="77065" y="449305"/>
                      <a:pt x="103238" y="449305"/>
                    </a:cubicBezTo>
                    <a:cubicBezTo>
                      <a:pt x="129411" y="449305"/>
                      <a:pt x="155585" y="439126"/>
                      <a:pt x="175941" y="418770"/>
                    </a:cubicBezTo>
                    <a:cubicBezTo>
                      <a:pt x="312623" y="280634"/>
                      <a:pt x="495835" y="205023"/>
                      <a:pt x="690679" y="205023"/>
                    </a:cubicBezTo>
                    <a:cubicBezTo>
                      <a:pt x="690679" y="205023"/>
                      <a:pt x="690679" y="205023"/>
                      <a:pt x="690679" y="205023"/>
                    </a:cubicBezTo>
                    <a:cubicBezTo>
                      <a:pt x="885523" y="205023"/>
                      <a:pt x="1068735" y="280634"/>
                      <a:pt x="1205417" y="418770"/>
                    </a:cubicBezTo>
                    <a:cubicBezTo>
                      <a:pt x="1246130" y="459483"/>
                      <a:pt x="1310109" y="459483"/>
                      <a:pt x="1350823" y="418770"/>
                    </a:cubicBezTo>
                    <a:cubicBezTo>
                      <a:pt x="1391536" y="378056"/>
                      <a:pt x="1391536" y="312623"/>
                      <a:pt x="1350823" y="273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BC4B224C-D48B-EFB8-D363-3B90AF056F9B}"/>
                  </a:ext>
                </a:extLst>
              </p:cNvPr>
              <p:cNvSpPr/>
              <p:nvPr/>
            </p:nvSpPr>
            <p:spPr>
              <a:xfrm rot="8100000">
                <a:off x="6593188" y="4498076"/>
                <a:ext cx="353453" cy="142474"/>
              </a:xfrm>
              <a:custGeom>
                <a:avLst/>
                <a:gdLst>
                  <a:gd name="csX0" fmla="*/ 30535 w 834631"/>
                  <a:gd name="csY0" fmla="*/ 160492 h 336433"/>
                  <a:gd name="csX1" fmla="*/ 30535 w 834631"/>
                  <a:gd name="csY1" fmla="*/ 305898 h 336433"/>
                  <a:gd name="csX2" fmla="*/ 103238 w 834631"/>
                  <a:gd name="csY2" fmla="*/ 336434 h 336433"/>
                  <a:gd name="csX3" fmla="*/ 175941 w 834631"/>
                  <a:gd name="csY3" fmla="*/ 305898 h 336433"/>
                  <a:gd name="csX4" fmla="*/ 658690 w 834631"/>
                  <a:gd name="csY4" fmla="*/ 304444 h 336433"/>
                  <a:gd name="csX5" fmla="*/ 804096 w 834631"/>
                  <a:gd name="csY5" fmla="*/ 304444 h 336433"/>
                  <a:gd name="csX6" fmla="*/ 804096 w 834631"/>
                  <a:gd name="csY6" fmla="*/ 159038 h 336433"/>
                  <a:gd name="csX7" fmla="*/ 30535 w 834631"/>
                  <a:gd name="csY7" fmla="*/ 160492 h 3364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34631" h="336433">
                    <a:moveTo>
                      <a:pt x="30535" y="160492"/>
                    </a:moveTo>
                    <a:cubicBezTo>
                      <a:pt x="-10178" y="201206"/>
                      <a:pt x="-10178" y="265185"/>
                      <a:pt x="30535" y="305898"/>
                    </a:cubicBezTo>
                    <a:cubicBezTo>
                      <a:pt x="50892" y="326255"/>
                      <a:pt x="77065" y="336434"/>
                      <a:pt x="103238" y="336434"/>
                    </a:cubicBezTo>
                    <a:cubicBezTo>
                      <a:pt x="129411" y="336434"/>
                      <a:pt x="155585" y="326255"/>
                      <a:pt x="175941" y="305898"/>
                    </a:cubicBezTo>
                    <a:cubicBezTo>
                      <a:pt x="309715" y="172125"/>
                      <a:pt x="526370" y="172125"/>
                      <a:pt x="658690" y="304444"/>
                    </a:cubicBezTo>
                    <a:cubicBezTo>
                      <a:pt x="697949" y="345158"/>
                      <a:pt x="763382" y="345158"/>
                      <a:pt x="804096" y="304444"/>
                    </a:cubicBezTo>
                    <a:cubicBezTo>
                      <a:pt x="844809" y="263731"/>
                      <a:pt x="844809" y="199752"/>
                      <a:pt x="804096" y="159038"/>
                    </a:cubicBezTo>
                    <a:cubicBezTo>
                      <a:pt x="590349" y="-53255"/>
                      <a:pt x="244282" y="-53255"/>
                      <a:pt x="30535" y="160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677401C-2EDF-644C-B840-4BB8CD768DCE}"/>
                  </a:ext>
                </a:extLst>
              </p:cNvPr>
              <p:cNvSpPr/>
              <p:nvPr/>
            </p:nvSpPr>
            <p:spPr>
              <a:xfrm rot="8100000">
                <a:off x="6588672" y="4388941"/>
                <a:ext cx="135470" cy="135470"/>
              </a:xfrm>
              <a:prstGeom prst="ellipse">
                <a:avLst/>
              </a:pr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46" name="!!fatia modem">
            <a:extLst>
              <a:ext uri="{FF2B5EF4-FFF2-40B4-BE49-F238E27FC236}">
                <a16:creationId xmlns:a16="http://schemas.microsoft.com/office/drawing/2014/main" id="{EC703902-8396-72E1-9701-863862DF47D0}"/>
              </a:ext>
            </a:extLst>
          </p:cNvPr>
          <p:cNvGrpSpPr/>
          <p:nvPr/>
        </p:nvGrpSpPr>
        <p:grpSpPr>
          <a:xfrm>
            <a:off x="4801425" y="3411185"/>
            <a:ext cx="1288900" cy="1822904"/>
            <a:chOff x="4801425" y="3411187"/>
            <a:chExt cx="1288900" cy="1822904"/>
          </a:xfrm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B6711B45-6D1B-ACED-DECF-BC4F5CF1D412}"/>
                </a:ext>
              </a:extLst>
            </p:cNvPr>
            <p:cNvSpPr/>
            <p:nvPr/>
          </p:nvSpPr>
          <p:spPr>
            <a:xfrm rot="17074">
              <a:off x="4801425" y="3411187"/>
              <a:ext cx="1288900" cy="1822904"/>
            </a:xfrm>
            <a:custGeom>
              <a:avLst/>
              <a:gdLst>
                <a:gd name="csX0" fmla="*/ 1496088 w 1496087"/>
                <a:gd name="csY0" fmla="*/ 178 h 2115931"/>
                <a:gd name="csX1" fmla="*/ 1496088 w 1496087"/>
                <a:gd name="csY1" fmla="*/ 2115931 h 2115931"/>
                <a:gd name="csX2" fmla="*/ 0 w 1496087"/>
                <a:gd name="csY2" fmla="*/ 1496088 h 2115931"/>
                <a:gd name="csX3" fmla="*/ 1495910 w 1496087"/>
                <a:gd name="csY3" fmla="*/ 0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178"/>
                  </a:moveTo>
                  <a:lnTo>
                    <a:pt x="1496088" y="2115931"/>
                  </a:lnTo>
                  <a:cubicBezTo>
                    <a:pt x="911806" y="2115931"/>
                    <a:pt x="382823" y="1879089"/>
                    <a:pt x="0" y="1496088"/>
                  </a:cubicBezTo>
                  <a:lnTo>
                    <a:pt x="1495910" y="0"/>
                  </a:lnTo>
                  <a:lnTo>
                    <a:pt x="1496088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97746A89-9E37-0EED-C590-36D571EDCAA2}"/>
                </a:ext>
              </a:extLst>
            </p:cNvPr>
            <p:cNvGrpSpPr/>
            <p:nvPr/>
          </p:nvGrpSpPr>
          <p:grpSpPr>
            <a:xfrm rot="1264157">
              <a:off x="5350768" y="4347393"/>
              <a:ext cx="530106" cy="501047"/>
              <a:chOff x="5411106" y="4740799"/>
              <a:chExt cx="615319" cy="581589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CC3CDEED-D148-8A23-8696-3E83F558F730}"/>
                  </a:ext>
                </a:extLst>
              </p:cNvPr>
              <p:cNvSpPr/>
              <p:nvPr/>
            </p:nvSpPr>
            <p:spPr>
              <a:xfrm rot="10800000">
                <a:off x="5479516" y="4809989"/>
                <a:ext cx="56438" cy="56425"/>
              </a:xfrm>
              <a:custGeom>
                <a:avLst/>
                <a:gdLst>
                  <a:gd name="csX0" fmla="*/ 92126 w 184254"/>
                  <a:gd name="csY0" fmla="*/ 0 h 184212"/>
                  <a:gd name="csX1" fmla="*/ 0 w 184254"/>
                  <a:gd name="csY1" fmla="*/ 92112 h 184212"/>
                  <a:gd name="csX2" fmla="*/ 92126 w 184254"/>
                  <a:gd name="csY2" fmla="*/ 184213 h 184212"/>
                  <a:gd name="csX3" fmla="*/ 184254 w 184254"/>
                  <a:gd name="csY3" fmla="*/ 92112 h 184212"/>
                  <a:gd name="csX4" fmla="*/ 92126 w 184254"/>
                  <a:gd name="csY4" fmla="*/ 0 h 1842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4254" h="184212">
                    <a:moveTo>
                      <a:pt x="92126" y="0"/>
                    </a:moveTo>
                    <a:cubicBezTo>
                      <a:pt x="41278" y="0"/>
                      <a:pt x="0" y="41251"/>
                      <a:pt x="0" y="92112"/>
                    </a:cubicBezTo>
                    <a:cubicBezTo>
                      <a:pt x="0" y="142989"/>
                      <a:pt x="41278" y="184213"/>
                      <a:pt x="92126" y="184213"/>
                    </a:cubicBezTo>
                    <a:cubicBezTo>
                      <a:pt x="143001" y="184213"/>
                      <a:pt x="184254" y="142989"/>
                      <a:pt x="184254" y="92112"/>
                    </a:cubicBezTo>
                    <a:cubicBezTo>
                      <a:pt x="184254" y="41249"/>
                      <a:pt x="143001" y="0"/>
                      <a:pt x="92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9A384E97-42E0-48EA-17BE-E2358507A812}"/>
                  </a:ext>
                </a:extLst>
              </p:cNvPr>
              <p:cNvSpPr/>
              <p:nvPr/>
            </p:nvSpPr>
            <p:spPr>
              <a:xfrm rot="10800000">
                <a:off x="5411106" y="4740799"/>
                <a:ext cx="615319" cy="402091"/>
              </a:xfrm>
              <a:custGeom>
                <a:avLst/>
                <a:gdLst>
                  <a:gd name="csX0" fmla="*/ 1887682 w 2008847"/>
                  <a:gd name="csY0" fmla="*/ 676757 h 1312718"/>
                  <a:gd name="csX1" fmla="*/ 281391 w 2008847"/>
                  <a:gd name="csY1" fmla="*/ 676757 h 1312718"/>
                  <a:gd name="csX2" fmla="*/ 281391 w 2008847"/>
                  <a:gd name="csY2" fmla="*/ 229915 h 1312718"/>
                  <a:gd name="csX3" fmla="*/ 349546 w 2008847"/>
                  <a:gd name="csY3" fmla="*/ 121138 h 1312718"/>
                  <a:gd name="csX4" fmla="*/ 228408 w 2008847"/>
                  <a:gd name="csY4" fmla="*/ 0 h 1312718"/>
                  <a:gd name="csX5" fmla="*/ 107298 w 2008847"/>
                  <a:gd name="csY5" fmla="*/ 121138 h 1312718"/>
                  <a:gd name="csX6" fmla="*/ 175426 w 2008847"/>
                  <a:gd name="csY6" fmla="*/ 229915 h 1312718"/>
                  <a:gd name="csX7" fmla="*/ 175426 w 2008847"/>
                  <a:gd name="csY7" fmla="*/ 676757 h 1312718"/>
                  <a:gd name="csX8" fmla="*/ 121163 w 2008847"/>
                  <a:gd name="csY8" fmla="*/ 676757 h 1312718"/>
                  <a:gd name="csX9" fmla="*/ 0 w 2008847"/>
                  <a:gd name="csY9" fmla="*/ 797881 h 1312718"/>
                  <a:gd name="csX10" fmla="*/ 0 w 2008847"/>
                  <a:gd name="csY10" fmla="*/ 1191570 h 1312718"/>
                  <a:gd name="csX11" fmla="*/ 121163 w 2008847"/>
                  <a:gd name="csY11" fmla="*/ 1312719 h 1312718"/>
                  <a:gd name="csX12" fmla="*/ 1887682 w 2008847"/>
                  <a:gd name="csY12" fmla="*/ 1312719 h 1312718"/>
                  <a:gd name="csX13" fmla="*/ 2008847 w 2008847"/>
                  <a:gd name="csY13" fmla="*/ 1191570 h 1312718"/>
                  <a:gd name="csX14" fmla="*/ 2008847 w 2008847"/>
                  <a:gd name="csY14" fmla="*/ 797881 h 1312718"/>
                  <a:gd name="csX15" fmla="*/ 1887682 w 2008847"/>
                  <a:gd name="csY15" fmla="*/ 676757 h 1312718"/>
                  <a:gd name="csX16" fmla="*/ 222087 w 2008847"/>
                  <a:gd name="csY16" fmla="*/ 1209247 h 1312718"/>
                  <a:gd name="csX17" fmla="*/ 129962 w 2008847"/>
                  <a:gd name="csY17" fmla="*/ 1117133 h 1312718"/>
                  <a:gd name="csX18" fmla="*/ 222087 w 2008847"/>
                  <a:gd name="csY18" fmla="*/ 1025037 h 1312718"/>
                  <a:gd name="csX19" fmla="*/ 314213 w 2008847"/>
                  <a:gd name="csY19" fmla="*/ 1117133 h 1312718"/>
                  <a:gd name="csX20" fmla="*/ 222087 w 2008847"/>
                  <a:gd name="csY20" fmla="*/ 1209247 h 1312718"/>
                  <a:gd name="csX21" fmla="*/ 522436 w 2008847"/>
                  <a:gd name="csY21" fmla="*/ 1209247 h 1312718"/>
                  <a:gd name="csX22" fmla="*/ 430283 w 2008847"/>
                  <a:gd name="csY22" fmla="*/ 1117133 h 1312718"/>
                  <a:gd name="csX23" fmla="*/ 522436 w 2008847"/>
                  <a:gd name="csY23" fmla="*/ 1025037 h 1312718"/>
                  <a:gd name="csX24" fmla="*/ 614507 w 2008847"/>
                  <a:gd name="csY24" fmla="*/ 1117133 h 1312718"/>
                  <a:gd name="csX25" fmla="*/ 522436 w 2008847"/>
                  <a:gd name="csY25" fmla="*/ 1209247 h 1312718"/>
                  <a:gd name="csX26" fmla="*/ 822705 w 2008847"/>
                  <a:gd name="csY26" fmla="*/ 1209247 h 1312718"/>
                  <a:gd name="csX27" fmla="*/ 730606 w 2008847"/>
                  <a:gd name="csY27" fmla="*/ 1117133 h 1312718"/>
                  <a:gd name="csX28" fmla="*/ 822705 w 2008847"/>
                  <a:gd name="csY28" fmla="*/ 1025037 h 1312718"/>
                  <a:gd name="csX29" fmla="*/ 914831 w 2008847"/>
                  <a:gd name="csY29" fmla="*/ 1117133 h 1312718"/>
                  <a:gd name="csX30" fmla="*/ 822705 w 2008847"/>
                  <a:gd name="csY30" fmla="*/ 1209247 h 1312718"/>
                  <a:gd name="csX31" fmla="*/ 1693379 w 2008847"/>
                  <a:gd name="csY31" fmla="*/ 1178955 h 1312718"/>
                  <a:gd name="csX32" fmla="*/ 1509155 w 2008847"/>
                  <a:gd name="csY32" fmla="*/ 994729 h 1312718"/>
                  <a:gd name="csX33" fmla="*/ 1693379 w 2008847"/>
                  <a:gd name="csY33" fmla="*/ 810491 h 1312718"/>
                  <a:gd name="csX34" fmla="*/ 1877578 w 2008847"/>
                  <a:gd name="csY34" fmla="*/ 994729 h 1312718"/>
                  <a:gd name="csX35" fmla="*/ 1693379 w 2008847"/>
                  <a:gd name="csY35" fmla="*/ 1178955 h 13127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008847" h="1312718">
                    <a:moveTo>
                      <a:pt x="1887682" y="676757"/>
                    </a:moveTo>
                    <a:lnTo>
                      <a:pt x="281391" y="676757"/>
                    </a:lnTo>
                    <a:lnTo>
                      <a:pt x="281391" y="229915"/>
                    </a:lnTo>
                    <a:cubicBezTo>
                      <a:pt x="321682" y="210248"/>
                      <a:pt x="349546" y="168986"/>
                      <a:pt x="349546" y="121138"/>
                    </a:cubicBezTo>
                    <a:cubicBezTo>
                      <a:pt x="349546" y="54210"/>
                      <a:pt x="295310" y="0"/>
                      <a:pt x="228408" y="0"/>
                    </a:cubicBezTo>
                    <a:cubicBezTo>
                      <a:pt x="161506" y="0"/>
                      <a:pt x="107298" y="54210"/>
                      <a:pt x="107298" y="121138"/>
                    </a:cubicBezTo>
                    <a:cubicBezTo>
                      <a:pt x="107298" y="168988"/>
                      <a:pt x="135110" y="210250"/>
                      <a:pt x="175426" y="229915"/>
                    </a:cubicBezTo>
                    <a:lnTo>
                      <a:pt x="175426" y="676757"/>
                    </a:lnTo>
                    <a:lnTo>
                      <a:pt x="121163" y="676757"/>
                    </a:lnTo>
                    <a:cubicBezTo>
                      <a:pt x="54235" y="676757"/>
                      <a:pt x="0" y="730981"/>
                      <a:pt x="0" y="797881"/>
                    </a:cubicBezTo>
                    <a:lnTo>
                      <a:pt x="0" y="1191570"/>
                    </a:lnTo>
                    <a:cubicBezTo>
                      <a:pt x="0" y="1258483"/>
                      <a:pt x="54235" y="1312719"/>
                      <a:pt x="121163" y="1312719"/>
                    </a:cubicBezTo>
                    <a:lnTo>
                      <a:pt x="1887682" y="1312719"/>
                    </a:lnTo>
                    <a:cubicBezTo>
                      <a:pt x="1954612" y="1312719"/>
                      <a:pt x="2008847" y="1258483"/>
                      <a:pt x="2008847" y="1191570"/>
                    </a:cubicBezTo>
                    <a:lnTo>
                      <a:pt x="2008847" y="797881"/>
                    </a:lnTo>
                    <a:cubicBezTo>
                      <a:pt x="2008847" y="730981"/>
                      <a:pt x="1954614" y="676757"/>
                      <a:pt x="1887682" y="676757"/>
                    </a:cubicBezTo>
                    <a:close/>
                    <a:moveTo>
                      <a:pt x="222087" y="1209247"/>
                    </a:moveTo>
                    <a:cubicBezTo>
                      <a:pt x="171212" y="1209247"/>
                      <a:pt x="129962" y="1168010"/>
                      <a:pt x="129962" y="1117133"/>
                    </a:cubicBezTo>
                    <a:cubicBezTo>
                      <a:pt x="129962" y="1066258"/>
                      <a:pt x="171212" y="1025037"/>
                      <a:pt x="222087" y="1025037"/>
                    </a:cubicBezTo>
                    <a:cubicBezTo>
                      <a:pt x="272937" y="1025037"/>
                      <a:pt x="314213" y="1066258"/>
                      <a:pt x="314213" y="1117133"/>
                    </a:cubicBezTo>
                    <a:cubicBezTo>
                      <a:pt x="314216" y="1168010"/>
                      <a:pt x="272937" y="1209247"/>
                      <a:pt x="222087" y="1209247"/>
                    </a:cubicBezTo>
                    <a:close/>
                    <a:moveTo>
                      <a:pt x="522436" y="1209247"/>
                    </a:moveTo>
                    <a:cubicBezTo>
                      <a:pt x="471534" y="1209247"/>
                      <a:pt x="430283" y="1168010"/>
                      <a:pt x="430283" y="1117133"/>
                    </a:cubicBezTo>
                    <a:cubicBezTo>
                      <a:pt x="430283" y="1066258"/>
                      <a:pt x="471531" y="1025037"/>
                      <a:pt x="522436" y="1025037"/>
                    </a:cubicBezTo>
                    <a:cubicBezTo>
                      <a:pt x="573258" y="1025037"/>
                      <a:pt x="614507" y="1066258"/>
                      <a:pt x="614507" y="1117133"/>
                    </a:cubicBezTo>
                    <a:cubicBezTo>
                      <a:pt x="614509" y="1168010"/>
                      <a:pt x="573258" y="1209247"/>
                      <a:pt x="522436" y="1209247"/>
                    </a:cubicBezTo>
                    <a:close/>
                    <a:moveTo>
                      <a:pt x="822705" y="1209247"/>
                    </a:moveTo>
                    <a:cubicBezTo>
                      <a:pt x="771857" y="1209247"/>
                      <a:pt x="730606" y="1168010"/>
                      <a:pt x="730606" y="1117133"/>
                    </a:cubicBezTo>
                    <a:cubicBezTo>
                      <a:pt x="730606" y="1066258"/>
                      <a:pt x="771857" y="1025037"/>
                      <a:pt x="822705" y="1025037"/>
                    </a:cubicBezTo>
                    <a:cubicBezTo>
                      <a:pt x="873582" y="1025037"/>
                      <a:pt x="914831" y="1066258"/>
                      <a:pt x="914831" y="1117133"/>
                    </a:cubicBezTo>
                    <a:cubicBezTo>
                      <a:pt x="914831" y="1168010"/>
                      <a:pt x="873582" y="1209247"/>
                      <a:pt x="822705" y="1209247"/>
                    </a:cubicBezTo>
                    <a:close/>
                    <a:moveTo>
                      <a:pt x="1693379" y="1178955"/>
                    </a:moveTo>
                    <a:cubicBezTo>
                      <a:pt x="1591629" y="1178955"/>
                      <a:pt x="1509155" y="1096483"/>
                      <a:pt x="1509155" y="994729"/>
                    </a:cubicBezTo>
                    <a:cubicBezTo>
                      <a:pt x="1509155" y="892993"/>
                      <a:pt x="1591629" y="810491"/>
                      <a:pt x="1693379" y="810491"/>
                    </a:cubicBezTo>
                    <a:cubicBezTo>
                      <a:pt x="1795131" y="810491"/>
                      <a:pt x="1877578" y="892993"/>
                      <a:pt x="1877578" y="994729"/>
                    </a:cubicBezTo>
                    <a:cubicBezTo>
                      <a:pt x="1877578" y="1096483"/>
                      <a:pt x="1795131" y="1178955"/>
                      <a:pt x="1693379" y="1178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878B3AFE-28BB-C93D-ABEA-C1338DCD1964}"/>
                  </a:ext>
                </a:extLst>
              </p:cNvPr>
              <p:cNvSpPr/>
              <p:nvPr/>
            </p:nvSpPr>
            <p:spPr>
              <a:xfrm rot="10800000">
                <a:off x="5587714" y="5083483"/>
                <a:ext cx="159590" cy="238905"/>
              </a:xfrm>
              <a:custGeom>
                <a:avLst/>
                <a:gdLst>
                  <a:gd name="csX0" fmla="*/ 18882 w 521018"/>
                  <a:gd name="csY0" fmla="*/ 12913 h 779960"/>
                  <a:gd name="csX1" fmla="*/ 3205 w 521018"/>
                  <a:gd name="csY1" fmla="*/ 25059 h 779960"/>
                  <a:gd name="csX2" fmla="*/ 1125 w 521018"/>
                  <a:gd name="csY2" fmla="*/ 44844 h 779960"/>
                  <a:gd name="csX3" fmla="*/ 16087 w 521018"/>
                  <a:gd name="csY3" fmla="*/ 93068 h 779960"/>
                  <a:gd name="csX4" fmla="*/ 46454 w 521018"/>
                  <a:gd name="csY4" fmla="*/ 110053 h 779960"/>
                  <a:gd name="csX5" fmla="*/ 406536 w 521018"/>
                  <a:gd name="csY5" fmla="*/ 312236 h 779960"/>
                  <a:gd name="csX6" fmla="*/ 224227 w 521018"/>
                  <a:gd name="csY6" fmla="*/ 682792 h 779960"/>
                  <a:gd name="csX7" fmla="*/ 208865 w 521018"/>
                  <a:gd name="csY7" fmla="*/ 713948 h 779960"/>
                  <a:gd name="csX8" fmla="*/ 223827 w 521018"/>
                  <a:gd name="csY8" fmla="*/ 762196 h 779960"/>
                  <a:gd name="csX9" fmla="*/ 236734 w 521018"/>
                  <a:gd name="csY9" fmla="*/ 777314 h 779960"/>
                  <a:gd name="csX10" fmla="*/ 255424 w 521018"/>
                  <a:gd name="csY10" fmla="*/ 778823 h 779960"/>
                  <a:gd name="csX11" fmla="*/ 256569 w 521018"/>
                  <a:gd name="csY11" fmla="*/ 778422 h 779960"/>
                  <a:gd name="csX12" fmla="*/ 502952 w 521018"/>
                  <a:gd name="csY12" fmla="*/ 282289 h 779960"/>
                  <a:gd name="csX13" fmla="*/ 18882 w 521018"/>
                  <a:gd name="csY13" fmla="*/ 12913 h 779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21018" h="779960">
                    <a:moveTo>
                      <a:pt x="18882" y="12913"/>
                    </a:moveTo>
                    <a:cubicBezTo>
                      <a:pt x="12164" y="14674"/>
                      <a:pt x="6563" y="19008"/>
                      <a:pt x="3205" y="25059"/>
                    </a:cubicBezTo>
                    <a:cubicBezTo>
                      <a:pt x="-181" y="31126"/>
                      <a:pt x="-901" y="38192"/>
                      <a:pt x="1125" y="44844"/>
                    </a:cubicBezTo>
                    <a:lnTo>
                      <a:pt x="16087" y="93068"/>
                    </a:lnTo>
                    <a:cubicBezTo>
                      <a:pt x="20057" y="105881"/>
                      <a:pt x="33417" y="113333"/>
                      <a:pt x="46454" y="110053"/>
                    </a:cubicBezTo>
                    <a:cubicBezTo>
                      <a:pt x="200016" y="71190"/>
                      <a:pt x="359017" y="159037"/>
                      <a:pt x="406536" y="312236"/>
                    </a:cubicBezTo>
                    <a:cubicBezTo>
                      <a:pt x="454128" y="465370"/>
                      <a:pt x="372829" y="627837"/>
                      <a:pt x="224227" y="682792"/>
                    </a:cubicBezTo>
                    <a:cubicBezTo>
                      <a:pt x="211640" y="687444"/>
                      <a:pt x="204871" y="701149"/>
                      <a:pt x="208865" y="713948"/>
                    </a:cubicBezTo>
                    <a:lnTo>
                      <a:pt x="223827" y="762196"/>
                    </a:lnTo>
                    <a:cubicBezTo>
                      <a:pt x="225878" y="768835"/>
                      <a:pt x="230520" y="774235"/>
                      <a:pt x="236734" y="777314"/>
                    </a:cubicBezTo>
                    <a:cubicBezTo>
                      <a:pt x="242595" y="780233"/>
                      <a:pt x="249186" y="780740"/>
                      <a:pt x="255424" y="778823"/>
                    </a:cubicBezTo>
                    <a:cubicBezTo>
                      <a:pt x="255824" y="778688"/>
                      <a:pt x="256169" y="778583"/>
                      <a:pt x="256569" y="778422"/>
                    </a:cubicBezTo>
                    <a:cubicBezTo>
                      <a:pt x="456688" y="705922"/>
                      <a:pt x="566624" y="487645"/>
                      <a:pt x="502952" y="282289"/>
                    </a:cubicBezTo>
                    <a:cubicBezTo>
                      <a:pt x="439143" y="76947"/>
                      <a:pt x="224917" y="-40657"/>
                      <a:pt x="18882" y="12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C9DEA238-B341-269E-8D89-F6B45C6CF6B2}"/>
                  </a:ext>
                </a:extLst>
              </p:cNvPr>
              <p:cNvSpPr/>
              <p:nvPr/>
            </p:nvSpPr>
            <p:spPr>
              <a:xfrm rot="10800000">
                <a:off x="5704447" y="5085783"/>
                <a:ext cx="119699" cy="179176"/>
              </a:xfrm>
              <a:custGeom>
                <a:avLst/>
                <a:gdLst>
                  <a:gd name="csX0" fmla="*/ 14203 w 390786"/>
                  <a:gd name="csY0" fmla="*/ 9688 h 584960"/>
                  <a:gd name="csX1" fmla="*/ 2417 w 390786"/>
                  <a:gd name="csY1" fmla="*/ 18779 h 584960"/>
                  <a:gd name="csX2" fmla="*/ 871 w 390786"/>
                  <a:gd name="csY2" fmla="*/ 33606 h 584960"/>
                  <a:gd name="csX3" fmla="*/ 12095 w 390786"/>
                  <a:gd name="csY3" fmla="*/ 69789 h 584960"/>
                  <a:gd name="csX4" fmla="*/ 34841 w 390786"/>
                  <a:gd name="csY4" fmla="*/ 82536 h 584960"/>
                  <a:gd name="csX5" fmla="*/ 304923 w 390786"/>
                  <a:gd name="csY5" fmla="*/ 234164 h 584960"/>
                  <a:gd name="csX6" fmla="*/ 168191 w 390786"/>
                  <a:gd name="csY6" fmla="*/ 512087 h 584960"/>
                  <a:gd name="csX7" fmla="*/ 156644 w 390786"/>
                  <a:gd name="csY7" fmla="*/ 535471 h 584960"/>
                  <a:gd name="csX8" fmla="*/ 167870 w 390786"/>
                  <a:gd name="csY8" fmla="*/ 571654 h 584960"/>
                  <a:gd name="csX9" fmla="*/ 177549 w 390786"/>
                  <a:gd name="csY9" fmla="*/ 582974 h 584960"/>
                  <a:gd name="csX10" fmla="*/ 191599 w 390786"/>
                  <a:gd name="csY10" fmla="*/ 584122 h 584960"/>
                  <a:gd name="csX11" fmla="*/ 192427 w 390786"/>
                  <a:gd name="csY11" fmla="*/ 583829 h 584960"/>
                  <a:gd name="csX12" fmla="*/ 377238 w 390786"/>
                  <a:gd name="csY12" fmla="*/ 211713 h 584960"/>
                  <a:gd name="csX13" fmla="*/ 14203 w 390786"/>
                  <a:gd name="csY13" fmla="*/ 9688 h 58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90786" h="584960">
                    <a:moveTo>
                      <a:pt x="14203" y="9688"/>
                    </a:moveTo>
                    <a:cubicBezTo>
                      <a:pt x="9137" y="10982"/>
                      <a:pt x="4922" y="14260"/>
                      <a:pt x="2417" y="18779"/>
                    </a:cubicBezTo>
                    <a:cubicBezTo>
                      <a:pt x="-116" y="23351"/>
                      <a:pt x="-704" y="28634"/>
                      <a:pt x="871" y="33606"/>
                    </a:cubicBezTo>
                    <a:lnTo>
                      <a:pt x="12095" y="69789"/>
                    </a:lnTo>
                    <a:cubicBezTo>
                      <a:pt x="15083" y="79402"/>
                      <a:pt x="25082" y="84987"/>
                      <a:pt x="34841" y="82536"/>
                    </a:cubicBezTo>
                    <a:cubicBezTo>
                      <a:pt x="150003" y="53378"/>
                      <a:pt x="269300" y="119279"/>
                      <a:pt x="304923" y="234164"/>
                    </a:cubicBezTo>
                    <a:cubicBezTo>
                      <a:pt x="340628" y="349020"/>
                      <a:pt x="279647" y="470864"/>
                      <a:pt x="168191" y="512087"/>
                    </a:cubicBezTo>
                    <a:cubicBezTo>
                      <a:pt x="158749" y="515608"/>
                      <a:pt x="153684" y="525861"/>
                      <a:pt x="156644" y="535471"/>
                    </a:cubicBezTo>
                    <a:lnTo>
                      <a:pt x="167870" y="571654"/>
                    </a:lnTo>
                    <a:cubicBezTo>
                      <a:pt x="169443" y="576626"/>
                      <a:pt x="172936" y="580681"/>
                      <a:pt x="177549" y="582974"/>
                    </a:cubicBezTo>
                    <a:cubicBezTo>
                      <a:pt x="181975" y="585148"/>
                      <a:pt x="186933" y="585548"/>
                      <a:pt x="191599" y="584122"/>
                    </a:cubicBezTo>
                    <a:cubicBezTo>
                      <a:pt x="191869" y="584028"/>
                      <a:pt x="192134" y="583934"/>
                      <a:pt x="192427" y="583829"/>
                    </a:cubicBezTo>
                    <a:cubicBezTo>
                      <a:pt x="342523" y="529434"/>
                      <a:pt x="424993" y="365726"/>
                      <a:pt x="377238" y="211713"/>
                    </a:cubicBezTo>
                    <a:cubicBezTo>
                      <a:pt x="329377" y="57710"/>
                      <a:pt x="168696" y="-30498"/>
                      <a:pt x="14203" y="9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A0FECC68-DC63-8293-56F7-77C569648B3D}"/>
                  </a:ext>
                </a:extLst>
              </p:cNvPr>
              <p:cNvSpPr/>
              <p:nvPr/>
            </p:nvSpPr>
            <p:spPr>
              <a:xfrm rot="10800000">
                <a:off x="5821188" y="5088079"/>
                <a:ext cx="79792" cy="119454"/>
              </a:xfrm>
              <a:custGeom>
                <a:avLst/>
                <a:gdLst>
                  <a:gd name="csX0" fmla="*/ 9435 w 260499"/>
                  <a:gd name="csY0" fmla="*/ 6446 h 389986"/>
                  <a:gd name="csX1" fmla="*/ 1569 w 260499"/>
                  <a:gd name="csY1" fmla="*/ 12527 h 389986"/>
                  <a:gd name="csX2" fmla="*/ 557 w 260499"/>
                  <a:gd name="csY2" fmla="*/ 22407 h 389986"/>
                  <a:gd name="csX3" fmla="*/ 8048 w 260499"/>
                  <a:gd name="csY3" fmla="*/ 46524 h 389986"/>
                  <a:gd name="csX4" fmla="*/ 23167 w 260499"/>
                  <a:gd name="csY4" fmla="*/ 55030 h 389986"/>
                  <a:gd name="csX5" fmla="*/ 203261 w 260499"/>
                  <a:gd name="csY5" fmla="*/ 156129 h 389986"/>
                  <a:gd name="csX6" fmla="*/ 112120 w 260499"/>
                  <a:gd name="csY6" fmla="*/ 341393 h 389986"/>
                  <a:gd name="csX7" fmla="*/ 104442 w 260499"/>
                  <a:gd name="csY7" fmla="*/ 356979 h 389986"/>
                  <a:gd name="csX8" fmla="*/ 111935 w 260499"/>
                  <a:gd name="csY8" fmla="*/ 381096 h 389986"/>
                  <a:gd name="csX9" fmla="*/ 118334 w 260499"/>
                  <a:gd name="csY9" fmla="*/ 388656 h 389986"/>
                  <a:gd name="csX10" fmla="*/ 127720 w 260499"/>
                  <a:gd name="csY10" fmla="*/ 389418 h 389986"/>
                  <a:gd name="csX11" fmla="*/ 128253 w 260499"/>
                  <a:gd name="csY11" fmla="*/ 389216 h 389986"/>
                  <a:gd name="csX12" fmla="*/ 251443 w 260499"/>
                  <a:gd name="csY12" fmla="*/ 141144 h 389986"/>
                  <a:gd name="csX13" fmla="*/ 9435 w 260499"/>
                  <a:gd name="csY13" fmla="*/ 6446 h 3899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60499" h="389986">
                    <a:moveTo>
                      <a:pt x="9435" y="6446"/>
                    </a:moveTo>
                    <a:cubicBezTo>
                      <a:pt x="6077" y="7340"/>
                      <a:pt x="3277" y="9500"/>
                      <a:pt x="1569" y="12527"/>
                    </a:cubicBezTo>
                    <a:cubicBezTo>
                      <a:pt x="-111" y="15567"/>
                      <a:pt x="-431" y="19113"/>
                      <a:pt x="557" y="22407"/>
                    </a:cubicBezTo>
                    <a:lnTo>
                      <a:pt x="8048" y="46524"/>
                    </a:lnTo>
                    <a:cubicBezTo>
                      <a:pt x="10048" y="52923"/>
                      <a:pt x="16714" y="56669"/>
                      <a:pt x="23167" y="55030"/>
                    </a:cubicBezTo>
                    <a:cubicBezTo>
                      <a:pt x="100016" y="35604"/>
                      <a:pt x="179528" y="79520"/>
                      <a:pt x="203261" y="156129"/>
                    </a:cubicBezTo>
                    <a:cubicBezTo>
                      <a:pt x="227045" y="232682"/>
                      <a:pt x="186409" y="313929"/>
                      <a:pt x="112120" y="341393"/>
                    </a:cubicBezTo>
                    <a:cubicBezTo>
                      <a:pt x="105802" y="343739"/>
                      <a:pt x="102441" y="350578"/>
                      <a:pt x="104442" y="356979"/>
                    </a:cubicBezTo>
                    <a:lnTo>
                      <a:pt x="111935" y="381096"/>
                    </a:lnTo>
                    <a:cubicBezTo>
                      <a:pt x="112948" y="384416"/>
                      <a:pt x="115268" y="387122"/>
                      <a:pt x="118334" y="388656"/>
                    </a:cubicBezTo>
                    <a:cubicBezTo>
                      <a:pt x="121292" y="390124"/>
                      <a:pt x="124600" y="390375"/>
                      <a:pt x="127720" y="389418"/>
                    </a:cubicBezTo>
                    <a:cubicBezTo>
                      <a:pt x="127907" y="389351"/>
                      <a:pt x="128120" y="389285"/>
                      <a:pt x="128253" y="389216"/>
                    </a:cubicBezTo>
                    <a:cubicBezTo>
                      <a:pt x="228352" y="352967"/>
                      <a:pt x="283333" y="243829"/>
                      <a:pt x="251443" y="141144"/>
                    </a:cubicBezTo>
                    <a:cubicBezTo>
                      <a:pt x="219551" y="38484"/>
                      <a:pt x="112440" y="-20312"/>
                      <a:pt x="9435" y="6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54" name="!!fatia cabo">
            <a:extLst>
              <a:ext uri="{FF2B5EF4-FFF2-40B4-BE49-F238E27FC236}">
                <a16:creationId xmlns:a16="http://schemas.microsoft.com/office/drawing/2014/main" id="{6FE049DE-F3BE-1EA8-9775-659CACCEE5E2}"/>
              </a:ext>
            </a:extLst>
          </p:cNvPr>
          <p:cNvGrpSpPr/>
          <p:nvPr/>
        </p:nvGrpSpPr>
        <p:grpSpPr>
          <a:xfrm>
            <a:off x="6091633" y="3418917"/>
            <a:ext cx="1822904" cy="1288900"/>
            <a:chOff x="6091632" y="3418919"/>
            <a:chExt cx="1822904" cy="1288900"/>
          </a:xfrm>
        </p:grpSpPr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3BFEA86-AB22-2D01-92B7-21F82F0D5EEB}"/>
                </a:ext>
              </a:extLst>
            </p:cNvPr>
            <p:cNvSpPr/>
            <p:nvPr/>
          </p:nvSpPr>
          <p:spPr>
            <a:xfrm rot="17074">
              <a:off x="6091632" y="3418919"/>
              <a:ext cx="1822904" cy="1288900"/>
            </a:xfrm>
            <a:custGeom>
              <a:avLst/>
              <a:gdLst>
                <a:gd name="csX0" fmla="*/ 0 w 2115931"/>
                <a:gd name="csY0" fmla="*/ 0 h 1496087"/>
                <a:gd name="csX1" fmla="*/ 2115931 w 2115931"/>
                <a:gd name="csY1" fmla="*/ 0 h 1496087"/>
                <a:gd name="csX2" fmla="*/ 1495910 w 2115931"/>
                <a:gd name="csY2" fmla="*/ 1496088 h 1496087"/>
                <a:gd name="csX3" fmla="*/ 0 w 2115931"/>
                <a:gd name="csY3" fmla="*/ 178 h 1496087"/>
                <a:gd name="csX4" fmla="*/ 0 w 2115931"/>
                <a:gd name="csY4" fmla="*/ 17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15931" h="1496087">
                  <a:moveTo>
                    <a:pt x="0" y="0"/>
                  </a:moveTo>
                  <a:lnTo>
                    <a:pt x="2115931" y="0"/>
                  </a:lnTo>
                  <a:cubicBezTo>
                    <a:pt x="2115931" y="584459"/>
                    <a:pt x="1879089" y="1113442"/>
                    <a:pt x="1495910" y="1496088"/>
                  </a:cubicBezTo>
                  <a:lnTo>
                    <a:pt x="0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56" name="Gráfico 68" descr="Ligar estrutura de tópicos">
              <a:extLst>
                <a:ext uri="{FF2B5EF4-FFF2-40B4-BE49-F238E27FC236}">
                  <a16:creationId xmlns:a16="http://schemas.microsoft.com/office/drawing/2014/main" id="{C66AED38-0A21-F2C4-D774-71600B6F8604}"/>
                </a:ext>
              </a:extLst>
            </p:cNvPr>
            <p:cNvSpPr/>
            <p:nvPr/>
          </p:nvSpPr>
          <p:spPr>
            <a:xfrm rot="6664157">
              <a:off x="7040307" y="3595651"/>
              <a:ext cx="348579" cy="559169"/>
            </a:xfrm>
            <a:custGeom>
              <a:avLst/>
              <a:gdLst>
                <a:gd name="csX0" fmla="*/ 738405 w 738404"/>
                <a:gd name="csY0" fmla="*/ 190476 h 1184501"/>
                <a:gd name="csX1" fmla="*/ 568007 w 738404"/>
                <a:gd name="csY1" fmla="*/ 190476 h 1184501"/>
                <a:gd name="csX2" fmla="*/ 568007 w 738404"/>
                <a:gd name="csY2" fmla="*/ 360874 h 1184501"/>
                <a:gd name="csX3" fmla="*/ 639006 w 738404"/>
                <a:gd name="csY3" fmla="*/ 360874 h 1184501"/>
                <a:gd name="csX4" fmla="*/ 639006 w 738404"/>
                <a:gd name="csY4" fmla="*/ 468594 h 1184501"/>
                <a:gd name="csX5" fmla="*/ 383409 w 738404"/>
                <a:gd name="csY5" fmla="*/ 724191 h 1184501"/>
                <a:gd name="csX6" fmla="*/ 383409 w 738404"/>
                <a:gd name="csY6" fmla="*/ 54698 h 1184501"/>
                <a:gd name="csX7" fmla="*/ 383650 w 738404"/>
                <a:gd name="csY7" fmla="*/ 54598 h 1184501"/>
                <a:gd name="csX8" fmla="*/ 472769 w 738404"/>
                <a:gd name="csY8" fmla="*/ 143716 h 1184501"/>
                <a:gd name="csX9" fmla="*/ 492847 w 738404"/>
                <a:gd name="csY9" fmla="*/ 143367 h 1184501"/>
                <a:gd name="csX10" fmla="*/ 492847 w 738404"/>
                <a:gd name="csY10" fmla="*/ 123638 h 1184501"/>
                <a:gd name="csX11" fmla="*/ 369209 w 738404"/>
                <a:gd name="csY11" fmla="*/ 0 h 1184501"/>
                <a:gd name="csX12" fmla="*/ 245571 w 738404"/>
                <a:gd name="csY12" fmla="*/ 123638 h 1184501"/>
                <a:gd name="csX13" fmla="*/ 245921 w 738404"/>
                <a:gd name="csY13" fmla="*/ 143716 h 1184501"/>
                <a:gd name="csX14" fmla="*/ 265650 w 738404"/>
                <a:gd name="csY14" fmla="*/ 143716 h 1184501"/>
                <a:gd name="csX15" fmla="*/ 354768 w 738404"/>
                <a:gd name="csY15" fmla="*/ 54598 h 1184501"/>
                <a:gd name="csX16" fmla="*/ 355009 w 738404"/>
                <a:gd name="csY16" fmla="*/ 54698 h 1184501"/>
                <a:gd name="csX17" fmla="*/ 355009 w 738404"/>
                <a:gd name="csY17" fmla="*/ 837790 h 1184501"/>
                <a:gd name="csX18" fmla="*/ 99413 w 738404"/>
                <a:gd name="csY18" fmla="*/ 582193 h 1184501"/>
                <a:gd name="csX19" fmla="*/ 99413 w 738404"/>
                <a:gd name="csY19" fmla="*/ 458995 h 1184501"/>
                <a:gd name="csX20" fmla="*/ 169220 w 738404"/>
                <a:gd name="csY20" fmla="*/ 360788 h 1184501"/>
                <a:gd name="csX21" fmla="*/ 71013 w 738404"/>
                <a:gd name="csY21" fmla="*/ 290980 h 1184501"/>
                <a:gd name="csX22" fmla="*/ 1205 w 738404"/>
                <a:gd name="csY22" fmla="*/ 389187 h 1184501"/>
                <a:gd name="csX23" fmla="*/ 71013 w 738404"/>
                <a:gd name="csY23" fmla="*/ 458995 h 1184501"/>
                <a:gd name="csX24" fmla="*/ 71013 w 738404"/>
                <a:gd name="csY24" fmla="*/ 593893 h 1184501"/>
                <a:gd name="csX25" fmla="*/ 355009 w 738404"/>
                <a:gd name="csY25" fmla="*/ 877890 h 1184501"/>
                <a:gd name="csX26" fmla="*/ 355009 w 738404"/>
                <a:gd name="csY26" fmla="*/ 958190 h 1184501"/>
                <a:gd name="csX27" fmla="*/ 255781 w 738404"/>
                <a:gd name="csY27" fmla="*/ 1077000 h 1184501"/>
                <a:gd name="csX28" fmla="*/ 365929 w 738404"/>
                <a:gd name="csY28" fmla="*/ 1184464 h 1184501"/>
                <a:gd name="csX29" fmla="*/ 482361 w 738404"/>
                <a:gd name="csY29" fmla="*/ 1073771 h 1184501"/>
                <a:gd name="csX30" fmla="*/ 383409 w 738404"/>
                <a:gd name="csY30" fmla="*/ 958247 h 1184501"/>
                <a:gd name="csX31" fmla="*/ 383409 w 738404"/>
                <a:gd name="csY31" fmla="*/ 764348 h 1184501"/>
                <a:gd name="csX32" fmla="*/ 667406 w 738404"/>
                <a:gd name="csY32" fmla="*/ 480352 h 1184501"/>
                <a:gd name="csX33" fmla="*/ 667406 w 738404"/>
                <a:gd name="csY33" fmla="*/ 360874 h 1184501"/>
                <a:gd name="csX34" fmla="*/ 738405 w 738404"/>
                <a:gd name="csY34" fmla="*/ 360874 h 1184501"/>
                <a:gd name="csX35" fmla="*/ 30458 w 738404"/>
                <a:gd name="csY35" fmla="*/ 390509 h 1184501"/>
                <a:gd name="csX36" fmla="*/ 70094 w 738404"/>
                <a:gd name="csY36" fmla="*/ 320320 h 1184501"/>
                <a:gd name="csX37" fmla="*/ 100648 w 738404"/>
                <a:gd name="csY37" fmla="*/ 320320 h 1184501"/>
                <a:gd name="csX38" fmla="*/ 139967 w 738404"/>
                <a:gd name="csY38" fmla="*/ 359639 h 1184501"/>
                <a:gd name="csX39" fmla="*/ 100331 w 738404"/>
                <a:gd name="csY39" fmla="*/ 429829 h 1184501"/>
                <a:gd name="csX40" fmla="*/ 69778 w 738404"/>
                <a:gd name="csY40" fmla="*/ 429829 h 1184501"/>
                <a:gd name="csX41" fmla="*/ 30458 w 738404"/>
                <a:gd name="csY41" fmla="*/ 390509 h 1184501"/>
                <a:gd name="csX42" fmla="*/ 452193 w 738404"/>
                <a:gd name="csY42" fmla="*/ 1051355 h 1184501"/>
                <a:gd name="csX43" fmla="*/ 388691 w 738404"/>
                <a:gd name="csY43" fmla="*/ 1153871 h 1184501"/>
                <a:gd name="csX44" fmla="*/ 286176 w 738404"/>
                <a:gd name="csY44" fmla="*/ 1090369 h 1184501"/>
                <a:gd name="csX45" fmla="*/ 349677 w 738404"/>
                <a:gd name="csY45" fmla="*/ 987853 h 1184501"/>
                <a:gd name="csX46" fmla="*/ 388691 w 738404"/>
                <a:gd name="csY46" fmla="*/ 987853 h 1184501"/>
                <a:gd name="csX47" fmla="*/ 452221 w 738404"/>
                <a:gd name="csY47" fmla="*/ 1051355 h 1184501"/>
                <a:gd name="csX48" fmla="*/ 710005 w 738404"/>
                <a:gd name="csY48" fmla="*/ 332475 h 1184501"/>
                <a:gd name="csX49" fmla="*/ 596406 w 738404"/>
                <a:gd name="csY49" fmla="*/ 332475 h 1184501"/>
                <a:gd name="csX50" fmla="*/ 596406 w 738404"/>
                <a:gd name="csY50" fmla="*/ 218876 h 1184501"/>
                <a:gd name="csX51" fmla="*/ 710005 w 738404"/>
                <a:gd name="csY51" fmla="*/ 218876 h 1184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</a:cxnLst>
              <a:rect l="l" t="t" r="r" b="b"/>
              <a:pathLst>
                <a:path w="738404" h="1184501">
                  <a:moveTo>
                    <a:pt x="738405" y="190476"/>
                  </a:moveTo>
                  <a:lnTo>
                    <a:pt x="568007" y="190476"/>
                  </a:lnTo>
                  <a:lnTo>
                    <a:pt x="568007" y="360874"/>
                  </a:lnTo>
                  <a:lnTo>
                    <a:pt x="639006" y="360874"/>
                  </a:lnTo>
                  <a:lnTo>
                    <a:pt x="639006" y="468594"/>
                  </a:lnTo>
                  <a:lnTo>
                    <a:pt x="383409" y="724191"/>
                  </a:lnTo>
                  <a:lnTo>
                    <a:pt x="383409" y="54698"/>
                  </a:lnTo>
                  <a:cubicBezTo>
                    <a:pt x="383409" y="54513"/>
                    <a:pt x="383523" y="54471"/>
                    <a:pt x="383650" y="54598"/>
                  </a:cubicBezTo>
                  <a:lnTo>
                    <a:pt x="472769" y="143716"/>
                  </a:lnTo>
                  <a:cubicBezTo>
                    <a:pt x="478410" y="149165"/>
                    <a:pt x="487399" y="149009"/>
                    <a:pt x="492847" y="143367"/>
                  </a:cubicBezTo>
                  <a:cubicBezTo>
                    <a:pt x="498162" y="137865"/>
                    <a:pt x="498162" y="129140"/>
                    <a:pt x="492847" y="123638"/>
                  </a:cubicBezTo>
                  <a:lnTo>
                    <a:pt x="369209" y="0"/>
                  </a:lnTo>
                  <a:lnTo>
                    <a:pt x="245571" y="123638"/>
                  </a:lnTo>
                  <a:cubicBezTo>
                    <a:pt x="240123" y="129279"/>
                    <a:pt x="240279" y="138268"/>
                    <a:pt x="245921" y="143716"/>
                  </a:cubicBezTo>
                  <a:cubicBezTo>
                    <a:pt x="251423" y="149031"/>
                    <a:pt x="260148" y="149031"/>
                    <a:pt x="265650" y="143716"/>
                  </a:cubicBezTo>
                  <a:lnTo>
                    <a:pt x="354768" y="54598"/>
                  </a:lnTo>
                  <a:cubicBezTo>
                    <a:pt x="354896" y="54471"/>
                    <a:pt x="355009" y="54513"/>
                    <a:pt x="355009" y="54698"/>
                  </a:cubicBezTo>
                  <a:lnTo>
                    <a:pt x="355009" y="837790"/>
                  </a:lnTo>
                  <a:lnTo>
                    <a:pt x="99413" y="582193"/>
                  </a:lnTo>
                  <a:lnTo>
                    <a:pt x="99413" y="458995"/>
                  </a:lnTo>
                  <a:cubicBezTo>
                    <a:pt x="145809" y="451153"/>
                    <a:pt x="177063" y="407184"/>
                    <a:pt x="169220" y="360788"/>
                  </a:cubicBezTo>
                  <a:cubicBezTo>
                    <a:pt x="161378" y="314393"/>
                    <a:pt x="117410" y="283139"/>
                    <a:pt x="71013" y="290980"/>
                  </a:cubicBezTo>
                  <a:cubicBezTo>
                    <a:pt x="24616" y="298823"/>
                    <a:pt x="-6637" y="342792"/>
                    <a:pt x="1205" y="389187"/>
                  </a:cubicBezTo>
                  <a:cubicBezTo>
                    <a:pt x="7249" y="424941"/>
                    <a:pt x="35259" y="452952"/>
                    <a:pt x="71013" y="458995"/>
                  </a:cubicBezTo>
                  <a:lnTo>
                    <a:pt x="71013" y="593893"/>
                  </a:lnTo>
                  <a:lnTo>
                    <a:pt x="355009" y="877890"/>
                  </a:lnTo>
                  <a:lnTo>
                    <a:pt x="355009" y="958190"/>
                  </a:lnTo>
                  <a:cubicBezTo>
                    <a:pt x="295893" y="965642"/>
                    <a:pt x="252580" y="1017502"/>
                    <a:pt x="255781" y="1077000"/>
                  </a:cubicBezTo>
                  <a:cubicBezTo>
                    <a:pt x="259496" y="1135771"/>
                    <a:pt x="307084" y="1182199"/>
                    <a:pt x="365929" y="1184464"/>
                  </a:cubicBezTo>
                  <a:cubicBezTo>
                    <a:pt x="428648" y="1186049"/>
                    <a:pt x="480776" y="1136490"/>
                    <a:pt x="482361" y="1073771"/>
                  </a:cubicBezTo>
                  <a:cubicBezTo>
                    <a:pt x="483830" y="1015604"/>
                    <a:pt x="441111" y="965730"/>
                    <a:pt x="383409" y="958247"/>
                  </a:cubicBezTo>
                  <a:lnTo>
                    <a:pt x="383409" y="764348"/>
                  </a:lnTo>
                  <a:lnTo>
                    <a:pt x="667406" y="480352"/>
                  </a:lnTo>
                  <a:lnTo>
                    <a:pt x="667406" y="360874"/>
                  </a:lnTo>
                  <a:lnTo>
                    <a:pt x="738405" y="360874"/>
                  </a:lnTo>
                  <a:close/>
                  <a:moveTo>
                    <a:pt x="30458" y="390509"/>
                  </a:moveTo>
                  <a:cubicBezTo>
                    <a:pt x="22021" y="360181"/>
                    <a:pt x="39766" y="328757"/>
                    <a:pt x="70094" y="320320"/>
                  </a:cubicBezTo>
                  <a:cubicBezTo>
                    <a:pt x="80088" y="317539"/>
                    <a:pt x="90653" y="317539"/>
                    <a:pt x="100648" y="320320"/>
                  </a:cubicBezTo>
                  <a:cubicBezTo>
                    <a:pt x="119794" y="325537"/>
                    <a:pt x="134750" y="340493"/>
                    <a:pt x="139967" y="359639"/>
                  </a:cubicBezTo>
                  <a:cubicBezTo>
                    <a:pt x="148405" y="389967"/>
                    <a:pt x="130659" y="421391"/>
                    <a:pt x="100331" y="429829"/>
                  </a:cubicBezTo>
                  <a:cubicBezTo>
                    <a:pt x="90338" y="432609"/>
                    <a:pt x="79773" y="432609"/>
                    <a:pt x="69778" y="429829"/>
                  </a:cubicBezTo>
                  <a:cubicBezTo>
                    <a:pt x="50632" y="424612"/>
                    <a:pt x="35675" y="409655"/>
                    <a:pt x="30458" y="390509"/>
                  </a:cubicBezTo>
                  <a:close/>
                  <a:moveTo>
                    <a:pt x="452193" y="1051355"/>
                  </a:moveTo>
                  <a:cubicBezTo>
                    <a:pt x="462966" y="1097199"/>
                    <a:pt x="434536" y="1143097"/>
                    <a:pt x="388691" y="1153871"/>
                  </a:cubicBezTo>
                  <a:cubicBezTo>
                    <a:pt x="342847" y="1164644"/>
                    <a:pt x="296949" y="1136213"/>
                    <a:pt x="286176" y="1090369"/>
                  </a:cubicBezTo>
                  <a:cubicBezTo>
                    <a:pt x="275402" y="1044525"/>
                    <a:pt x="303833" y="998627"/>
                    <a:pt x="349677" y="987853"/>
                  </a:cubicBezTo>
                  <a:cubicBezTo>
                    <a:pt x="362507" y="984839"/>
                    <a:pt x="375862" y="984839"/>
                    <a:pt x="388691" y="987853"/>
                  </a:cubicBezTo>
                  <a:cubicBezTo>
                    <a:pt x="420188" y="995277"/>
                    <a:pt x="444784" y="1019863"/>
                    <a:pt x="452221" y="1051355"/>
                  </a:cubicBezTo>
                  <a:close/>
                  <a:moveTo>
                    <a:pt x="710005" y="332475"/>
                  </a:moveTo>
                  <a:lnTo>
                    <a:pt x="596406" y="332475"/>
                  </a:lnTo>
                  <a:lnTo>
                    <a:pt x="596406" y="218876"/>
                  </a:lnTo>
                  <a:lnTo>
                    <a:pt x="710005" y="218876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57" name="!!fatia velocidade">
            <a:extLst>
              <a:ext uri="{FF2B5EF4-FFF2-40B4-BE49-F238E27FC236}">
                <a16:creationId xmlns:a16="http://schemas.microsoft.com/office/drawing/2014/main" id="{B621C24C-EFFA-3A22-619D-C44D730AC697}"/>
              </a:ext>
            </a:extLst>
          </p:cNvPr>
          <p:cNvGrpSpPr/>
          <p:nvPr/>
        </p:nvGrpSpPr>
        <p:grpSpPr>
          <a:xfrm>
            <a:off x="6098035" y="2130031"/>
            <a:ext cx="1822904" cy="1288900"/>
            <a:chOff x="6098034" y="2130033"/>
            <a:chExt cx="1822904" cy="1288900"/>
          </a:xfrm>
        </p:grpSpPr>
        <p:sp>
          <p:nvSpPr>
            <p:cNvPr id="58" name="!!fatia velocidade">
              <a:extLst>
                <a:ext uri="{FF2B5EF4-FFF2-40B4-BE49-F238E27FC236}">
                  <a16:creationId xmlns:a16="http://schemas.microsoft.com/office/drawing/2014/main" id="{964DD301-CF0C-E08E-B10C-AE0C9F6E980C}"/>
                </a:ext>
              </a:extLst>
            </p:cNvPr>
            <p:cNvSpPr/>
            <p:nvPr/>
          </p:nvSpPr>
          <p:spPr>
            <a:xfrm rot="17074">
              <a:off x="6098034" y="2130033"/>
              <a:ext cx="1822904" cy="1288900"/>
            </a:xfrm>
            <a:custGeom>
              <a:avLst/>
              <a:gdLst>
                <a:gd name="csX0" fmla="*/ 2115931 w 2115931"/>
                <a:gd name="csY0" fmla="*/ 1496088 h 1496087"/>
                <a:gd name="csX1" fmla="*/ 0 w 2115931"/>
                <a:gd name="csY1" fmla="*/ 1496088 h 1496087"/>
                <a:gd name="csX2" fmla="*/ 1496088 w 2115931"/>
                <a:gd name="csY2" fmla="*/ 0 h 1496087"/>
                <a:gd name="csX3" fmla="*/ 2115931 w 2115931"/>
                <a:gd name="csY3" fmla="*/ 149608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931" h="1496087">
                  <a:moveTo>
                    <a:pt x="2115931" y="1496088"/>
                  </a:moveTo>
                  <a:lnTo>
                    <a:pt x="0" y="1496088"/>
                  </a:lnTo>
                  <a:lnTo>
                    <a:pt x="1496088" y="0"/>
                  </a:lnTo>
                  <a:cubicBezTo>
                    <a:pt x="1879089" y="382823"/>
                    <a:pt x="2115931" y="911806"/>
                    <a:pt x="2115931" y="1496088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59" name="!!icone velocidade3">
              <a:extLst>
                <a:ext uri="{FF2B5EF4-FFF2-40B4-BE49-F238E27FC236}">
                  <a16:creationId xmlns:a16="http://schemas.microsoft.com/office/drawing/2014/main" id="{021DEE8B-DF28-61CE-2A94-218D3E7C7D4D}"/>
                </a:ext>
              </a:extLst>
            </p:cNvPr>
            <p:cNvSpPr/>
            <p:nvPr/>
          </p:nvSpPr>
          <p:spPr>
            <a:xfrm rot="3964157">
              <a:off x="7076282" y="2736232"/>
              <a:ext cx="414161" cy="282783"/>
            </a:xfrm>
            <a:custGeom>
              <a:avLst/>
              <a:gdLst>
                <a:gd name="csX0" fmla="*/ 270967 w 453547"/>
                <a:gd name="csY0" fmla="*/ 39355 h 309676"/>
                <a:gd name="csX1" fmla="*/ 270967 w 453547"/>
                <a:gd name="csY1" fmla="*/ 65161 h 309676"/>
                <a:gd name="csX2" fmla="*/ 283870 w 453547"/>
                <a:gd name="csY2" fmla="*/ 64516 h 309676"/>
                <a:gd name="csX3" fmla="*/ 296773 w 453547"/>
                <a:gd name="csY3" fmla="*/ 65161 h 309676"/>
                <a:gd name="csX4" fmla="*/ 296773 w 453547"/>
                <a:gd name="csY4" fmla="*/ 39355 h 309676"/>
                <a:gd name="csX5" fmla="*/ 367741 w 453547"/>
                <a:gd name="csY5" fmla="*/ 54193 h 309676"/>
                <a:gd name="csX6" fmla="*/ 358063 w 453547"/>
                <a:gd name="csY6" fmla="*/ 77419 h 309676"/>
                <a:gd name="csX7" fmla="*/ 381934 w 453547"/>
                <a:gd name="csY7" fmla="*/ 87742 h 309676"/>
                <a:gd name="csX8" fmla="*/ 391612 w 453547"/>
                <a:gd name="csY8" fmla="*/ 63871 h 309676"/>
                <a:gd name="csX9" fmla="*/ 425805 w 453547"/>
                <a:gd name="csY9" fmla="*/ 84516 h 309676"/>
                <a:gd name="csX10" fmla="*/ 453547 w 453547"/>
                <a:gd name="csY10" fmla="*/ 56774 h 309676"/>
                <a:gd name="csX11" fmla="*/ 283870 w 453547"/>
                <a:gd name="csY11" fmla="*/ 0 h 309676"/>
                <a:gd name="csX12" fmla="*/ 0 w 453547"/>
                <a:gd name="csY12" fmla="*/ 283870 h 309676"/>
                <a:gd name="csX13" fmla="*/ 0 w 453547"/>
                <a:gd name="csY13" fmla="*/ 309677 h 309676"/>
                <a:gd name="csX14" fmla="*/ 38710 w 453547"/>
                <a:gd name="csY14" fmla="*/ 309677 h 309676"/>
                <a:gd name="csX15" fmla="*/ 38710 w 453547"/>
                <a:gd name="csY15" fmla="*/ 283870 h 309676"/>
                <a:gd name="csX16" fmla="*/ 50968 w 453547"/>
                <a:gd name="csY16" fmla="*/ 207741 h 309676"/>
                <a:gd name="csX17" fmla="*/ 74838 w 453547"/>
                <a:gd name="csY17" fmla="*/ 217419 h 309676"/>
                <a:gd name="csX18" fmla="*/ 83871 w 453547"/>
                <a:gd name="csY18" fmla="*/ 193548 h 309676"/>
                <a:gd name="csX19" fmla="*/ 60000 w 453547"/>
                <a:gd name="csY19" fmla="*/ 183870 h 309676"/>
                <a:gd name="csX20" fmla="*/ 98709 w 453547"/>
                <a:gd name="csY20" fmla="*/ 123871 h 309676"/>
                <a:gd name="csX21" fmla="*/ 116774 w 453547"/>
                <a:gd name="csY21" fmla="*/ 141935 h 309676"/>
                <a:gd name="csX22" fmla="*/ 134838 w 453547"/>
                <a:gd name="csY22" fmla="*/ 123225 h 309676"/>
                <a:gd name="csX23" fmla="*/ 116774 w 453547"/>
                <a:gd name="csY23" fmla="*/ 105161 h 309676"/>
                <a:gd name="csX24" fmla="*/ 176129 w 453547"/>
                <a:gd name="csY24" fmla="*/ 63871 h 309676"/>
                <a:gd name="csX25" fmla="*/ 185806 w 453547"/>
                <a:gd name="csY25" fmla="*/ 87742 h 309676"/>
                <a:gd name="csX26" fmla="*/ 209677 w 453547"/>
                <a:gd name="csY26" fmla="*/ 77419 h 309676"/>
                <a:gd name="csX27" fmla="*/ 199999 w 453547"/>
                <a:gd name="csY27" fmla="*/ 53548 h 309676"/>
                <a:gd name="csX28" fmla="*/ 270967 w 453547"/>
                <a:gd name="csY28" fmla="*/ 39355 h 309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453547" h="309676">
                  <a:moveTo>
                    <a:pt x="270967" y="39355"/>
                  </a:moveTo>
                  <a:lnTo>
                    <a:pt x="270967" y="65161"/>
                  </a:lnTo>
                  <a:cubicBezTo>
                    <a:pt x="275483" y="65161"/>
                    <a:pt x="279354" y="64516"/>
                    <a:pt x="283870" y="64516"/>
                  </a:cubicBezTo>
                  <a:cubicBezTo>
                    <a:pt x="288386" y="64516"/>
                    <a:pt x="292257" y="64516"/>
                    <a:pt x="296773" y="65161"/>
                  </a:cubicBezTo>
                  <a:lnTo>
                    <a:pt x="296773" y="39355"/>
                  </a:lnTo>
                  <a:cubicBezTo>
                    <a:pt x="321935" y="40645"/>
                    <a:pt x="345805" y="45806"/>
                    <a:pt x="367741" y="54193"/>
                  </a:cubicBezTo>
                  <a:lnTo>
                    <a:pt x="358063" y="77419"/>
                  </a:lnTo>
                  <a:cubicBezTo>
                    <a:pt x="366451" y="80645"/>
                    <a:pt x="374192" y="83871"/>
                    <a:pt x="381934" y="87742"/>
                  </a:cubicBezTo>
                  <a:lnTo>
                    <a:pt x="391612" y="63871"/>
                  </a:lnTo>
                  <a:cubicBezTo>
                    <a:pt x="403870" y="69677"/>
                    <a:pt x="414838" y="76774"/>
                    <a:pt x="425805" y="84516"/>
                  </a:cubicBezTo>
                  <a:lnTo>
                    <a:pt x="453547" y="56774"/>
                  </a:lnTo>
                  <a:cubicBezTo>
                    <a:pt x="406450" y="21290"/>
                    <a:pt x="347741" y="0"/>
                    <a:pt x="283870" y="0"/>
                  </a:cubicBezTo>
                  <a:cubicBezTo>
                    <a:pt x="127096" y="0"/>
                    <a:pt x="0" y="127096"/>
                    <a:pt x="0" y="283870"/>
                  </a:cubicBezTo>
                  <a:lnTo>
                    <a:pt x="0" y="309677"/>
                  </a:lnTo>
                  <a:lnTo>
                    <a:pt x="38710" y="309677"/>
                  </a:lnTo>
                  <a:lnTo>
                    <a:pt x="38710" y="283870"/>
                  </a:lnTo>
                  <a:cubicBezTo>
                    <a:pt x="38710" y="257419"/>
                    <a:pt x="43226" y="231612"/>
                    <a:pt x="50968" y="207741"/>
                  </a:cubicBezTo>
                  <a:lnTo>
                    <a:pt x="74838" y="217419"/>
                  </a:lnTo>
                  <a:cubicBezTo>
                    <a:pt x="77419" y="209032"/>
                    <a:pt x="80645" y="201290"/>
                    <a:pt x="83871" y="193548"/>
                  </a:cubicBezTo>
                  <a:lnTo>
                    <a:pt x="60000" y="183870"/>
                  </a:lnTo>
                  <a:cubicBezTo>
                    <a:pt x="69677" y="161935"/>
                    <a:pt x="83226" y="141290"/>
                    <a:pt x="98709" y="123871"/>
                  </a:cubicBezTo>
                  <a:lnTo>
                    <a:pt x="116774" y="141935"/>
                  </a:lnTo>
                  <a:cubicBezTo>
                    <a:pt x="122580" y="135483"/>
                    <a:pt x="128387" y="129032"/>
                    <a:pt x="134838" y="123225"/>
                  </a:cubicBezTo>
                  <a:lnTo>
                    <a:pt x="116774" y="105161"/>
                  </a:lnTo>
                  <a:cubicBezTo>
                    <a:pt x="134193" y="89032"/>
                    <a:pt x="154193" y="74838"/>
                    <a:pt x="176129" y="63871"/>
                  </a:cubicBezTo>
                  <a:lnTo>
                    <a:pt x="185806" y="87742"/>
                  </a:lnTo>
                  <a:cubicBezTo>
                    <a:pt x="193548" y="83871"/>
                    <a:pt x="201290" y="80645"/>
                    <a:pt x="209677" y="77419"/>
                  </a:cubicBezTo>
                  <a:lnTo>
                    <a:pt x="199999" y="53548"/>
                  </a:lnTo>
                  <a:cubicBezTo>
                    <a:pt x="221935" y="45161"/>
                    <a:pt x="245806" y="40645"/>
                    <a:pt x="270967" y="39355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61" name="!!icone velocidade2">
              <a:extLst>
                <a:ext uri="{FF2B5EF4-FFF2-40B4-BE49-F238E27FC236}">
                  <a16:creationId xmlns:a16="http://schemas.microsoft.com/office/drawing/2014/main" id="{3BE22D71-2724-D7FF-B0D6-D68FC161D7DF}"/>
                </a:ext>
              </a:extLst>
            </p:cNvPr>
            <p:cNvSpPr/>
            <p:nvPr/>
          </p:nvSpPr>
          <p:spPr>
            <a:xfrm rot="3964157">
              <a:off x="7305089" y="3063986"/>
              <a:ext cx="76587" cy="172026"/>
            </a:xfrm>
            <a:custGeom>
              <a:avLst/>
              <a:gdLst>
                <a:gd name="csX0" fmla="*/ 32903 w 83870"/>
                <a:gd name="csY0" fmla="*/ 0 h 188386"/>
                <a:gd name="csX1" fmla="*/ 5161 w 83870"/>
                <a:gd name="csY1" fmla="*/ 27742 h 188386"/>
                <a:gd name="csX2" fmla="*/ 23871 w 83870"/>
                <a:gd name="csY2" fmla="*/ 61935 h 188386"/>
                <a:gd name="csX3" fmla="*/ 0 w 83870"/>
                <a:gd name="csY3" fmla="*/ 72258 h 188386"/>
                <a:gd name="csX4" fmla="*/ 9032 w 83870"/>
                <a:gd name="csY4" fmla="*/ 96129 h 188386"/>
                <a:gd name="csX5" fmla="*/ 32903 w 83870"/>
                <a:gd name="csY5" fmla="*/ 86451 h 188386"/>
                <a:gd name="csX6" fmla="*/ 45161 w 83870"/>
                <a:gd name="csY6" fmla="*/ 162580 h 188386"/>
                <a:gd name="csX7" fmla="*/ 45161 w 83870"/>
                <a:gd name="csY7" fmla="*/ 188387 h 188386"/>
                <a:gd name="csX8" fmla="*/ 83871 w 83870"/>
                <a:gd name="csY8" fmla="*/ 188387 h 188386"/>
                <a:gd name="csX9" fmla="*/ 83871 w 83870"/>
                <a:gd name="csY9" fmla="*/ 162580 h 188386"/>
                <a:gd name="csX10" fmla="*/ 32903 w 83870"/>
                <a:gd name="csY10" fmla="*/ 0 h 18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3870" h="188386">
                  <a:moveTo>
                    <a:pt x="32903" y="0"/>
                  </a:moveTo>
                  <a:lnTo>
                    <a:pt x="5161" y="27742"/>
                  </a:lnTo>
                  <a:cubicBezTo>
                    <a:pt x="12258" y="38710"/>
                    <a:pt x="18710" y="50322"/>
                    <a:pt x="23871" y="61935"/>
                  </a:cubicBezTo>
                  <a:lnTo>
                    <a:pt x="0" y="72258"/>
                  </a:lnTo>
                  <a:cubicBezTo>
                    <a:pt x="3226" y="80000"/>
                    <a:pt x="6452" y="88387"/>
                    <a:pt x="9032" y="96129"/>
                  </a:cubicBezTo>
                  <a:lnTo>
                    <a:pt x="32903" y="86451"/>
                  </a:lnTo>
                  <a:cubicBezTo>
                    <a:pt x="40645" y="110322"/>
                    <a:pt x="45161" y="136129"/>
                    <a:pt x="45161" y="162580"/>
                  </a:cubicBezTo>
                  <a:lnTo>
                    <a:pt x="45161" y="188387"/>
                  </a:lnTo>
                  <a:lnTo>
                    <a:pt x="83871" y="188387"/>
                  </a:lnTo>
                  <a:lnTo>
                    <a:pt x="83871" y="162580"/>
                  </a:lnTo>
                  <a:cubicBezTo>
                    <a:pt x="83871" y="101935"/>
                    <a:pt x="65161" y="46451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  <p:sp>
          <p:nvSpPr>
            <p:cNvPr id="62" name="!!icone velocidade1">
              <a:extLst>
                <a:ext uri="{FF2B5EF4-FFF2-40B4-BE49-F238E27FC236}">
                  <a16:creationId xmlns:a16="http://schemas.microsoft.com/office/drawing/2014/main" id="{C7B5C7AE-9900-04EF-3BC5-12AE00516564}"/>
                </a:ext>
              </a:extLst>
            </p:cNvPr>
            <p:cNvSpPr/>
            <p:nvPr/>
          </p:nvSpPr>
          <p:spPr>
            <a:xfrm rot="3964157">
              <a:off x="7194165" y="2907595"/>
              <a:ext cx="225210" cy="225798"/>
            </a:xfrm>
            <a:custGeom>
              <a:avLst/>
              <a:gdLst>
                <a:gd name="csX0" fmla="*/ 9208 w 246627"/>
                <a:gd name="csY0" fmla="*/ 201290 h 247272"/>
                <a:gd name="csX1" fmla="*/ 5983 w 246627"/>
                <a:gd name="csY1" fmla="*/ 204516 h 247272"/>
                <a:gd name="csX2" fmla="*/ 9208 w 246627"/>
                <a:gd name="csY2" fmla="*/ 241290 h 247272"/>
                <a:gd name="csX3" fmla="*/ 45982 w 246627"/>
                <a:gd name="csY3" fmla="*/ 238064 h 247272"/>
                <a:gd name="csX4" fmla="*/ 246627 w 246627"/>
                <a:gd name="csY4" fmla="*/ 0 h 247272"/>
                <a:gd name="csX5" fmla="*/ 9208 w 246627"/>
                <a:gd name="csY5" fmla="*/ 201290 h 24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46627" h="247272">
                  <a:moveTo>
                    <a:pt x="9208" y="201290"/>
                  </a:moveTo>
                  <a:cubicBezTo>
                    <a:pt x="7918" y="201935"/>
                    <a:pt x="7273" y="203225"/>
                    <a:pt x="5983" y="204516"/>
                  </a:cubicBezTo>
                  <a:cubicBezTo>
                    <a:pt x="-3050" y="215483"/>
                    <a:pt x="-1759" y="231612"/>
                    <a:pt x="9208" y="241290"/>
                  </a:cubicBezTo>
                  <a:cubicBezTo>
                    <a:pt x="20176" y="250322"/>
                    <a:pt x="36305" y="249032"/>
                    <a:pt x="45982" y="238064"/>
                  </a:cubicBezTo>
                  <a:lnTo>
                    <a:pt x="246627" y="0"/>
                  </a:lnTo>
                  <a:lnTo>
                    <a:pt x="9208" y="201290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63" name="!!fatia mapa">
            <a:extLst>
              <a:ext uri="{FF2B5EF4-FFF2-40B4-BE49-F238E27FC236}">
                <a16:creationId xmlns:a16="http://schemas.microsoft.com/office/drawing/2014/main" id="{79133E28-6497-61EC-DBC2-069CB1736C09}"/>
              </a:ext>
            </a:extLst>
          </p:cNvPr>
          <p:cNvGrpSpPr/>
          <p:nvPr/>
        </p:nvGrpSpPr>
        <p:grpSpPr>
          <a:xfrm>
            <a:off x="6099364" y="1594705"/>
            <a:ext cx="1288900" cy="1822904"/>
            <a:chOff x="6099363" y="1594707"/>
            <a:chExt cx="1288900" cy="1822904"/>
          </a:xfrm>
        </p:grpSpPr>
        <p:sp>
          <p:nvSpPr>
            <p:cNvPr id="64" name="!!fatia mapa">
              <a:hlinkClick r:id="rId5" action="ppaction://hlinksldjump"/>
              <a:extLst>
                <a:ext uri="{FF2B5EF4-FFF2-40B4-BE49-F238E27FC236}">
                  <a16:creationId xmlns:a16="http://schemas.microsoft.com/office/drawing/2014/main" id="{ADA6EE9B-9ECD-23BB-9B71-385F9BFBC756}"/>
                </a:ext>
              </a:extLst>
            </p:cNvPr>
            <p:cNvSpPr/>
            <p:nvPr/>
          </p:nvSpPr>
          <p:spPr>
            <a:xfrm rot="17074">
              <a:off x="6099363" y="1594707"/>
              <a:ext cx="1288900" cy="1822904"/>
            </a:xfrm>
            <a:custGeom>
              <a:avLst/>
              <a:gdLst>
                <a:gd name="csX0" fmla="*/ 1496088 w 1496087"/>
                <a:gd name="csY0" fmla="*/ 619843 h 2115931"/>
                <a:gd name="csX1" fmla="*/ 0 w 1496087"/>
                <a:gd name="csY1" fmla="*/ 2115931 h 2115931"/>
                <a:gd name="csX2" fmla="*/ 0 w 1496087"/>
                <a:gd name="csY2" fmla="*/ 0 h 2115931"/>
                <a:gd name="csX3" fmla="*/ 1496088 w 1496087"/>
                <a:gd name="csY3" fmla="*/ 619843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6087" h="2115931">
                  <a:moveTo>
                    <a:pt x="1496088" y="619843"/>
                  </a:moveTo>
                  <a:lnTo>
                    <a:pt x="0" y="2115931"/>
                  </a:lnTo>
                  <a:lnTo>
                    <a:pt x="0" y="0"/>
                  </a:lnTo>
                  <a:cubicBezTo>
                    <a:pt x="584281" y="0"/>
                    <a:pt x="1113264" y="236842"/>
                    <a:pt x="1496088" y="619843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65" name="!!icone mapa2">
              <a:hlinkClick r:id="rId5" action="ppaction://hlinksldjump"/>
              <a:extLst>
                <a:ext uri="{FF2B5EF4-FFF2-40B4-BE49-F238E27FC236}">
                  <a16:creationId xmlns:a16="http://schemas.microsoft.com/office/drawing/2014/main" id="{7C9AC534-ECA1-A14A-FF23-2F7393DA50AB}"/>
                </a:ext>
              </a:extLst>
            </p:cNvPr>
            <p:cNvSpPr/>
            <p:nvPr/>
          </p:nvSpPr>
          <p:spPr>
            <a:xfrm rot="1264157">
              <a:off x="6274920" y="2078608"/>
              <a:ext cx="557160" cy="390014"/>
            </a:xfrm>
            <a:custGeom>
              <a:avLst/>
              <a:gdLst>
                <a:gd name="csX0" fmla="*/ 245161 w 516127"/>
                <a:gd name="csY0" fmla="*/ 311612 h 361289"/>
                <a:gd name="csX1" fmla="*/ 141935 w 516127"/>
                <a:gd name="csY1" fmla="*/ 259999 h 361289"/>
                <a:gd name="csX2" fmla="*/ 141935 w 516127"/>
                <a:gd name="csY2" fmla="*/ 49677 h 361289"/>
                <a:gd name="csX3" fmla="*/ 245161 w 516127"/>
                <a:gd name="csY3" fmla="*/ 101290 h 361289"/>
                <a:gd name="csX4" fmla="*/ 245161 w 516127"/>
                <a:gd name="csY4" fmla="*/ 311612 h 361289"/>
                <a:gd name="csX5" fmla="*/ 116129 w 516127"/>
                <a:gd name="csY5" fmla="*/ 259999 h 361289"/>
                <a:gd name="csX6" fmla="*/ 38710 w 516127"/>
                <a:gd name="csY6" fmla="*/ 298709 h 361289"/>
                <a:gd name="csX7" fmla="*/ 38710 w 516127"/>
                <a:gd name="csY7" fmla="*/ 88387 h 361289"/>
                <a:gd name="csX8" fmla="*/ 116129 w 516127"/>
                <a:gd name="csY8" fmla="*/ 49677 h 361289"/>
                <a:gd name="csX9" fmla="*/ 116129 w 516127"/>
                <a:gd name="csY9" fmla="*/ 259999 h 361289"/>
                <a:gd name="csX10" fmla="*/ 473547 w 516127"/>
                <a:gd name="csY10" fmla="*/ 43226 h 361289"/>
                <a:gd name="csX11" fmla="*/ 473547 w 516127"/>
                <a:gd name="csY11" fmla="*/ 43226 h 361289"/>
                <a:gd name="csX12" fmla="*/ 457418 w 516127"/>
                <a:gd name="csY12" fmla="*/ 78064 h 361289"/>
                <a:gd name="csX13" fmla="*/ 477418 w 516127"/>
                <a:gd name="csY13" fmla="*/ 88387 h 361289"/>
                <a:gd name="csX14" fmla="*/ 477418 w 516127"/>
                <a:gd name="csY14" fmla="*/ 298709 h 361289"/>
                <a:gd name="csX15" fmla="*/ 399999 w 516127"/>
                <a:gd name="csY15" fmla="*/ 259999 h 361289"/>
                <a:gd name="csX16" fmla="*/ 399999 w 516127"/>
                <a:gd name="csY16" fmla="*/ 174193 h 361289"/>
                <a:gd name="csX17" fmla="*/ 374192 w 516127"/>
                <a:gd name="csY17" fmla="*/ 174193 h 361289"/>
                <a:gd name="csX18" fmla="*/ 374192 w 516127"/>
                <a:gd name="csY18" fmla="*/ 259999 h 361289"/>
                <a:gd name="csX19" fmla="*/ 270967 w 516127"/>
                <a:gd name="csY19" fmla="*/ 311612 h 361289"/>
                <a:gd name="csX20" fmla="*/ 270967 w 516127"/>
                <a:gd name="csY20" fmla="*/ 101290 h 361289"/>
                <a:gd name="csX21" fmla="*/ 316773 w 516127"/>
                <a:gd name="csY21" fmla="*/ 78064 h 361289"/>
                <a:gd name="csX22" fmla="*/ 300644 w 516127"/>
                <a:gd name="csY22" fmla="*/ 43226 h 361289"/>
                <a:gd name="csX23" fmla="*/ 258064 w 516127"/>
                <a:gd name="csY23" fmla="*/ 64516 h 361289"/>
                <a:gd name="csX24" fmla="*/ 129032 w 516127"/>
                <a:gd name="csY24" fmla="*/ 0 h 361289"/>
                <a:gd name="csX25" fmla="*/ 0 w 516127"/>
                <a:gd name="csY25" fmla="*/ 64516 h 361289"/>
                <a:gd name="csX26" fmla="*/ 0 w 516127"/>
                <a:gd name="csY26" fmla="*/ 361289 h 361289"/>
                <a:gd name="csX27" fmla="*/ 129032 w 516127"/>
                <a:gd name="csY27" fmla="*/ 296773 h 361289"/>
                <a:gd name="csX28" fmla="*/ 258064 w 516127"/>
                <a:gd name="csY28" fmla="*/ 361289 h 361289"/>
                <a:gd name="csX29" fmla="*/ 387096 w 516127"/>
                <a:gd name="csY29" fmla="*/ 296773 h 361289"/>
                <a:gd name="csX30" fmla="*/ 516128 w 516127"/>
                <a:gd name="csY30" fmla="*/ 361289 h 361289"/>
                <a:gd name="csX31" fmla="*/ 516128 w 516127"/>
                <a:gd name="csY31" fmla="*/ 64516 h 361289"/>
                <a:gd name="csX32" fmla="*/ 473547 w 516127"/>
                <a:gd name="csY32" fmla="*/ 43226 h 361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516127" h="361289">
                  <a:moveTo>
                    <a:pt x="245161" y="311612"/>
                  </a:moveTo>
                  <a:lnTo>
                    <a:pt x="141935" y="259999"/>
                  </a:lnTo>
                  <a:lnTo>
                    <a:pt x="141935" y="49677"/>
                  </a:lnTo>
                  <a:lnTo>
                    <a:pt x="245161" y="101290"/>
                  </a:lnTo>
                  <a:lnTo>
                    <a:pt x="245161" y="311612"/>
                  </a:lnTo>
                  <a:close/>
                  <a:moveTo>
                    <a:pt x="116129" y="259999"/>
                  </a:moveTo>
                  <a:lnTo>
                    <a:pt x="38710" y="298709"/>
                  </a:lnTo>
                  <a:lnTo>
                    <a:pt x="38710" y="88387"/>
                  </a:lnTo>
                  <a:lnTo>
                    <a:pt x="116129" y="49677"/>
                  </a:lnTo>
                  <a:lnTo>
                    <a:pt x="116129" y="259999"/>
                  </a:lnTo>
                  <a:close/>
                  <a:moveTo>
                    <a:pt x="473547" y="43226"/>
                  </a:moveTo>
                  <a:lnTo>
                    <a:pt x="473547" y="43226"/>
                  </a:lnTo>
                  <a:lnTo>
                    <a:pt x="457418" y="78064"/>
                  </a:lnTo>
                  <a:lnTo>
                    <a:pt x="477418" y="88387"/>
                  </a:lnTo>
                  <a:lnTo>
                    <a:pt x="477418" y="298709"/>
                  </a:lnTo>
                  <a:lnTo>
                    <a:pt x="399999" y="259999"/>
                  </a:lnTo>
                  <a:lnTo>
                    <a:pt x="399999" y="174193"/>
                  </a:lnTo>
                  <a:lnTo>
                    <a:pt x="374192" y="174193"/>
                  </a:lnTo>
                  <a:lnTo>
                    <a:pt x="374192" y="259999"/>
                  </a:lnTo>
                  <a:lnTo>
                    <a:pt x="270967" y="311612"/>
                  </a:lnTo>
                  <a:lnTo>
                    <a:pt x="270967" y="101290"/>
                  </a:lnTo>
                  <a:lnTo>
                    <a:pt x="316773" y="78064"/>
                  </a:lnTo>
                  <a:lnTo>
                    <a:pt x="300644" y="43226"/>
                  </a:lnTo>
                  <a:lnTo>
                    <a:pt x="258064" y="64516"/>
                  </a:lnTo>
                  <a:lnTo>
                    <a:pt x="129032" y="0"/>
                  </a:lnTo>
                  <a:lnTo>
                    <a:pt x="0" y="64516"/>
                  </a:lnTo>
                  <a:lnTo>
                    <a:pt x="0" y="361289"/>
                  </a:lnTo>
                  <a:lnTo>
                    <a:pt x="129032" y="296773"/>
                  </a:lnTo>
                  <a:lnTo>
                    <a:pt x="258064" y="361289"/>
                  </a:lnTo>
                  <a:lnTo>
                    <a:pt x="387096" y="296773"/>
                  </a:lnTo>
                  <a:lnTo>
                    <a:pt x="516128" y="361289"/>
                  </a:lnTo>
                  <a:lnTo>
                    <a:pt x="516128" y="64516"/>
                  </a:lnTo>
                  <a:lnTo>
                    <a:pt x="473547" y="43226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66" name="!!icone mapa">
              <a:hlinkClick r:id="rId5" action="ppaction://hlinksldjump"/>
              <a:extLst>
                <a:ext uri="{FF2B5EF4-FFF2-40B4-BE49-F238E27FC236}">
                  <a16:creationId xmlns:a16="http://schemas.microsoft.com/office/drawing/2014/main" id="{3B5FE63F-CD6E-B4D2-D210-79462575B1AA}"/>
                </a:ext>
              </a:extLst>
            </p:cNvPr>
            <p:cNvSpPr/>
            <p:nvPr/>
          </p:nvSpPr>
          <p:spPr>
            <a:xfrm rot="1264157">
              <a:off x="6662777" y="2076031"/>
              <a:ext cx="146295" cy="222931"/>
            </a:xfrm>
            <a:custGeom>
              <a:avLst/>
              <a:gdLst>
                <a:gd name="csX0" fmla="*/ 67779 w 135521"/>
                <a:gd name="csY0" fmla="*/ 94900 h 206512"/>
                <a:gd name="csX1" fmla="*/ 40038 w 135521"/>
                <a:gd name="csY1" fmla="*/ 65868 h 206512"/>
                <a:gd name="csX2" fmla="*/ 68425 w 135521"/>
                <a:gd name="csY2" fmla="*/ 37481 h 206512"/>
                <a:gd name="csX3" fmla="*/ 96812 w 135521"/>
                <a:gd name="csY3" fmla="*/ 65868 h 206512"/>
                <a:gd name="csX4" fmla="*/ 88425 w 135521"/>
                <a:gd name="csY4" fmla="*/ 85868 h 206512"/>
                <a:gd name="csX5" fmla="*/ 67779 w 135521"/>
                <a:gd name="csY5" fmla="*/ 94900 h 206512"/>
                <a:gd name="csX6" fmla="*/ 40038 w 135521"/>
                <a:gd name="csY6" fmla="*/ 5223 h 206512"/>
                <a:gd name="csX7" fmla="*/ 7780 w 135521"/>
                <a:gd name="csY7" fmla="*/ 34255 h 206512"/>
                <a:gd name="csX8" fmla="*/ 4554 w 135521"/>
                <a:gd name="csY8" fmla="*/ 89739 h 206512"/>
                <a:gd name="csX9" fmla="*/ 35521 w 135521"/>
                <a:gd name="csY9" fmla="*/ 156835 h 206512"/>
                <a:gd name="csX10" fmla="*/ 56167 w 135521"/>
                <a:gd name="csY10" fmla="*/ 199416 h 206512"/>
                <a:gd name="csX11" fmla="*/ 67779 w 135521"/>
                <a:gd name="csY11" fmla="*/ 206513 h 206512"/>
                <a:gd name="csX12" fmla="*/ 79392 w 135521"/>
                <a:gd name="csY12" fmla="*/ 199416 h 206512"/>
                <a:gd name="csX13" fmla="*/ 100037 w 135521"/>
                <a:gd name="csY13" fmla="*/ 156835 h 206512"/>
                <a:gd name="csX14" fmla="*/ 131005 w 135521"/>
                <a:gd name="csY14" fmla="*/ 90384 h 206512"/>
                <a:gd name="csX15" fmla="*/ 135521 w 135521"/>
                <a:gd name="csY15" fmla="*/ 65868 h 206512"/>
                <a:gd name="csX16" fmla="*/ 40038 w 135521"/>
                <a:gd name="csY16" fmla="*/ 5223 h 2065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5521" h="206512">
                  <a:moveTo>
                    <a:pt x="67779" y="94900"/>
                  </a:moveTo>
                  <a:cubicBezTo>
                    <a:pt x="52296" y="94900"/>
                    <a:pt x="39392" y="81997"/>
                    <a:pt x="40038" y="65868"/>
                  </a:cubicBezTo>
                  <a:cubicBezTo>
                    <a:pt x="40038" y="50384"/>
                    <a:pt x="52941" y="37481"/>
                    <a:pt x="68425" y="37481"/>
                  </a:cubicBezTo>
                  <a:cubicBezTo>
                    <a:pt x="83908" y="37481"/>
                    <a:pt x="96812" y="50384"/>
                    <a:pt x="96812" y="65868"/>
                  </a:cubicBezTo>
                  <a:cubicBezTo>
                    <a:pt x="96812" y="73610"/>
                    <a:pt x="93586" y="80707"/>
                    <a:pt x="88425" y="85868"/>
                  </a:cubicBezTo>
                  <a:cubicBezTo>
                    <a:pt x="82618" y="91674"/>
                    <a:pt x="75521" y="94900"/>
                    <a:pt x="67779" y="94900"/>
                  </a:cubicBezTo>
                  <a:close/>
                  <a:moveTo>
                    <a:pt x="40038" y="5223"/>
                  </a:moveTo>
                  <a:cubicBezTo>
                    <a:pt x="25844" y="10384"/>
                    <a:pt x="14876" y="21352"/>
                    <a:pt x="7780" y="34255"/>
                  </a:cubicBezTo>
                  <a:cubicBezTo>
                    <a:pt x="-1253" y="51674"/>
                    <a:pt x="-2543" y="71674"/>
                    <a:pt x="4554" y="89739"/>
                  </a:cubicBezTo>
                  <a:lnTo>
                    <a:pt x="35521" y="156835"/>
                  </a:lnTo>
                  <a:lnTo>
                    <a:pt x="56167" y="199416"/>
                  </a:lnTo>
                  <a:cubicBezTo>
                    <a:pt x="58102" y="203932"/>
                    <a:pt x="62618" y="206513"/>
                    <a:pt x="67779" y="206513"/>
                  </a:cubicBezTo>
                  <a:cubicBezTo>
                    <a:pt x="72941" y="206513"/>
                    <a:pt x="77457" y="203932"/>
                    <a:pt x="79392" y="199416"/>
                  </a:cubicBezTo>
                  <a:lnTo>
                    <a:pt x="100037" y="156835"/>
                  </a:lnTo>
                  <a:lnTo>
                    <a:pt x="131005" y="90384"/>
                  </a:lnTo>
                  <a:cubicBezTo>
                    <a:pt x="134231" y="82642"/>
                    <a:pt x="135521" y="74255"/>
                    <a:pt x="135521" y="65868"/>
                  </a:cubicBezTo>
                  <a:cubicBezTo>
                    <a:pt x="135521" y="20707"/>
                    <a:pt x="89070" y="-13487"/>
                    <a:pt x="40038" y="5223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67" name="!!fatia intel">
            <a:extLst>
              <a:ext uri="{FF2B5EF4-FFF2-40B4-BE49-F238E27FC236}">
                <a16:creationId xmlns:a16="http://schemas.microsoft.com/office/drawing/2014/main" id="{ABBBC8ED-003F-E539-2FA1-CBA0E436849E}"/>
              </a:ext>
            </a:extLst>
          </p:cNvPr>
          <p:cNvGrpSpPr/>
          <p:nvPr/>
        </p:nvGrpSpPr>
        <p:grpSpPr>
          <a:xfrm>
            <a:off x="4275153" y="2121130"/>
            <a:ext cx="1822751" cy="1288746"/>
            <a:chOff x="4275152" y="2121132"/>
            <a:chExt cx="1822751" cy="1288746"/>
          </a:xfrm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D6E9E3A3-D5A6-6280-14A5-5CC2D0157BDF}"/>
                </a:ext>
              </a:extLst>
            </p:cNvPr>
            <p:cNvSpPr/>
            <p:nvPr/>
          </p:nvSpPr>
          <p:spPr>
            <a:xfrm rot="17074">
              <a:off x="4275152" y="2121132"/>
              <a:ext cx="1822751" cy="1288746"/>
            </a:xfrm>
            <a:custGeom>
              <a:avLst/>
              <a:gdLst>
                <a:gd name="csX0" fmla="*/ 2115753 w 2115753"/>
                <a:gd name="csY0" fmla="*/ 1495910 h 1495909"/>
                <a:gd name="csX1" fmla="*/ 0 w 2115753"/>
                <a:gd name="csY1" fmla="*/ 1495910 h 1495909"/>
                <a:gd name="csX2" fmla="*/ 619843 w 2115753"/>
                <a:gd name="csY2" fmla="*/ 0 h 1495909"/>
                <a:gd name="csX3" fmla="*/ 2115753 w 2115753"/>
                <a:gd name="csY3" fmla="*/ 1495910 h 14959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5909">
                  <a:moveTo>
                    <a:pt x="2115753" y="1495910"/>
                  </a:moveTo>
                  <a:lnTo>
                    <a:pt x="0" y="1495910"/>
                  </a:lnTo>
                  <a:cubicBezTo>
                    <a:pt x="0" y="911806"/>
                    <a:pt x="236842" y="382824"/>
                    <a:pt x="619843" y="0"/>
                  </a:cubicBezTo>
                  <a:lnTo>
                    <a:pt x="2115753" y="149591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374DE485-0F24-1EB4-7E0A-B00DE11A4796}"/>
                </a:ext>
              </a:extLst>
            </p:cNvPr>
            <p:cNvGrpSpPr/>
            <p:nvPr/>
          </p:nvGrpSpPr>
          <p:grpSpPr>
            <a:xfrm rot="1264157">
              <a:off x="4726349" y="2674302"/>
              <a:ext cx="496011" cy="496015"/>
              <a:chOff x="4045352" y="3196465"/>
              <a:chExt cx="575743" cy="575748"/>
            </a:xfrm>
          </p:grpSpPr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1309B3AD-2712-48D9-BBCB-E2C9029FAB44}"/>
                  </a:ext>
                </a:extLst>
              </p:cNvPr>
              <p:cNvSpPr/>
              <p:nvPr/>
            </p:nvSpPr>
            <p:spPr>
              <a:xfrm rot="16200000">
                <a:off x="4215804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34D21D2-398F-C3CF-F641-BAA52FF57292}"/>
                  </a:ext>
                </a:extLst>
              </p:cNvPr>
              <p:cNvSpPr/>
              <p:nvPr/>
            </p:nvSpPr>
            <p:spPr>
              <a:xfrm rot="16200000">
                <a:off x="4155199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DC4D9CFD-8277-9F85-C87F-40BF36EC4FA4}"/>
                  </a:ext>
                </a:extLst>
              </p:cNvPr>
              <p:cNvSpPr/>
              <p:nvPr/>
            </p:nvSpPr>
            <p:spPr>
              <a:xfrm rot="16200000">
                <a:off x="427640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22842B01-A1AB-033E-509C-9C6B1447C000}"/>
                  </a:ext>
                </a:extLst>
              </p:cNvPr>
              <p:cNvSpPr/>
              <p:nvPr/>
            </p:nvSpPr>
            <p:spPr>
              <a:xfrm rot="16200000">
                <a:off x="4458221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464385B7-5E16-0880-6BAB-1DC1C9BB7286}"/>
                  </a:ext>
                </a:extLst>
              </p:cNvPr>
              <p:cNvSpPr/>
              <p:nvPr/>
            </p:nvSpPr>
            <p:spPr>
              <a:xfrm rot="16200000">
                <a:off x="439761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B2FC660E-0BF0-4871-BBBA-FAE3A414972D}"/>
                  </a:ext>
                </a:extLst>
              </p:cNvPr>
              <p:cNvSpPr/>
              <p:nvPr/>
            </p:nvSpPr>
            <p:spPr>
              <a:xfrm rot="16200000">
                <a:off x="4337012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CD7C0B6A-F35E-584D-33DF-05850503F6DB}"/>
                  </a:ext>
                </a:extLst>
              </p:cNvPr>
              <p:cNvSpPr/>
              <p:nvPr/>
            </p:nvSpPr>
            <p:spPr>
              <a:xfrm rot="16200000">
                <a:off x="4397617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3" name="Retângulo 82">
                <a:extLst>
                  <a:ext uri="{FF2B5EF4-FFF2-40B4-BE49-F238E27FC236}">
                    <a16:creationId xmlns:a16="http://schemas.microsoft.com/office/drawing/2014/main" id="{C9019043-ED2C-8603-1323-BED04092378A}"/>
                  </a:ext>
                </a:extLst>
              </p:cNvPr>
              <p:cNvSpPr/>
              <p:nvPr/>
            </p:nvSpPr>
            <p:spPr>
              <a:xfrm rot="16200000">
                <a:off x="4458221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4" name="Retângulo 83">
                <a:extLst>
                  <a:ext uri="{FF2B5EF4-FFF2-40B4-BE49-F238E27FC236}">
                    <a16:creationId xmlns:a16="http://schemas.microsoft.com/office/drawing/2014/main" id="{A97651D9-FDD8-763A-1F76-E29F23CB04BF}"/>
                  </a:ext>
                </a:extLst>
              </p:cNvPr>
              <p:cNvSpPr/>
              <p:nvPr/>
            </p:nvSpPr>
            <p:spPr>
              <a:xfrm rot="16200000">
                <a:off x="4337012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5" name="Retângulo 84">
                <a:extLst>
                  <a:ext uri="{FF2B5EF4-FFF2-40B4-BE49-F238E27FC236}">
                    <a16:creationId xmlns:a16="http://schemas.microsoft.com/office/drawing/2014/main" id="{69A50F95-2F8C-9D6E-C507-908C3EBC184A}"/>
                  </a:ext>
                </a:extLst>
              </p:cNvPr>
              <p:cNvSpPr/>
              <p:nvPr/>
            </p:nvSpPr>
            <p:spPr>
              <a:xfrm rot="16200000">
                <a:off x="4155199" y="3207829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6" name="Retângulo 85">
                <a:extLst>
                  <a:ext uri="{FF2B5EF4-FFF2-40B4-BE49-F238E27FC236}">
                    <a16:creationId xmlns:a16="http://schemas.microsoft.com/office/drawing/2014/main" id="{C1A7727A-83B2-A31A-8B3E-EB9597320F3D}"/>
                  </a:ext>
                </a:extLst>
              </p:cNvPr>
              <p:cNvSpPr/>
              <p:nvPr/>
            </p:nvSpPr>
            <p:spPr>
              <a:xfrm rot="16200000">
                <a:off x="4215804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7" name="Retângulo 86">
                <a:extLst>
                  <a:ext uri="{FF2B5EF4-FFF2-40B4-BE49-F238E27FC236}">
                    <a16:creationId xmlns:a16="http://schemas.microsoft.com/office/drawing/2014/main" id="{B46E54C3-61A7-2BE6-0281-509417816610}"/>
                  </a:ext>
                </a:extLst>
              </p:cNvPr>
              <p:cNvSpPr/>
              <p:nvPr/>
            </p:nvSpPr>
            <p:spPr>
              <a:xfrm rot="16200000">
                <a:off x="4056716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879018CF-E2AC-8D02-29AB-448A49FE2214}"/>
                  </a:ext>
                </a:extLst>
              </p:cNvPr>
              <p:cNvSpPr/>
              <p:nvPr/>
            </p:nvSpPr>
            <p:spPr>
              <a:xfrm rot="16200000">
                <a:off x="4056716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8ECBEEC2-B33A-5E79-6DDC-0A021B17D4CA}"/>
                  </a:ext>
                </a:extLst>
              </p:cNvPr>
              <p:cNvSpPr/>
              <p:nvPr/>
            </p:nvSpPr>
            <p:spPr>
              <a:xfrm rot="16200000">
                <a:off x="4056716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2F51049-4DEC-46E3-16C2-1436889DAC7C}"/>
                  </a:ext>
                </a:extLst>
              </p:cNvPr>
              <p:cNvSpPr/>
              <p:nvPr/>
            </p:nvSpPr>
            <p:spPr>
              <a:xfrm rot="16200000">
                <a:off x="4056716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1" name="Retângulo 90">
                <a:extLst>
                  <a:ext uri="{FF2B5EF4-FFF2-40B4-BE49-F238E27FC236}">
                    <a16:creationId xmlns:a16="http://schemas.microsoft.com/office/drawing/2014/main" id="{C859C4AD-6713-63A4-069B-FA8D5356C542}"/>
                  </a:ext>
                </a:extLst>
              </p:cNvPr>
              <p:cNvSpPr/>
              <p:nvPr/>
            </p:nvSpPr>
            <p:spPr>
              <a:xfrm rot="16200000">
                <a:off x="4056716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2" name="Retângulo 91">
                <a:extLst>
                  <a:ext uri="{FF2B5EF4-FFF2-40B4-BE49-F238E27FC236}">
                    <a16:creationId xmlns:a16="http://schemas.microsoft.com/office/drawing/2014/main" id="{F1596059-A84D-06DE-DFF1-CAB6E265AA5F}"/>
                  </a:ext>
                </a:extLst>
              </p:cNvPr>
              <p:cNvSpPr/>
              <p:nvPr/>
            </p:nvSpPr>
            <p:spPr>
              <a:xfrm rot="16200000">
                <a:off x="4056716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3" name="Retângulo 92">
                <a:extLst>
                  <a:ext uri="{FF2B5EF4-FFF2-40B4-BE49-F238E27FC236}">
                    <a16:creationId xmlns:a16="http://schemas.microsoft.com/office/drawing/2014/main" id="{E0D48F7A-1FE4-2F4B-B040-1C3023364100}"/>
                  </a:ext>
                </a:extLst>
              </p:cNvPr>
              <p:cNvSpPr/>
              <p:nvPr/>
            </p:nvSpPr>
            <p:spPr>
              <a:xfrm rot="16200000">
                <a:off x="4579430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C6CB9410-F3E9-7628-CF18-DD2B8C01AA30}"/>
                  </a:ext>
                </a:extLst>
              </p:cNvPr>
              <p:cNvSpPr/>
              <p:nvPr/>
            </p:nvSpPr>
            <p:spPr>
              <a:xfrm rot="16200000">
                <a:off x="4579430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661B3123-E47D-60A2-D472-57F9160A2419}"/>
                  </a:ext>
                </a:extLst>
              </p:cNvPr>
              <p:cNvSpPr/>
              <p:nvPr/>
            </p:nvSpPr>
            <p:spPr>
              <a:xfrm rot="16200000">
                <a:off x="4579430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6" name="Retângulo 95">
                <a:extLst>
                  <a:ext uri="{FF2B5EF4-FFF2-40B4-BE49-F238E27FC236}">
                    <a16:creationId xmlns:a16="http://schemas.microsoft.com/office/drawing/2014/main" id="{959AD239-FB1E-17FF-2066-BA8F2929DFAD}"/>
                  </a:ext>
                </a:extLst>
              </p:cNvPr>
              <p:cNvSpPr/>
              <p:nvPr/>
            </p:nvSpPr>
            <p:spPr>
              <a:xfrm rot="16200000">
                <a:off x="4579430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0E01D6F2-20F2-7248-30C1-79E08F147470}"/>
                  </a:ext>
                </a:extLst>
              </p:cNvPr>
              <p:cNvSpPr/>
              <p:nvPr/>
            </p:nvSpPr>
            <p:spPr>
              <a:xfrm rot="16200000">
                <a:off x="4579430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5238BFA5-7D5A-0832-DD1E-116E4E675171}"/>
                  </a:ext>
                </a:extLst>
              </p:cNvPr>
              <p:cNvSpPr/>
              <p:nvPr/>
            </p:nvSpPr>
            <p:spPr>
              <a:xfrm rot="16200000">
                <a:off x="4579430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8F1E9C5E-9FE9-D9A5-F1A8-111682B621FA}"/>
                  </a:ext>
                </a:extLst>
              </p:cNvPr>
              <p:cNvSpPr/>
              <p:nvPr/>
            </p:nvSpPr>
            <p:spPr>
              <a:xfrm rot="16200000">
                <a:off x="4234742" y="3385855"/>
                <a:ext cx="196965" cy="196964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B4115F07-A6F5-FA6D-10C9-6EB5D5A2EB65}"/>
                  </a:ext>
                </a:extLst>
              </p:cNvPr>
              <p:cNvSpPr/>
              <p:nvPr/>
            </p:nvSpPr>
            <p:spPr>
              <a:xfrm rot="16200000">
                <a:off x="4128684" y="3279796"/>
                <a:ext cx="409082" cy="409080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1" name="Retângulo 100">
                <a:extLst>
                  <a:ext uri="{FF2B5EF4-FFF2-40B4-BE49-F238E27FC236}">
                    <a16:creationId xmlns:a16="http://schemas.microsoft.com/office/drawing/2014/main" id="{3BF2AE0D-887A-4743-EC54-65487A1C669A}"/>
                  </a:ext>
                </a:extLst>
              </p:cNvPr>
              <p:cNvSpPr/>
              <p:nvPr/>
            </p:nvSpPr>
            <p:spPr>
              <a:xfrm rot="16200000">
                <a:off x="4276407" y="3208230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102" name="!!fatia mao">
            <a:extLst>
              <a:ext uri="{FF2B5EF4-FFF2-40B4-BE49-F238E27FC236}">
                <a16:creationId xmlns:a16="http://schemas.microsoft.com/office/drawing/2014/main" id="{99390F38-7DF4-B8F3-B41D-3226EC127A73}"/>
              </a:ext>
            </a:extLst>
          </p:cNvPr>
          <p:cNvGrpSpPr/>
          <p:nvPr/>
        </p:nvGrpSpPr>
        <p:grpSpPr>
          <a:xfrm>
            <a:off x="4810479" y="1588304"/>
            <a:ext cx="1288900" cy="1822904"/>
            <a:chOff x="4810478" y="1588305"/>
            <a:chExt cx="1288900" cy="1822904"/>
          </a:xfrm>
        </p:grpSpPr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02F8B710-975E-62D0-56DE-58BD3A9C8DF7}"/>
                </a:ext>
              </a:extLst>
            </p:cNvPr>
            <p:cNvSpPr/>
            <p:nvPr/>
          </p:nvSpPr>
          <p:spPr>
            <a:xfrm rot="17074">
              <a:off x="4810478" y="1588305"/>
              <a:ext cx="1288900" cy="1822904"/>
            </a:xfrm>
            <a:custGeom>
              <a:avLst/>
              <a:gdLst>
                <a:gd name="csX0" fmla="*/ 1496088 w 1496087"/>
                <a:gd name="csY0" fmla="*/ 0 h 2115931"/>
                <a:gd name="csX1" fmla="*/ 1496088 w 1496087"/>
                <a:gd name="csY1" fmla="*/ 2115931 h 2115931"/>
                <a:gd name="csX2" fmla="*/ 1495910 w 1496087"/>
                <a:gd name="csY2" fmla="*/ 2115931 h 2115931"/>
                <a:gd name="csX3" fmla="*/ 0 w 1496087"/>
                <a:gd name="csY3" fmla="*/ 620021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0"/>
                  </a:moveTo>
                  <a:lnTo>
                    <a:pt x="1496088" y="2115931"/>
                  </a:lnTo>
                  <a:lnTo>
                    <a:pt x="1495910" y="2115931"/>
                  </a:lnTo>
                  <a:lnTo>
                    <a:pt x="0" y="620021"/>
                  </a:lnTo>
                  <a:cubicBezTo>
                    <a:pt x="382646" y="236842"/>
                    <a:pt x="911628" y="0"/>
                    <a:pt x="1496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04" name="!!fatia mao">
              <a:extLst>
                <a:ext uri="{FF2B5EF4-FFF2-40B4-BE49-F238E27FC236}">
                  <a16:creationId xmlns:a16="http://schemas.microsoft.com/office/drawing/2014/main" id="{68FAFB7D-DB92-4B2A-E887-09754C113CB3}"/>
                </a:ext>
              </a:extLst>
            </p:cNvPr>
            <p:cNvGrpSpPr/>
            <p:nvPr/>
          </p:nvGrpSpPr>
          <p:grpSpPr>
            <a:xfrm rot="1264157">
              <a:off x="5313421" y="1980203"/>
              <a:ext cx="493799" cy="493798"/>
              <a:chOff x="4391224" y="2200225"/>
              <a:chExt cx="573176" cy="573175"/>
            </a:xfrm>
          </p:grpSpPr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622F19DA-3E70-016A-344C-AF49DF238146}"/>
                  </a:ext>
                </a:extLst>
              </p:cNvPr>
              <p:cNvSpPr/>
              <p:nvPr/>
            </p:nvSpPr>
            <p:spPr>
              <a:xfrm rot="18900000">
                <a:off x="4391224" y="2200225"/>
                <a:ext cx="573176" cy="573175"/>
              </a:xfrm>
              <a:custGeom>
                <a:avLst/>
                <a:gdLst>
                  <a:gd name="csX0" fmla="*/ 625752 w 1363183"/>
                  <a:gd name="csY0" fmla="*/ 100144 h 1363183"/>
                  <a:gd name="csX1" fmla="*/ 755992 w 1363183"/>
                  <a:gd name="csY1" fmla="*/ 8 h 1363183"/>
                  <a:gd name="csX2" fmla="*/ 891062 w 1363183"/>
                  <a:gd name="csY2" fmla="*/ 136326 h 1363183"/>
                  <a:gd name="csX3" fmla="*/ 891062 w 1363183"/>
                  <a:gd name="csY3" fmla="*/ 166486 h 1363183"/>
                  <a:gd name="csX4" fmla="*/ 935252 w 1363183"/>
                  <a:gd name="csY4" fmla="*/ 159045 h 1363183"/>
                  <a:gd name="csX5" fmla="*/ 1058791 w 1363183"/>
                  <a:gd name="csY5" fmla="*/ 240154 h 1363183"/>
                  <a:gd name="csX6" fmla="*/ 1285595 w 1363183"/>
                  <a:gd name="csY6" fmla="*/ 13292 h 1363183"/>
                  <a:gd name="csX7" fmla="*/ 1349892 w 1363183"/>
                  <a:gd name="csY7" fmla="*/ 13292 h 1363183"/>
                  <a:gd name="csX8" fmla="*/ 1349892 w 1363183"/>
                  <a:gd name="csY8" fmla="*/ 77589 h 1363183"/>
                  <a:gd name="csX9" fmla="*/ 77589 w 1363183"/>
                  <a:gd name="csY9" fmla="*/ 1349892 h 1363183"/>
                  <a:gd name="csX10" fmla="*/ 13292 w 1363183"/>
                  <a:gd name="csY10" fmla="*/ 1349892 h 1363183"/>
                  <a:gd name="csX11" fmla="*/ 13292 w 1363183"/>
                  <a:gd name="csY11" fmla="*/ 1285595 h 1363183"/>
                  <a:gd name="csX12" fmla="*/ 254520 w 1363183"/>
                  <a:gd name="csY12" fmla="*/ 1044424 h 1363183"/>
                  <a:gd name="csX13" fmla="*/ 124564 w 1363183"/>
                  <a:gd name="csY13" fmla="*/ 755720 h 1363183"/>
                  <a:gd name="csX14" fmla="*/ 113829 w 1363183"/>
                  <a:gd name="csY14" fmla="*/ 715904 h 1363183"/>
                  <a:gd name="csX15" fmla="*/ 241513 w 1363183"/>
                  <a:gd name="csY15" fmla="*/ 579359 h 1363183"/>
                  <a:gd name="csX16" fmla="*/ 407930 w 1363183"/>
                  <a:gd name="csY16" fmla="*/ 665977 h 1363183"/>
                  <a:gd name="csX17" fmla="*/ 441668 w 1363183"/>
                  <a:gd name="csY17" fmla="*/ 701136 h 1363183"/>
                  <a:gd name="csX18" fmla="*/ 441668 w 1363183"/>
                  <a:gd name="csY18" fmla="*/ 227200 h 1363183"/>
                  <a:gd name="csX19" fmla="*/ 576738 w 1363183"/>
                  <a:gd name="csY19" fmla="*/ 90882 h 1363183"/>
                  <a:gd name="csX20" fmla="*/ 625755 w 1363183"/>
                  <a:gd name="csY20" fmla="*/ 100140 h 1363183"/>
                  <a:gd name="csX21" fmla="*/ 323235 w 1363183"/>
                  <a:gd name="csY21" fmla="*/ 975707 h 1363183"/>
                  <a:gd name="csX22" fmla="*/ 451886 w 1363183"/>
                  <a:gd name="csY22" fmla="*/ 847056 h 1363183"/>
                  <a:gd name="csX23" fmla="*/ 403095 w 1363183"/>
                  <a:gd name="csY23" fmla="*/ 794290 h 1363183"/>
                  <a:gd name="csX24" fmla="*/ 401107 w 1363183"/>
                  <a:gd name="csY24" fmla="*/ 792075 h 1363183"/>
                  <a:gd name="csX25" fmla="*/ 344308 w 1363183"/>
                  <a:gd name="csY25" fmla="*/ 730846 h 1363183"/>
                  <a:gd name="csX26" fmla="*/ 241502 w 1363183"/>
                  <a:gd name="csY26" fmla="*/ 670240 h 1363183"/>
                  <a:gd name="csX27" fmla="*/ 204525 w 1363183"/>
                  <a:gd name="csY27" fmla="*/ 710511 h 1363183"/>
                  <a:gd name="csX28" fmla="*/ 204923 w 1363183"/>
                  <a:gd name="csY28" fmla="*/ 712158 h 1363183"/>
                  <a:gd name="csX29" fmla="*/ 207422 w 1363183"/>
                  <a:gd name="csY29" fmla="*/ 718406 h 1363183"/>
                  <a:gd name="csX30" fmla="*/ 532547 w 1363183"/>
                  <a:gd name="csY30" fmla="*/ 766351 h 1363183"/>
                  <a:gd name="csX31" fmla="*/ 620926 w 1363183"/>
                  <a:gd name="csY31" fmla="*/ 677972 h 1363183"/>
                  <a:gd name="csX32" fmla="*/ 620926 w 1363183"/>
                  <a:gd name="csY32" fmla="*/ 227213 h 1363183"/>
                  <a:gd name="csX33" fmla="*/ 576736 w 1363183"/>
                  <a:gd name="csY33" fmla="*/ 181774 h 1363183"/>
                  <a:gd name="csX34" fmla="*/ 532545 w 1363183"/>
                  <a:gd name="csY34" fmla="*/ 227213 h 1363183"/>
                  <a:gd name="csX35" fmla="*/ 711804 w 1363183"/>
                  <a:gd name="csY35" fmla="*/ 587095 h 1363183"/>
                  <a:gd name="csX36" fmla="*/ 800183 w 1363183"/>
                  <a:gd name="csY36" fmla="*/ 498716 h 1363183"/>
                  <a:gd name="csX37" fmla="*/ 800183 w 1363183"/>
                  <a:gd name="csY37" fmla="*/ 136334 h 1363183"/>
                  <a:gd name="csX38" fmla="*/ 755992 w 1363183"/>
                  <a:gd name="csY38" fmla="*/ 90895 h 1363183"/>
                  <a:gd name="csX39" fmla="*/ 711802 w 1363183"/>
                  <a:gd name="csY39" fmla="*/ 136334 h 1363183"/>
                  <a:gd name="csX40" fmla="*/ 891060 w 1363183"/>
                  <a:gd name="csY40" fmla="*/ 407838 h 1363183"/>
                  <a:gd name="csX41" fmla="*/ 979439 w 1363183"/>
                  <a:gd name="csY41" fmla="*/ 319516 h 1363183"/>
                  <a:gd name="csX42" fmla="*/ 979439 w 1363183"/>
                  <a:gd name="csY42" fmla="*/ 295375 h 1363183"/>
                  <a:gd name="csX43" fmla="*/ 935249 w 1363183"/>
                  <a:gd name="csY43" fmla="*/ 249936 h 1363183"/>
                  <a:gd name="csX44" fmla="*/ 891059 w 1363183"/>
                  <a:gd name="csY44" fmla="*/ 295375 h 1363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1363183" h="1363183">
                    <a:moveTo>
                      <a:pt x="625752" y="100144"/>
                    </a:moveTo>
                    <a:cubicBezTo>
                      <a:pt x="641428" y="42721"/>
                      <a:pt x="693400" y="8"/>
                      <a:pt x="755992" y="8"/>
                    </a:cubicBezTo>
                    <a:cubicBezTo>
                      <a:pt x="831195" y="8"/>
                      <a:pt x="891062" y="61635"/>
                      <a:pt x="891062" y="136326"/>
                    </a:cubicBezTo>
                    <a:lnTo>
                      <a:pt x="891062" y="166486"/>
                    </a:lnTo>
                    <a:cubicBezTo>
                      <a:pt x="904864" y="161658"/>
                      <a:pt x="919746" y="159045"/>
                      <a:pt x="935252" y="159045"/>
                    </a:cubicBezTo>
                    <a:cubicBezTo>
                      <a:pt x="990745" y="159045"/>
                      <a:pt x="1037832" y="192557"/>
                      <a:pt x="1058791" y="240154"/>
                    </a:cubicBezTo>
                    <a:lnTo>
                      <a:pt x="1285595" y="13292"/>
                    </a:lnTo>
                    <a:cubicBezTo>
                      <a:pt x="1303374" y="-4431"/>
                      <a:pt x="1332113" y="-4431"/>
                      <a:pt x="1349892" y="13292"/>
                    </a:cubicBezTo>
                    <a:cubicBezTo>
                      <a:pt x="1367614" y="31070"/>
                      <a:pt x="1367614" y="59810"/>
                      <a:pt x="1349892" y="77589"/>
                    </a:cubicBezTo>
                    <a:lnTo>
                      <a:pt x="77589" y="1349892"/>
                    </a:lnTo>
                    <a:cubicBezTo>
                      <a:pt x="59810" y="1367614"/>
                      <a:pt x="31070" y="1367614"/>
                      <a:pt x="13292" y="1349892"/>
                    </a:cubicBezTo>
                    <a:cubicBezTo>
                      <a:pt x="-4431" y="1332113"/>
                      <a:pt x="-4431" y="1303374"/>
                      <a:pt x="13292" y="1285595"/>
                    </a:cubicBezTo>
                    <a:lnTo>
                      <a:pt x="254520" y="1044424"/>
                    </a:lnTo>
                    <a:lnTo>
                      <a:pt x="124564" y="755720"/>
                    </a:lnTo>
                    <a:cubicBezTo>
                      <a:pt x="120474" y="746633"/>
                      <a:pt x="114851" y="732604"/>
                      <a:pt x="113829" y="715904"/>
                    </a:cubicBezTo>
                    <a:cubicBezTo>
                      <a:pt x="109512" y="643826"/>
                      <a:pt x="166085" y="579359"/>
                      <a:pt x="241513" y="579359"/>
                    </a:cubicBezTo>
                    <a:cubicBezTo>
                      <a:pt x="309046" y="579359"/>
                      <a:pt x="366073" y="624912"/>
                      <a:pt x="407930" y="665977"/>
                    </a:cubicBezTo>
                    <a:cubicBezTo>
                      <a:pt x="419574" y="677394"/>
                      <a:pt x="430876" y="689322"/>
                      <a:pt x="441668" y="701136"/>
                    </a:cubicBezTo>
                    <a:lnTo>
                      <a:pt x="441668" y="227200"/>
                    </a:lnTo>
                    <a:cubicBezTo>
                      <a:pt x="441668" y="152509"/>
                      <a:pt x="501592" y="90882"/>
                      <a:pt x="576738" y="90882"/>
                    </a:cubicBezTo>
                    <a:cubicBezTo>
                      <a:pt x="594118" y="90882"/>
                      <a:pt x="610590" y="94176"/>
                      <a:pt x="625755" y="100140"/>
                    </a:cubicBezTo>
                    <a:close/>
                    <a:moveTo>
                      <a:pt x="323235" y="975707"/>
                    </a:moveTo>
                    <a:lnTo>
                      <a:pt x="451886" y="847056"/>
                    </a:lnTo>
                    <a:cubicBezTo>
                      <a:pt x="435925" y="831437"/>
                      <a:pt x="419283" y="812579"/>
                      <a:pt x="403095" y="794290"/>
                    </a:cubicBezTo>
                    <a:lnTo>
                      <a:pt x="401107" y="792075"/>
                    </a:lnTo>
                    <a:cubicBezTo>
                      <a:pt x="382419" y="770946"/>
                      <a:pt x="363676" y="749873"/>
                      <a:pt x="344308" y="730846"/>
                    </a:cubicBezTo>
                    <a:cubicBezTo>
                      <a:pt x="303299" y="690632"/>
                      <a:pt x="269561" y="670240"/>
                      <a:pt x="241502" y="670240"/>
                    </a:cubicBezTo>
                    <a:cubicBezTo>
                      <a:pt x="220600" y="670240"/>
                      <a:pt x="203219" y="688416"/>
                      <a:pt x="204525" y="710511"/>
                    </a:cubicBezTo>
                    <a:cubicBezTo>
                      <a:pt x="204525" y="710567"/>
                      <a:pt x="204639" y="711079"/>
                      <a:pt x="204923" y="712158"/>
                    </a:cubicBezTo>
                    <a:cubicBezTo>
                      <a:pt x="205377" y="713634"/>
                      <a:pt x="206115" y="715566"/>
                      <a:pt x="207422" y="718406"/>
                    </a:cubicBezTo>
                    <a:close/>
                    <a:moveTo>
                      <a:pt x="532547" y="766351"/>
                    </a:moveTo>
                    <a:lnTo>
                      <a:pt x="620926" y="677972"/>
                    </a:lnTo>
                    <a:lnTo>
                      <a:pt x="620926" y="227213"/>
                    </a:lnTo>
                    <a:cubicBezTo>
                      <a:pt x="620926" y="201540"/>
                      <a:pt x="600593" y="181774"/>
                      <a:pt x="576736" y="181774"/>
                    </a:cubicBezTo>
                    <a:cubicBezTo>
                      <a:pt x="552937" y="181774"/>
                      <a:pt x="532545" y="201540"/>
                      <a:pt x="532545" y="227213"/>
                    </a:cubicBezTo>
                    <a:close/>
                    <a:moveTo>
                      <a:pt x="711804" y="587095"/>
                    </a:moveTo>
                    <a:lnTo>
                      <a:pt x="800183" y="498716"/>
                    </a:lnTo>
                    <a:lnTo>
                      <a:pt x="800183" y="136334"/>
                    </a:lnTo>
                    <a:cubicBezTo>
                      <a:pt x="800183" y="110662"/>
                      <a:pt x="779793" y="90895"/>
                      <a:pt x="755992" y="90895"/>
                    </a:cubicBezTo>
                    <a:cubicBezTo>
                      <a:pt x="732194" y="90895"/>
                      <a:pt x="711802" y="110662"/>
                      <a:pt x="711802" y="136334"/>
                    </a:cubicBezTo>
                    <a:close/>
                    <a:moveTo>
                      <a:pt x="891060" y="407838"/>
                    </a:moveTo>
                    <a:lnTo>
                      <a:pt x="979439" y="319516"/>
                    </a:lnTo>
                    <a:lnTo>
                      <a:pt x="979439" y="295375"/>
                    </a:lnTo>
                    <a:cubicBezTo>
                      <a:pt x="979439" y="269702"/>
                      <a:pt x="959049" y="249936"/>
                      <a:pt x="935249" y="249936"/>
                    </a:cubicBezTo>
                    <a:cubicBezTo>
                      <a:pt x="911450" y="249936"/>
                      <a:pt x="891059" y="269702"/>
                      <a:pt x="891059" y="295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C8267B5D-F545-4603-9D1E-C2D33E167E22}"/>
                  </a:ext>
                </a:extLst>
              </p:cNvPr>
              <p:cNvSpPr/>
              <p:nvPr/>
            </p:nvSpPr>
            <p:spPr>
              <a:xfrm rot="18900000">
                <a:off x="4566882" y="2292483"/>
                <a:ext cx="387968" cy="427946"/>
              </a:xfrm>
              <a:custGeom>
                <a:avLst/>
                <a:gdLst>
                  <a:gd name="csX0" fmla="*/ 802517 w 922703"/>
                  <a:gd name="csY0" fmla="*/ 66228 h 1017785"/>
                  <a:gd name="csX1" fmla="*/ 868801 w 922703"/>
                  <a:gd name="csY1" fmla="*/ 0 h 1017785"/>
                  <a:gd name="csX2" fmla="*/ 922703 w 922703"/>
                  <a:gd name="csY2" fmla="*/ 108998 h 1017785"/>
                  <a:gd name="csX3" fmla="*/ 922703 w 922703"/>
                  <a:gd name="csY3" fmla="*/ 699710 h 1017785"/>
                  <a:gd name="csX4" fmla="*/ 608379 w 922703"/>
                  <a:gd name="csY4" fmla="*/ 1017786 h 1017785"/>
                  <a:gd name="csX5" fmla="*/ 266224 w 922703"/>
                  <a:gd name="csY5" fmla="*/ 1017786 h 1017785"/>
                  <a:gd name="csX6" fmla="*/ 0 w 922703"/>
                  <a:gd name="csY6" fmla="*/ 868803 h 1017785"/>
                  <a:gd name="csX7" fmla="*/ 66738 w 922703"/>
                  <a:gd name="csY7" fmla="*/ 802064 h 1017785"/>
                  <a:gd name="csX8" fmla="*/ 266221 w 922703"/>
                  <a:gd name="csY8" fmla="*/ 926909 h 1017785"/>
                  <a:gd name="csX9" fmla="*/ 608376 w 922703"/>
                  <a:gd name="csY9" fmla="*/ 926909 h 1017785"/>
                  <a:gd name="csX10" fmla="*/ 831822 w 922703"/>
                  <a:gd name="csY10" fmla="*/ 699712 h 1017785"/>
                  <a:gd name="csX11" fmla="*/ 831822 w 922703"/>
                  <a:gd name="csY11" fmla="*/ 108999 h 1017785"/>
                  <a:gd name="csX12" fmla="*/ 802514 w 922703"/>
                  <a:gd name="csY12" fmla="*/ 66230 h 10177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922703" h="1017785">
                    <a:moveTo>
                      <a:pt x="802517" y="66228"/>
                    </a:moveTo>
                    <a:lnTo>
                      <a:pt x="868801" y="0"/>
                    </a:lnTo>
                    <a:cubicBezTo>
                      <a:pt x="901631" y="24992"/>
                      <a:pt x="922703" y="64694"/>
                      <a:pt x="922703" y="108998"/>
                    </a:cubicBezTo>
                    <a:lnTo>
                      <a:pt x="922703" y="699710"/>
                    </a:lnTo>
                    <a:cubicBezTo>
                      <a:pt x="922703" y="874764"/>
                      <a:pt x="782580" y="1017786"/>
                      <a:pt x="608379" y="1017786"/>
                    </a:cubicBezTo>
                    <a:lnTo>
                      <a:pt x="266224" y="1017786"/>
                    </a:lnTo>
                    <a:cubicBezTo>
                      <a:pt x="155352" y="1017786"/>
                      <a:pt x="56069" y="959226"/>
                      <a:pt x="0" y="868803"/>
                    </a:cubicBezTo>
                    <a:lnTo>
                      <a:pt x="66738" y="802064"/>
                    </a:lnTo>
                    <a:cubicBezTo>
                      <a:pt x="104055" y="877380"/>
                      <a:pt x="180621" y="926909"/>
                      <a:pt x="266221" y="926909"/>
                    </a:cubicBezTo>
                    <a:lnTo>
                      <a:pt x="608376" y="926909"/>
                    </a:lnTo>
                    <a:cubicBezTo>
                      <a:pt x="731176" y="926909"/>
                      <a:pt x="831822" y="825806"/>
                      <a:pt x="831822" y="699712"/>
                    </a:cubicBezTo>
                    <a:lnTo>
                      <a:pt x="831822" y="108999"/>
                    </a:lnTo>
                    <a:cubicBezTo>
                      <a:pt x="831822" y="88893"/>
                      <a:pt x="819383" y="72421"/>
                      <a:pt x="802514" y="66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05308745-80DE-797C-C375-08E972340F1C}"/>
                  </a:ext>
                </a:extLst>
              </p:cNvPr>
              <p:cNvSpPr/>
              <p:nvPr/>
            </p:nvSpPr>
            <p:spPr>
              <a:xfrm rot="18900000">
                <a:off x="4716873" y="2420850"/>
                <a:ext cx="37519" cy="51514"/>
              </a:xfrm>
              <a:custGeom>
                <a:avLst/>
                <a:gdLst>
                  <a:gd name="csX0" fmla="*/ 43792 w 89231"/>
                  <a:gd name="csY0" fmla="*/ 122516 h 122516"/>
                  <a:gd name="csX1" fmla="*/ 0 w 89231"/>
                  <a:gd name="csY1" fmla="*/ 89231 h 122516"/>
                  <a:gd name="csX2" fmla="*/ 89231 w 89231"/>
                  <a:gd name="csY2" fmla="*/ 0 h 122516"/>
                  <a:gd name="csX3" fmla="*/ 89231 w 89231"/>
                  <a:gd name="csY3" fmla="*/ 77077 h 122516"/>
                  <a:gd name="csX4" fmla="*/ 43792 w 89231"/>
                  <a:gd name="csY4" fmla="*/ 122516 h 1225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9231" h="122516">
                    <a:moveTo>
                      <a:pt x="43792" y="122516"/>
                    </a:moveTo>
                    <a:cubicBezTo>
                      <a:pt x="22947" y="122516"/>
                      <a:pt x="5339" y="108430"/>
                      <a:pt x="0" y="89231"/>
                    </a:cubicBezTo>
                    <a:lnTo>
                      <a:pt x="89231" y="0"/>
                    </a:lnTo>
                    <a:lnTo>
                      <a:pt x="89231" y="77077"/>
                    </a:lnTo>
                    <a:cubicBezTo>
                      <a:pt x="89231" y="102183"/>
                      <a:pt x="68898" y="122516"/>
                      <a:pt x="43792" y="122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18895A6C-98D1-2F98-4C85-0B1F623F367F}"/>
                  </a:ext>
                </a:extLst>
              </p:cNvPr>
              <p:cNvSpPr/>
              <p:nvPr/>
            </p:nvSpPr>
            <p:spPr>
              <a:xfrm rot="18900000">
                <a:off x="4747996" y="2301365"/>
                <a:ext cx="38211" cy="141218"/>
              </a:xfrm>
              <a:custGeom>
                <a:avLst/>
                <a:gdLst>
                  <a:gd name="csX0" fmla="*/ 0 w 90878"/>
                  <a:gd name="csY0" fmla="*/ 290420 h 335858"/>
                  <a:gd name="csX1" fmla="*/ 0 w 90878"/>
                  <a:gd name="csY1" fmla="*/ 90879 h 335858"/>
                  <a:gd name="csX2" fmla="*/ 90879 w 90878"/>
                  <a:gd name="csY2" fmla="*/ 0 h 335858"/>
                  <a:gd name="csX3" fmla="*/ 90879 w 90878"/>
                  <a:gd name="csY3" fmla="*/ 290420 h 335858"/>
                  <a:gd name="csX4" fmla="*/ 45439 w 90878"/>
                  <a:gd name="csY4" fmla="*/ 335859 h 335858"/>
                  <a:gd name="csX5" fmla="*/ 0 w 90878"/>
                  <a:gd name="csY5" fmla="*/ 290420 h 3358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90878" h="335858">
                    <a:moveTo>
                      <a:pt x="0" y="290420"/>
                    </a:moveTo>
                    <a:lnTo>
                      <a:pt x="0" y="90879"/>
                    </a:lnTo>
                    <a:lnTo>
                      <a:pt x="90879" y="0"/>
                    </a:lnTo>
                    <a:lnTo>
                      <a:pt x="90879" y="290420"/>
                    </a:lnTo>
                    <a:cubicBezTo>
                      <a:pt x="90879" y="315525"/>
                      <a:pt x="70545" y="335859"/>
                      <a:pt x="45439" y="335859"/>
                    </a:cubicBezTo>
                    <a:cubicBezTo>
                      <a:pt x="20334" y="335859"/>
                      <a:pt x="0" y="315525"/>
                      <a:pt x="0" y="290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109" name="Forma Livre: Forma 108">
            <a:hlinkClick r:id="" action="ppaction://noaction"/>
            <a:extLst>
              <a:ext uri="{FF2B5EF4-FFF2-40B4-BE49-F238E27FC236}">
                <a16:creationId xmlns:a16="http://schemas.microsoft.com/office/drawing/2014/main" id="{6416475B-3A2A-CFEC-6DDF-1442DF059219}"/>
              </a:ext>
            </a:extLst>
          </p:cNvPr>
          <p:cNvSpPr/>
          <p:nvPr/>
        </p:nvSpPr>
        <p:spPr>
          <a:xfrm rot="17074">
            <a:off x="4801425" y="1589247"/>
            <a:ext cx="1288900" cy="1822904"/>
          </a:xfrm>
          <a:custGeom>
            <a:avLst/>
            <a:gdLst>
              <a:gd name="csX0" fmla="*/ 1496088 w 1496087"/>
              <a:gd name="csY0" fmla="*/ 0 h 2115931"/>
              <a:gd name="csX1" fmla="*/ 1496088 w 1496087"/>
              <a:gd name="csY1" fmla="*/ 2115931 h 2115931"/>
              <a:gd name="csX2" fmla="*/ 1495910 w 1496087"/>
              <a:gd name="csY2" fmla="*/ 2115931 h 2115931"/>
              <a:gd name="csX3" fmla="*/ 0 w 1496087"/>
              <a:gd name="csY3" fmla="*/ 620021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0"/>
                </a:moveTo>
                <a:lnTo>
                  <a:pt x="1496088" y="2115931"/>
                </a:lnTo>
                <a:lnTo>
                  <a:pt x="1495910" y="2115931"/>
                </a:lnTo>
                <a:lnTo>
                  <a:pt x="0" y="620021"/>
                </a:lnTo>
                <a:cubicBezTo>
                  <a:pt x="382646" y="236842"/>
                  <a:pt x="911628" y="0"/>
                  <a:pt x="1496088" y="0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0" name="Forma Livre: Forma 109">
            <a:extLst>
              <a:ext uri="{FF2B5EF4-FFF2-40B4-BE49-F238E27FC236}">
                <a16:creationId xmlns:a16="http://schemas.microsoft.com/office/drawing/2014/main" id="{4D2A8553-B6D9-7F8A-3126-663C4B236355}"/>
              </a:ext>
            </a:extLst>
          </p:cNvPr>
          <p:cNvSpPr/>
          <p:nvPr/>
        </p:nvSpPr>
        <p:spPr>
          <a:xfrm rot="17074">
            <a:off x="6091237" y="3414539"/>
            <a:ext cx="1288746" cy="1822751"/>
          </a:xfrm>
          <a:custGeom>
            <a:avLst/>
            <a:gdLst>
              <a:gd name="csX0" fmla="*/ 0 w 1495909"/>
              <a:gd name="csY0" fmla="*/ 0 h 2115753"/>
              <a:gd name="csX1" fmla="*/ 1495910 w 1495909"/>
              <a:gd name="csY1" fmla="*/ 1495910 h 2115753"/>
              <a:gd name="csX2" fmla="*/ 0 w 1495909"/>
              <a:gd name="csY2" fmla="*/ 2115753 h 2115753"/>
              <a:gd name="csX3" fmla="*/ 0 w 1495909"/>
              <a:gd name="csY3" fmla="*/ 0 h 211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5909" h="2115753">
                <a:moveTo>
                  <a:pt x="0" y="0"/>
                </a:moveTo>
                <a:lnTo>
                  <a:pt x="1495910" y="1495910"/>
                </a:lnTo>
                <a:cubicBezTo>
                  <a:pt x="1113087" y="1878911"/>
                  <a:pt x="584104" y="2115753"/>
                  <a:pt x="0" y="2115753"/>
                </a:cubicBezTo>
                <a:lnTo>
                  <a:pt x="0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2" name="Forma Livre: Forma 111">
            <a:extLst>
              <a:ext uri="{FF2B5EF4-FFF2-40B4-BE49-F238E27FC236}">
                <a16:creationId xmlns:a16="http://schemas.microsoft.com/office/drawing/2014/main" id="{F2A1825F-9F4F-40EC-E18F-35259E8A3A65}"/>
              </a:ext>
            </a:extLst>
          </p:cNvPr>
          <p:cNvSpPr/>
          <p:nvPr/>
        </p:nvSpPr>
        <p:spPr>
          <a:xfrm rot="17074">
            <a:off x="4802353" y="3407985"/>
            <a:ext cx="1288900" cy="1822904"/>
          </a:xfrm>
          <a:custGeom>
            <a:avLst/>
            <a:gdLst>
              <a:gd name="csX0" fmla="*/ 1496088 w 1496087"/>
              <a:gd name="csY0" fmla="*/ 178 h 2115931"/>
              <a:gd name="csX1" fmla="*/ 1496088 w 1496087"/>
              <a:gd name="csY1" fmla="*/ 2115931 h 2115931"/>
              <a:gd name="csX2" fmla="*/ 0 w 1496087"/>
              <a:gd name="csY2" fmla="*/ 1496088 h 2115931"/>
              <a:gd name="csX3" fmla="*/ 1495910 w 1496087"/>
              <a:gd name="csY3" fmla="*/ 0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178"/>
                </a:moveTo>
                <a:lnTo>
                  <a:pt x="1496088" y="2115931"/>
                </a:lnTo>
                <a:cubicBezTo>
                  <a:pt x="911806" y="2115931"/>
                  <a:pt x="382823" y="1879089"/>
                  <a:pt x="0" y="1496088"/>
                </a:cubicBezTo>
                <a:lnTo>
                  <a:pt x="1495910" y="0"/>
                </a:lnTo>
                <a:lnTo>
                  <a:pt x="1496088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3" name="Forma Livre: Forma 112">
            <a:extLst>
              <a:ext uri="{FF2B5EF4-FFF2-40B4-BE49-F238E27FC236}">
                <a16:creationId xmlns:a16="http://schemas.microsoft.com/office/drawing/2014/main" id="{105D934E-9A61-5FE6-120F-EC69309E8CDA}"/>
              </a:ext>
            </a:extLst>
          </p:cNvPr>
          <p:cNvSpPr/>
          <p:nvPr/>
        </p:nvSpPr>
        <p:spPr>
          <a:xfrm rot="17074">
            <a:off x="6092560" y="3415717"/>
            <a:ext cx="1822904" cy="1288900"/>
          </a:xfrm>
          <a:custGeom>
            <a:avLst/>
            <a:gdLst>
              <a:gd name="csX0" fmla="*/ 0 w 2115931"/>
              <a:gd name="csY0" fmla="*/ 0 h 1496087"/>
              <a:gd name="csX1" fmla="*/ 2115931 w 2115931"/>
              <a:gd name="csY1" fmla="*/ 0 h 1496087"/>
              <a:gd name="csX2" fmla="*/ 1495910 w 2115931"/>
              <a:gd name="csY2" fmla="*/ 1496088 h 1496087"/>
              <a:gd name="csX3" fmla="*/ 0 w 2115931"/>
              <a:gd name="csY3" fmla="*/ 178 h 1496087"/>
              <a:gd name="csX4" fmla="*/ 0 w 2115931"/>
              <a:gd name="csY4" fmla="*/ 17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15931" h="1496087">
                <a:moveTo>
                  <a:pt x="0" y="0"/>
                </a:moveTo>
                <a:lnTo>
                  <a:pt x="2115931" y="0"/>
                </a:lnTo>
                <a:cubicBezTo>
                  <a:pt x="2115931" y="584459"/>
                  <a:pt x="1879089" y="1113442"/>
                  <a:pt x="1495910" y="1496088"/>
                </a:cubicBezTo>
                <a:lnTo>
                  <a:pt x="0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4" name="!!fatia velocidade">
            <a:extLst>
              <a:ext uri="{FF2B5EF4-FFF2-40B4-BE49-F238E27FC236}">
                <a16:creationId xmlns:a16="http://schemas.microsoft.com/office/drawing/2014/main" id="{F819FE82-B732-6813-DF19-3D6994DAE080}"/>
              </a:ext>
            </a:extLst>
          </p:cNvPr>
          <p:cNvSpPr/>
          <p:nvPr/>
        </p:nvSpPr>
        <p:spPr>
          <a:xfrm rot="17074">
            <a:off x="6098962" y="2126831"/>
            <a:ext cx="1822904" cy="1288900"/>
          </a:xfrm>
          <a:custGeom>
            <a:avLst/>
            <a:gdLst>
              <a:gd name="csX0" fmla="*/ 2115931 w 2115931"/>
              <a:gd name="csY0" fmla="*/ 1496088 h 1496087"/>
              <a:gd name="csX1" fmla="*/ 0 w 2115931"/>
              <a:gd name="csY1" fmla="*/ 1496088 h 1496087"/>
              <a:gd name="csX2" fmla="*/ 1496088 w 2115931"/>
              <a:gd name="csY2" fmla="*/ 0 h 1496087"/>
              <a:gd name="csX3" fmla="*/ 2115931 w 2115931"/>
              <a:gd name="csY3" fmla="*/ 149608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931" h="1496087">
                <a:moveTo>
                  <a:pt x="2115931" y="1496088"/>
                </a:moveTo>
                <a:lnTo>
                  <a:pt x="0" y="1496088"/>
                </a:lnTo>
                <a:lnTo>
                  <a:pt x="1496088" y="0"/>
                </a:lnTo>
                <a:cubicBezTo>
                  <a:pt x="1879089" y="382823"/>
                  <a:pt x="2115931" y="911806"/>
                  <a:pt x="2115931" y="1496088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5" name="!!fatia mapa">
            <a:hlinkClick r:id="rId5" action="ppaction://hlinksldjump"/>
            <a:extLst>
              <a:ext uri="{FF2B5EF4-FFF2-40B4-BE49-F238E27FC236}">
                <a16:creationId xmlns:a16="http://schemas.microsoft.com/office/drawing/2014/main" id="{D83D0408-B611-62DA-72CB-944C12639C5F}"/>
              </a:ext>
            </a:extLst>
          </p:cNvPr>
          <p:cNvSpPr/>
          <p:nvPr/>
        </p:nvSpPr>
        <p:spPr>
          <a:xfrm rot="17074">
            <a:off x="6100291" y="1591505"/>
            <a:ext cx="1288900" cy="1822904"/>
          </a:xfrm>
          <a:custGeom>
            <a:avLst/>
            <a:gdLst>
              <a:gd name="csX0" fmla="*/ 1496088 w 1496087"/>
              <a:gd name="csY0" fmla="*/ 619843 h 2115931"/>
              <a:gd name="csX1" fmla="*/ 0 w 1496087"/>
              <a:gd name="csY1" fmla="*/ 2115931 h 2115931"/>
              <a:gd name="csX2" fmla="*/ 0 w 1496087"/>
              <a:gd name="csY2" fmla="*/ 0 h 2115931"/>
              <a:gd name="csX3" fmla="*/ 1496088 w 1496087"/>
              <a:gd name="csY3" fmla="*/ 619843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6087" h="2115931">
                <a:moveTo>
                  <a:pt x="1496088" y="619843"/>
                </a:moveTo>
                <a:lnTo>
                  <a:pt x="0" y="2115931"/>
                </a:lnTo>
                <a:lnTo>
                  <a:pt x="0" y="0"/>
                </a:lnTo>
                <a:cubicBezTo>
                  <a:pt x="584281" y="0"/>
                  <a:pt x="1113264" y="236842"/>
                  <a:pt x="1496088" y="619843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48EA16E2-88DF-D8A9-C51A-D36508C3FEAC}"/>
              </a:ext>
            </a:extLst>
          </p:cNvPr>
          <p:cNvSpPr/>
          <p:nvPr/>
        </p:nvSpPr>
        <p:spPr>
          <a:xfrm rot="17074">
            <a:off x="4276080" y="2117930"/>
            <a:ext cx="1822751" cy="1288746"/>
          </a:xfrm>
          <a:custGeom>
            <a:avLst/>
            <a:gdLst>
              <a:gd name="csX0" fmla="*/ 2115753 w 2115753"/>
              <a:gd name="csY0" fmla="*/ 1495910 h 1495909"/>
              <a:gd name="csX1" fmla="*/ 0 w 2115753"/>
              <a:gd name="csY1" fmla="*/ 1495910 h 1495909"/>
              <a:gd name="csX2" fmla="*/ 619843 w 2115753"/>
              <a:gd name="csY2" fmla="*/ 0 h 1495909"/>
              <a:gd name="csX3" fmla="*/ 2115753 w 2115753"/>
              <a:gd name="csY3" fmla="*/ 1495910 h 1495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5909">
                <a:moveTo>
                  <a:pt x="2115753" y="1495910"/>
                </a:moveTo>
                <a:lnTo>
                  <a:pt x="0" y="1495910"/>
                </a:lnTo>
                <a:cubicBezTo>
                  <a:pt x="0" y="911806"/>
                  <a:pt x="236842" y="382824"/>
                  <a:pt x="619843" y="0"/>
                </a:cubicBezTo>
                <a:lnTo>
                  <a:pt x="2115753" y="149591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7" name="Lágrima 116">
            <a:extLst>
              <a:ext uri="{FF2B5EF4-FFF2-40B4-BE49-F238E27FC236}">
                <a16:creationId xmlns:a16="http://schemas.microsoft.com/office/drawing/2014/main" id="{0807B297-C37C-D7A1-58C6-70A90A58223C}"/>
              </a:ext>
            </a:extLst>
          </p:cNvPr>
          <p:cNvSpPr/>
          <p:nvPr/>
        </p:nvSpPr>
        <p:spPr>
          <a:xfrm rot="12119100">
            <a:off x="5822645" y="3140255"/>
            <a:ext cx="548299" cy="548299"/>
          </a:xfrm>
          <a:prstGeom prst="teardrop">
            <a:avLst>
              <a:gd name="adj" fmla="val 138540"/>
            </a:avLst>
          </a:prstGeom>
          <a:solidFill>
            <a:srgbClr val="FF0D0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hlinkClick r:id="rId6" action="ppaction://hlinksldjump"/>
            <a:extLst>
              <a:ext uri="{FF2B5EF4-FFF2-40B4-BE49-F238E27FC236}">
                <a16:creationId xmlns:a16="http://schemas.microsoft.com/office/drawing/2014/main" id="{A71008E5-8B52-7870-C1C6-46B53FC384C8}"/>
              </a:ext>
            </a:extLst>
          </p:cNvPr>
          <p:cNvSpPr/>
          <p:nvPr/>
        </p:nvSpPr>
        <p:spPr>
          <a:xfrm>
            <a:off x="5116757" y="5794037"/>
            <a:ext cx="1968674" cy="524402"/>
          </a:xfrm>
          <a:prstGeom prst="roundRect">
            <a:avLst>
              <a:gd name="adj" fmla="val 33186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Voltar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ao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início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2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8CFD8-2E31-4079-8115-8F3FD5FA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!!celular mao">
            <a:extLst>
              <a:ext uri="{FF2B5EF4-FFF2-40B4-BE49-F238E27FC236}">
                <a16:creationId xmlns:a16="http://schemas.microsoft.com/office/drawing/2014/main" id="{7FA73650-317C-EA6A-94AF-034464246F3C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pic>
          <p:nvPicPr>
            <p:cNvPr id="121" name="Imagem 120">
              <a:extLst>
                <a:ext uri="{FF2B5EF4-FFF2-40B4-BE49-F238E27FC236}">
                  <a16:creationId xmlns:a16="http://schemas.microsoft.com/office/drawing/2014/main" id="{1C199791-3D01-009A-621D-E5A72D56D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6783" y="-179033"/>
              <a:ext cx="11212979" cy="7899543"/>
            </a:xfrm>
            <a:prstGeom prst="rect">
              <a:avLst/>
            </a:prstGeom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C5B24CBD-87F5-EB97-D5CA-89F0F03549B7}"/>
                </a:ext>
              </a:extLst>
            </p:cNvPr>
            <p:cNvSpPr/>
            <p:nvPr/>
          </p:nvSpPr>
          <p:spPr>
            <a:xfrm>
              <a:off x="8899119" y="489838"/>
              <a:ext cx="2628305" cy="5729606"/>
            </a:xfrm>
            <a:prstGeom prst="roundRect">
              <a:avLst>
                <a:gd name="adj" fmla="val 14097"/>
              </a:avLst>
            </a:prstGeom>
            <a:solidFill>
              <a:srgbClr val="B7B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3" name="Imagem 122">
              <a:extLst>
                <a:ext uri="{FF2B5EF4-FFF2-40B4-BE49-F238E27FC236}">
                  <a16:creationId xmlns:a16="http://schemas.microsoft.com/office/drawing/2014/main" id="{8BF9EE64-9029-39B8-D1FA-FF6D1AB7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4" t="37215" r="16644" b="36932"/>
            <a:stretch>
              <a:fillRect/>
            </a:stretch>
          </p:blipFill>
          <p:spPr>
            <a:xfrm>
              <a:off x="9082955" y="531755"/>
              <a:ext cx="2260636" cy="3043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BA88F51F-C275-7537-80B8-A7A3E86AF02E}"/>
                </a:ext>
              </a:extLst>
            </p:cNvPr>
            <p:cNvSpPr/>
            <p:nvPr/>
          </p:nvSpPr>
          <p:spPr>
            <a:xfrm>
              <a:off x="10939434" y="588586"/>
              <a:ext cx="157263" cy="142514"/>
            </a:xfrm>
            <a:prstGeom prst="roundRect">
              <a:avLst>
                <a:gd name="adj" fmla="val 2931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2C54F973-AA31-FEDC-BCF8-B6D9713EEB4B}"/>
                </a:ext>
              </a:extLst>
            </p:cNvPr>
            <p:cNvSpPr txBox="1"/>
            <p:nvPr/>
          </p:nvSpPr>
          <p:spPr>
            <a:xfrm>
              <a:off x="10842215" y="559815"/>
              <a:ext cx="351700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b="1" dirty="0">
                  <a:latin typeface="SF Pro Display" panose="00000500000000000000" pitchFamily="50" charset="0"/>
                </a:rPr>
                <a:t>5G</a:t>
              </a:r>
              <a:endParaRPr lang="pt-BR" sz="700" b="1" dirty="0">
                <a:latin typeface="SF Pro Display" panose="00000500000000000000" pitchFamily="50" charset="0"/>
              </a:endParaRPr>
            </a:p>
          </p:txBody>
        </p:sp>
        <p:sp>
          <p:nvSpPr>
            <p:cNvPr id="126" name="Retângulo: Cantos Arredondados 4">
              <a:extLst>
                <a:ext uri="{FF2B5EF4-FFF2-40B4-BE49-F238E27FC236}">
                  <a16:creationId xmlns:a16="http://schemas.microsoft.com/office/drawing/2014/main" id="{85DE769B-E9CA-FD58-5E81-894D97A4F46A}"/>
                </a:ext>
              </a:extLst>
            </p:cNvPr>
            <p:cNvSpPr/>
            <p:nvPr/>
          </p:nvSpPr>
          <p:spPr>
            <a:xfrm>
              <a:off x="8899122" y="3736815"/>
              <a:ext cx="2632209" cy="2482625"/>
            </a:xfrm>
            <a:custGeom>
              <a:avLst/>
              <a:gdLst>
                <a:gd name="csX0" fmla="*/ 0 w 2281767"/>
                <a:gd name="csY0" fmla="*/ 321661 h 4974166"/>
                <a:gd name="csX1" fmla="*/ 321661 w 2281767"/>
                <a:gd name="csY1" fmla="*/ 0 h 4974166"/>
                <a:gd name="csX2" fmla="*/ 1960106 w 2281767"/>
                <a:gd name="csY2" fmla="*/ 0 h 4974166"/>
                <a:gd name="csX3" fmla="*/ 2281767 w 2281767"/>
                <a:gd name="csY3" fmla="*/ 321661 h 4974166"/>
                <a:gd name="csX4" fmla="*/ 2281767 w 2281767"/>
                <a:gd name="csY4" fmla="*/ 4652505 h 4974166"/>
                <a:gd name="csX5" fmla="*/ 1960106 w 2281767"/>
                <a:gd name="csY5" fmla="*/ 4974166 h 4974166"/>
                <a:gd name="csX6" fmla="*/ 321661 w 2281767"/>
                <a:gd name="csY6" fmla="*/ 4974166 h 4974166"/>
                <a:gd name="csX7" fmla="*/ 0 w 2281767"/>
                <a:gd name="csY7" fmla="*/ 4652505 h 4974166"/>
                <a:gd name="csX8" fmla="*/ 0 w 2281767"/>
                <a:gd name="csY8" fmla="*/ 321661 h 4974166"/>
                <a:gd name="csX0" fmla="*/ 0 w 2281767"/>
                <a:gd name="csY0" fmla="*/ 453606 h 5106111"/>
                <a:gd name="csX1" fmla="*/ 1960106 w 2281767"/>
                <a:gd name="csY1" fmla="*/ 131945 h 5106111"/>
                <a:gd name="csX2" fmla="*/ 2281767 w 2281767"/>
                <a:gd name="csY2" fmla="*/ 453606 h 5106111"/>
                <a:gd name="csX3" fmla="*/ 2281767 w 2281767"/>
                <a:gd name="csY3" fmla="*/ 4784450 h 5106111"/>
                <a:gd name="csX4" fmla="*/ 1960106 w 2281767"/>
                <a:gd name="csY4" fmla="*/ 5106111 h 5106111"/>
                <a:gd name="csX5" fmla="*/ 321661 w 2281767"/>
                <a:gd name="csY5" fmla="*/ 5106111 h 5106111"/>
                <a:gd name="csX6" fmla="*/ 0 w 2281767"/>
                <a:gd name="csY6" fmla="*/ 4784450 h 5106111"/>
                <a:gd name="csX7" fmla="*/ 0 w 2281767"/>
                <a:gd name="csY7" fmla="*/ 453606 h 5106111"/>
                <a:gd name="csX0" fmla="*/ 0 w 2281767"/>
                <a:gd name="csY0" fmla="*/ 4652505 h 4974166"/>
                <a:gd name="csX1" fmla="*/ 1960106 w 2281767"/>
                <a:gd name="csY1" fmla="*/ 0 h 4974166"/>
                <a:gd name="csX2" fmla="*/ 2281767 w 2281767"/>
                <a:gd name="csY2" fmla="*/ 321661 h 4974166"/>
                <a:gd name="csX3" fmla="*/ 2281767 w 2281767"/>
                <a:gd name="csY3" fmla="*/ 4652505 h 4974166"/>
                <a:gd name="csX4" fmla="*/ 1960106 w 2281767"/>
                <a:gd name="csY4" fmla="*/ 4974166 h 4974166"/>
                <a:gd name="csX5" fmla="*/ 321661 w 2281767"/>
                <a:gd name="csY5" fmla="*/ 4974166 h 4974166"/>
                <a:gd name="csX6" fmla="*/ 0 w 2281767"/>
                <a:gd name="csY6" fmla="*/ 4652505 h 4974166"/>
                <a:gd name="csX0" fmla="*/ 0 w 2281767"/>
                <a:gd name="csY0" fmla="*/ 4330844 h 4652505"/>
                <a:gd name="csX1" fmla="*/ 2281767 w 2281767"/>
                <a:gd name="csY1" fmla="*/ 0 h 4652505"/>
                <a:gd name="csX2" fmla="*/ 2281767 w 2281767"/>
                <a:gd name="csY2" fmla="*/ 4330844 h 4652505"/>
                <a:gd name="csX3" fmla="*/ 1960106 w 2281767"/>
                <a:gd name="csY3" fmla="*/ 4652505 h 4652505"/>
                <a:gd name="csX4" fmla="*/ 321661 w 2281767"/>
                <a:gd name="csY4" fmla="*/ 4652505 h 4652505"/>
                <a:gd name="csX5" fmla="*/ 0 w 2281767"/>
                <a:gd name="csY5" fmla="*/ 4330844 h 4652505"/>
                <a:gd name="csX0" fmla="*/ 0 w 2285154"/>
                <a:gd name="csY0" fmla="*/ 4330844 h 4652505"/>
                <a:gd name="csX1" fmla="*/ 2281767 w 2285154"/>
                <a:gd name="csY1" fmla="*/ 0 h 4652505"/>
                <a:gd name="csX2" fmla="*/ 2285154 w 2285154"/>
                <a:gd name="csY2" fmla="*/ 2497210 h 4652505"/>
                <a:gd name="csX3" fmla="*/ 2281767 w 2285154"/>
                <a:gd name="csY3" fmla="*/ 4330844 h 4652505"/>
                <a:gd name="csX4" fmla="*/ 1960106 w 2285154"/>
                <a:gd name="csY4" fmla="*/ 4652505 h 4652505"/>
                <a:gd name="csX5" fmla="*/ 321661 w 2285154"/>
                <a:gd name="csY5" fmla="*/ 4652505 h 4652505"/>
                <a:gd name="csX6" fmla="*/ 0 w 2285154"/>
                <a:gd name="csY6" fmla="*/ 4330844 h 4652505"/>
                <a:gd name="csX0" fmla="*/ 0 w 2285154"/>
                <a:gd name="csY0" fmla="*/ 1833634 h 2155295"/>
                <a:gd name="csX1" fmla="*/ 2285154 w 2285154"/>
                <a:gd name="csY1" fmla="*/ 0 h 2155295"/>
                <a:gd name="csX2" fmla="*/ 2281767 w 2285154"/>
                <a:gd name="csY2" fmla="*/ 1833634 h 2155295"/>
                <a:gd name="csX3" fmla="*/ 1960106 w 2285154"/>
                <a:gd name="csY3" fmla="*/ 2155295 h 2155295"/>
                <a:gd name="csX4" fmla="*/ 321661 w 2285154"/>
                <a:gd name="csY4" fmla="*/ 2155295 h 2155295"/>
                <a:gd name="csX5" fmla="*/ 0 w 2285154"/>
                <a:gd name="csY5" fmla="*/ 1833634 h 21552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285154" h="2155295">
                  <a:moveTo>
                    <a:pt x="0" y="1833634"/>
                  </a:moveTo>
                  <a:lnTo>
                    <a:pt x="2285154" y="0"/>
                  </a:lnTo>
                  <a:lnTo>
                    <a:pt x="2281767" y="1833634"/>
                  </a:lnTo>
                  <a:cubicBezTo>
                    <a:pt x="2281767" y="2011282"/>
                    <a:pt x="2137754" y="2155295"/>
                    <a:pt x="1960106" y="2155295"/>
                  </a:cubicBezTo>
                  <a:lnTo>
                    <a:pt x="321661" y="2155295"/>
                  </a:lnTo>
                  <a:cubicBezTo>
                    <a:pt x="144013" y="2155295"/>
                    <a:pt x="0" y="2011282"/>
                    <a:pt x="0" y="1833634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effectLst>
              <a:outerShdw blurRad="723900" dist="38100" dir="13500000" sx="88000" sy="88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CaixaDeTexto 126">
              <a:extLst>
                <a:ext uri="{FF2B5EF4-FFF2-40B4-BE49-F238E27FC236}">
                  <a16:creationId xmlns:a16="http://schemas.microsoft.com/office/drawing/2014/main" id="{6F82C78E-9493-4683-0F8E-B5BD00B209D4}"/>
                </a:ext>
              </a:extLst>
            </p:cNvPr>
            <p:cNvSpPr txBox="1"/>
            <p:nvPr/>
          </p:nvSpPr>
          <p:spPr>
            <a:xfrm>
              <a:off x="8744233" y="960781"/>
              <a:ext cx="2938075" cy="461665"/>
            </a:xfrm>
            <a:prstGeom prst="rect">
              <a:avLst/>
            </a:prstGeom>
            <a:noFill/>
            <a:effectLst>
              <a:outerShdw blurRad="266700" sx="111000" sy="111000" algn="ctr" rotWithShape="0">
                <a:schemeClr val="bg1">
                  <a:alpha val="6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MX Black" pitchFamily="2" charset="0"/>
                </a:rPr>
                <a:t>ÍNDICE</a:t>
              </a:r>
              <a:endParaRPr lang="pt-BR" sz="2400" b="1" dirty="0">
                <a:latin typeface="AMX Black" pitchFamily="2" charset="0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0CB3354E-6821-8793-FFEF-95446816ED30}"/>
              </a:ext>
            </a:extLst>
          </p:cNvPr>
          <p:cNvGrpSpPr/>
          <p:nvPr/>
        </p:nvGrpSpPr>
        <p:grpSpPr>
          <a:xfrm>
            <a:off x="9012979" y="1562054"/>
            <a:ext cx="2378921" cy="1895546"/>
            <a:chOff x="9012979" y="1562054"/>
            <a:chExt cx="2378921" cy="189554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BEF23B68-4D7B-E362-DC35-1C9A415C310A}"/>
                </a:ext>
              </a:extLst>
            </p:cNvPr>
            <p:cNvSpPr/>
            <p:nvPr/>
          </p:nvSpPr>
          <p:spPr>
            <a:xfrm>
              <a:off x="9012979" y="1562056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7C6E4F26-BB90-2872-63E0-2DAF7C75C012}"/>
                </a:ext>
              </a:extLst>
            </p:cNvPr>
            <p:cNvSpPr/>
            <p:nvPr/>
          </p:nvSpPr>
          <p:spPr>
            <a:xfrm>
              <a:off x="11076612" y="1562054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EA5808CE-C5EF-F8B5-396F-AE529C38734C}"/>
                </a:ext>
              </a:extLst>
            </p:cNvPr>
            <p:cNvSpPr/>
            <p:nvPr/>
          </p:nvSpPr>
          <p:spPr>
            <a:xfrm>
              <a:off x="9012979" y="2224629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748BDC6C-6DFA-5EE0-0E2E-BB508B52DA03}"/>
                </a:ext>
              </a:extLst>
            </p:cNvPr>
            <p:cNvSpPr/>
            <p:nvPr/>
          </p:nvSpPr>
          <p:spPr>
            <a:xfrm>
              <a:off x="11076612" y="2224627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AD3429FB-3C8E-2439-EF2B-AAB16FDA4B3D}"/>
                </a:ext>
              </a:extLst>
            </p:cNvPr>
            <p:cNvSpPr/>
            <p:nvPr/>
          </p:nvSpPr>
          <p:spPr>
            <a:xfrm>
              <a:off x="9012979" y="2887208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C2CFB313-464D-8BA6-3467-4C64F8833CDC}"/>
                </a:ext>
              </a:extLst>
            </p:cNvPr>
            <p:cNvSpPr/>
            <p:nvPr/>
          </p:nvSpPr>
          <p:spPr>
            <a:xfrm>
              <a:off x="11076612" y="2887206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76C2B7BA-FF17-AC43-39C0-71302B5886A5}"/>
              </a:ext>
            </a:extLst>
          </p:cNvPr>
          <p:cNvSpPr/>
          <p:nvPr/>
        </p:nvSpPr>
        <p:spPr>
          <a:xfrm>
            <a:off x="9077419" y="1613895"/>
            <a:ext cx="1596719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Estratégia e</a:t>
            </a:r>
          </a:p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Posicionamento</a:t>
            </a:r>
          </a:p>
        </p:txBody>
      </p:sp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CB4A11E4-223B-5502-F299-02DEE011B8B8}"/>
              </a:ext>
            </a:extLst>
          </p:cNvPr>
          <p:cNvSpPr/>
          <p:nvPr/>
        </p:nvSpPr>
        <p:spPr>
          <a:xfrm>
            <a:off x="9012979" y="3549784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69F488A-1AE8-AE5A-4110-4B2087B09634}"/>
              </a:ext>
            </a:extLst>
          </p:cNvPr>
          <p:cNvSpPr/>
          <p:nvPr/>
        </p:nvSpPr>
        <p:spPr>
          <a:xfrm>
            <a:off x="11076612" y="3549782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E4F67C1-AD11-B558-D78F-2FC53695834E}"/>
              </a:ext>
            </a:extLst>
          </p:cNvPr>
          <p:cNvSpPr/>
          <p:nvPr/>
        </p:nvSpPr>
        <p:spPr>
          <a:xfrm>
            <a:off x="9012979" y="4212360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C4EAAF06-4EB6-DB00-B061-8AC2D0AE45C7}"/>
              </a:ext>
            </a:extLst>
          </p:cNvPr>
          <p:cNvSpPr/>
          <p:nvPr/>
        </p:nvSpPr>
        <p:spPr>
          <a:xfrm>
            <a:off x="11076612" y="4212358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C590E6F0-6E38-FAA7-D951-D7779DF5E77A}"/>
              </a:ext>
            </a:extLst>
          </p:cNvPr>
          <p:cNvSpPr/>
          <p:nvPr/>
        </p:nvSpPr>
        <p:spPr>
          <a:xfrm>
            <a:off x="9012979" y="4874934"/>
            <a:ext cx="2378921" cy="570391"/>
          </a:xfrm>
          <a:prstGeom prst="roundRect">
            <a:avLst>
              <a:gd name="adj" fmla="val 28847"/>
            </a:avLst>
          </a:prstGeom>
          <a:solidFill>
            <a:srgbClr val="E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7F372CBB-EF24-6E4F-3593-AD3B0CD55A33}"/>
              </a:ext>
            </a:extLst>
          </p:cNvPr>
          <p:cNvSpPr/>
          <p:nvPr/>
        </p:nvSpPr>
        <p:spPr>
          <a:xfrm>
            <a:off x="9012979" y="4874932"/>
            <a:ext cx="315288" cy="570394"/>
          </a:xfrm>
          <a:prstGeom prst="roundRect">
            <a:avLst>
              <a:gd name="adj" fmla="val 50000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B144F881-B192-8C27-B2B6-7653F3B47FE5}"/>
              </a:ext>
            </a:extLst>
          </p:cNvPr>
          <p:cNvSpPr/>
          <p:nvPr/>
        </p:nvSpPr>
        <p:spPr>
          <a:xfrm>
            <a:off x="9077419" y="4260018"/>
            <a:ext cx="192910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Abordagem comercial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D1D883D9-A6B8-F887-BE66-72771040420A}"/>
              </a:ext>
            </a:extLst>
          </p:cNvPr>
          <p:cNvSpPr/>
          <p:nvPr/>
        </p:nvSpPr>
        <p:spPr>
          <a:xfrm>
            <a:off x="9328267" y="4926771"/>
            <a:ext cx="1239358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5E04ED3-CDB0-12EF-3692-C9652B274BB7}"/>
              </a:ext>
            </a:extLst>
          </p:cNvPr>
          <p:cNvSpPr>
            <a:spLocks/>
          </p:cNvSpPr>
          <p:nvPr/>
        </p:nvSpPr>
        <p:spPr>
          <a:xfrm>
            <a:off x="9077419" y="2276096"/>
            <a:ext cx="1283431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Tecnologia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7CC647D-7DEE-03C4-EBE6-B81A69788AAB}"/>
              </a:ext>
            </a:extLst>
          </p:cNvPr>
          <p:cNvSpPr>
            <a:spLocks/>
          </p:cNvSpPr>
          <p:nvPr/>
        </p:nvSpPr>
        <p:spPr>
          <a:xfrm>
            <a:off x="9077419" y="2939045"/>
            <a:ext cx="1908154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Produto e limitações técnicas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55AFD3-2DE4-305F-9F1D-6602575CC43C}"/>
              </a:ext>
            </a:extLst>
          </p:cNvPr>
          <p:cNvSpPr>
            <a:spLocks/>
          </p:cNvSpPr>
          <p:nvPr/>
        </p:nvSpPr>
        <p:spPr>
          <a:xfrm>
            <a:off x="9077419" y="3596971"/>
            <a:ext cx="211649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Franquia e estimativa de consumo</a:t>
            </a: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6459DF07-3876-A103-CAEB-B69042BEA20F}"/>
              </a:ext>
            </a:extLst>
          </p:cNvPr>
          <p:cNvSpPr>
            <a:spLocks/>
          </p:cNvSpPr>
          <p:nvPr/>
        </p:nvSpPr>
        <p:spPr>
          <a:xfrm>
            <a:off x="4064400" y="1382012"/>
            <a:ext cx="4064788" cy="4064788"/>
          </a:xfrm>
          <a:prstGeom prst="ellipse">
            <a:avLst/>
          </a:prstGeom>
          <a:solidFill>
            <a:srgbClr val="252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28" name="!!resposta">
            <a:extLst>
              <a:ext uri="{FF2B5EF4-FFF2-40B4-BE49-F238E27FC236}">
                <a16:creationId xmlns:a16="http://schemas.microsoft.com/office/drawing/2014/main" id="{CD01E6AB-2C68-775D-FFD0-454FF0B14AD9}"/>
              </a:ext>
            </a:extLst>
          </p:cNvPr>
          <p:cNvGrpSpPr/>
          <p:nvPr/>
        </p:nvGrpSpPr>
        <p:grpSpPr>
          <a:xfrm>
            <a:off x="419733" y="4140407"/>
            <a:ext cx="3082206" cy="1434151"/>
            <a:chOff x="419733" y="4140407"/>
            <a:chExt cx="3082206" cy="1434151"/>
          </a:xfrm>
        </p:grpSpPr>
        <p:sp>
          <p:nvSpPr>
            <p:cNvPr id="20" name="Retângulo: Cantos Superiores Arredondados 19">
              <a:extLst>
                <a:ext uri="{FF2B5EF4-FFF2-40B4-BE49-F238E27FC236}">
                  <a16:creationId xmlns:a16="http://schemas.microsoft.com/office/drawing/2014/main" id="{91C593C0-9291-DF18-CC6C-5C48730DFBEA}"/>
                </a:ext>
              </a:extLst>
            </p:cNvPr>
            <p:cNvSpPr/>
            <p:nvPr/>
          </p:nvSpPr>
          <p:spPr>
            <a:xfrm>
              <a:off x="419733" y="4726734"/>
              <a:ext cx="3082206" cy="847824"/>
            </a:xfrm>
            <a:prstGeom prst="round2SameRect">
              <a:avLst>
                <a:gd name="adj1" fmla="val 0"/>
                <a:gd name="adj2" fmla="val 20436"/>
              </a:avLst>
            </a:prstGeom>
            <a:solidFill>
              <a:srgbClr val="FF0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latin typeface="AMX" pitchFamily="2" charset="0"/>
                </a:rPr>
                <a:t>Clique para revelar</a:t>
              </a:r>
              <a:endParaRPr lang="pt-BR" sz="2000" b="1" dirty="0">
                <a:latin typeface="AMX" pitchFamily="2" charset="0"/>
              </a:endParaRPr>
            </a:p>
          </p:txBody>
        </p:sp>
        <p:sp>
          <p:nvSpPr>
            <p:cNvPr id="23" name="Retângulo: Cantos Superiores Arredondados 22">
              <a:extLst>
                <a:ext uri="{FF2B5EF4-FFF2-40B4-BE49-F238E27FC236}">
                  <a16:creationId xmlns:a16="http://schemas.microsoft.com/office/drawing/2014/main" id="{15E4D52F-4FEF-EA03-3FCF-7A5F3B4109D0}"/>
                </a:ext>
              </a:extLst>
            </p:cNvPr>
            <p:cNvSpPr/>
            <p:nvPr/>
          </p:nvSpPr>
          <p:spPr>
            <a:xfrm>
              <a:off x="419733" y="4140407"/>
              <a:ext cx="3082206" cy="586327"/>
            </a:xfrm>
            <a:prstGeom prst="round2SameRect">
              <a:avLst>
                <a:gd name="adj1" fmla="val 31653"/>
                <a:gd name="adj2" fmla="val 0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latin typeface="AMX" pitchFamily="2" charset="0"/>
                </a:rPr>
                <a:t>Resposta</a:t>
              </a:r>
              <a:r>
                <a:rPr lang="es-ES" sz="2400" dirty="0">
                  <a:latin typeface="AMX" pitchFamily="2" charset="0"/>
                </a:rPr>
                <a:t>:</a:t>
              </a:r>
              <a:endParaRPr lang="pt-BR" sz="2400" dirty="0">
                <a:latin typeface="AMX" pitchFamily="2" charset="0"/>
              </a:endParaRPr>
            </a:p>
          </p:txBody>
        </p:sp>
      </p:grpSp>
      <p:grpSp>
        <p:nvGrpSpPr>
          <p:cNvPr id="118" name="!!fatia crono">
            <a:extLst>
              <a:ext uri="{FF2B5EF4-FFF2-40B4-BE49-F238E27FC236}">
                <a16:creationId xmlns:a16="http://schemas.microsoft.com/office/drawing/2014/main" id="{BFF1E203-4CC9-39BB-EC94-84A33C3CFE65}"/>
              </a:ext>
            </a:extLst>
          </p:cNvPr>
          <p:cNvGrpSpPr/>
          <p:nvPr/>
        </p:nvGrpSpPr>
        <p:grpSpPr>
          <a:xfrm>
            <a:off x="4268751" y="3409862"/>
            <a:ext cx="1822751" cy="1288900"/>
            <a:chOff x="4268751" y="3409864"/>
            <a:chExt cx="1822751" cy="1288900"/>
          </a:xfrm>
        </p:grpSpPr>
        <p:sp>
          <p:nvSpPr>
            <p:cNvPr id="17" name="Forma Livre: Forma 16">
              <a:hlinkClick r:id="" action="ppaction://noaction"/>
              <a:extLst>
                <a:ext uri="{FF2B5EF4-FFF2-40B4-BE49-F238E27FC236}">
                  <a16:creationId xmlns:a16="http://schemas.microsoft.com/office/drawing/2014/main" id="{F838D171-566B-FA93-75BD-8CC3F6737B8C}"/>
                </a:ext>
              </a:extLst>
            </p:cNvPr>
            <p:cNvSpPr/>
            <p:nvPr/>
          </p:nvSpPr>
          <p:spPr>
            <a:xfrm rot="17074">
              <a:off x="4268751" y="3409864"/>
              <a:ext cx="1822751" cy="1288900"/>
            </a:xfrm>
            <a:custGeom>
              <a:avLst/>
              <a:gdLst>
                <a:gd name="csX0" fmla="*/ 2115753 w 2115753"/>
                <a:gd name="csY0" fmla="*/ 0 h 1496087"/>
                <a:gd name="csX1" fmla="*/ 619843 w 2115753"/>
                <a:gd name="csY1" fmla="*/ 1496088 h 1496087"/>
                <a:gd name="csX2" fmla="*/ 0 w 2115753"/>
                <a:gd name="csY2" fmla="*/ 0 h 1496087"/>
                <a:gd name="csX3" fmla="*/ 2115753 w 2115753"/>
                <a:gd name="csY3" fmla="*/ 0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6087">
                  <a:moveTo>
                    <a:pt x="2115753" y="0"/>
                  </a:moveTo>
                  <a:lnTo>
                    <a:pt x="619843" y="1496088"/>
                  </a:lnTo>
                  <a:cubicBezTo>
                    <a:pt x="236842" y="1113264"/>
                    <a:pt x="0" y="584281"/>
                    <a:pt x="0" y="0"/>
                  </a:cubicBezTo>
                  <a:lnTo>
                    <a:pt x="2115753" y="0"/>
                  </a:ln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141" name="Forma Livre: Forma 140">
              <a:hlinkClick r:id="" action="ppaction://noaction"/>
              <a:extLst>
                <a:ext uri="{FF2B5EF4-FFF2-40B4-BE49-F238E27FC236}">
                  <a16:creationId xmlns:a16="http://schemas.microsoft.com/office/drawing/2014/main" id="{B4984FAE-92A2-650F-65B2-A9603F781C08}"/>
                </a:ext>
              </a:extLst>
            </p:cNvPr>
            <p:cNvSpPr/>
            <p:nvPr/>
          </p:nvSpPr>
          <p:spPr>
            <a:xfrm rot="15032825">
              <a:off x="4675121" y="3596702"/>
              <a:ext cx="552297" cy="552280"/>
            </a:xfrm>
            <a:custGeom>
              <a:avLst/>
              <a:gdLst>
                <a:gd name="csX0" fmla="*/ 556542 w 1396262"/>
                <a:gd name="csY0" fmla="*/ 457986 h 1396220"/>
                <a:gd name="csX1" fmla="*/ 174851 w 1396262"/>
                <a:gd name="csY1" fmla="*/ 839677 h 1396220"/>
                <a:gd name="csX2" fmla="*/ 556542 w 1396262"/>
                <a:gd name="csY2" fmla="*/ 1221367 h 1396220"/>
                <a:gd name="csX3" fmla="*/ 938233 w 1396262"/>
                <a:gd name="csY3" fmla="*/ 839677 h 1396220"/>
                <a:gd name="csX4" fmla="*/ 556542 w 1396262"/>
                <a:gd name="csY4" fmla="*/ 457986 h 1396220"/>
                <a:gd name="csX5" fmla="*/ 556542 w 1396262"/>
                <a:gd name="csY5" fmla="*/ 1134124 h 1396220"/>
                <a:gd name="csX6" fmla="*/ 262094 w 1396262"/>
                <a:gd name="csY6" fmla="*/ 839677 h 1396220"/>
                <a:gd name="csX7" fmla="*/ 556542 w 1396262"/>
                <a:gd name="csY7" fmla="*/ 545229 h 1396220"/>
                <a:gd name="csX8" fmla="*/ 850989 w 1396262"/>
                <a:gd name="csY8" fmla="*/ 839677 h 1396220"/>
                <a:gd name="csX9" fmla="*/ 556542 w 1396262"/>
                <a:gd name="csY9" fmla="*/ 1134124 h 1396220"/>
                <a:gd name="csX10" fmla="*/ 1396262 w 1396262"/>
                <a:gd name="csY10" fmla="*/ 306836 h 1396220"/>
                <a:gd name="csX11" fmla="*/ 1089324 w 1396262"/>
                <a:gd name="csY11" fmla="*/ 0 h 1396220"/>
                <a:gd name="csX12" fmla="*/ 782547 w 1396262"/>
                <a:gd name="csY12" fmla="*/ 306836 h 1396220"/>
                <a:gd name="csX13" fmla="*/ 783569 w 1396262"/>
                <a:gd name="csY13" fmla="*/ 331942 h 1396220"/>
                <a:gd name="csX14" fmla="*/ 687464 w 1396262"/>
                <a:gd name="csY14" fmla="*/ 299055 h 1396220"/>
                <a:gd name="csX15" fmla="*/ 687407 w 1396262"/>
                <a:gd name="csY15" fmla="*/ 152631 h 1396220"/>
                <a:gd name="csX16" fmla="*/ 643786 w 1396262"/>
                <a:gd name="csY16" fmla="*/ 109009 h 1396220"/>
                <a:gd name="csX17" fmla="*/ 469298 w 1396262"/>
                <a:gd name="csY17" fmla="*/ 109009 h 1396220"/>
                <a:gd name="csX18" fmla="*/ 425676 w 1396262"/>
                <a:gd name="csY18" fmla="*/ 152631 h 1396220"/>
                <a:gd name="csX19" fmla="*/ 425676 w 1396262"/>
                <a:gd name="csY19" fmla="*/ 299055 h 1396220"/>
                <a:gd name="csX20" fmla="*/ 15704 w 1396262"/>
                <a:gd name="csY20" fmla="*/ 970541 h 1396220"/>
                <a:gd name="csX21" fmla="*/ 687189 w 1396262"/>
                <a:gd name="csY21" fmla="*/ 1380513 h 1396220"/>
                <a:gd name="csX22" fmla="*/ 1097162 w 1396262"/>
                <a:gd name="csY22" fmla="*/ 709028 h 1396220"/>
                <a:gd name="csX23" fmla="*/ 1064275 w 1396262"/>
                <a:gd name="csY23" fmla="*/ 612639 h 1396220"/>
                <a:gd name="csX24" fmla="*/ 1089381 w 1396262"/>
                <a:gd name="csY24" fmla="*/ 613662 h 1396220"/>
                <a:gd name="csX25" fmla="*/ 1396261 w 1396262"/>
                <a:gd name="csY25" fmla="*/ 306826 h 1396220"/>
                <a:gd name="csX26" fmla="*/ 556542 w 1396262"/>
                <a:gd name="csY26" fmla="*/ 1308611 h 1396220"/>
                <a:gd name="csX27" fmla="*/ 87607 w 1396262"/>
                <a:gd name="csY27" fmla="*/ 839677 h 1396220"/>
                <a:gd name="csX28" fmla="*/ 556542 w 1396262"/>
                <a:gd name="csY28" fmla="*/ 370742 h 1396220"/>
                <a:gd name="csX29" fmla="*/ 1025477 w 1396262"/>
                <a:gd name="csY29" fmla="*/ 839677 h 1396220"/>
                <a:gd name="csX30" fmla="*/ 556542 w 1396262"/>
                <a:gd name="csY30" fmla="*/ 1308611 h 1396220"/>
                <a:gd name="csX31" fmla="*/ 1057175 w 1396262"/>
                <a:gd name="csY31" fmla="*/ 524160 h 1396220"/>
                <a:gd name="csX32" fmla="*/ 1134934 w 1396262"/>
                <a:gd name="csY32" fmla="*/ 446344 h 1396220"/>
                <a:gd name="csX33" fmla="*/ 1134934 w 1396262"/>
                <a:gd name="csY33" fmla="*/ 384660 h 1396220"/>
                <a:gd name="csX34" fmla="*/ 1011565 w 1396262"/>
                <a:gd name="csY34" fmla="*/ 261292 h 1396220"/>
                <a:gd name="csX35" fmla="*/ 949881 w 1396262"/>
                <a:gd name="csY35" fmla="*/ 261292 h 1396220"/>
                <a:gd name="csX36" fmla="*/ 872123 w 1396262"/>
                <a:gd name="csY36" fmla="*/ 339051 h 1396220"/>
                <a:gd name="csX37" fmla="*/ 1057181 w 1396262"/>
                <a:gd name="csY37" fmla="*/ 90275 h 1396220"/>
                <a:gd name="csX38" fmla="*/ 1305956 w 1396262"/>
                <a:gd name="csY38" fmla="*/ 275334 h 1396220"/>
                <a:gd name="csX39" fmla="*/ 1120898 w 1396262"/>
                <a:gd name="csY39" fmla="*/ 524109 h 1396220"/>
                <a:gd name="csX40" fmla="*/ 1057169 w 1396262"/>
                <a:gd name="csY40" fmla="*/ 524166 h 1396220"/>
                <a:gd name="csX41" fmla="*/ 556542 w 1396262"/>
                <a:gd name="csY41" fmla="*/ 632476 h 1396220"/>
                <a:gd name="csX42" fmla="*/ 512920 w 1396262"/>
                <a:gd name="csY42" fmla="*/ 676098 h 1396220"/>
                <a:gd name="csX43" fmla="*/ 512920 w 1396262"/>
                <a:gd name="csY43" fmla="*/ 821620 h 1396220"/>
                <a:gd name="csX44" fmla="*/ 410057 w 1396262"/>
                <a:gd name="csY44" fmla="*/ 924540 h 1396220"/>
                <a:gd name="csX45" fmla="*/ 411136 w 1396262"/>
                <a:gd name="csY45" fmla="*/ 986224 h 1396220"/>
                <a:gd name="csX46" fmla="*/ 471741 w 1396262"/>
                <a:gd name="csY46" fmla="*/ 986224 h 1396220"/>
                <a:gd name="csX47" fmla="*/ 587384 w 1396262"/>
                <a:gd name="csY47" fmla="*/ 870581 h 1396220"/>
                <a:gd name="csX48" fmla="*/ 600164 w 1396262"/>
                <a:gd name="csY48" fmla="*/ 839739 h 1396220"/>
                <a:gd name="csX49" fmla="*/ 600164 w 1396262"/>
                <a:gd name="csY49" fmla="*/ 676157 h 1396220"/>
                <a:gd name="csX50" fmla="*/ 556542 w 1396262"/>
                <a:gd name="csY50" fmla="*/ 632479 h 1396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</a:cxnLst>
              <a:rect l="l" t="t" r="r" b="b"/>
              <a:pathLst>
                <a:path w="1396262" h="1396220">
                  <a:moveTo>
                    <a:pt x="556542" y="457986"/>
                  </a:moveTo>
                  <a:cubicBezTo>
                    <a:pt x="345761" y="457986"/>
                    <a:pt x="174851" y="628896"/>
                    <a:pt x="174851" y="839677"/>
                  </a:cubicBezTo>
                  <a:cubicBezTo>
                    <a:pt x="174851" y="1050457"/>
                    <a:pt x="345761" y="1221367"/>
                    <a:pt x="556542" y="1221367"/>
                  </a:cubicBezTo>
                  <a:cubicBezTo>
                    <a:pt x="767323" y="1221367"/>
                    <a:pt x="938233" y="1050457"/>
                    <a:pt x="938233" y="839677"/>
                  </a:cubicBezTo>
                  <a:cubicBezTo>
                    <a:pt x="938006" y="628954"/>
                    <a:pt x="767264" y="458218"/>
                    <a:pt x="556542" y="457986"/>
                  </a:cubicBezTo>
                  <a:close/>
                  <a:moveTo>
                    <a:pt x="556542" y="1134124"/>
                  </a:moveTo>
                  <a:cubicBezTo>
                    <a:pt x="393920" y="1134124"/>
                    <a:pt x="262094" y="1002293"/>
                    <a:pt x="262094" y="839677"/>
                  </a:cubicBezTo>
                  <a:cubicBezTo>
                    <a:pt x="262094" y="677060"/>
                    <a:pt x="393925" y="545229"/>
                    <a:pt x="556542" y="545229"/>
                  </a:cubicBezTo>
                  <a:cubicBezTo>
                    <a:pt x="719164" y="545229"/>
                    <a:pt x="850989" y="677060"/>
                    <a:pt x="850989" y="839677"/>
                  </a:cubicBezTo>
                  <a:cubicBezTo>
                    <a:pt x="850819" y="1002241"/>
                    <a:pt x="719102" y="1133949"/>
                    <a:pt x="556542" y="1134124"/>
                  </a:cubicBezTo>
                  <a:close/>
                  <a:moveTo>
                    <a:pt x="1396262" y="306836"/>
                  </a:moveTo>
                  <a:cubicBezTo>
                    <a:pt x="1396262" y="137351"/>
                    <a:pt x="1258808" y="-44"/>
                    <a:pt x="1089324" y="0"/>
                  </a:cubicBezTo>
                  <a:cubicBezTo>
                    <a:pt x="919955" y="0"/>
                    <a:pt x="782547" y="137397"/>
                    <a:pt x="782547" y="306836"/>
                  </a:cubicBezTo>
                  <a:cubicBezTo>
                    <a:pt x="782547" y="315242"/>
                    <a:pt x="782887" y="323648"/>
                    <a:pt x="783569" y="331942"/>
                  </a:cubicBezTo>
                  <a:cubicBezTo>
                    <a:pt x="752613" y="318083"/>
                    <a:pt x="720466" y="307064"/>
                    <a:pt x="687464" y="299055"/>
                  </a:cubicBezTo>
                  <a:lnTo>
                    <a:pt x="687407" y="152631"/>
                  </a:lnTo>
                  <a:cubicBezTo>
                    <a:pt x="687407" y="128549"/>
                    <a:pt x="667868" y="109009"/>
                    <a:pt x="643786" y="109009"/>
                  </a:cubicBezTo>
                  <a:lnTo>
                    <a:pt x="469298" y="109009"/>
                  </a:lnTo>
                  <a:cubicBezTo>
                    <a:pt x="445216" y="109009"/>
                    <a:pt x="425676" y="128549"/>
                    <a:pt x="425676" y="152631"/>
                  </a:cubicBezTo>
                  <a:lnTo>
                    <a:pt x="425676" y="299055"/>
                  </a:lnTo>
                  <a:cubicBezTo>
                    <a:pt x="127085" y="371305"/>
                    <a:pt x="-56490" y="671891"/>
                    <a:pt x="15704" y="970541"/>
                  </a:cubicBezTo>
                  <a:cubicBezTo>
                    <a:pt x="87898" y="1269190"/>
                    <a:pt x="388540" y="1452707"/>
                    <a:pt x="687189" y="1380513"/>
                  </a:cubicBezTo>
                  <a:cubicBezTo>
                    <a:pt x="985839" y="1308322"/>
                    <a:pt x="1169356" y="1007677"/>
                    <a:pt x="1097162" y="709028"/>
                  </a:cubicBezTo>
                  <a:cubicBezTo>
                    <a:pt x="1089153" y="675971"/>
                    <a:pt x="1078134" y="643708"/>
                    <a:pt x="1064275" y="612639"/>
                  </a:cubicBezTo>
                  <a:cubicBezTo>
                    <a:pt x="1072568" y="613321"/>
                    <a:pt x="1080974" y="613662"/>
                    <a:pt x="1089381" y="613662"/>
                  </a:cubicBezTo>
                  <a:cubicBezTo>
                    <a:pt x="1258808" y="613491"/>
                    <a:pt x="1396101" y="476208"/>
                    <a:pt x="1396261" y="306826"/>
                  </a:cubicBezTo>
                  <a:close/>
                  <a:moveTo>
                    <a:pt x="556542" y="1308611"/>
                  </a:moveTo>
                  <a:cubicBezTo>
                    <a:pt x="297545" y="1308611"/>
                    <a:pt x="87607" y="1098674"/>
                    <a:pt x="87607" y="839677"/>
                  </a:cubicBezTo>
                  <a:cubicBezTo>
                    <a:pt x="87607" y="580679"/>
                    <a:pt x="297545" y="370742"/>
                    <a:pt x="556542" y="370742"/>
                  </a:cubicBezTo>
                  <a:cubicBezTo>
                    <a:pt x="815539" y="370742"/>
                    <a:pt x="1025477" y="580679"/>
                    <a:pt x="1025477" y="839677"/>
                  </a:cubicBezTo>
                  <a:cubicBezTo>
                    <a:pt x="1025193" y="1098514"/>
                    <a:pt x="815437" y="1308320"/>
                    <a:pt x="556542" y="1308611"/>
                  </a:cubicBezTo>
                  <a:close/>
                  <a:moveTo>
                    <a:pt x="1057175" y="524160"/>
                  </a:moveTo>
                  <a:lnTo>
                    <a:pt x="1134934" y="446344"/>
                  </a:lnTo>
                  <a:cubicBezTo>
                    <a:pt x="1151974" y="429304"/>
                    <a:pt x="1151974" y="401700"/>
                    <a:pt x="1134934" y="384660"/>
                  </a:cubicBezTo>
                  <a:lnTo>
                    <a:pt x="1011565" y="261292"/>
                  </a:lnTo>
                  <a:cubicBezTo>
                    <a:pt x="994525" y="244252"/>
                    <a:pt x="966921" y="244252"/>
                    <a:pt x="949881" y="261292"/>
                  </a:cubicBezTo>
                  <a:lnTo>
                    <a:pt x="872123" y="339051"/>
                  </a:lnTo>
                  <a:cubicBezTo>
                    <a:pt x="854515" y="219261"/>
                    <a:pt x="937385" y="107884"/>
                    <a:pt x="1057181" y="90275"/>
                  </a:cubicBezTo>
                  <a:cubicBezTo>
                    <a:pt x="1176971" y="72668"/>
                    <a:pt x="1288347" y="155538"/>
                    <a:pt x="1305956" y="275334"/>
                  </a:cubicBezTo>
                  <a:cubicBezTo>
                    <a:pt x="1323563" y="395124"/>
                    <a:pt x="1240694" y="506500"/>
                    <a:pt x="1120898" y="524109"/>
                  </a:cubicBezTo>
                  <a:cubicBezTo>
                    <a:pt x="1099769" y="527233"/>
                    <a:pt x="1078298" y="527233"/>
                    <a:pt x="1057169" y="524166"/>
                  </a:cubicBezTo>
                  <a:close/>
                  <a:moveTo>
                    <a:pt x="556542" y="632476"/>
                  </a:moveTo>
                  <a:cubicBezTo>
                    <a:pt x="532460" y="632476"/>
                    <a:pt x="512920" y="652015"/>
                    <a:pt x="512920" y="676098"/>
                  </a:cubicBezTo>
                  <a:lnTo>
                    <a:pt x="512920" y="821620"/>
                  </a:lnTo>
                  <a:lnTo>
                    <a:pt x="410057" y="924540"/>
                  </a:lnTo>
                  <a:cubicBezTo>
                    <a:pt x="393302" y="941864"/>
                    <a:pt x="393812" y="969467"/>
                    <a:pt x="411136" y="986224"/>
                  </a:cubicBezTo>
                  <a:cubicBezTo>
                    <a:pt x="428063" y="1002526"/>
                    <a:pt x="454871" y="1002526"/>
                    <a:pt x="471741" y="986224"/>
                  </a:cubicBezTo>
                  <a:lnTo>
                    <a:pt x="587384" y="870581"/>
                  </a:lnTo>
                  <a:cubicBezTo>
                    <a:pt x="595563" y="862402"/>
                    <a:pt x="600164" y="851326"/>
                    <a:pt x="600164" y="839739"/>
                  </a:cubicBezTo>
                  <a:lnTo>
                    <a:pt x="600164" y="676157"/>
                  </a:lnTo>
                  <a:cubicBezTo>
                    <a:pt x="600164" y="652017"/>
                    <a:pt x="580683" y="632479"/>
                    <a:pt x="556542" y="632479"/>
                  </a:cubicBezTo>
                  <a:close/>
                </a:path>
              </a:pathLst>
            </a:custGeom>
            <a:solidFill>
              <a:schemeClr val="bg1"/>
            </a:solidFill>
            <a:ln w="14461" cap="flat">
              <a:noFill/>
              <a:prstDash val="solid"/>
              <a:miter/>
            </a:ln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35" name="!!fatia wifi">
            <a:extLst>
              <a:ext uri="{FF2B5EF4-FFF2-40B4-BE49-F238E27FC236}">
                <a16:creationId xmlns:a16="http://schemas.microsoft.com/office/drawing/2014/main" id="{0E4AC24B-9560-1E35-38B4-D1EF5B74ABB7}"/>
              </a:ext>
            </a:extLst>
          </p:cNvPr>
          <p:cNvGrpSpPr/>
          <p:nvPr/>
        </p:nvGrpSpPr>
        <p:grpSpPr>
          <a:xfrm>
            <a:off x="6090310" y="3417740"/>
            <a:ext cx="1288746" cy="1822751"/>
            <a:chOff x="6090309" y="3417741"/>
            <a:chExt cx="1288746" cy="1822751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DCC3FCE-E93E-16E2-F1E9-1A04AA067309}"/>
                </a:ext>
              </a:extLst>
            </p:cNvPr>
            <p:cNvSpPr/>
            <p:nvPr/>
          </p:nvSpPr>
          <p:spPr>
            <a:xfrm rot="17074">
              <a:off x="6090309" y="3417741"/>
              <a:ext cx="1288746" cy="1822751"/>
            </a:xfrm>
            <a:custGeom>
              <a:avLst/>
              <a:gdLst>
                <a:gd name="csX0" fmla="*/ 0 w 1495909"/>
                <a:gd name="csY0" fmla="*/ 0 h 2115753"/>
                <a:gd name="csX1" fmla="*/ 1495910 w 1495909"/>
                <a:gd name="csY1" fmla="*/ 1495910 h 2115753"/>
                <a:gd name="csX2" fmla="*/ 0 w 1495909"/>
                <a:gd name="csY2" fmla="*/ 2115753 h 2115753"/>
                <a:gd name="csX3" fmla="*/ 0 w 1495909"/>
                <a:gd name="csY3" fmla="*/ 0 h 21157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5909" h="2115753">
                  <a:moveTo>
                    <a:pt x="0" y="0"/>
                  </a:moveTo>
                  <a:lnTo>
                    <a:pt x="1495910" y="1495910"/>
                  </a:lnTo>
                  <a:cubicBezTo>
                    <a:pt x="1113087" y="1878911"/>
                    <a:pt x="584104" y="2115753"/>
                    <a:pt x="0" y="21157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1A3AD79C-EECB-0949-A474-8E76492B6CA0}"/>
                </a:ext>
              </a:extLst>
            </p:cNvPr>
            <p:cNvGrpSpPr/>
            <p:nvPr/>
          </p:nvGrpSpPr>
          <p:grpSpPr>
            <a:xfrm rot="1264157">
              <a:off x="6422823" y="4424138"/>
              <a:ext cx="503971" cy="322811"/>
              <a:chOff x="6576617" y="4388941"/>
              <a:chExt cx="584983" cy="374702"/>
            </a:xfrm>
          </p:grpSpPr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D2BB4B3C-64E6-3EBB-D4B9-8B8035153FBD}"/>
                  </a:ext>
                </a:extLst>
              </p:cNvPr>
              <p:cNvSpPr/>
              <p:nvPr/>
            </p:nvSpPr>
            <p:spPr>
              <a:xfrm rot="8100000">
                <a:off x="6576617" y="4573370"/>
                <a:ext cx="584983" cy="190273"/>
              </a:xfrm>
              <a:custGeom>
                <a:avLst/>
                <a:gdLst>
                  <a:gd name="csX0" fmla="*/ 1350823 w 1381357"/>
                  <a:gd name="csY0" fmla="*/ 273363 h 449304"/>
                  <a:gd name="csX1" fmla="*/ 690679 w 1381357"/>
                  <a:gd name="csY1" fmla="*/ 0 h 449304"/>
                  <a:gd name="csX2" fmla="*/ 690679 w 1381357"/>
                  <a:gd name="csY2" fmla="*/ 0 h 449304"/>
                  <a:gd name="csX3" fmla="*/ 30535 w 1381357"/>
                  <a:gd name="csY3" fmla="*/ 273363 h 449304"/>
                  <a:gd name="csX4" fmla="*/ 30535 w 1381357"/>
                  <a:gd name="csY4" fmla="*/ 418770 h 449304"/>
                  <a:gd name="csX5" fmla="*/ 103238 w 1381357"/>
                  <a:gd name="csY5" fmla="*/ 449305 h 449304"/>
                  <a:gd name="csX6" fmla="*/ 175941 w 1381357"/>
                  <a:gd name="csY6" fmla="*/ 418770 h 449304"/>
                  <a:gd name="csX7" fmla="*/ 690679 w 1381357"/>
                  <a:gd name="csY7" fmla="*/ 205023 h 449304"/>
                  <a:gd name="csX8" fmla="*/ 690679 w 1381357"/>
                  <a:gd name="csY8" fmla="*/ 205023 h 449304"/>
                  <a:gd name="csX9" fmla="*/ 1205417 w 1381357"/>
                  <a:gd name="csY9" fmla="*/ 418770 h 449304"/>
                  <a:gd name="csX10" fmla="*/ 1350823 w 1381357"/>
                  <a:gd name="csY10" fmla="*/ 418770 h 449304"/>
                  <a:gd name="csX11" fmla="*/ 1350823 w 1381357"/>
                  <a:gd name="csY11" fmla="*/ 273363 h 449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1381357" h="449304">
                    <a:moveTo>
                      <a:pt x="1350823" y="273363"/>
                    </a:moveTo>
                    <a:cubicBezTo>
                      <a:pt x="1174881" y="97422"/>
                      <a:pt x="940777" y="0"/>
                      <a:pt x="690679" y="0"/>
                    </a:cubicBezTo>
                    <a:cubicBezTo>
                      <a:pt x="690679" y="0"/>
                      <a:pt x="690679" y="0"/>
                      <a:pt x="690679" y="0"/>
                    </a:cubicBezTo>
                    <a:cubicBezTo>
                      <a:pt x="440580" y="0"/>
                      <a:pt x="206477" y="97422"/>
                      <a:pt x="30535" y="273363"/>
                    </a:cubicBezTo>
                    <a:cubicBezTo>
                      <a:pt x="-10178" y="314077"/>
                      <a:pt x="-10178" y="378056"/>
                      <a:pt x="30535" y="418770"/>
                    </a:cubicBezTo>
                    <a:cubicBezTo>
                      <a:pt x="50892" y="439126"/>
                      <a:pt x="77065" y="449305"/>
                      <a:pt x="103238" y="449305"/>
                    </a:cubicBezTo>
                    <a:cubicBezTo>
                      <a:pt x="129411" y="449305"/>
                      <a:pt x="155585" y="439126"/>
                      <a:pt x="175941" y="418770"/>
                    </a:cubicBezTo>
                    <a:cubicBezTo>
                      <a:pt x="312623" y="280634"/>
                      <a:pt x="495835" y="205023"/>
                      <a:pt x="690679" y="205023"/>
                    </a:cubicBezTo>
                    <a:cubicBezTo>
                      <a:pt x="690679" y="205023"/>
                      <a:pt x="690679" y="205023"/>
                      <a:pt x="690679" y="205023"/>
                    </a:cubicBezTo>
                    <a:cubicBezTo>
                      <a:pt x="885523" y="205023"/>
                      <a:pt x="1068735" y="280634"/>
                      <a:pt x="1205417" y="418770"/>
                    </a:cubicBezTo>
                    <a:cubicBezTo>
                      <a:pt x="1246130" y="459483"/>
                      <a:pt x="1310109" y="459483"/>
                      <a:pt x="1350823" y="418770"/>
                    </a:cubicBezTo>
                    <a:cubicBezTo>
                      <a:pt x="1391536" y="378056"/>
                      <a:pt x="1391536" y="312623"/>
                      <a:pt x="1350823" y="273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F23EB1E9-6746-9390-ADFE-091059928154}"/>
                  </a:ext>
                </a:extLst>
              </p:cNvPr>
              <p:cNvSpPr/>
              <p:nvPr/>
            </p:nvSpPr>
            <p:spPr>
              <a:xfrm rot="8100000">
                <a:off x="6593188" y="4498076"/>
                <a:ext cx="353453" cy="142474"/>
              </a:xfrm>
              <a:custGeom>
                <a:avLst/>
                <a:gdLst>
                  <a:gd name="csX0" fmla="*/ 30535 w 834631"/>
                  <a:gd name="csY0" fmla="*/ 160492 h 336433"/>
                  <a:gd name="csX1" fmla="*/ 30535 w 834631"/>
                  <a:gd name="csY1" fmla="*/ 305898 h 336433"/>
                  <a:gd name="csX2" fmla="*/ 103238 w 834631"/>
                  <a:gd name="csY2" fmla="*/ 336434 h 336433"/>
                  <a:gd name="csX3" fmla="*/ 175941 w 834631"/>
                  <a:gd name="csY3" fmla="*/ 305898 h 336433"/>
                  <a:gd name="csX4" fmla="*/ 658690 w 834631"/>
                  <a:gd name="csY4" fmla="*/ 304444 h 336433"/>
                  <a:gd name="csX5" fmla="*/ 804096 w 834631"/>
                  <a:gd name="csY5" fmla="*/ 304444 h 336433"/>
                  <a:gd name="csX6" fmla="*/ 804096 w 834631"/>
                  <a:gd name="csY6" fmla="*/ 159038 h 336433"/>
                  <a:gd name="csX7" fmla="*/ 30535 w 834631"/>
                  <a:gd name="csY7" fmla="*/ 160492 h 3364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34631" h="336433">
                    <a:moveTo>
                      <a:pt x="30535" y="160492"/>
                    </a:moveTo>
                    <a:cubicBezTo>
                      <a:pt x="-10178" y="201206"/>
                      <a:pt x="-10178" y="265185"/>
                      <a:pt x="30535" y="305898"/>
                    </a:cubicBezTo>
                    <a:cubicBezTo>
                      <a:pt x="50892" y="326255"/>
                      <a:pt x="77065" y="336434"/>
                      <a:pt x="103238" y="336434"/>
                    </a:cubicBezTo>
                    <a:cubicBezTo>
                      <a:pt x="129411" y="336434"/>
                      <a:pt x="155585" y="326255"/>
                      <a:pt x="175941" y="305898"/>
                    </a:cubicBezTo>
                    <a:cubicBezTo>
                      <a:pt x="309715" y="172125"/>
                      <a:pt x="526370" y="172125"/>
                      <a:pt x="658690" y="304444"/>
                    </a:cubicBezTo>
                    <a:cubicBezTo>
                      <a:pt x="697949" y="345158"/>
                      <a:pt x="763382" y="345158"/>
                      <a:pt x="804096" y="304444"/>
                    </a:cubicBezTo>
                    <a:cubicBezTo>
                      <a:pt x="844809" y="263731"/>
                      <a:pt x="844809" y="199752"/>
                      <a:pt x="804096" y="159038"/>
                    </a:cubicBezTo>
                    <a:cubicBezTo>
                      <a:pt x="590349" y="-53255"/>
                      <a:pt x="244282" y="-53255"/>
                      <a:pt x="30535" y="160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D6985C71-0302-2C04-E4CC-4FACE583AF0A}"/>
                  </a:ext>
                </a:extLst>
              </p:cNvPr>
              <p:cNvSpPr/>
              <p:nvPr/>
            </p:nvSpPr>
            <p:spPr>
              <a:xfrm rot="8100000">
                <a:off x="6588672" y="4388941"/>
                <a:ext cx="135470" cy="135470"/>
              </a:xfrm>
              <a:prstGeom prst="ellipse">
                <a:avLst/>
              </a:pr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46" name="!!fatia modem">
            <a:extLst>
              <a:ext uri="{FF2B5EF4-FFF2-40B4-BE49-F238E27FC236}">
                <a16:creationId xmlns:a16="http://schemas.microsoft.com/office/drawing/2014/main" id="{4EC877A0-DBB6-A08B-9762-B7902652650C}"/>
              </a:ext>
            </a:extLst>
          </p:cNvPr>
          <p:cNvGrpSpPr/>
          <p:nvPr/>
        </p:nvGrpSpPr>
        <p:grpSpPr>
          <a:xfrm>
            <a:off x="4801425" y="3411185"/>
            <a:ext cx="1288900" cy="1822904"/>
            <a:chOff x="4801425" y="3411187"/>
            <a:chExt cx="1288900" cy="1822904"/>
          </a:xfrm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DC9BA085-3978-A14F-81B6-C85A4D199F7A}"/>
                </a:ext>
              </a:extLst>
            </p:cNvPr>
            <p:cNvSpPr/>
            <p:nvPr/>
          </p:nvSpPr>
          <p:spPr>
            <a:xfrm rot="17074">
              <a:off x="4801425" y="3411187"/>
              <a:ext cx="1288900" cy="1822904"/>
            </a:xfrm>
            <a:custGeom>
              <a:avLst/>
              <a:gdLst>
                <a:gd name="csX0" fmla="*/ 1496088 w 1496087"/>
                <a:gd name="csY0" fmla="*/ 178 h 2115931"/>
                <a:gd name="csX1" fmla="*/ 1496088 w 1496087"/>
                <a:gd name="csY1" fmla="*/ 2115931 h 2115931"/>
                <a:gd name="csX2" fmla="*/ 0 w 1496087"/>
                <a:gd name="csY2" fmla="*/ 1496088 h 2115931"/>
                <a:gd name="csX3" fmla="*/ 1495910 w 1496087"/>
                <a:gd name="csY3" fmla="*/ 0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178"/>
                  </a:moveTo>
                  <a:lnTo>
                    <a:pt x="1496088" y="2115931"/>
                  </a:lnTo>
                  <a:cubicBezTo>
                    <a:pt x="911806" y="2115931"/>
                    <a:pt x="382823" y="1879089"/>
                    <a:pt x="0" y="1496088"/>
                  </a:cubicBezTo>
                  <a:lnTo>
                    <a:pt x="1495910" y="0"/>
                  </a:lnTo>
                  <a:lnTo>
                    <a:pt x="1496088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6986429C-D500-5C5C-4BB3-52366AFBFCE1}"/>
                </a:ext>
              </a:extLst>
            </p:cNvPr>
            <p:cNvGrpSpPr/>
            <p:nvPr/>
          </p:nvGrpSpPr>
          <p:grpSpPr>
            <a:xfrm rot="1264157">
              <a:off x="5350768" y="4347393"/>
              <a:ext cx="530106" cy="501047"/>
              <a:chOff x="5411106" y="4740799"/>
              <a:chExt cx="615319" cy="581589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3A63AE18-BAA9-CD3B-E2AD-13534B800A1A}"/>
                  </a:ext>
                </a:extLst>
              </p:cNvPr>
              <p:cNvSpPr/>
              <p:nvPr/>
            </p:nvSpPr>
            <p:spPr>
              <a:xfrm rot="10800000">
                <a:off x="5479516" y="4809989"/>
                <a:ext cx="56438" cy="56425"/>
              </a:xfrm>
              <a:custGeom>
                <a:avLst/>
                <a:gdLst>
                  <a:gd name="csX0" fmla="*/ 92126 w 184254"/>
                  <a:gd name="csY0" fmla="*/ 0 h 184212"/>
                  <a:gd name="csX1" fmla="*/ 0 w 184254"/>
                  <a:gd name="csY1" fmla="*/ 92112 h 184212"/>
                  <a:gd name="csX2" fmla="*/ 92126 w 184254"/>
                  <a:gd name="csY2" fmla="*/ 184213 h 184212"/>
                  <a:gd name="csX3" fmla="*/ 184254 w 184254"/>
                  <a:gd name="csY3" fmla="*/ 92112 h 184212"/>
                  <a:gd name="csX4" fmla="*/ 92126 w 184254"/>
                  <a:gd name="csY4" fmla="*/ 0 h 1842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4254" h="184212">
                    <a:moveTo>
                      <a:pt x="92126" y="0"/>
                    </a:moveTo>
                    <a:cubicBezTo>
                      <a:pt x="41278" y="0"/>
                      <a:pt x="0" y="41251"/>
                      <a:pt x="0" y="92112"/>
                    </a:cubicBezTo>
                    <a:cubicBezTo>
                      <a:pt x="0" y="142989"/>
                      <a:pt x="41278" y="184213"/>
                      <a:pt x="92126" y="184213"/>
                    </a:cubicBezTo>
                    <a:cubicBezTo>
                      <a:pt x="143001" y="184213"/>
                      <a:pt x="184254" y="142989"/>
                      <a:pt x="184254" y="92112"/>
                    </a:cubicBezTo>
                    <a:cubicBezTo>
                      <a:pt x="184254" y="41249"/>
                      <a:pt x="143001" y="0"/>
                      <a:pt x="92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999D2F4C-0242-6AFE-69BE-5DF0013730BA}"/>
                  </a:ext>
                </a:extLst>
              </p:cNvPr>
              <p:cNvSpPr/>
              <p:nvPr/>
            </p:nvSpPr>
            <p:spPr>
              <a:xfrm rot="10800000">
                <a:off x="5411106" y="4740799"/>
                <a:ext cx="615319" cy="402091"/>
              </a:xfrm>
              <a:custGeom>
                <a:avLst/>
                <a:gdLst>
                  <a:gd name="csX0" fmla="*/ 1887682 w 2008847"/>
                  <a:gd name="csY0" fmla="*/ 676757 h 1312718"/>
                  <a:gd name="csX1" fmla="*/ 281391 w 2008847"/>
                  <a:gd name="csY1" fmla="*/ 676757 h 1312718"/>
                  <a:gd name="csX2" fmla="*/ 281391 w 2008847"/>
                  <a:gd name="csY2" fmla="*/ 229915 h 1312718"/>
                  <a:gd name="csX3" fmla="*/ 349546 w 2008847"/>
                  <a:gd name="csY3" fmla="*/ 121138 h 1312718"/>
                  <a:gd name="csX4" fmla="*/ 228408 w 2008847"/>
                  <a:gd name="csY4" fmla="*/ 0 h 1312718"/>
                  <a:gd name="csX5" fmla="*/ 107298 w 2008847"/>
                  <a:gd name="csY5" fmla="*/ 121138 h 1312718"/>
                  <a:gd name="csX6" fmla="*/ 175426 w 2008847"/>
                  <a:gd name="csY6" fmla="*/ 229915 h 1312718"/>
                  <a:gd name="csX7" fmla="*/ 175426 w 2008847"/>
                  <a:gd name="csY7" fmla="*/ 676757 h 1312718"/>
                  <a:gd name="csX8" fmla="*/ 121163 w 2008847"/>
                  <a:gd name="csY8" fmla="*/ 676757 h 1312718"/>
                  <a:gd name="csX9" fmla="*/ 0 w 2008847"/>
                  <a:gd name="csY9" fmla="*/ 797881 h 1312718"/>
                  <a:gd name="csX10" fmla="*/ 0 w 2008847"/>
                  <a:gd name="csY10" fmla="*/ 1191570 h 1312718"/>
                  <a:gd name="csX11" fmla="*/ 121163 w 2008847"/>
                  <a:gd name="csY11" fmla="*/ 1312719 h 1312718"/>
                  <a:gd name="csX12" fmla="*/ 1887682 w 2008847"/>
                  <a:gd name="csY12" fmla="*/ 1312719 h 1312718"/>
                  <a:gd name="csX13" fmla="*/ 2008847 w 2008847"/>
                  <a:gd name="csY13" fmla="*/ 1191570 h 1312718"/>
                  <a:gd name="csX14" fmla="*/ 2008847 w 2008847"/>
                  <a:gd name="csY14" fmla="*/ 797881 h 1312718"/>
                  <a:gd name="csX15" fmla="*/ 1887682 w 2008847"/>
                  <a:gd name="csY15" fmla="*/ 676757 h 1312718"/>
                  <a:gd name="csX16" fmla="*/ 222087 w 2008847"/>
                  <a:gd name="csY16" fmla="*/ 1209247 h 1312718"/>
                  <a:gd name="csX17" fmla="*/ 129962 w 2008847"/>
                  <a:gd name="csY17" fmla="*/ 1117133 h 1312718"/>
                  <a:gd name="csX18" fmla="*/ 222087 w 2008847"/>
                  <a:gd name="csY18" fmla="*/ 1025037 h 1312718"/>
                  <a:gd name="csX19" fmla="*/ 314213 w 2008847"/>
                  <a:gd name="csY19" fmla="*/ 1117133 h 1312718"/>
                  <a:gd name="csX20" fmla="*/ 222087 w 2008847"/>
                  <a:gd name="csY20" fmla="*/ 1209247 h 1312718"/>
                  <a:gd name="csX21" fmla="*/ 522436 w 2008847"/>
                  <a:gd name="csY21" fmla="*/ 1209247 h 1312718"/>
                  <a:gd name="csX22" fmla="*/ 430283 w 2008847"/>
                  <a:gd name="csY22" fmla="*/ 1117133 h 1312718"/>
                  <a:gd name="csX23" fmla="*/ 522436 w 2008847"/>
                  <a:gd name="csY23" fmla="*/ 1025037 h 1312718"/>
                  <a:gd name="csX24" fmla="*/ 614507 w 2008847"/>
                  <a:gd name="csY24" fmla="*/ 1117133 h 1312718"/>
                  <a:gd name="csX25" fmla="*/ 522436 w 2008847"/>
                  <a:gd name="csY25" fmla="*/ 1209247 h 1312718"/>
                  <a:gd name="csX26" fmla="*/ 822705 w 2008847"/>
                  <a:gd name="csY26" fmla="*/ 1209247 h 1312718"/>
                  <a:gd name="csX27" fmla="*/ 730606 w 2008847"/>
                  <a:gd name="csY27" fmla="*/ 1117133 h 1312718"/>
                  <a:gd name="csX28" fmla="*/ 822705 w 2008847"/>
                  <a:gd name="csY28" fmla="*/ 1025037 h 1312718"/>
                  <a:gd name="csX29" fmla="*/ 914831 w 2008847"/>
                  <a:gd name="csY29" fmla="*/ 1117133 h 1312718"/>
                  <a:gd name="csX30" fmla="*/ 822705 w 2008847"/>
                  <a:gd name="csY30" fmla="*/ 1209247 h 1312718"/>
                  <a:gd name="csX31" fmla="*/ 1693379 w 2008847"/>
                  <a:gd name="csY31" fmla="*/ 1178955 h 1312718"/>
                  <a:gd name="csX32" fmla="*/ 1509155 w 2008847"/>
                  <a:gd name="csY32" fmla="*/ 994729 h 1312718"/>
                  <a:gd name="csX33" fmla="*/ 1693379 w 2008847"/>
                  <a:gd name="csY33" fmla="*/ 810491 h 1312718"/>
                  <a:gd name="csX34" fmla="*/ 1877578 w 2008847"/>
                  <a:gd name="csY34" fmla="*/ 994729 h 1312718"/>
                  <a:gd name="csX35" fmla="*/ 1693379 w 2008847"/>
                  <a:gd name="csY35" fmla="*/ 1178955 h 13127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008847" h="1312718">
                    <a:moveTo>
                      <a:pt x="1887682" y="676757"/>
                    </a:moveTo>
                    <a:lnTo>
                      <a:pt x="281391" y="676757"/>
                    </a:lnTo>
                    <a:lnTo>
                      <a:pt x="281391" y="229915"/>
                    </a:lnTo>
                    <a:cubicBezTo>
                      <a:pt x="321682" y="210248"/>
                      <a:pt x="349546" y="168986"/>
                      <a:pt x="349546" y="121138"/>
                    </a:cubicBezTo>
                    <a:cubicBezTo>
                      <a:pt x="349546" y="54210"/>
                      <a:pt x="295310" y="0"/>
                      <a:pt x="228408" y="0"/>
                    </a:cubicBezTo>
                    <a:cubicBezTo>
                      <a:pt x="161506" y="0"/>
                      <a:pt x="107298" y="54210"/>
                      <a:pt x="107298" y="121138"/>
                    </a:cubicBezTo>
                    <a:cubicBezTo>
                      <a:pt x="107298" y="168988"/>
                      <a:pt x="135110" y="210250"/>
                      <a:pt x="175426" y="229915"/>
                    </a:cubicBezTo>
                    <a:lnTo>
                      <a:pt x="175426" y="676757"/>
                    </a:lnTo>
                    <a:lnTo>
                      <a:pt x="121163" y="676757"/>
                    </a:lnTo>
                    <a:cubicBezTo>
                      <a:pt x="54235" y="676757"/>
                      <a:pt x="0" y="730981"/>
                      <a:pt x="0" y="797881"/>
                    </a:cubicBezTo>
                    <a:lnTo>
                      <a:pt x="0" y="1191570"/>
                    </a:lnTo>
                    <a:cubicBezTo>
                      <a:pt x="0" y="1258483"/>
                      <a:pt x="54235" y="1312719"/>
                      <a:pt x="121163" y="1312719"/>
                    </a:cubicBezTo>
                    <a:lnTo>
                      <a:pt x="1887682" y="1312719"/>
                    </a:lnTo>
                    <a:cubicBezTo>
                      <a:pt x="1954612" y="1312719"/>
                      <a:pt x="2008847" y="1258483"/>
                      <a:pt x="2008847" y="1191570"/>
                    </a:cubicBezTo>
                    <a:lnTo>
                      <a:pt x="2008847" y="797881"/>
                    </a:lnTo>
                    <a:cubicBezTo>
                      <a:pt x="2008847" y="730981"/>
                      <a:pt x="1954614" y="676757"/>
                      <a:pt x="1887682" y="676757"/>
                    </a:cubicBezTo>
                    <a:close/>
                    <a:moveTo>
                      <a:pt x="222087" y="1209247"/>
                    </a:moveTo>
                    <a:cubicBezTo>
                      <a:pt x="171212" y="1209247"/>
                      <a:pt x="129962" y="1168010"/>
                      <a:pt x="129962" y="1117133"/>
                    </a:cubicBezTo>
                    <a:cubicBezTo>
                      <a:pt x="129962" y="1066258"/>
                      <a:pt x="171212" y="1025037"/>
                      <a:pt x="222087" y="1025037"/>
                    </a:cubicBezTo>
                    <a:cubicBezTo>
                      <a:pt x="272937" y="1025037"/>
                      <a:pt x="314213" y="1066258"/>
                      <a:pt x="314213" y="1117133"/>
                    </a:cubicBezTo>
                    <a:cubicBezTo>
                      <a:pt x="314216" y="1168010"/>
                      <a:pt x="272937" y="1209247"/>
                      <a:pt x="222087" y="1209247"/>
                    </a:cubicBezTo>
                    <a:close/>
                    <a:moveTo>
                      <a:pt x="522436" y="1209247"/>
                    </a:moveTo>
                    <a:cubicBezTo>
                      <a:pt x="471534" y="1209247"/>
                      <a:pt x="430283" y="1168010"/>
                      <a:pt x="430283" y="1117133"/>
                    </a:cubicBezTo>
                    <a:cubicBezTo>
                      <a:pt x="430283" y="1066258"/>
                      <a:pt x="471531" y="1025037"/>
                      <a:pt x="522436" y="1025037"/>
                    </a:cubicBezTo>
                    <a:cubicBezTo>
                      <a:pt x="573258" y="1025037"/>
                      <a:pt x="614507" y="1066258"/>
                      <a:pt x="614507" y="1117133"/>
                    </a:cubicBezTo>
                    <a:cubicBezTo>
                      <a:pt x="614509" y="1168010"/>
                      <a:pt x="573258" y="1209247"/>
                      <a:pt x="522436" y="1209247"/>
                    </a:cubicBezTo>
                    <a:close/>
                    <a:moveTo>
                      <a:pt x="822705" y="1209247"/>
                    </a:moveTo>
                    <a:cubicBezTo>
                      <a:pt x="771857" y="1209247"/>
                      <a:pt x="730606" y="1168010"/>
                      <a:pt x="730606" y="1117133"/>
                    </a:cubicBezTo>
                    <a:cubicBezTo>
                      <a:pt x="730606" y="1066258"/>
                      <a:pt x="771857" y="1025037"/>
                      <a:pt x="822705" y="1025037"/>
                    </a:cubicBezTo>
                    <a:cubicBezTo>
                      <a:pt x="873582" y="1025037"/>
                      <a:pt x="914831" y="1066258"/>
                      <a:pt x="914831" y="1117133"/>
                    </a:cubicBezTo>
                    <a:cubicBezTo>
                      <a:pt x="914831" y="1168010"/>
                      <a:pt x="873582" y="1209247"/>
                      <a:pt x="822705" y="1209247"/>
                    </a:cubicBezTo>
                    <a:close/>
                    <a:moveTo>
                      <a:pt x="1693379" y="1178955"/>
                    </a:moveTo>
                    <a:cubicBezTo>
                      <a:pt x="1591629" y="1178955"/>
                      <a:pt x="1509155" y="1096483"/>
                      <a:pt x="1509155" y="994729"/>
                    </a:cubicBezTo>
                    <a:cubicBezTo>
                      <a:pt x="1509155" y="892993"/>
                      <a:pt x="1591629" y="810491"/>
                      <a:pt x="1693379" y="810491"/>
                    </a:cubicBezTo>
                    <a:cubicBezTo>
                      <a:pt x="1795131" y="810491"/>
                      <a:pt x="1877578" y="892993"/>
                      <a:pt x="1877578" y="994729"/>
                    </a:cubicBezTo>
                    <a:cubicBezTo>
                      <a:pt x="1877578" y="1096483"/>
                      <a:pt x="1795131" y="1178955"/>
                      <a:pt x="1693379" y="1178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9F0FB304-7819-2E04-29A4-89313E480FD1}"/>
                  </a:ext>
                </a:extLst>
              </p:cNvPr>
              <p:cNvSpPr/>
              <p:nvPr/>
            </p:nvSpPr>
            <p:spPr>
              <a:xfrm rot="10800000">
                <a:off x="5587714" y="5083483"/>
                <a:ext cx="159590" cy="238905"/>
              </a:xfrm>
              <a:custGeom>
                <a:avLst/>
                <a:gdLst>
                  <a:gd name="csX0" fmla="*/ 18882 w 521018"/>
                  <a:gd name="csY0" fmla="*/ 12913 h 779960"/>
                  <a:gd name="csX1" fmla="*/ 3205 w 521018"/>
                  <a:gd name="csY1" fmla="*/ 25059 h 779960"/>
                  <a:gd name="csX2" fmla="*/ 1125 w 521018"/>
                  <a:gd name="csY2" fmla="*/ 44844 h 779960"/>
                  <a:gd name="csX3" fmla="*/ 16087 w 521018"/>
                  <a:gd name="csY3" fmla="*/ 93068 h 779960"/>
                  <a:gd name="csX4" fmla="*/ 46454 w 521018"/>
                  <a:gd name="csY4" fmla="*/ 110053 h 779960"/>
                  <a:gd name="csX5" fmla="*/ 406536 w 521018"/>
                  <a:gd name="csY5" fmla="*/ 312236 h 779960"/>
                  <a:gd name="csX6" fmla="*/ 224227 w 521018"/>
                  <a:gd name="csY6" fmla="*/ 682792 h 779960"/>
                  <a:gd name="csX7" fmla="*/ 208865 w 521018"/>
                  <a:gd name="csY7" fmla="*/ 713948 h 779960"/>
                  <a:gd name="csX8" fmla="*/ 223827 w 521018"/>
                  <a:gd name="csY8" fmla="*/ 762196 h 779960"/>
                  <a:gd name="csX9" fmla="*/ 236734 w 521018"/>
                  <a:gd name="csY9" fmla="*/ 777314 h 779960"/>
                  <a:gd name="csX10" fmla="*/ 255424 w 521018"/>
                  <a:gd name="csY10" fmla="*/ 778823 h 779960"/>
                  <a:gd name="csX11" fmla="*/ 256569 w 521018"/>
                  <a:gd name="csY11" fmla="*/ 778422 h 779960"/>
                  <a:gd name="csX12" fmla="*/ 502952 w 521018"/>
                  <a:gd name="csY12" fmla="*/ 282289 h 779960"/>
                  <a:gd name="csX13" fmla="*/ 18882 w 521018"/>
                  <a:gd name="csY13" fmla="*/ 12913 h 779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21018" h="779960">
                    <a:moveTo>
                      <a:pt x="18882" y="12913"/>
                    </a:moveTo>
                    <a:cubicBezTo>
                      <a:pt x="12164" y="14674"/>
                      <a:pt x="6563" y="19008"/>
                      <a:pt x="3205" y="25059"/>
                    </a:cubicBezTo>
                    <a:cubicBezTo>
                      <a:pt x="-181" y="31126"/>
                      <a:pt x="-901" y="38192"/>
                      <a:pt x="1125" y="44844"/>
                    </a:cubicBezTo>
                    <a:lnTo>
                      <a:pt x="16087" y="93068"/>
                    </a:lnTo>
                    <a:cubicBezTo>
                      <a:pt x="20057" y="105881"/>
                      <a:pt x="33417" y="113333"/>
                      <a:pt x="46454" y="110053"/>
                    </a:cubicBezTo>
                    <a:cubicBezTo>
                      <a:pt x="200016" y="71190"/>
                      <a:pt x="359017" y="159037"/>
                      <a:pt x="406536" y="312236"/>
                    </a:cubicBezTo>
                    <a:cubicBezTo>
                      <a:pt x="454128" y="465370"/>
                      <a:pt x="372829" y="627837"/>
                      <a:pt x="224227" y="682792"/>
                    </a:cubicBezTo>
                    <a:cubicBezTo>
                      <a:pt x="211640" y="687444"/>
                      <a:pt x="204871" y="701149"/>
                      <a:pt x="208865" y="713948"/>
                    </a:cubicBezTo>
                    <a:lnTo>
                      <a:pt x="223827" y="762196"/>
                    </a:lnTo>
                    <a:cubicBezTo>
                      <a:pt x="225878" y="768835"/>
                      <a:pt x="230520" y="774235"/>
                      <a:pt x="236734" y="777314"/>
                    </a:cubicBezTo>
                    <a:cubicBezTo>
                      <a:pt x="242595" y="780233"/>
                      <a:pt x="249186" y="780740"/>
                      <a:pt x="255424" y="778823"/>
                    </a:cubicBezTo>
                    <a:cubicBezTo>
                      <a:pt x="255824" y="778688"/>
                      <a:pt x="256169" y="778583"/>
                      <a:pt x="256569" y="778422"/>
                    </a:cubicBezTo>
                    <a:cubicBezTo>
                      <a:pt x="456688" y="705922"/>
                      <a:pt x="566624" y="487645"/>
                      <a:pt x="502952" y="282289"/>
                    </a:cubicBezTo>
                    <a:cubicBezTo>
                      <a:pt x="439143" y="76947"/>
                      <a:pt x="224917" y="-40657"/>
                      <a:pt x="18882" y="12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1F772C6E-5E32-57A3-DCE0-9774FD11A7E7}"/>
                  </a:ext>
                </a:extLst>
              </p:cNvPr>
              <p:cNvSpPr/>
              <p:nvPr/>
            </p:nvSpPr>
            <p:spPr>
              <a:xfrm rot="10800000">
                <a:off x="5704447" y="5085783"/>
                <a:ext cx="119699" cy="179176"/>
              </a:xfrm>
              <a:custGeom>
                <a:avLst/>
                <a:gdLst>
                  <a:gd name="csX0" fmla="*/ 14203 w 390786"/>
                  <a:gd name="csY0" fmla="*/ 9688 h 584960"/>
                  <a:gd name="csX1" fmla="*/ 2417 w 390786"/>
                  <a:gd name="csY1" fmla="*/ 18779 h 584960"/>
                  <a:gd name="csX2" fmla="*/ 871 w 390786"/>
                  <a:gd name="csY2" fmla="*/ 33606 h 584960"/>
                  <a:gd name="csX3" fmla="*/ 12095 w 390786"/>
                  <a:gd name="csY3" fmla="*/ 69789 h 584960"/>
                  <a:gd name="csX4" fmla="*/ 34841 w 390786"/>
                  <a:gd name="csY4" fmla="*/ 82536 h 584960"/>
                  <a:gd name="csX5" fmla="*/ 304923 w 390786"/>
                  <a:gd name="csY5" fmla="*/ 234164 h 584960"/>
                  <a:gd name="csX6" fmla="*/ 168191 w 390786"/>
                  <a:gd name="csY6" fmla="*/ 512087 h 584960"/>
                  <a:gd name="csX7" fmla="*/ 156644 w 390786"/>
                  <a:gd name="csY7" fmla="*/ 535471 h 584960"/>
                  <a:gd name="csX8" fmla="*/ 167870 w 390786"/>
                  <a:gd name="csY8" fmla="*/ 571654 h 584960"/>
                  <a:gd name="csX9" fmla="*/ 177549 w 390786"/>
                  <a:gd name="csY9" fmla="*/ 582974 h 584960"/>
                  <a:gd name="csX10" fmla="*/ 191599 w 390786"/>
                  <a:gd name="csY10" fmla="*/ 584122 h 584960"/>
                  <a:gd name="csX11" fmla="*/ 192427 w 390786"/>
                  <a:gd name="csY11" fmla="*/ 583829 h 584960"/>
                  <a:gd name="csX12" fmla="*/ 377238 w 390786"/>
                  <a:gd name="csY12" fmla="*/ 211713 h 584960"/>
                  <a:gd name="csX13" fmla="*/ 14203 w 390786"/>
                  <a:gd name="csY13" fmla="*/ 9688 h 58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90786" h="584960">
                    <a:moveTo>
                      <a:pt x="14203" y="9688"/>
                    </a:moveTo>
                    <a:cubicBezTo>
                      <a:pt x="9137" y="10982"/>
                      <a:pt x="4922" y="14260"/>
                      <a:pt x="2417" y="18779"/>
                    </a:cubicBezTo>
                    <a:cubicBezTo>
                      <a:pt x="-116" y="23351"/>
                      <a:pt x="-704" y="28634"/>
                      <a:pt x="871" y="33606"/>
                    </a:cubicBezTo>
                    <a:lnTo>
                      <a:pt x="12095" y="69789"/>
                    </a:lnTo>
                    <a:cubicBezTo>
                      <a:pt x="15083" y="79402"/>
                      <a:pt x="25082" y="84987"/>
                      <a:pt x="34841" y="82536"/>
                    </a:cubicBezTo>
                    <a:cubicBezTo>
                      <a:pt x="150003" y="53378"/>
                      <a:pt x="269300" y="119279"/>
                      <a:pt x="304923" y="234164"/>
                    </a:cubicBezTo>
                    <a:cubicBezTo>
                      <a:pt x="340628" y="349020"/>
                      <a:pt x="279647" y="470864"/>
                      <a:pt x="168191" y="512087"/>
                    </a:cubicBezTo>
                    <a:cubicBezTo>
                      <a:pt x="158749" y="515608"/>
                      <a:pt x="153684" y="525861"/>
                      <a:pt x="156644" y="535471"/>
                    </a:cubicBezTo>
                    <a:lnTo>
                      <a:pt x="167870" y="571654"/>
                    </a:lnTo>
                    <a:cubicBezTo>
                      <a:pt x="169443" y="576626"/>
                      <a:pt x="172936" y="580681"/>
                      <a:pt x="177549" y="582974"/>
                    </a:cubicBezTo>
                    <a:cubicBezTo>
                      <a:pt x="181975" y="585148"/>
                      <a:pt x="186933" y="585548"/>
                      <a:pt x="191599" y="584122"/>
                    </a:cubicBezTo>
                    <a:cubicBezTo>
                      <a:pt x="191869" y="584028"/>
                      <a:pt x="192134" y="583934"/>
                      <a:pt x="192427" y="583829"/>
                    </a:cubicBezTo>
                    <a:cubicBezTo>
                      <a:pt x="342523" y="529434"/>
                      <a:pt x="424993" y="365726"/>
                      <a:pt x="377238" y="211713"/>
                    </a:cubicBezTo>
                    <a:cubicBezTo>
                      <a:pt x="329377" y="57710"/>
                      <a:pt x="168696" y="-30498"/>
                      <a:pt x="14203" y="9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487A0D54-F656-E02F-0D18-C862276135ED}"/>
                  </a:ext>
                </a:extLst>
              </p:cNvPr>
              <p:cNvSpPr/>
              <p:nvPr/>
            </p:nvSpPr>
            <p:spPr>
              <a:xfrm rot="10800000">
                <a:off x="5821188" y="5088079"/>
                <a:ext cx="79792" cy="119454"/>
              </a:xfrm>
              <a:custGeom>
                <a:avLst/>
                <a:gdLst>
                  <a:gd name="csX0" fmla="*/ 9435 w 260499"/>
                  <a:gd name="csY0" fmla="*/ 6446 h 389986"/>
                  <a:gd name="csX1" fmla="*/ 1569 w 260499"/>
                  <a:gd name="csY1" fmla="*/ 12527 h 389986"/>
                  <a:gd name="csX2" fmla="*/ 557 w 260499"/>
                  <a:gd name="csY2" fmla="*/ 22407 h 389986"/>
                  <a:gd name="csX3" fmla="*/ 8048 w 260499"/>
                  <a:gd name="csY3" fmla="*/ 46524 h 389986"/>
                  <a:gd name="csX4" fmla="*/ 23167 w 260499"/>
                  <a:gd name="csY4" fmla="*/ 55030 h 389986"/>
                  <a:gd name="csX5" fmla="*/ 203261 w 260499"/>
                  <a:gd name="csY5" fmla="*/ 156129 h 389986"/>
                  <a:gd name="csX6" fmla="*/ 112120 w 260499"/>
                  <a:gd name="csY6" fmla="*/ 341393 h 389986"/>
                  <a:gd name="csX7" fmla="*/ 104442 w 260499"/>
                  <a:gd name="csY7" fmla="*/ 356979 h 389986"/>
                  <a:gd name="csX8" fmla="*/ 111935 w 260499"/>
                  <a:gd name="csY8" fmla="*/ 381096 h 389986"/>
                  <a:gd name="csX9" fmla="*/ 118334 w 260499"/>
                  <a:gd name="csY9" fmla="*/ 388656 h 389986"/>
                  <a:gd name="csX10" fmla="*/ 127720 w 260499"/>
                  <a:gd name="csY10" fmla="*/ 389418 h 389986"/>
                  <a:gd name="csX11" fmla="*/ 128253 w 260499"/>
                  <a:gd name="csY11" fmla="*/ 389216 h 389986"/>
                  <a:gd name="csX12" fmla="*/ 251443 w 260499"/>
                  <a:gd name="csY12" fmla="*/ 141144 h 389986"/>
                  <a:gd name="csX13" fmla="*/ 9435 w 260499"/>
                  <a:gd name="csY13" fmla="*/ 6446 h 3899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60499" h="389986">
                    <a:moveTo>
                      <a:pt x="9435" y="6446"/>
                    </a:moveTo>
                    <a:cubicBezTo>
                      <a:pt x="6077" y="7340"/>
                      <a:pt x="3277" y="9500"/>
                      <a:pt x="1569" y="12527"/>
                    </a:cubicBezTo>
                    <a:cubicBezTo>
                      <a:pt x="-111" y="15567"/>
                      <a:pt x="-431" y="19113"/>
                      <a:pt x="557" y="22407"/>
                    </a:cubicBezTo>
                    <a:lnTo>
                      <a:pt x="8048" y="46524"/>
                    </a:lnTo>
                    <a:cubicBezTo>
                      <a:pt x="10048" y="52923"/>
                      <a:pt x="16714" y="56669"/>
                      <a:pt x="23167" y="55030"/>
                    </a:cubicBezTo>
                    <a:cubicBezTo>
                      <a:pt x="100016" y="35604"/>
                      <a:pt x="179528" y="79520"/>
                      <a:pt x="203261" y="156129"/>
                    </a:cubicBezTo>
                    <a:cubicBezTo>
                      <a:pt x="227045" y="232682"/>
                      <a:pt x="186409" y="313929"/>
                      <a:pt x="112120" y="341393"/>
                    </a:cubicBezTo>
                    <a:cubicBezTo>
                      <a:pt x="105802" y="343739"/>
                      <a:pt x="102441" y="350578"/>
                      <a:pt x="104442" y="356979"/>
                    </a:cubicBezTo>
                    <a:lnTo>
                      <a:pt x="111935" y="381096"/>
                    </a:lnTo>
                    <a:cubicBezTo>
                      <a:pt x="112948" y="384416"/>
                      <a:pt x="115268" y="387122"/>
                      <a:pt x="118334" y="388656"/>
                    </a:cubicBezTo>
                    <a:cubicBezTo>
                      <a:pt x="121292" y="390124"/>
                      <a:pt x="124600" y="390375"/>
                      <a:pt x="127720" y="389418"/>
                    </a:cubicBezTo>
                    <a:cubicBezTo>
                      <a:pt x="127907" y="389351"/>
                      <a:pt x="128120" y="389285"/>
                      <a:pt x="128253" y="389216"/>
                    </a:cubicBezTo>
                    <a:cubicBezTo>
                      <a:pt x="228352" y="352967"/>
                      <a:pt x="283333" y="243829"/>
                      <a:pt x="251443" y="141144"/>
                    </a:cubicBezTo>
                    <a:cubicBezTo>
                      <a:pt x="219551" y="38484"/>
                      <a:pt x="112440" y="-20312"/>
                      <a:pt x="9435" y="6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54" name="!!fatia cabo">
            <a:extLst>
              <a:ext uri="{FF2B5EF4-FFF2-40B4-BE49-F238E27FC236}">
                <a16:creationId xmlns:a16="http://schemas.microsoft.com/office/drawing/2014/main" id="{D7AC7B2B-15F3-E06B-CF66-CC8EA5287BA5}"/>
              </a:ext>
            </a:extLst>
          </p:cNvPr>
          <p:cNvGrpSpPr/>
          <p:nvPr/>
        </p:nvGrpSpPr>
        <p:grpSpPr>
          <a:xfrm>
            <a:off x="6091633" y="3418917"/>
            <a:ext cx="1822904" cy="1288900"/>
            <a:chOff x="6091632" y="3418919"/>
            <a:chExt cx="1822904" cy="1288900"/>
          </a:xfrm>
        </p:grpSpPr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1D449CB4-2D3C-BBA5-78B4-CD1674767EF7}"/>
                </a:ext>
              </a:extLst>
            </p:cNvPr>
            <p:cNvSpPr/>
            <p:nvPr/>
          </p:nvSpPr>
          <p:spPr>
            <a:xfrm rot="17074">
              <a:off x="6091632" y="3418919"/>
              <a:ext cx="1822904" cy="1288900"/>
            </a:xfrm>
            <a:custGeom>
              <a:avLst/>
              <a:gdLst>
                <a:gd name="csX0" fmla="*/ 0 w 2115931"/>
                <a:gd name="csY0" fmla="*/ 0 h 1496087"/>
                <a:gd name="csX1" fmla="*/ 2115931 w 2115931"/>
                <a:gd name="csY1" fmla="*/ 0 h 1496087"/>
                <a:gd name="csX2" fmla="*/ 1495910 w 2115931"/>
                <a:gd name="csY2" fmla="*/ 1496088 h 1496087"/>
                <a:gd name="csX3" fmla="*/ 0 w 2115931"/>
                <a:gd name="csY3" fmla="*/ 178 h 1496087"/>
                <a:gd name="csX4" fmla="*/ 0 w 2115931"/>
                <a:gd name="csY4" fmla="*/ 17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15931" h="1496087">
                  <a:moveTo>
                    <a:pt x="0" y="0"/>
                  </a:moveTo>
                  <a:lnTo>
                    <a:pt x="2115931" y="0"/>
                  </a:lnTo>
                  <a:cubicBezTo>
                    <a:pt x="2115931" y="584459"/>
                    <a:pt x="1879089" y="1113442"/>
                    <a:pt x="1495910" y="1496088"/>
                  </a:cubicBezTo>
                  <a:lnTo>
                    <a:pt x="0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56" name="Gráfico 68" descr="Ligar estrutura de tópicos">
              <a:extLst>
                <a:ext uri="{FF2B5EF4-FFF2-40B4-BE49-F238E27FC236}">
                  <a16:creationId xmlns:a16="http://schemas.microsoft.com/office/drawing/2014/main" id="{134B2179-E633-C021-2C69-FE0C70E27017}"/>
                </a:ext>
              </a:extLst>
            </p:cNvPr>
            <p:cNvSpPr/>
            <p:nvPr/>
          </p:nvSpPr>
          <p:spPr>
            <a:xfrm rot="6664157">
              <a:off x="7040307" y="3595651"/>
              <a:ext cx="348579" cy="559169"/>
            </a:xfrm>
            <a:custGeom>
              <a:avLst/>
              <a:gdLst>
                <a:gd name="csX0" fmla="*/ 738405 w 738404"/>
                <a:gd name="csY0" fmla="*/ 190476 h 1184501"/>
                <a:gd name="csX1" fmla="*/ 568007 w 738404"/>
                <a:gd name="csY1" fmla="*/ 190476 h 1184501"/>
                <a:gd name="csX2" fmla="*/ 568007 w 738404"/>
                <a:gd name="csY2" fmla="*/ 360874 h 1184501"/>
                <a:gd name="csX3" fmla="*/ 639006 w 738404"/>
                <a:gd name="csY3" fmla="*/ 360874 h 1184501"/>
                <a:gd name="csX4" fmla="*/ 639006 w 738404"/>
                <a:gd name="csY4" fmla="*/ 468594 h 1184501"/>
                <a:gd name="csX5" fmla="*/ 383409 w 738404"/>
                <a:gd name="csY5" fmla="*/ 724191 h 1184501"/>
                <a:gd name="csX6" fmla="*/ 383409 w 738404"/>
                <a:gd name="csY6" fmla="*/ 54698 h 1184501"/>
                <a:gd name="csX7" fmla="*/ 383650 w 738404"/>
                <a:gd name="csY7" fmla="*/ 54598 h 1184501"/>
                <a:gd name="csX8" fmla="*/ 472769 w 738404"/>
                <a:gd name="csY8" fmla="*/ 143716 h 1184501"/>
                <a:gd name="csX9" fmla="*/ 492847 w 738404"/>
                <a:gd name="csY9" fmla="*/ 143367 h 1184501"/>
                <a:gd name="csX10" fmla="*/ 492847 w 738404"/>
                <a:gd name="csY10" fmla="*/ 123638 h 1184501"/>
                <a:gd name="csX11" fmla="*/ 369209 w 738404"/>
                <a:gd name="csY11" fmla="*/ 0 h 1184501"/>
                <a:gd name="csX12" fmla="*/ 245571 w 738404"/>
                <a:gd name="csY12" fmla="*/ 123638 h 1184501"/>
                <a:gd name="csX13" fmla="*/ 245921 w 738404"/>
                <a:gd name="csY13" fmla="*/ 143716 h 1184501"/>
                <a:gd name="csX14" fmla="*/ 265650 w 738404"/>
                <a:gd name="csY14" fmla="*/ 143716 h 1184501"/>
                <a:gd name="csX15" fmla="*/ 354768 w 738404"/>
                <a:gd name="csY15" fmla="*/ 54598 h 1184501"/>
                <a:gd name="csX16" fmla="*/ 355009 w 738404"/>
                <a:gd name="csY16" fmla="*/ 54698 h 1184501"/>
                <a:gd name="csX17" fmla="*/ 355009 w 738404"/>
                <a:gd name="csY17" fmla="*/ 837790 h 1184501"/>
                <a:gd name="csX18" fmla="*/ 99413 w 738404"/>
                <a:gd name="csY18" fmla="*/ 582193 h 1184501"/>
                <a:gd name="csX19" fmla="*/ 99413 w 738404"/>
                <a:gd name="csY19" fmla="*/ 458995 h 1184501"/>
                <a:gd name="csX20" fmla="*/ 169220 w 738404"/>
                <a:gd name="csY20" fmla="*/ 360788 h 1184501"/>
                <a:gd name="csX21" fmla="*/ 71013 w 738404"/>
                <a:gd name="csY21" fmla="*/ 290980 h 1184501"/>
                <a:gd name="csX22" fmla="*/ 1205 w 738404"/>
                <a:gd name="csY22" fmla="*/ 389187 h 1184501"/>
                <a:gd name="csX23" fmla="*/ 71013 w 738404"/>
                <a:gd name="csY23" fmla="*/ 458995 h 1184501"/>
                <a:gd name="csX24" fmla="*/ 71013 w 738404"/>
                <a:gd name="csY24" fmla="*/ 593893 h 1184501"/>
                <a:gd name="csX25" fmla="*/ 355009 w 738404"/>
                <a:gd name="csY25" fmla="*/ 877890 h 1184501"/>
                <a:gd name="csX26" fmla="*/ 355009 w 738404"/>
                <a:gd name="csY26" fmla="*/ 958190 h 1184501"/>
                <a:gd name="csX27" fmla="*/ 255781 w 738404"/>
                <a:gd name="csY27" fmla="*/ 1077000 h 1184501"/>
                <a:gd name="csX28" fmla="*/ 365929 w 738404"/>
                <a:gd name="csY28" fmla="*/ 1184464 h 1184501"/>
                <a:gd name="csX29" fmla="*/ 482361 w 738404"/>
                <a:gd name="csY29" fmla="*/ 1073771 h 1184501"/>
                <a:gd name="csX30" fmla="*/ 383409 w 738404"/>
                <a:gd name="csY30" fmla="*/ 958247 h 1184501"/>
                <a:gd name="csX31" fmla="*/ 383409 w 738404"/>
                <a:gd name="csY31" fmla="*/ 764348 h 1184501"/>
                <a:gd name="csX32" fmla="*/ 667406 w 738404"/>
                <a:gd name="csY32" fmla="*/ 480352 h 1184501"/>
                <a:gd name="csX33" fmla="*/ 667406 w 738404"/>
                <a:gd name="csY33" fmla="*/ 360874 h 1184501"/>
                <a:gd name="csX34" fmla="*/ 738405 w 738404"/>
                <a:gd name="csY34" fmla="*/ 360874 h 1184501"/>
                <a:gd name="csX35" fmla="*/ 30458 w 738404"/>
                <a:gd name="csY35" fmla="*/ 390509 h 1184501"/>
                <a:gd name="csX36" fmla="*/ 70094 w 738404"/>
                <a:gd name="csY36" fmla="*/ 320320 h 1184501"/>
                <a:gd name="csX37" fmla="*/ 100648 w 738404"/>
                <a:gd name="csY37" fmla="*/ 320320 h 1184501"/>
                <a:gd name="csX38" fmla="*/ 139967 w 738404"/>
                <a:gd name="csY38" fmla="*/ 359639 h 1184501"/>
                <a:gd name="csX39" fmla="*/ 100331 w 738404"/>
                <a:gd name="csY39" fmla="*/ 429829 h 1184501"/>
                <a:gd name="csX40" fmla="*/ 69778 w 738404"/>
                <a:gd name="csY40" fmla="*/ 429829 h 1184501"/>
                <a:gd name="csX41" fmla="*/ 30458 w 738404"/>
                <a:gd name="csY41" fmla="*/ 390509 h 1184501"/>
                <a:gd name="csX42" fmla="*/ 452193 w 738404"/>
                <a:gd name="csY42" fmla="*/ 1051355 h 1184501"/>
                <a:gd name="csX43" fmla="*/ 388691 w 738404"/>
                <a:gd name="csY43" fmla="*/ 1153871 h 1184501"/>
                <a:gd name="csX44" fmla="*/ 286176 w 738404"/>
                <a:gd name="csY44" fmla="*/ 1090369 h 1184501"/>
                <a:gd name="csX45" fmla="*/ 349677 w 738404"/>
                <a:gd name="csY45" fmla="*/ 987853 h 1184501"/>
                <a:gd name="csX46" fmla="*/ 388691 w 738404"/>
                <a:gd name="csY46" fmla="*/ 987853 h 1184501"/>
                <a:gd name="csX47" fmla="*/ 452221 w 738404"/>
                <a:gd name="csY47" fmla="*/ 1051355 h 1184501"/>
                <a:gd name="csX48" fmla="*/ 710005 w 738404"/>
                <a:gd name="csY48" fmla="*/ 332475 h 1184501"/>
                <a:gd name="csX49" fmla="*/ 596406 w 738404"/>
                <a:gd name="csY49" fmla="*/ 332475 h 1184501"/>
                <a:gd name="csX50" fmla="*/ 596406 w 738404"/>
                <a:gd name="csY50" fmla="*/ 218876 h 1184501"/>
                <a:gd name="csX51" fmla="*/ 710005 w 738404"/>
                <a:gd name="csY51" fmla="*/ 218876 h 1184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</a:cxnLst>
              <a:rect l="l" t="t" r="r" b="b"/>
              <a:pathLst>
                <a:path w="738404" h="1184501">
                  <a:moveTo>
                    <a:pt x="738405" y="190476"/>
                  </a:moveTo>
                  <a:lnTo>
                    <a:pt x="568007" y="190476"/>
                  </a:lnTo>
                  <a:lnTo>
                    <a:pt x="568007" y="360874"/>
                  </a:lnTo>
                  <a:lnTo>
                    <a:pt x="639006" y="360874"/>
                  </a:lnTo>
                  <a:lnTo>
                    <a:pt x="639006" y="468594"/>
                  </a:lnTo>
                  <a:lnTo>
                    <a:pt x="383409" y="724191"/>
                  </a:lnTo>
                  <a:lnTo>
                    <a:pt x="383409" y="54698"/>
                  </a:lnTo>
                  <a:cubicBezTo>
                    <a:pt x="383409" y="54513"/>
                    <a:pt x="383523" y="54471"/>
                    <a:pt x="383650" y="54598"/>
                  </a:cubicBezTo>
                  <a:lnTo>
                    <a:pt x="472769" y="143716"/>
                  </a:lnTo>
                  <a:cubicBezTo>
                    <a:pt x="478410" y="149165"/>
                    <a:pt x="487399" y="149009"/>
                    <a:pt x="492847" y="143367"/>
                  </a:cubicBezTo>
                  <a:cubicBezTo>
                    <a:pt x="498162" y="137865"/>
                    <a:pt x="498162" y="129140"/>
                    <a:pt x="492847" y="123638"/>
                  </a:cubicBezTo>
                  <a:lnTo>
                    <a:pt x="369209" y="0"/>
                  </a:lnTo>
                  <a:lnTo>
                    <a:pt x="245571" y="123638"/>
                  </a:lnTo>
                  <a:cubicBezTo>
                    <a:pt x="240123" y="129279"/>
                    <a:pt x="240279" y="138268"/>
                    <a:pt x="245921" y="143716"/>
                  </a:cubicBezTo>
                  <a:cubicBezTo>
                    <a:pt x="251423" y="149031"/>
                    <a:pt x="260148" y="149031"/>
                    <a:pt x="265650" y="143716"/>
                  </a:cubicBezTo>
                  <a:lnTo>
                    <a:pt x="354768" y="54598"/>
                  </a:lnTo>
                  <a:cubicBezTo>
                    <a:pt x="354896" y="54471"/>
                    <a:pt x="355009" y="54513"/>
                    <a:pt x="355009" y="54698"/>
                  </a:cubicBezTo>
                  <a:lnTo>
                    <a:pt x="355009" y="837790"/>
                  </a:lnTo>
                  <a:lnTo>
                    <a:pt x="99413" y="582193"/>
                  </a:lnTo>
                  <a:lnTo>
                    <a:pt x="99413" y="458995"/>
                  </a:lnTo>
                  <a:cubicBezTo>
                    <a:pt x="145809" y="451153"/>
                    <a:pt x="177063" y="407184"/>
                    <a:pt x="169220" y="360788"/>
                  </a:cubicBezTo>
                  <a:cubicBezTo>
                    <a:pt x="161378" y="314393"/>
                    <a:pt x="117410" y="283139"/>
                    <a:pt x="71013" y="290980"/>
                  </a:cubicBezTo>
                  <a:cubicBezTo>
                    <a:pt x="24616" y="298823"/>
                    <a:pt x="-6637" y="342792"/>
                    <a:pt x="1205" y="389187"/>
                  </a:cubicBezTo>
                  <a:cubicBezTo>
                    <a:pt x="7249" y="424941"/>
                    <a:pt x="35259" y="452952"/>
                    <a:pt x="71013" y="458995"/>
                  </a:cubicBezTo>
                  <a:lnTo>
                    <a:pt x="71013" y="593893"/>
                  </a:lnTo>
                  <a:lnTo>
                    <a:pt x="355009" y="877890"/>
                  </a:lnTo>
                  <a:lnTo>
                    <a:pt x="355009" y="958190"/>
                  </a:lnTo>
                  <a:cubicBezTo>
                    <a:pt x="295893" y="965642"/>
                    <a:pt x="252580" y="1017502"/>
                    <a:pt x="255781" y="1077000"/>
                  </a:cubicBezTo>
                  <a:cubicBezTo>
                    <a:pt x="259496" y="1135771"/>
                    <a:pt x="307084" y="1182199"/>
                    <a:pt x="365929" y="1184464"/>
                  </a:cubicBezTo>
                  <a:cubicBezTo>
                    <a:pt x="428648" y="1186049"/>
                    <a:pt x="480776" y="1136490"/>
                    <a:pt x="482361" y="1073771"/>
                  </a:cubicBezTo>
                  <a:cubicBezTo>
                    <a:pt x="483830" y="1015604"/>
                    <a:pt x="441111" y="965730"/>
                    <a:pt x="383409" y="958247"/>
                  </a:cubicBezTo>
                  <a:lnTo>
                    <a:pt x="383409" y="764348"/>
                  </a:lnTo>
                  <a:lnTo>
                    <a:pt x="667406" y="480352"/>
                  </a:lnTo>
                  <a:lnTo>
                    <a:pt x="667406" y="360874"/>
                  </a:lnTo>
                  <a:lnTo>
                    <a:pt x="738405" y="360874"/>
                  </a:lnTo>
                  <a:close/>
                  <a:moveTo>
                    <a:pt x="30458" y="390509"/>
                  </a:moveTo>
                  <a:cubicBezTo>
                    <a:pt x="22021" y="360181"/>
                    <a:pt x="39766" y="328757"/>
                    <a:pt x="70094" y="320320"/>
                  </a:cubicBezTo>
                  <a:cubicBezTo>
                    <a:pt x="80088" y="317539"/>
                    <a:pt x="90653" y="317539"/>
                    <a:pt x="100648" y="320320"/>
                  </a:cubicBezTo>
                  <a:cubicBezTo>
                    <a:pt x="119794" y="325537"/>
                    <a:pt x="134750" y="340493"/>
                    <a:pt x="139967" y="359639"/>
                  </a:cubicBezTo>
                  <a:cubicBezTo>
                    <a:pt x="148405" y="389967"/>
                    <a:pt x="130659" y="421391"/>
                    <a:pt x="100331" y="429829"/>
                  </a:cubicBezTo>
                  <a:cubicBezTo>
                    <a:pt x="90338" y="432609"/>
                    <a:pt x="79773" y="432609"/>
                    <a:pt x="69778" y="429829"/>
                  </a:cubicBezTo>
                  <a:cubicBezTo>
                    <a:pt x="50632" y="424612"/>
                    <a:pt x="35675" y="409655"/>
                    <a:pt x="30458" y="390509"/>
                  </a:cubicBezTo>
                  <a:close/>
                  <a:moveTo>
                    <a:pt x="452193" y="1051355"/>
                  </a:moveTo>
                  <a:cubicBezTo>
                    <a:pt x="462966" y="1097199"/>
                    <a:pt x="434536" y="1143097"/>
                    <a:pt x="388691" y="1153871"/>
                  </a:cubicBezTo>
                  <a:cubicBezTo>
                    <a:pt x="342847" y="1164644"/>
                    <a:pt x="296949" y="1136213"/>
                    <a:pt x="286176" y="1090369"/>
                  </a:cubicBezTo>
                  <a:cubicBezTo>
                    <a:pt x="275402" y="1044525"/>
                    <a:pt x="303833" y="998627"/>
                    <a:pt x="349677" y="987853"/>
                  </a:cubicBezTo>
                  <a:cubicBezTo>
                    <a:pt x="362507" y="984839"/>
                    <a:pt x="375862" y="984839"/>
                    <a:pt x="388691" y="987853"/>
                  </a:cubicBezTo>
                  <a:cubicBezTo>
                    <a:pt x="420188" y="995277"/>
                    <a:pt x="444784" y="1019863"/>
                    <a:pt x="452221" y="1051355"/>
                  </a:cubicBezTo>
                  <a:close/>
                  <a:moveTo>
                    <a:pt x="710005" y="332475"/>
                  </a:moveTo>
                  <a:lnTo>
                    <a:pt x="596406" y="332475"/>
                  </a:lnTo>
                  <a:lnTo>
                    <a:pt x="596406" y="218876"/>
                  </a:lnTo>
                  <a:lnTo>
                    <a:pt x="710005" y="218876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57" name="!!fatia velocidade">
            <a:extLst>
              <a:ext uri="{FF2B5EF4-FFF2-40B4-BE49-F238E27FC236}">
                <a16:creationId xmlns:a16="http://schemas.microsoft.com/office/drawing/2014/main" id="{10EC1104-F87F-9ECD-4452-9AF0AD3F5E15}"/>
              </a:ext>
            </a:extLst>
          </p:cNvPr>
          <p:cNvGrpSpPr/>
          <p:nvPr/>
        </p:nvGrpSpPr>
        <p:grpSpPr>
          <a:xfrm>
            <a:off x="6098035" y="2130031"/>
            <a:ext cx="1822904" cy="1288900"/>
            <a:chOff x="6098034" y="2130033"/>
            <a:chExt cx="1822904" cy="1288900"/>
          </a:xfrm>
        </p:grpSpPr>
        <p:sp>
          <p:nvSpPr>
            <p:cNvPr id="58" name="!!fatia velocidade">
              <a:extLst>
                <a:ext uri="{FF2B5EF4-FFF2-40B4-BE49-F238E27FC236}">
                  <a16:creationId xmlns:a16="http://schemas.microsoft.com/office/drawing/2014/main" id="{26BB7FF2-FB5E-7AB5-6ABC-49B2239BFCAC}"/>
                </a:ext>
              </a:extLst>
            </p:cNvPr>
            <p:cNvSpPr/>
            <p:nvPr/>
          </p:nvSpPr>
          <p:spPr>
            <a:xfrm rot="17074">
              <a:off x="6098034" y="2130033"/>
              <a:ext cx="1822904" cy="1288900"/>
            </a:xfrm>
            <a:custGeom>
              <a:avLst/>
              <a:gdLst>
                <a:gd name="csX0" fmla="*/ 2115931 w 2115931"/>
                <a:gd name="csY0" fmla="*/ 1496088 h 1496087"/>
                <a:gd name="csX1" fmla="*/ 0 w 2115931"/>
                <a:gd name="csY1" fmla="*/ 1496088 h 1496087"/>
                <a:gd name="csX2" fmla="*/ 1496088 w 2115931"/>
                <a:gd name="csY2" fmla="*/ 0 h 1496087"/>
                <a:gd name="csX3" fmla="*/ 2115931 w 2115931"/>
                <a:gd name="csY3" fmla="*/ 149608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931" h="1496087">
                  <a:moveTo>
                    <a:pt x="2115931" y="1496088"/>
                  </a:moveTo>
                  <a:lnTo>
                    <a:pt x="0" y="1496088"/>
                  </a:lnTo>
                  <a:lnTo>
                    <a:pt x="1496088" y="0"/>
                  </a:lnTo>
                  <a:cubicBezTo>
                    <a:pt x="1879089" y="382823"/>
                    <a:pt x="2115931" y="911806"/>
                    <a:pt x="2115931" y="1496088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59" name="!!icone velocidade3">
              <a:extLst>
                <a:ext uri="{FF2B5EF4-FFF2-40B4-BE49-F238E27FC236}">
                  <a16:creationId xmlns:a16="http://schemas.microsoft.com/office/drawing/2014/main" id="{2EBF0909-5CBE-9BBC-1E7C-8821EC8C049E}"/>
                </a:ext>
              </a:extLst>
            </p:cNvPr>
            <p:cNvSpPr/>
            <p:nvPr/>
          </p:nvSpPr>
          <p:spPr>
            <a:xfrm rot="3964157">
              <a:off x="7076282" y="2736232"/>
              <a:ext cx="414161" cy="282783"/>
            </a:xfrm>
            <a:custGeom>
              <a:avLst/>
              <a:gdLst>
                <a:gd name="csX0" fmla="*/ 270967 w 453547"/>
                <a:gd name="csY0" fmla="*/ 39355 h 309676"/>
                <a:gd name="csX1" fmla="*/ 270967 w 453547"/>
                <a:gd name="csY1" fmla="*/ 65161 h 309676"/>
                <a:gd name="csX2" fmla="*/ 283870 w 453547"/>
                <a:gd name="csY2" fmla="*/ 64516 h 309676"/>
                <a:gd name="csX3" fmla="*/ 296773 w 453547"/>
                <a:gd name="csY3" fmla="*/ 65161 h 309676"/>
                <a:gd name="csX4" fmla="*/ 296773 w 453547"/>
                <a:gd name="csY4" fmla="*/ 39355 h 309676"/>
                <a:gd name="csX5" fmla="*/ 367741 w 453547"/>
                <a:gd name="csY5" fmla="*/ 54193 h 309676"/>
                <a:gd name="csX6" fmla="*/ 358063 w 453547"/>
                <a:gd name="csY6" fmla="*/ 77419 h 309676"/>
                <a:gd name="csX7" fmla="*/ 381934 w 453547"/>
                <a:gd name="csY7" fmla="*/ 87742 h 309676"/>
                <a:gd name="csX8" fmla="*/ 391612 w 453547"/>
                <a:gd name="csY8" fmla="*/ 63871 h 309676"/>
                <a:gd name="csX9" fmla="*/ 425805 w 453547"/>
                <a:gd name="csY9" fmla="*/ 84516 h 309676"/>
                <a:gd name="csX10" fmla="*/ 453547 w 453547"/>
                <a:gd name="csY10" fmla="*/ 56774 h 309676"/>
                <a:gd name="csX11" fmla="*/ 283870 w 453547"/>
                <a:gd name="csY11" fmla="*/ 0 h 309676"/>
                <a:gd name="csX12" fmla="*/ 0 w 453547"/>
                <a:gd name="csY12" fmla="*/ 283870 h 309676"/>
                <a:gd name="csX13" fmla="*/ 0 w 453547"/>
                <a:gd name="csY13" fmla="*/ 309677 h 309676"/>
                <a:gd name="csX14" fmla="*/ 38710 w 453547"/>
                <a:gd name="csY14" fmla="*/ 309677 h 309676"/>
                <a:gd name="csX15" fmla="*/ 38710 w 453547"/>
                <a:gd name="csY15" fmla="*/ 283870 h 309676"/>
                <a:gd name="csX16" fmla="*/ 50968 w 453547"/>
                <a:gd name="csY16" fmla="*/ 207741 h 309676"/>
                <a:gd name="csX17" fmla="*/ 74838 w 453547"/>
                <a:gd name="csY17" fmla="*/ 217419 h 309676"/>
                <a:gd name="csX18" fmla="*/ 83871 w 453547"/>
                <a:gd name="csY18" fmla="*/ 193548 h 309676"/>
                <a:gd name="csX19" fmla="*/ 60000 w 453547"/>
                <a:gd name="csY19" fmla="*/ 183870 h 309676"/>
                <a:gd name="csX20" fmla="*/ 98709 w 453547"/>
                <a:gd name="csY20" fmla="*/ 123871 h 309676"/>
                <a:gd name="csX21" fmla="*/ 116774 w 453547"/>
                <a:gd name="csY21" fmla="*/ 141935 h 309676"/>
                <a:gd name="csX22" fmla="*/ 134838 w 453547"/>
                <a:gd name="csY22" fmla="*/ 123225 h 309676"/>
                <a:gd name="csX23" fmla="*/ 116774 w 453547"/>
                <a:gd name="csY23" fmla="*/ 105161 h 309676"/>
                <a:gd name="csX24" fmla="*/ 176129 w 453547"/>
                <a:gd name="csY24" fmla="*/ 63871 h 309676"/>
                <a:gd name="csX25" fmla="*/ 185806 w 453547"/>
                <a:gd name="csY25" fmla="*/ 87742 h 309676"/>
                <a:gd name="csX26" fmla="*/ 209677 w 453547"/>
                <a:gd name="csY26" fmla="*/ 77419 h 309676"/>
                <a:gd name="csX27" fmla="*/ 199999 w 453547"/>
                <a:gd name="csY27" fmla="*/ 53548 h 309676"/>
                <a:gd name="csX28" fmla="*/ 270967 w 453547"/>
                <a:gd name="csY28" fmla="*/ 39355 h 309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453547" h="309676">
                  <a:moveTo>
                    <a:pt x="270967" y="39355"/>
                  </a:moveTo>
                  <a:lnTo>
                    <a:pt x="270967" y="65161"/>
                  </a:lnTo>
                  <a:cubicBezTo>
                    <a:pt x="275483" y="65161"/>
                    <a:pt x="279354" y="64516"/>
                    <a:pt x="283870" y="64516"/>
                  </a:cubicBezTo>
                  <a:cubicBezTo>
                    <a:pt x="288386" y="64516"/>
                    <a:pt x="292257" y="64516"/>
                    <a:pt x="296773" y="65161"/>
                  </a:cubicBezTo>
                  <a:lnTo>
                    <a:pt x="296773" y="39355"/>
                  </a:lnTo>
                  <a:cubicBezTo>
                    <a:pt x="321935" y="40645"/>
                    <a:pt x="345805" y="45806"/>
                    <a:pt x="367741" y="54193"/>
                  </a:cubicBezTo>
                  <a:lnTo>
                    <a:pt x="358063" y="77419"/>
                  </a:lnTo>
                  <a:cubicBezTo>
                    <a:pt x="366451" y="80645"/>
                    <a:pt x="374192" y="83871"/>
                    <a:pt x="381934" y="87742"/>
                  </a:cubicBezTo>
                  <a:lnTo>
                    <a:pt x="391612" y="63871"/>
                  </a:lnTo>
                  <a:cubicBezTo>
                    <a:pt x="403870" y="69677"/>
                    <a:pt x="414838" y="76774"/>
                    <a:pt x="425805" y="84516"/>
                  </a:cubicBezTo>
                  <a:lnTo>
                    <a:pt x="453547" y="56774"/>
                  </a:lnTo>
                  <a:cubicBezTo>
                    <a:pt x="406450" y="21290"/>
                    <a:pt x="347741" y="0"/>
                    <a:pt x="283870" y="0"/>
                  </a:cubicBezTo>
                  <a:cubicBezTo>
                    <a:pt x="127096" y="0"/>
                    <a:pt x="0" y="127096"/>
                    <a:pt x="0" y="283870"/>
                  </a:cubicBezTo>
                  <a:lnTo>
                    <a:pt x="0" y="309677"/>
                  </a:lnTo>
                  <a:lnTo>
                    <a:pt x="38710" y="309677"/>
                  </a:lnTo>
                  <a:lnTo>
                    <a:pt x="38710" y="283870"/>
                  </a:lnTo>
                  <a:cubicBezTo>
                    <a:pt x="38710" y="257419"/>
                    <a:pt x="43226" y="231612"/>
                    <a:pt x="50968" y="207741"/>
                  </a:cubicBezTo>
                  <a:lnTo>
                    <a:pt x="74838" y="217419"/>
                  </a:lnTo>
                  <a:cubicBezTo>
                    <a:pt x="77419" y="209032"/>
                    <a:pt x="80645" y="201290"/>
                    <a:pt x="83871" y="193548"/>
                  </a:cubicBezTo>
                  <a:lnTo>
                    <a:pt x="60000" y="183870"/>
                  </a:lnTo>
                  <a:cubicBezTo>
                    <a:pt x="69677" y="161935"/>
                    <a:pt x="83226" y="141290"/>
                    <a:pt x="98709" y="123871"/>
                  </a:cubicBezTo>
                  <a:lnTo>
                    <a:pt x="116774" y="141935"/>
                  </a:lnTo>
                  <a:cubicBezTo>
                    <a:pt x="122580" y="135483"/>
                    <a:pt x="128387" y="129032"/>
                    <a:pt x="134838" y="123225"/>
                  </a:cubicBezTo>
                  <a:lnTo>
                    <a:pt x="116774" y="105161"/>
                  </a:lnTo>
                  <a:cubicBezTo>
                    <a:pt x="134193" y="89032"/>
                    <a:pt x="154193" y="74838"/>
                    <a:pt x="176129" y="63871"/>
                  </a:cubicBezTo>
                  <a:lnTo>
                    <a:pt x="185806" y="87742"/>
                  </a:lnTo>
                  <a:cubicBezTo>
                    <a:pt x="193548" y="83871"/>
                    <a:pt x="201290" y="80645"/>
                    <a:pt x="209677" y="77419"/>
                  </a:cubicBezTo>
                  <a:lnTo>
                    <a:pt x="199999" y="53548"/>
                  </a:lnTo>
                  <a:cubicBezTo>
                    <a:pt x="221935" y="45161"/>
                    <a:pt x="245806" y="40645"/>
                    <a:pt x="270967" y="39355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61" name="!!icone velocidade2">
              <a:extLst>
                <a:ext uri="{FF2B5EF4-FFF2-40B4-BE49-F238E27FC236}">
                  <a16:creationId xmlns:a16="http://schemas.microsoft.com/office/drawing/2014/main" id="{9FE02809-0F0B-1351-E368-BD9A2DD54C0F}"/>
                </a:ext>
              </a:extLst>
            </p:cNvPr>
            <p:cNvSpPr/>
            <p:nvPr/>
          </p:nvSpPr>
          <p:spPr>
            <a:xfrm rot="3964157">
              <a:off x="7305089" y="3063986"/>
              <a:ext cx="76587" cy="172026"/>
            </a:xfrm>
            <a:custGeom>
              <a:avLst/>
              <a:gdLst>
                <a:gd name="csX0" fmla="*/ 32903 w 83870"/>
                <a:gd name="csY0" fmla="*/ 0 h 188386"/>
                <a:gd name="csX1" fmla="*/ 5161 w 83870"/>
                <a:gd name="csY1" fmla="*/ 27742 h 188386"/>
                <a:gd name="csX2" fmla="*/ 23871 w 83870"/>
                <a:gd name="csY2" fmla="*/ 61935 h 188386"/>
                <a:gd name="csX3" fmla="*/ 0 w 83870"/>
                <a:gd name="csY3" fmla="*/ 72258 h 188386"/>
                <a:gd name="csX4" fmla="*/ 9032 w 83870"/>
                <a:gd name="csY4" fmla="*/ 96129 h 188386"/>
                <a:gd name="csX5" fmla="*/ 32903 w 83870"/>
                <a:gd name="csY5" fmla="*/ 86451 h 188386"/>
                <a:gd name="csX6" fmla="*/ 45161 w 83870"/>
                <a:gd name="csY6" fmla="*/ 162580 h 188386"/>
                <a:gd name="csX7" fmla="*/ 45161 w 83870"/>
                <a:gd name="csY7" fmla="*/ 188387 h 188386"/>
                <a:gd name="csX8" fmla="*/ 83871 w 83870"/>
                <a:gd name="csY8" fmla="*/ 188387 h 188386"/>
                <a:gd name="csX9" fmla="*/ 83871 w 83870"/>
                <a:gd name="csY9" fmla="*/ 162580 h 188386"/>
                <a:gd name="csX10" fmla="*/ 32903 w 83870"/>
                <a:gd name="csY10" fmla="*/ 0 h 18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3870" h="188386">
                  <a:moveTo>
                    <a:pt x="32903" y="0"/>
                  </a:moveTo>
                  <a:lnTo>
                    <a:pt x="5161" y="27742"/>
                  </a:lnTo>
                  <a:cubicBezTo>
                    <a:pt x="12258" y="38710"/>
                    <a:pt x="18710" y="50322"/>
                    <a:pt x="23871" y="61935"/>
                  </a:cubicBezTo>
                  <a:lnTo>
                    <a:pt x="0" y="72258"/>
                  </a:lnTo>
                  <a:cubicBezTo>
                    <a:pt x="3226" y="80000"/>
                    <a:pt x="6452" y="88387"/>
                    <a:pt x="9032" y="96129"/>
                  </a:cubicBezTo>
                  <a:lnTo>
                    <a:pt x="32903" y="86451"/>
                  </a:lnTo>
                  <a:cubicBezTo>
                    <a:pt x="40645" y="110322"/>
                    <a:pt x="45161" y="136129"/>
                    <a:pt x="45161" y="162580"/>
                  </a:cubicBezTo>
                  <a:lnTo>
                    <a:pt x="45161" y="188387"/>
                  </a:lnTo>
                  <a:lnTo>
                    <a:pt x="83871" y="188387"/>
                  </a:lnTo>
                  <a:lnTo>
                    <a:pt x="83871" y="162580"/>
                  </a:lnTo>
                  <a:cubicBezTo>
                    <a:pt x="83871" y="101935"/>
                    <a:pt x="65161" y="46451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  <p:sp>
          <p:nvSpPr>
            <p:cNvPr id="62" name="!!icone velocidade1">
              <a:extLst>
                <a:ext uri="{FF2B5EF4-FFF2-40B4-BE49-F238E27FC236}">
                  <a16:creationId xmlns:a16="http://schemas.microsoft.com/office/drawing/2014/main" id="{D93E9665-1329-5EF3-4F26-1424AA444FB6}"/>
                </a:ext>
              </a:extLst>
            </p:cNvPr>
            <p:cNvSpPr/>
            <p:nvPr/>
          </p:nvSpPr>
          <p:spPr>
            <a:xfrm rot="3964157">
              <a:off x="7194165" y="2907595"/>
              <a:ext cx="225210" cy="225798"/>
            </a:xfrm>
            <a:custGeom>
              <a:avLst/>
              <a:gdLst>
                <a:gd name="csX0" fmla="*/ 9208 w 246627"/>
                <a:gd name="csY0" fmla="*/ 201290 h 247272"/>
                <a:gd name="csX1" fmla="*/ 5983 w 246627"/>
                <a:gd name="csY1" fmla="*/ 204516 h 247272"/>
                <a:gd name="csX2" fmla="*/ 9208 w 246627"/>
                <a:gd name="csY2" fmla="*/ 241290 h 247272"/>
                <a:gd name="csX3" fmla="*/ 45982 w 246627"/>
                <a:gd name="csY3" fmla="*/ 238064 h 247272"/>
                <a:gd name="csX4" fmla="*/ 246627 w 246627"/>
                <a:gd name="csY4" fmla="*/ 0 h 247272"/>
                <a:gd name="csX5" fmla="*/ 9208 w 246627"/>
                <a:gd name="csY5" fmla="*/ 201290 h 24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46627" h="247272">
                  <a:moveTo>
                    <a:pt x="9208" y="201290"/>
                  </a:moveTo>
                  <a:cubicBezTo>
                    <a:pt x="7918" y="201935"/>
                    <a:pt x="7273" y="203225"/>
                    <a:pt x="5983" y="204516"/>
                  </a:cubicBezTo>
                  <a:cubicBezTo>
                    <a:pt x="-3050" y="215483"/>
                    <a:pt x="-1759" y="231612"/>
                    <a:pt x="9208" y="241290"/>
                  </a:cubicBezTo>
                  <a:cubicBezTo>
                    <a:pt x="20176" y="250322"/>
                    <a:pt x="36305" y="249032"/>
                    <a:pt x="45982" y="238064"/>
                  </a:cubicBezTo>
                  <a:lnTo>
                    <a:pt x="246627" y="0"/>
                  </a:lnTo>
                  <a:lnTo>
                    <a:pt x="9208" y="201290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63" name="!!fatia mapa">
            <a:extLst>
              <a:ext uri="{FF2B5EF4-FFF2-40B4-BE49-F238E27FC236}">
                <a16:creationId xmlns:a16="http://schemas.microsoft.com/office/drawing/2014/main" id="{FB34354A-F4C0-FBE2-B20E-9D4317A1FB11}"/>
              </a:ext>
            </a:extLst>
          </p:cNvPr>
          <p:cNvGrpSpPr/>
          <p:nvPr/>
        </p:nvGrpSpPr>
        <p:grpSpPr>
          <a:xfrm>
            <a:off x="6099364" y="1594705"/>
            <a:ext cx="1288900" cy="1822904"/>
            <a:chOff x="6099363" y="1594707"/>
            <a:chExt cx="1288900" cy="1822904"/>
          </a:xfrm>
        </p:grpSpPr>
        <p:sp>
          <p:nvSpPr>
            <p:cNvPr id="64" name="!!fatia mapa">
              <a:hlinkClick r:id="rId4" action="ppaction://hlinksldjump"/>
              <a:extLst>
                <a:ext uri="{FF2B5EF4-FFF2-40B4-BE49-F238E27FC236}">
                  <a16:creationId xmlns:a16="http://schemas.microsoft.com/office/drawing/2014/main" id="{374B7A57-544D-2A5F-6447-E90679408610}"/>
                </a:ext>
              </a:extLst>
            </p:cNvPr>
            <p:cNvSpPr/>
            <p:nvPr/>
          </p:nvSpPr>
          <p:spPr>
            <a:xfrm rot="17074">
              <a:off x="6099363" y="1594707"/>
              <a:ext cx="1288900" cy="1822904"/>
            </a:xfrm>
            <a:custGeom>
              <a:avLst/>
              <a:gdLst>
                <a:gd name="csX0" fmla="*/ 1496088 w 1496087"/>
                <a:gd name="csY0" fmla="*/ 619843 h 2115931"/>
                <a:gd name="csX1" fmla="*/ 0 w 1496087"/>
                <a:gd name="csY1" fmla="*/ 2115931 h 2115931"/>
                <a:gd name="csX2" fmla="*/ 0 w 1496087"/>
                <a:gd name="csY2" fmla="*/ 0 h 2115931"/>
                <a:gd name="csX3" fmla="*/ 1496088 w 1496087"/>
                <a:gd name="csY3" fmla="*/ 619843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6087" h="2115931">
                  <a:moveTo>
                    <a:pt x="1496088" y="619843"/>
                  </a:moveTo>
                  <a:lnTo>
                    <a:pt x="0" y="2115931"/>
                  </a:lnTo>
                  <a:lnTo>
                    <a:pt x="0" y="0"/>
                  </a:lnTo>
                  <a:cubicBezTo>
                    <a:pt x="584281" y="0"/>
                    <a:pt x="1113264" y="236842"/>
                    <a:pt x="1496088" y="619843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65" name="!!icone mapa2">
              <a:hlinkClick r:id="rId4" action="ppaction://hlinksldjump"/>
              <a:extLst>
                <a:ext uri="{FF2B5EF4-FFF2-40B4-BE49-F238E27FC236}">
                  <a16:creationId xmlns:a16="http://schemas.microsoft.com/office/drawing/2014/main" id="{38A3DCFE-F05A-E988-9244-0E2E1D42E8BF}"/>
                </a:ext>
              </a:extLst>
            </p:cNvPr>
            <p:cNvSpPr/>
            <p:nvPr/>
          </p:nvSpPr>
          <p:spPr>
            <a:xfrm rot="1264157">
              <a:off x="6274920" y="2078608"/>
              <a:ext cx="557160" cy="390014"/>
            </a:xfrm>
            <a:custGeom>
              <a:avLst/>
              <a:gdLst>
                <a:gd name="csX0" fmla="*/ 245161 w 516127"/>
                <a:gd name="csY0" fmla="*/ 311612 h 361289"/>
                <a:gd name="csX1" fmla="*/ 141935 w 516127"/>
                <a:gd name="csY1" fmla="*/ 259999 h 361289"/>
                <a:gd name="csX2" fmla="*/ 141935 w 516127"/>
                <a:gd name="csY2" fmla="*/ 49677 h 361289"/>
                <a:gd name="csX3" fmla="*/ 245161 w 516127"/>
                <a:gd name="csY3" fmla="*/ 101290 h 361289"/>
                <a:gd name="csX4" fmla="*/ 245161 w 516127"/>
                <a:gd name="csY4" fmla="*/ 311612 h 361289"/>
                <a:gd name="csX5" fmla="*/ 116129 w 516127"/>
                <a:gd name="csY5" fmla="*/ 259999 h 361289"/>
                <a:gd name="csX6" fmla="*/ 38710 w 516127"/>
                <a:gd name="csY6" fmla="*/ 298709 h 361289"/>
                <a:gd name="csX7" fmla="*/ 38710 w 516127"/>
                <a:gd name="csY7" fmla="*/ 88387 h 361289"/>
                <a:gd name="csX8" fmla="*/ 116129 w 516127"/>
                <a:gd name="csY8" fmla="*/ 49677 h 361289"/>
                <a:gd name="csX9" fmla="*/ 116129 w 516127"/>
                <a:gd name="csY9" fmla="*/ 259999 h 361289"/>
                <a:gd name="csX10" fmla="*/ 473547 w 516127"/>
                <a:gd name="csY10" fmla="*/ 43226 h 361289"/>
                <a:gd name="csX11" fmla="*/ 473547 w 516127"/>
                <a:gd name="csY11" fmla="*/ 43226 h 361289"/>
                <a:gd name="csX12" fmla="*/ 457418 w 516127"/>
                <a:gd name="csY12" fmla="*/ 78064 h 361289"/>
                <a:gd name="csX13" fmla="*/ 477418 w 516127"/>
                <a:gd name="csY13" fmla="*/ 88387 h 361289"/>
                <a:gd name="csX14" fmla="*/ 477418 w 516127"/>
                <a:gd name="csY14" fmla="*/ 298709 h 361289"/>
                <a:gd name="csX15" fmla="*/ 399999 w 516127"/>
                <a:gd name="csY15" fmla="*/ 259999 h 361289"/>
                <a:gd name="csX16" fmla="*/ 399999 w 516127"/>
                <a:gd name="csY16" fmla="*/ 174193 h 361289"/>
                <a:gd name="csX17" fmla="*/ 374192 w 516127"/>
                <a:gd name="csY17" fmla="*/ 174193 h 361289"/>
                <a:gd name="csX18" fmla="*/ 374192 w 516127"/>
                <a:gd name="csY18" fmla="*/ 259999 h 361289"/>
                <a:gd name="csX19" fmla="*/ 270967 w 516127"/>
                <a:gd name="csY19" fmla="*/ 311612 h 361289"/>
                <a:gd name="csX20" fmla="*/ 270967 w 516127"/>
                <a:gd name="csY20" fmla="*/ 101290 h 361289"/>
                <a:gd name="csX21" fmla="*/ 316773 w 516127"/>
                <a:gd name="csY21" fmla="*/ 78064 h 361289"/>
                <a:gd name="csX22" fmla="*/ 300644 w 516127"/>
                <a:gd name="csY22" fmla="*/ 43226 h 361289"/>
                <a:gd name="csX23" fmla="*/ 258064 w 516127"/>
                <a:gd name="csY23" fmla="*/ 64516 h 361289"/>
                <a:gd name="csX24" fmla="*/ 129032 w 516127"/>
                <a:gd name="csY24" fmla="*/ 0 h 361289"/>
                <a:gd name="csX25" fmla="*/ 0 w 516127"/>
                <a:gd name="csY25" fmla="*/ 64516 h 361289"/>
                <a:gd name="csX26" fmla="*/ 0 w 516127"/>
                <a:gd name="csY26" fmla="*/ 361289 h 361289"/>
                <a:gd name="csX27" fmla="*/ 129032 w 516127"/>
                <a:gd name="csY27" fmla="*/ 296773 h 361289"/>
                <a:gd name="csX28" fmla="*/ 258064 w 516127"/>
                <a:gd name="csY28" fmla="*/ 361289 h 361289"/>
                <a:gd name="csX29" fmla="*/ 387096 w 516127"/>
                <a:gd name="csY29" fmla="*/ 296773 h 361289"/>
                <a:gd name="csX30" fmla="*/ 516128 w 516127"/>
                <a:gd name="csY30" fmla="*/ 361289 h 361289"/>
                <a:gd name="csX31" fmla="*/ 516128 w 516127"/>
                <a:gd name="csY31" fmla="*/ 64516 h 361289"/>
                <a:gd name="csX32" fmla="*/ 473547 w 516127"/>
                <a:gd name="csY32" fmla="*/ 43226 h 3612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516127" h="361289">
                  <a:moveTo>
                    <a:pt x="245161" y="311612"/>
                  </a:moveTo>
                  <a:lnTo>
                    <a:pt x="141935" y="259999"/>
                  </a:lnTo>
                  <a:lnTo>
                    <a:pt x="141935" y="49677"/>
                  </a:lnTo>
                  <a:lnTo>
                    <a:pt x="245161" y="101290"/>
                  </a:lnTo>
                  <a:lnTo>
                    <a:pt x="245161" y="311612"/>
                  </a:lnTo>
                  <a:close/>
                  <a:moveTo>
                    <a:pt x="116129" y="259999"/>
                  </a:moveTo>
                  <a:lnTo>
                    <a:pt x="38710" y="298709"/>
                  </a:lnTo>
                  <a:lnTo>
                    <a:pt x="38710" y="88387"/>
                  </a:lnTo>
                  <a:lnTo>
                    <a:pt x="116129" y="49677"/>
                  </a:lnTo>
                  <a:lnTo>
                    <a:pt x="116129" y="259999"/>
                  </a:lnTo>
                  <a:close/>
                  <a:moveTo>
                    <a:pt x="473547" y="43226"/>
                  </a:moveTo>
                  <a:lnTo>
                    <a:pt x="473547" y="43226"/>
                  </a:lnTo>
                  <a:lnTo>
                    <a:pt x="457418" y="78064"/>
                  </a:lnTo>
                  <a:lnTo>
                    <a:pt x="477418" y="88387"/>
                  </a:lnTo>
                  <a:lnTo>
                    <a:pt x="477418" y="298709"/>
                  </a:lnTo>
                  <a:lnTo>
                    <a:pt x="399999" y="259999"/>
                  </a:lnTo>
                  <a:lnTo>
                    <a:pt x="399999" y="174193"/>
                  </a:lnTo>
                  <a:lnTo>
                    <a:pt x="374192" y="174193"/>
                  </a:lnTo>
                  <a:lnTo>
                    <a:pt x="374192" y="259999"/>
                  </a:lnTo>
                  <a:lnTo>
                    <a:pt x="270967" y="311612"/>
                  </a:lnTo>
                  <a:lnTo>
                    <a:pt x="270967" y="101290"/>
                  </a:lnTo>
                  <a:lnTo>
                    <a:pt x="316773" y="78064"/>
                  </a:lnTo>
                  <a:lnTo>
                    <a:pt x="300644" y="43226"/>
                  </a:lnTo>
                  <a:lnTo>
                    <a:pt x="258064" y="64516"/>
                  </a:lnTo>
                  <a:lnTo>
                    <a:pt x="129032" y="0"/>
                  </a:lnTo>
                  <a:lnTo>
                    <a:pt x="0" y="64516"/>
                  </a:lnTo>
                  <a:lnTo>
                    <a:pt x="0" y="361289"/>
                  </a:lnTo>
                  <a:lnTo>
                    <a:pt x="129032" y="296773"/>
                  </a:lnTo>
                  <a:lnTo>
                    <a:pt x="258064" y="361289"/>
                  </a:lnTo>
                  <a:lnTo>
                    <a:pt x="387096" y="296773"/>
                  </a:lnTo>
                  <a:lnTo>
                    <a:pt x="516128" y="361289"/>
                  </a:lnTo>
                  <a:lnTo>
                    <a:pt x="516128" y="64516"/>
                  </a:lnTo>
                  <a:lnTo>
                    <a:pt x="473547" y="43226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66" name="!!icone mapa">
              <a:hlinkClick r:id="rId4" action="ppaction://hlinksldjump"/>
              <a:extLst>
                <a:ext uri="{FF2B5EF4-FFF2-40B4-BE49-F238E27FC236}">
                  <a16:creationId xmlns:a16="http://schemas.microsoft.com/office/drawing/2014/main" id="{1F38C610-0CE4-B5E5-8086-49ED41ABBA1B}"/>
                </a:ext>
              </a:extLst>
            </p:cNvPr>
            <p:cNvSpPr/>
            <p:nvPr/>
          </p:nvSpPr>
          <p:spPr>
            <a:xfrm rot="1264157">
              <a:off x="6662777" y="2076031"/>
              <a:ext cx="146295" cy="222931"/>
            </a:xfrm>
            <a:custGeom>
              <a:avLst/>
              <a:gdLst>
                <a:gd name="csX0" fmla="*/ 67779 w 135521"/>
                <a:gd name="csY0" fmla="*/ 94900 h 206512"/>
                <a:gd name="csX1" fmla="*/ 40038 w 135521"/>
                <a:gd name="csY1" fmla="*/ 65868 h 206512"/>
                <a:gd name="csX2" fmla="*/ 68425 w 135521"/>
                <a:gd name="csY2" fmla="*/ 37481 h 206512"/>
                <a:gd name="csX3" fmla="*/ 96812 w 135521"/>
                <a:gd name="csY3" fmla="*/ 65868 h 206512"/>
                <a:gd name="csX4" fmla="*/ 88425 w 135521"/>
                <a:gd name="csY4" fmla="*/ 85868 h 206512"/>
                <a:gd name="csX5" fmla="*/ 67779 w 135521"/>
                <a:gd name="csY5" fmla="*/ 94900 h 206512"/>
                <a:gd name="csX6" fmla="*/ 40038 w 135521"/>
                <a:gd name="csY6" fmla="*/ 5223 h 206512"/>
                <a:gd name="csX7" fmla="*/ 7780 w 135521"/>
                <a:gd name="csY7" fmla="*/ 34255 h 206512"/>
                <a:gd name="csX8" fmla="*/ 4554 w 135521"/>
                <a:gd name="csY8" fmla="*/ 89739 h 206512"/>
                <a:gd name="csX9" fmla="*/ 35521 w 135521"/>
                <a:gd name="csY9" fmla="*/ 156835 h 206512"/>
                <a:gd name="csX10" fmla="*/ 56167 w 135521"/>
                <a:gd name="csY10" fmla="*/ 199416 h 206512"/>
                <a:gd name="csX11" fmla="*/ 67779 w 135521"/>
                <a:gd name="csY11" fmla="*/ 206513 h 206512"/>
                <a:gd name="csX12" fmla="*/ 79392 w 135521"/>
                <a:gd name="csY12" fmla="*/ 199416 h 206512"/>
                <a:gd name="csX13" fmla="*/ 100037 w 135521"/>
                <a:gd name="csY13" fmla="*/ 156835 h 206512"/>
                <a:gd name="csX14" fmla="*/ 131005 w 135521"/>
                <a:gd name="csY14" fmla="*/ 90384 h 206512"/>
                <a:gd name="csX15" fmla="*/ 135521 w 135521"/>
                <a:gd name="csY15" fmla="*/ 65868 h 206512"/>
                <a:gd name="csX16" fmla="*/ 40038 w 135521"/>
                <a:gd name="csY16" fmla="*/ 5223 h 2065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35521" h="206512">
                  <a:moveTo>
                    <a:pt x="67779" y="94900"/>
                  </a:moveTo>
                  <a:cubicBezTo>
                    <a:pt x="52296" y="94900"/>
                    <a:pt x="39392" y="81997"/>
                    <a:pt x="40038" y="65868"/>
                  </a:cubicBezTo>
                  <a:cubicBezTo>
                    <a:pt x="40038" y="50384"/>
                    <a:pt x="52941" y="37481"/>
                    <a:pt x="68425" y="37481"/>
                  </a:cubicBezTo>
                  <a:cubicBezTo>
                    <a:pt x="83908" y="37481"/>
                    <a:pt x="96812" y="50384"/>
                    <a:pt x="96812" y="65868"/>
                  </a:cubicBezTo>
                  <a:cubicBezTo>
                    <a:pt x="96812" y="73610"/>
                    <a:pt x="93586" y="80707"/>
                    <a:pt x="88425" y="85868"/>
                  </a:cubicBezTo>
                  <a:cubicBezTo>
                    <a:pt x="82618" y="91674"/>
                    <a:pt x="75521" y="94900"/>
                    <a:pt x="67779" y="94900"/>
                  </a:cubicBezTo>
                  <a:close/>
                  <a:moveTo>
                    <a:pt x="40038" y="5223"/>
                  </a:moveTo>
                  <a:cubicBezTo>
                    <a:pt x="25844" y="10384"/>
                    <a:pt x="14876" y="21352"/>
                    <a:pt x="7780" y="34255"/>
                  </a:cubicBezTo>
                  <a:cubicBezTo>
                    <a:pt x="-1253" y="51674"/>
                    <a:pt x="-2543" y="71674"/>
                    <a:pt x="4554" y="89739"/>
                  </a:cubicBezTo>
                  <a:lnTo>
                    <a:pt x="35521" y="156835"/>
                  </a:lnTo>
                  <a:lnTo>
                    <a:pt x="56167" y="199416"/>
                  </a:lnTo>
                  <a:cubicBezTo>
                    <a:pt x="58102" y="203932"/>
                    <a:pt x="62618" y="206513"/>
                    <a:pt x="67779" y="206513"/>
                  </a:cubicBezTo>
                  <a:cubicBezTo>
                    <a:pt x="72941" y="206513"/>
                    <a:pt x="77457" y="203932"/>
                    <a:pt x="79392" y="199416"/>
                  </a:cubicBezTo>
                  <a:lnTo>
                    <a:pt x="100037" y="156835"/>
                  </a:lnTo>
                  <a:lnTo>
                    <a:pt x="131005" y="90384"/>
                  </a:lnTo>
                  <a:cubicBezTo>
                    <a:pt x="134231" y="82642"/>
                    <a:pt x="135521" y="74255"/>
                    <a:pt x="135521" y="65868"/>
                  </a:cubicBezTo>
                  <a:cubicBezTo>
                    <a:pt x="135521" y="20707"/>
                    <a:pt x="89070" y="-13487"/>
                    <a:pt x="40038" y="5223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67" name="!!fatia intel">
            <a:extLst>
              <a:ext uri="{FF2B5EF4-FFF2-40B4-BE49-F238E27FC236}">
                <a16:creationId xmlns:a16="http://schemas.microsoft.com/office/drawing/2014/main" id="{D25597F7-DCFF-A86D-8294-7C7B2EC502F6}"/>
              </a:ext>
            </a:extLst>
          </p:cNvPr>
          <p:cNvGrpSpPr/>
          <p:nvPr/>
        </p:nvGrpSpPr>
        <p:grpSpPr>
          <a:xfrm>
            <a:off x="4275153" y="2121130"/>
            <a:ext cx="1822751" cy="1288746"/>
            <a:chOff x="4275152" y="2121132"/>
            <a:chExt cx="1822751" cy="1288746"/>
          </a:xfrm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41CFA637-E80D-E380-BB65-2E3274F5D861}"/>
                </a:ext>
              </a:extLst>
            </p:cNvPr>
            <p:cNvSpPr/>
            <p:nvPr/>
          </p:nvSpPr>
          <p:spPr>
            <a:xfrm rot="17074">
              <a:off x="4275152" y="2121132"/>
              <a:ext cx="1822751" cy="1288746"/>
            </a:xfrm>
            <a:custGeom>
              <a:avLst/>
              <a:gdLst>
                <a:gd name="csX0" fmla="*/ 2115753 w 2115753"/>
                <a:gd name="csY0" fmla="*/ 1495910 h 1495909"/>
                <a:gd name="csX1" fmla="*/ 0 w 2115753"/>
                <a:gd name="csY1" fmla="*/ 1495910 h 1495909"/>
                <a:gd name="csX2" fmla="*/ 619843 w 2115753"/>
                <a:gd name="csY2" fmla="*/ 0 h 1495909"/>
                <a:gd name="csX3" fmla="*/ 2115753 w 2115753"/>
                <a:gd name="csY3" fmla="*/ 1495910 h 14959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5909">
                  <a:moveTo>
                    <a:pt x="2115753" y="1495910"/>
                  </a:moveTo>
                  <a:lnTo>
                    <a:pt x="0" y="1495910"/>
                  </a:lnTo>
                  <a:cubicBezTo>
                    <a:pt x="0" y="911806"/>
                    <a:pt x="236842" y="382824"/>
                    <a:pt x="619843" y="0"/>
                  </a:cubicBezTo>
                  <a:lnTo>
                    <a:pt x="2115753" y="149591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115F47D3-79AB-B296-0E3A-6A18164BB14B}"/>
                </a:ext>
              </a:extLst>
            </p:cNvPr>
            <p:cNvGrpSpPr/>
            <p:nvPr/>
          </p:nvGrpSpPr>
          <p:grpSpPr>
            <a:xfrm rot="1264157">
              <a:off x="4726349" y="2674302"/>
              <a:ext cx="496011" cy="496015"/>
              <a:chOff x="4045352" y="3196465"/>
              <a:chExt cx="575743" cy="575748"/>
            </a:xfrm>
          </p:grpSpPr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C5EE79FB-EC15-DD26-06BA-B58D2B5DBF0F}"/>
                  </a:ext>
                </a:extLst>
              </p:cNvPr>
              <p:cNvSpPr/>
              <p:nvPr/>
            </p:nvSpPr>
            <p:spPr>
              <a:xfrm rot="16200000">
                <a:off x="4215804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ACF3BF6E-4308-729B-B6FD-ED63FBFBEFB8}"/>
                  </a:ext>
                </a:extLst>
              </p:cNvPr>
              <p:cNvSpPr/>
              <p:nvPr/>
            </p:nvSpPr>
            <p:spPr>
              <a:xfrm rot="16200000">
                <a:off x="4155199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C2E3515A-3C85-1131-83D4-A7FA94A089EE}"/>
                  </a:ext>
                </a:extLst>
              </p:cNvPr>
              <p:cNvSpPr/>
              <p:nvPr/>
            </p:nvSpPr>
            <p:spPr>
              <a:xfrm rot="16200000">
                <a:off x="427640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E7CAEF21-5FD2-4DF1-F0A7-D37470696FD1}"/>
                  </a:ext>
                </a:extLst>
              </p:cNvPr>
              <p:cNvSpPr/>
              <p:nvPr/>
            </p:nvSpPr>
            <p:spPr>
              <a:xfrm rot="16200000">
                <a:off x="4458221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A5969DF7-D43F-CF6C-E5CE-F6BF991B09C5}"/>
                  </a:ext>
                </a:extLst>
              </p:cNvPr>
              <p:cNvSpPr/>
              <p:nvPr/>
            </p:nvSpPr>
            <p:spPr>
              <a:xfrm rot="16200000">
                <a:off x="439761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108567B0-5CED-3D5C-9A81-D33445F947A3}"/>
                  </a:ext>
                </a:extLst>
              </p:cNvPr>
              <p:cNvSpPr/>
              <p:nvPr/>
            </p:nvSpPr>
            <p:spPr>
              <a:xfrm rot="16200000">
                <a:off x="4337012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310B49D1-214A-DE70-49C5-3B1A9BADDEB9}"/>
                  </a:ext>
                </a:extLst>
              </p:cNvPr>
              <p:cNvSpPr/>
              <p:nvPr/>
            </p:nvSpPr>
            <p:spPr>
              <a:xfrm rot="16200000">
                <a:off x="4397617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3" name="Retângulo 82">
                <a:extLst>
                  <a:ext uri="{FF2B5EF4-FFF2-40B4-BE49-F238E27FC236}">
                    <a16:creationId xmlns:a16="http://schemas.microsoft.com/office/drawing/2014/main" id="{45AD065B-076E-CDA7-2CFC-7CD2BCF30FDB}"/>
                  </a:ext>
                </a:extLst>
              </p:cNvPr>
              <p:cNvSpPr/>
              <p:nvPr/>
            </p:nvSpPr>
            <p:spPr>
              <a:xfrm rot="16200000">
                <a:off x="4458221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4" name="Retângulo 83">
                <a:extLst>
                  <a:ext uri="{FF2B5EF4-FFF2-40B4-BE49-F238E27FC236}">
                    <a16:creationId xmlns:a16="http://schemas.microsoft.com/office/drawing/2014/main" id="{7BB4A1CB-35E4-9B56-5715-234C6ECC6D25}"/>
                  </a:ext>
                </a:extLst>
              </p:cNvPr>
              <p:cNvSpPr/>
              <p:nvPr/>
            </p:nvSpPr>
            <p:spPr>
              <a:xfrm rot="16200000">
                <a:off x="4337012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5" name="Retângulo 84">
                <a:extLst>
                  <a:ext uri="{FF2B5EF4-FFF2-40B4-BE49-F238E27FC236}">
                    <a16:creationId xmlns:a16="http://schemas.microsoft.com/office/drawing/2014/main" id="{3AF5DA7D-2E7D-36CB-DA29-6ED539CBA962}"/>
                  </a:ext>
                </a:extLst>
              </p:cNvPr>
              <p:cNvSpPr/>
              <p:nvPr/>
            </p:nvSpPr>
            <p:spPr>
              <a:xfrm rot="16200000">
                <a:off x="4155199" y="3207829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6" name="Retângulo 85">
                <a:extLst>
                  <a:ext uri="{FF2B5EF4-FFF2-40B4-BE49-F238E27FC236}">
                    <a16:creationId xmlns:a16="http://schemas.microsoft.com/office/drawing/2014/main" id="{FB1F24D3-08BD-296E-7D71-A36D459DFE7A}"/>
                  </a:ext>
                </a:extLst>
              </p:cNvPr>
              <p:cNvSpPr/>
              <p:nvPr/>
            </p:nvSpPr>
            <p:spPr>
              <a:xfrm rot="16200000">
                <a:off x="4215804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7" name="Retângulo 86">
                <a:extLst>
                  <a:ext uri="{FF2B5EF4-FFF2-40B4-BE49-F238E27FC236}">
                    <a16:creationId xmlns:a16="http://schemas.microsoft.com/office/drawing/2014/main" id="{B45FC29D-33AA-97E1-82FB-CB1F03EDE064}"/>
                  </a:ext>
                </a:extLst>
              </p:cNvPr>
              <p:cNvSpPr/>
              <p:nvPr/>
            </p:nvSpPr>
            <p:spPr>
              <a:xfrm rot="16200000">
                <a:off x="4056716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666E24F-D234-189D-1761-7271DCB5587A}"/>
                  </a:ext>
                </a:extLst>
              </p:cNvPr>
              <p:cNvSpPr/>
              <p:nvPr/>
            </p:nvSpPr>
            <p:spPr>
              <a:xfrm rot="16200000">
                <a:off x="4056716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CC0DCCC2-0D99-BF35-EF22-B9731641C835}"/>
                  </a:ext>
                </a:extLst>
              </p:cNvPr>
              <p:cNvSpPr/>
              <p:nvPr/>
            </p:nvSpPr>
            <p:spPr>
              <a:xfrm rot="16200000">
                <a:off x="4056716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DE162081-F3FD-EEDA-DA74-D33E0DB86C6A}"/>
                  </a:ext>
                </a:extLst>
              </p:cNvPr>
              <p:cNvSpPr/>
              <p:nvPr/>
            </p:nvSpPr>
            <p:spPr>
              <a:xfrm rot="16200000">
                <a:off x="4056716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1" name="Retângulo 90">
                <a:extLst>
                  <a:ext uri="{FF2B5EF4-FFF2-40B4-BE49-F238E27FC236}">
                    <a16:creationId xmlns:a16="http://schemas.microsoft.com/office/drawing/2014/main" id="{27CF3C82-2924-40E9-C8FE-FF886E6460DC}"/>
                  </a:ext>
                </a:extLst>
              </p:cNvPr>
              <p:cNvSpPr/>
              <p:nvPr/>
            </p:nvSpPr>
            <p:spPr>
              <a:xfrm rot="16200000">
                <a:off x="4056716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2" name="Retângulo 91">
                <a:extLst>
                  <a:ext uri="{FF2B5EF4-FFF2-40B4-BE49-F238E27FC236}">
                    <a16:creationId xmlns:a16="http://schemas.microsoft.com/office/drawing/2014/main" id="{8A922E83-D9E0-A6FB-C918-F1214140C33E}"/>
                  </a:ext>
                </a:extLst>
              </p:cNvPr>
              <p:cNvSpPr/>
              <p:nvPr/>
            </p:nvSpPr>
            <p:spPr>
              <a:xfrm rot="16200000">
                <a:off x="4056716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3" name="Retângulo 92">
                <a:extLst>
                  <a:ext uri="{FF2B5EF4-FFF2-40B4-BE49-F238E27FC236}">
                    <a16:creationId xmlns:a16="http://schemas.microsoft.com/office/drawing/2014/main" id="{18F48AD6-F090-A72A-C4AD-3D0A9DDDC0FB}"/>
                  </a:ext>
                </a:extLst>
              </p:cNvPr>
              <p:cNvSpPr/>
              <p:nvPr/>
            </p:nvSpPr>
            <p:spPr>
              <a:xfrm rot="16200000">
                <a:off x="4579430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08B11AF2-EB51-C3FB-271C-4047786D1242}"/>
                  </a:ext>
                </a:extLst>
              </p:cNvPr>
              <p:cNvSpPr/>
              <p:nvPr/>
            </p:nvSpPr>
            <p:spPr>
              <a:xfrm rot="16200000">
                <a:off x="4579430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87D20510-1AE8-67C5-5F5C-F561EB74221F}"/>
                  </a:ext>
                </a:extLst>
              </p:cNvPr>
              <p:cNvSpPr/>
              <p:nvPr/>
            </p:nvSpPr>
            <p:spPr>
              <a:xfrm rot="16200000">
                <a:off x="4579430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6" name="Retângulo 95">
                <a:extLst>
                  <a:ext uri="{FF2B5EF4-FFF2-40B4-BE49-F238E27FC236}">
                    <a16:creationId xmlns:a16="http://schemas.microsoft.com/office/drawing/2014/main" id="{EA898878-2C64-A780-CD78-74453FFAB4D3}"/>
                  </a:ext>
                </a:extLst>
              </p:cNvPr>
              <p:cNvSpPr/>
              <p:nvPr/>
            </p:nvSpPr>
            <p:spPr>
              <a:xfrm rot="16200000">
                <a:off x="4579430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D63087B6-DA40-03FD-D9D8-B6D7D999C376}"/>
                  </a:ext>
                </a:extLst>
              </p:cNvPr>
              <p:cNvSpPr/>
              <p:nvPr/>
            </p:nvSpPr>
            <p:spPr>
              <a:xfrm rot="16200000">
                <a:off x="4579430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F933E189-1E6C-BF38-4024-1D62392B3D68}"/>
                  </a:ext>
                </a:extLst>
              </p:cNvPr>
              <p:cNvSpPr/>
              <p:nvPr/>
            </p:nvSpPr>
            <p:spPr>
              <a:xfrm rot="16200000">
                <a:off x="4579430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D77374B5-5B33-AA3E-AABA-FE3EC55A4EBB}"/>
                  </a:ext>
                </a:extLst>
              </p:cNvPr>
              <p:cNvSpPr/>
              <p:nvPr/>
            </p:nvSpPr>
            <p:spPr>
              <a:xfrm rot="16200000">
                <a:off x="4234742" y="3385855"/>
                <a:ext cx="196965" cy="196964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2F6B6177-393F-78DA-1B39-33F6699BBADA}"/>
                  </a:ext>
                </a:extLst>
              </p:cNvPr>
              <p:cNvSpPr/>
              <p:nvPr/>
            </p:nvSpPr>
            <p:spPr>
              <a:xfrm rot="16200000">
                <a:off x="4128684" y="3279796"/>
                <a:ext cx="409082" cy="409080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1" name="Retângulo 100">
                <a:extLst>
                  <a:ext uri="{FF2B5EF4-FFF2-40B4-BE49-F238E27FC236}">
                    <a16:creationId xmlns:a16="http://schemas.microsoft.com/office/drawing/2014/main" id="{B1CB467D-2EE9-90D1-4803-6211C3F7EB48}"/>
                  </a:ext>
                </a:extLst>
              </p:cNvPr>
              <p:cNvSpPr/>
              <p:nvPr/>
            </p:nvSpPr>
            <p:spPr>
              <a:xfrm rot="16200000">
                <a:off x="4276407" y="3208230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102" name="!!fatia mao">
            <a:extLst>
              <a:ext uri="{FF2B5EF4-FFF2-40B4-BE49-F238E27FC236}">
                <a16:creationId xmlns:a16="http://schemas.microsoft.com/office/drawing/2014/main" id="{A2A6AC29-EF15-05BF-B8C3-77C446B94AF8}"/>
              </a:ext>
            </a:extLst>
          </p:cNvPr>
          <p:cNvGrpSpPr/>
          <p:nvPr/>
        </p:nvGrpSpPr>
        <p:grpSpPr>
          <a:xfrm>
            <a:off x="4810479" y="1588304"/>
            <a:ext cx="1288900" cy="1822904"/>
            <a:chOff x="4810478" y="1588305"/>
            <a:chExt cx="1288900" cy="1822904"/>
          </a:xfrm>
        </p:grpSpPr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D446DE79-387F-CD13-B582-207905532E8A}"/>
                </a:ext>
              </a:extLst>
            </p:cNvPr>
            <p:cNvSpPr/>
            <p:nvPr/>
          </p:nvSpPr>
          <p:spPr>
            <a:xfrm rot="17074">
              <a:off x="4810478" y="1588305"/>
              <a:ext cx="1288900" cy="1822904"/>
            </a:xfrm>
            <a:custGeom>
              <a:avLst/>
              <a:gdLst>
                <a:gd name="csX0" fmla="*/ 1496088 w 1496087"/>
                <a:gd name="csY0" fmla="*/ 0 h 2115931"/>
                <a:gd name="csX1" fmla="*/ 1496088 w 1496087"/>
                <a:gd name="csY1" fmla="*/ 2115931 h 2115931"/>
                <a:gd name="csX2" fmla="*/ 1495910 w 1496087"/>
                <a:gd name="csY2" fmla="*/ 2115931 h 2115931"/>
                <a:gd name="csX3" fmla="*/ 0 w 1496087"/>
                <a:gd name="csY3" fmla="*/ 620021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0"/>
                  </a:moveTo>
                  <a:lnTo>
                    <a:pt x="1496088" y="2115931"/>
                  </a:lnTo>
                  <a:lnTo>
                    <a:pt x="1495910" y="2115931"/>
                  </a:lnTo>
                  <a:lnTo>
                    <a:pt x="0" y="620021"/>
                  </a:lnTo>
                  <a:cubicBezTo>
                    <a:pt x="382646" y="236842"/>
                    <a:pt x="911628" y="0"/>
                    <a:pt x="1496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104" name="!!fatia mao">
              <a:extLst>
                <a:ext uri="{FF2B5EF4-FFF2-40B4-BE49-F238E27FC236}">
                  <a16:creationId xmlns:a16="http://schemas.microsoft.com/office/drawing/2014/main" id="{5D176F3C-2F5F-5B78-AE37-76BEF843501E}"/>
                </a:ext>
              </a:extLst>
            </p:cNvPr>
            <p:cNvGrpSpPr/>
            <p:nvPr/>
          </p:nvGrpSpPr>
          <p:grpSpPr>
            <a:xfrm rot="1264157">
              <a:off x="5313421" y="1980203"/>
              <a:ext cx="493799" cy="493798"/>
              <a:chOff x="4391224" y="2200225"/>
              <a:chExt cx="573176" cy="573175"/>
            </a:xfrm>
          </p:grpSpPr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2EF59DB5-13BB-B8BB-2E21-B950B5F017D0}"/>
                  </a:ext>
                </a:extLst>
              </p:cNvPr>
              <p:cNvSpPr/>
              <p:nvPr/>
            </p:nvSpPr>
            <p:spPr>
              <a:xfrm rot="18900000">
                <a:off x="4391224" y="2200225"/>
                <a:ext cx="573176" cy="573175"/>
              </a:xfrm>
              <a:custGeom>
                <a:avLst/>
                <a:gdLst>
                  <a:gd name="csX0" fmla="*/ 625752 w 1363183"/>
                  <a:gd name="csY0" fmla="*/ 100144 h 1363183"/>
                  <a:gd name="csX1" fmla="*/ 755992 w 1363183"/>
                  <a:gd name="csY1" fmla="*/ 8 h 1363183"/>
                  <a:gd name="csX2" fmla="*/ 891062 w 1363183"/>
                  <a:gd name="csY2" fmla="*/ 136326 h 1363183"/>
                  <a:gd name="csX3" fmla="*/ 891062 w 1363183"/>
                  <a:gd name="csY3" fmla="*/ 166486 h 1363183"/>
                  <a:gd name="csX4" fmla="*/ 935252 w 1363183"/>
                  <a:gd name="csY4" fmla="*/ 159045 h 1363183"/>
                  <a:gd name="csX5" fmla="*/ 1058791 w 1363183"/>
                  <a:gd name="csY5" fmla="*/ 240154 h 1363183"/>
                  <a:gd name="csX6" fmla="*/ 1285595 w 1363183"/>
                  <a:gd name="csY6" fmla="*/ 13292 h 1363183"/>
                  <a:gd name="csX7" fmla="*/ 1349892 w 1363183"/>
                  <a:gd name="csY7" fmla="*/ 13292 h 1363183"/>
                  <a:gd name="csX8" fmla="*/ 1349892 w 1363183"/>
                  <a:gd name="csY8" fmla="*/ 77589 h 1363183"/>
                  <a:gd name="csX9" fmla="*/ 77589 w 1363183"/>
                  <a:gd name="csY9" fmla="*/ 1349892 h 1363183"/>
                  <a:gd name="csX10" fmla="*/ 13292 w 1363183"/>
                  <a:gd name="csY10" fmla="*/ 1349892 h 1363183"/>
                  <a:gd name="csX11" fmla="*/ 13292 w 1363183"/>
                  <a:gd name="csY11" fmla="*/ 1285595 h 1363183"/>
                  <a:gd name="csX12" fmla="*/ 254520 w 1363183"/>
                  <a:gd name="csY12" fmla="*/ 1044424 h 1363183"/>
                  <a:gd name="csX13" fmla="*/ 124564 w 1363183"/>
                  <a:gd name="csY13" fmla="*/ 755720 h 1363183"/>
                  <a:gd name="csX14" fmla="*/ 113829 w 1363183"/>
                  <a:gd name="csY14" fmla="*/ 715904 h 1363183"/>
                  <a:gd name="csX15" fmla="*/ 241513 w 1363183"/>
                  <a:gd name="csY15" fmla="*/ 579359 h 1363183"/>
                  <a:gd name="csX16" fmla="*/ 407930 w 1363183"/>
                  <a:gd name="csY16" fmla="*/ 665977 h 1363183"/>
                  <a:gd name="csX17" fmla="*/ 441668 w 1363183"/>
                  <a:gd name="csY17" fmla="*/ 701136 h 1363183"/>
                  <a:gd name="csX18" fmla="*/ 441668 w 1363183"/>
                  <a:gd name="csY18" fmla="*/ 227200 h 1363183"/>
                  <a:gd name="csX19" fmla="*/ 576738 w 1363183"/>
                  <a:gd name="csY19" fmla="*/ 90882 h 1363183"/>
                  <a:gd name="csX20" fmla="*/ 625755 w 1363183"/>
                  <a:gd name="csY20" fmla="*/ 100140 h 1363183"/>
                  <a:gd name="csX21" fmla="*/ 323235 w 1363183"/>
                  <a:gd name="csY21" fmla="*/ 975707 h 1363183"/>
                  <a:gd name="csX22" fmla="*/ 451886 w 1363183"/>
                  <a:gd name="csY22" fmla="*/ 847056 h 1363183"/>
                  <a:gd name="csX23" fmla="*/ 403095 w 1363183"/>
                  <a:gd name="csY23" fmla="*/ 794290 h 1363183"/>
                  <a:gd name="csX24" fmla="*/ 401107 w 1363183"/>
                  <a:gd name="csY24" fmla="*/ 792075 h 1363183"/>
                  <a:gd name="csX25" fmla="*/ 344308 w 1363183"/>
                  <a:gd name="csY25" fmla="*/ 730846 h 1363183"/>
                  <a:gd name="csX26" fmla="*/ 241502 w 1363183"/>
                  <a:gd name="csY26" fmla="*/ 670240 h 1363183"/>
                  <a:gd name="csX27" fmla="*/ 204525 w 1363183"/>
                  <a:gd name="csY27" fmla="*/ 710511 h 1363183"/>
                  <a:gd name="csX28" fmla="*/ 204923 w 1363183"/>
                  <a:gd name="csY28" fmla="*/ 712158 h 1363183"/>
                  <a:gd name="csX29" fmla="*/ 207422 w 1363183"/>
                  <a:gd name="csY29" fmla="*/ 718406 h 1363183"/>
                  <a:gd name="csX30" fmla="*/ 532547 w 1363183"/>
                  <a:gd name="csY30" fmla="*/ 766351 h 1363183"/>
                  <a:gd name="csX31" fmla="*/ 620926 w 1363183"/>
                  <a:gd name="csY31" fmla="*/ 677972 h 1363183"/>
                  <a:gd name="csX32" fmla="*/ 620926 w 1363183"/>
                  <a:gd name="csY32" fmla="*/ 227213 h 1363183"/>
                  <a:gd name="csX33" fmla="*/ 576736 w 1363183"/>
                  <a:gd name="csY33" fmla="*/ 181774 h 1363183"/>
                  <a:gd name="csX34" fmla="*/ 532545 w 1363183"/>
                  <a:gd name="csY34" fmla="*/ 227213 h 1363183"/>
                  <a:gd name="csX35" fmla="*/ 711804 w 1363183"/>
                  <a:gd name="csY35" fmla="*/ 587095 h 1363183"/>
                  <a:gd name="csX36" fmla="*/ 800183 w 1363183"/>
                  <a:gd name="csY36" fmla="*/ 498716 h 1363183"/>
                  <a:gd name="csX37" fmla="*/ 800183 w 1363183"/>
                  <a:gd name="csY37" fmla="*/ 136334 h 1363183"/>
                  <a:gd name="csX38" fmla="*/ 755992 w 1363183"/>
                  <a:gd name="csY38" fmla="*/ 90895 h 1363183"/>
                  <a:gd name="csX39" fmla="*/ 711802 w 1363183"/>
                  <a:gd name="csY39" fmla="*/ 136334 h 1363183"/>
                  <a:gd name="csX40" fmla="*/ 891060 w 1363183"/>
                  <a:gd name="csY40" fmla="*/ 407838 h 1363183"/>
                  <a:gd name="csX41" fmla="*/ 979439 w 1363183"/>
                  <a:gd name="csY41" fmla="*/ 319516 h 1363183"/>
                  <a:gd name="csX42" fmla="*/ 979439 w 1363183"/>
                  <a:gd name="csY42" fmla="*/ 295375 h 1363183"/>
                  <a:gd name="csX43" fmla="*/ 935249 w 1363183"/>
                  <a:gd name="csY43" fmla="*/ 249936 h 1363183"/>
                  <a:gd name="csX44" fmla="*/ 891059 w 1363183"/>
                  <a:gd name="csY44" fmla="*/ 295375 h 1363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1363183" h="1363183">
                    <a:moveTo>
                      <a:pt x="625752" y="100144"/>
                    </a:moveTo>
                    <a:cubicBezTo>
                      <a:pt x="641428" y="42721"/>
                      <a:pt x="693400" y="8"/>
                      <a:pt x="755992" y="8"/>
                    </a:cubicBezTo>
                    <a:cubicBezTo>
                      <a:pt x="831195" y="8"/>
                      <a:pt x="891062" y="61635"/>
                      <a:pt x="891062" y="136326"/>
                    </a:cubicBezTo>
                    <a:lnTo>
                      <a:pt x="891062" y="166486"/>
                    </a:lnTo>
                    <a:cubicBezTo>
                      <a:pt x="904864" y="161658"/>
                      <a:pt x="919746" y="159045"/>
                      <a:pt x="935252" y="159045"/>
                    </a:cubicBezTo>
                    <a:cubicBezTo>
                      <a:pt x="990745" y="159045"/>
                      <a:pt x="1037832" y="192557"/>
                      <a:pt x="1058791" y="240154"/>
                    </a:cubicBezTo>
                    <a:lnTo>
                      <a:pt x="1285595" y="13292"/>
                    </a:lnTo>
                    <a:cubicBezTo>
                      <a:pt x="1303374" y="-4431"/>
                      <a:pt x="1332113" y="-4431"/>
                      <a:pt x="1349892" y="13292"/>
                    </a:cubicBezTo>
                    <a:cubicBezTo>
                      <a:pt x="1367614" y="31070"/>
                      <a:pt x="1367614" y="59810"/>
                      <a:pt x="1349892" y="77589"/>
                    </a:cubicBezTo>
                    <a:lnTo>
                      <a:pt x="77589" y="1349892"/>
                    </a:lnTo>
                    <a:cubicBezTo>
                      <a:pt x="59810" y="1367614"/>
                      <a:pt x="31070" y="1367614"/>
                      <a:pt x="13292" y="1349892"/>
                    </a:cubicBezTo>
                    <a:cubicBezTo>
                      <a:pt x="-4431" y="1332113"/>
                      <a:pt x="-4431" y="1303374"/>
                      <a:pt x="13292" y="1285595"/>
                    </a:cubicBezTo>
                    <a:lnTo>
                      <a:pt x="254520" y="1044424"/>
                    </a:lnTo>
                    <a:lnTo>
                      <a:pt x="124564" y="755720"/>
                    </a:lnTo>
                    <a:cubicBezTo>
                      <a:pt x="120474" y="746633"/>
                      <a:pt x="114851" y="732604"/>
                      <a:pt x="113829" y="715904"/>
                    </a:cubicBezTo>
                    <a:cubicBezTo>
                      <a:pt x="109512" y="643826"/>
                      <a:pt x="166085" y="579359"/>
                      <a:pt x="241513" y="579359"/>
                    </a:cubicBezTo>
                    <a:cubicBezTo>
                      <a:pt x="309046" y="579359"/>
                      <a:pt x="366073" y="624912"/>
                      <a:pt x="407930" y="665977"/>
                    </a:cubicBezTo>
                    <a:cubicBezTo>
                      <a:pt x="419574" y="677394"/>
                      <a:pt x="430876" y="689322"/>
                      <a:pt x="441668" y="701136"/>
                    </a:cubicBezTo>
                    <a:lnTo>
                      <a:pt x="441668" y="227200"/>
                    </a:lnTo>
                    <a:cubicBezTo>
                      <a:pt x="441668" y="152509"/>
                      <a:pt x="501592" y="90882"/>
                      <a:pt x="576738" y="90882"/>
                    </a:cubicBezTo>
                    <a:cubicBezTo>
                      <a:pt x="594118" y="90882"/>
                      <a:pt x="610590" y="94176"/>
                      <a:pt x="625755" y="100140"/>
                    </a:cubicBezTo>
                    <a:close/>
                    <a:moveTo>
                      <a:pt x="323235" y="975707"/>
                    </a:moveTo>
                    <a:lnTo>
                      <a:pt x="451886" y="847056"/>
                    </a:lnTo>
                    <a:cubicBezTo>
                      <a:pt x="435925" y="831437"/>
                      <a:pt x="419283" y="812579"/>
                      <a:pt x="403095" y="794290"/>
                    </a:cubicBezTo>
                    <a:lnTo>
                      <a:pt x="401107" y="792075"/>
                    </a:lnTo>
                    <a:cubicBezTo>
                      <a:pt x="382419" y="770946"/>
                      <a:pt x="363676" y="749873"/>
                      <a:pt x="344308" y="730846"/>
                    </a:cubicBezTo>
                    <a:cubicBezTo>
                      <a:pt x="303299" y="690632"/>
                      <a:pt x="269561" y="670240"/>
                      <a:pt x="241502" y="670240"/>
                    </a:cubicBezTo>
                    <a:cubicBezTo>
                      <a:pt x="220600" y="670240"/>
                      <a:pt x="203219" y="688416"/>
                      <a:pt x="204525" y="710511"/>
                    </a:cubicBezTo>
                    <a:cubicBezTo>
                      <a:pt x="204525" y="710567"/>
                      <a:pt x="204639" y="711079"/>
                      <a:pt x="204923" y="712158"/>
                    </a:cubicBezTo>
                    <a:cubicBezTo>
                      <a:pt x="205377" y="713634"/>
                      <a:pt x="206115" y="715566"/>
                      <a:pt x="207422" y="718406"/>
                    </a:cubicBezTo>
                    <a:close/>
                    <a:moveTo>
                      <a:pt x="532547" y="766351"/>
                    </a:moveTo>
                    <a:lnTo>
                      <a:pt x="620926" y="677972"/>
                    </a:lnTo>
                    <a:lnTo>
                      <a:pt x="620926" y="227213"/>
                    </a:lnTo>
                    <a:cubicBezTo>
                      <a:pt x="620926" y="201540"/>
                      <a:pt x="600593" y="181774"/>
                      <a:pt x="576736" y="181774"/>
                    </a:cubicBezTo>
                    <a:cubicBezTo>
                      <a:pt x="552937" y="181774"/>
                      <a:pt x="532545" y="201540"/>
                      <a:pt x="532545" y="227213"/>
                    </a:cubicBezTo>
                    <a:close/>
                    <a:moveTo>
                      <a:pt x="711804" y="587095"/>
                    </a:moveTo>
                    <a:lnTo>
                      <a:pt x="800183" y="498716"/>
                    </a:lnTo>
                    <a:lnTo>
                      <a:pt x="800183" y="136334"/>
                    </a:lnTo>
                    <a:cubicBezTo>
                      <a:pt x="800183" y="110662"/>
                      <a:pt x="779793" y="90895"/>
                      <a:pt x="755992" y="90895"/>
                    </a:cubicBezTo>
                    <a:cubicBezTo>
                      <a:pt x="732194" y="90895"/>
                      <a:pt x="711802" y="110662"/>
                      <a:pt x="711802" y="136334"/>
                    </a:cubicBezTo>
                    <a:close/>
                    <a:moveTo>
                      <a:pt x="891060" y="407838"/>
                    </a:moveTo>
                    <a:lnTo>
                      <a:pt x="979439" y="319516"/>
                    </a:lnTo>
                    <a:lnTo>
                      <a:pt x="979439" y="295375"/>
                    </a:lnTo>
                    <a:cubicBezTo>
                      <a:pt x="979439" y="269702"/>
                      <a:pt x="959049" y="249936"/>
                      <a:pt x="935249" y="249936"/>
                    </a:cubicBezTo>
                    <a:cubicBezTo>
                      <a:pt x="911450" y="249936"/>
                      <a:pt x="891059" y="269702"/>
                      <a:pt x="891059" y="295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26ADDDDD-4EDC-D93A-AB8C-03AB8F9AAF3E}"/>
                  </a:ext>
                </a:extLst>
              </p:cNvPr>
              <p:cNvSpPr/>
              <p:nvPr/>
            </p:nvSpPr>
            <p:spPr>
              <a:xfrm rot="18900000">
                <a:off x="4566882" y="2292483"/>
                <a:ext cx="387968" cy="427946"/>
              </a:xfrm>
              <a:custGeom>
                <a:avLst/>
                <a:gdLst>
                  <a:gd name="csX0" fmla="*/ 802517 w 922703"/>
                  <a:gd name="csY0" fmla="*/ 66228 h 1017785"/>
                  <a:gd name="csX1" fmla="*/ 868801 w 922703"/>
                  <a:gd name="csY1" fmla="*/ 0 h 1017785"/>
                  <a:gd name="csX2" fmla="*/ 922703 w 922703"/>
                  <a:gd name="csY2" fmla="*/ 108998 h 1017785"/>
                  <a:gd name="csX3" fmla="*/ 922703 w 922703"/>
                  <a:gd name="csY3" fmla="*/ 699710 h 1017785"/>
                  <a:gd name="csX4" fmla="*/ 608379 w 922703"/>
                  <a:gd name="csY4" fmla="*/ 1017786 h 1017785"/>
                  <a:gd name="csX5" fmla="*/ 266224 w 922703"/>
                  <a:gd name="csY5" fmla="*/ 1017786 h 1017785"/>
                  <a:gd name="csX6" fmla="*/ 0 w 922703"/>
                  <a:gd name="csY6" fmla="*/ 868803 h 1017785"/>
                  <a:gd name="csX7" fmla="*/ 66738 w 922703"/>
                  <a:gd name="csY7" fmla="*/ 802064 h 1017785"/>
                  <a:gd name="csX8" fmla="*/ 266221 w 922703"/>
                  <a:gd name="csY8" fmla="*/ 926909 h 1017785"/>
                  <a:gd name="csX9" fmla="*/ 608376 w 922703"/>
                  <a:gd name="csY9" fmla="*/ 926909 h 1017785"/>
                  <a:gd name="csX10" fmla="*/ 831822 w 922703"/>
                  <a:gd name="csY10" fmla="*/ 699712 h 1017785"/>
                  <a:gd name="csX11" fmla="*/ 831822 w 922703"/>
                  <a:gd name="csY11" fmla="*/ 108999 h 1017785"/>
                  <a:gd name="csX12" fmla="*/ 802514 w 922703"/>
                  <a:gd name="csY12" fmla="*/ 66230 h 10177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922703" h="1017785">
                    <a:moveTo>
                      <a:pt x="802517" y="66228"/>
                    </a:moveTo>
                    <a:lnTo>
                      <a:pt x="868801" y="0"/>
                    </a:lnTo>
                    <a:cubicBezTo>
                      <a:pt x="901631" y="24992"/>
                      <a:pt x="922703" y="64694"/>
                      <a:pt x="922703" y="108998"/>
                    </a:cubicBezTo>
                    <a:lnTo>
                      <a:pt x="922703" y="699710"/>
                    </a:lnTo>
                    <a:cubicBezTo>
                      <a:pt x="922703" y="874764"/>
                      <a:pt x="782580" y="1017786"/>
                      <a:pt x="608379" y="1017786"/>
                    </a:cubicBezTo>
                    <a:lnTo>
                      <a:pt x="266224" y="1017786"/>
                    </a:lnTo>
                    <a:cubicBezTo>
                      <a:pt x="155352" y="1017786"/>
                      <a:pt x="56069" y="959226"/>
                      <a:pt x="0" y="868803"/>
                    </a:cubicBezTo>
                    <a:lnTo>
                      <a:pt x="66738" y="802064"/>
                    </a:lnTo>
                    <a:cubicBezTo>
                      <a:pt x="104055" y="877380"/>
                      <a:pt x="180621" y="926909"/>
                      <a:pt x="266221" y="926909"/>
                    </a:cubicBezTo>
                    <a:lnTo>
                      <a:pt x="608376" y="926909"/>
                    </a:lnTo>
                    <a:cubicBezTo>
                      <a:pt x="731176" y="926909"/>
                      <a:pt x="831822" y="825806"/>
                      <a:pt x="831822" y="699712"/>
                    </a:cubicBezTo>
                    <a:lnTo>
                      <a:pt x="831822" y="108999"/>
                    </a:lnTo>
                    <a:cubicBezTo>
                      <a:pt x="831822" y="88893"/>
                      <a:pt x="819383" y="72421"/>
                      <a:pt x="802514" y="66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165B0717-78FC-DE99-6302-ECCF121EB8BA}"/>
                  </a:ext>
                </a:extLst>
              </p:cNvPr>
              <p:cNvSpPr/>
              <p:nvPr/>
            </p:nvSpPr>
            <p:spPr>
              <a:xfrm rot="18900000">
                <a:off x="4716873" y="2420850"/>
                <a:ext cx="37519" cy="51514"/>
              </a:xfrm>
              <a:custGeom>
                <a:avLst/>
                <a:gdLst>
                  <a:gd name="csX0" fmla="*/ 43792 w 89231"/>
                  <a:gd name="csY0" fmla="*/ 122516 h 122516"/>
                  <a:gd name="csX1" fmla="*/ 0 w 89231"/>
                  <a:gd name="csY1" fmla="*/ 89231 h 122516"/>
                  <a:gd name="csX2" fmla="*/ 89231 w 89231"/>
                  <a:gd name="csY2" fmla="*/ 0 h 122516"/>
                  <a:gd name="csX3" fmla="*/ 89231 w 89231"/>
                  <a:gd name="csY3" fmla="*/ 77077 h 122516"/>
                  <a:gd name="csX4" fmla="*/ 43792 w 89231"/>
                  <a:gd name="csY4" fmla="*/ 122516 h 1225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9231" h="122516">
                    <a:moveTo>
                      <a:pt x="43792" y="122516"/>
                    </a:moveTo>
                    <a:cubicBezTo>
                      <a:pt x="22947" y="122516"/>
                      <a:pt x="5339" y="108430"/>
                      <a:pt x="0" y="89231"/>
                    </a:cubicBezTo>
                    <a:lnTo>
                      <a:pt x="89231" y="0"/>
                    </a:lnTo>
                    <a:lnTo>
                      <a:pt x="89231" y="77077"/>
                    </a:lnTo>
                    <a:cubicBezTo>
                      <a:pt x="89231" y="102183"/>
                      <a:pt x="68898" y="122516"/>
                      <a:pt x="43792" y="122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91F68F9E-9FC2-56B7-3B0F-1AE6CF5F0642}"/>
                  </a:ext>
                </a:extLst>
              </p:cNvPr>
              <p:cNvSpPr/>
              <p:nvPr/>
            </p:nvSpPr>
            <p:spPr>
              <a:xfrm rot="18900000">
                <a:off x="4747996" y="2301365"/>
                <a:ext cx="38211" cy="141218"/>
              </a:xfrm>
              <a:custGeom>
                <a:avLst/>
                <a:gdLst>
                  <a:gd name="csX0" fmla="*/ 0 w 90878"/>
                  <a:gd name="csY0" fmla="*/ 290420 h 335858"/>
                  <a:gd name="csX1" fmla="*/ 0 w 90878"/>
                  <a:gd name="csY1" fmla="*/ 90879 h 335858"/>
                  <a:gd name="csX2" fmla="*/ 90879 w 90878"/>
                  <a:gd name="csY2" fmla="*/ 0 h 335858"/>
                  <a:gd name="csX3" fmla="*/ 90879 w 90878"/>
                  <a:gd name="csY3" fmla="*/ 290420 h 335858"/>
                  <a:gd name="csX4" fmla="*/ 45439 w 90878"/>
                  <a:gd name="csY4" fmla="*/ 335859 h 335858"/>
                  <a:gd name="csX5" fmla="*/ 0 w 90878"/>
                  <a:gd name="csY5" fmla="*/ 290420 h 3358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90878" h="335858">
                    <a:moveTo>
                      <a:pt x="0" y="290420"/>
                    </a:moveTo>
                    <a:lnTo>
                      <a:pt x="0" y="90879"/>
                    </a:lnTo>
                    <a:lnTo>
                      <a:pt x="90879" y="0"/>
                    </a:lnTo>
                    <a:lnTo>
                      <a:pt x="90879" y="290420"/>
                    </a:lnTo>
                    <a:cubicBezTo>
                      <a:pt x="90879" y="315525"/>
                      <a:pt x="70545" y="335859"/>
                      <a:pt x="45439" y="335859"/>
                    </a:cubicBezTo>
                    <a:cubicBezTo>
                      <a:pt x="20334" y="335859"/>
                      <a:pt x="0" y="315525"/>
                      <a:pt x="0" y="290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109" name="Forma Livre: Forma 108">
            <a:hlinkClick r:id="" action="ppaction://noaction"/>
            <a:extLst>
              <a:ext uri="{FF2B5EF4-FFF2-40B4-BE49-F238E27FC236}">
                <a16:creationId xmlns:a16="http://schemas.microsoft.com/office/drawing/2014/main" id="{275E7535-3115-A5BA-A049-B2D304982471}"/>
              </a:ext>
            </a:extLst>
          </p:cNvPr>
          <p:cNvSpPr/>
          <p:nvPr/>
        </p:nvSpPr>
        <p:spPr>
          <a:xfrm rot="17074">
            <a:off x="4801425" y="1589247"/>
            <a:ext cx="1288900" cy="1822904"/>
          </a:xfrm>
          <a:custGeom>
            <a:avLst/>
            <a:gdLst>
              <a:gd name="csX0" fmla="*/ 1496088 w 1496087"/>
              <a:gd name="csY0" fmla="*/ 0 h 2115931"/>
              <a:gd name="csX1" fmla="*/ 1496088 w 1496087"/>
              <a:gd name="csY1" fmla="*/ 2115931 h 2115931"/>
              <a:gd name="csX2" fmla="*/ 1495910 w 1496087"/>
              <a:gd name="csY2" fmla="*/ 2115931 h 2115931"/>
              <a:gd name="csX3" fmla="*/ 0 w 1496087"/>
              <a:gd name="csY3" fmla="*/ 620021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0"/>
                </a:moveTo>
                <a:lnTo>
                  <a:pt x="1496088" y="2115931"/>
                </a:lnTo>
                <a:lnTo>
                  <a:pt x="1495910" y="2115931"/>
                </a:lnTo>
                <a:lnTo>
                  <a:pt x="0" y="620021"/>
                </a:lnTo>
                <a:cubicBezTo>
                  <a:pt x="382646" y="236842"/>
                  <a:pt x="911628" y="0"/>
                  <a:pt x="1496088" y="0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0" name="Forma Livre: Forma 109">
            <a:extLst>
              <a:ext uri="{FF2B5EF4-FFF2-40B4-BE49-F238E27FC236}">
                <a16:creationId xmlns:a16="http://schemas.microsoft.com/office/drawing/2014/main" id="{42D831D3-70C3-4709-4E2E-C49E58E7EAFB}"/>
              </a:ext>
            </a:extLst>
          </p:cNvPr>
          <p:cNvSpPr/>
          <p:nvPr/>
        </p:nvSpPr>
        <p:spPr>
          <a:xfrm rot="17074">
            <a:off x="6091237" y="3414539"/>
            <a:ext cx="1288746" cy="1822751"/>
          </a:xfrm>
          <a:custGeom>
            <a:avLst/>
            <a:gdLst>
              <a:gd name="csX0" fmla="*/ 0 w 1495909"/>
              <a:gd name="csY0" fmla="*/ 0 h 2115753"/>
              <a:gd name="csX1" fmla="*/ 1495910 w 1495909"/>
              <a:gd name="csY1" fmla="*/ 1495910 h 2115753"/>
              <a:gd name="csX2" fmla="*/ 0 w 1495909"/>
              <a:gd name="csY2" fmla="*/ 2115753 h 2115753"/>
              <a:gd name="csX3" fmla="*/ 0 w 1495909"/>
              <a:gd name="csY3" fmla="*/ 0 h 211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5909" h="2115753">
                <a:moveTo>
                  <a:pt x="0" y="0"/>
                </a:moveTo>
                <a:lnTo>
                  <a:pt x="1495910" y="1495910"/>
                </a:lnTo>
                <a:cubicBezTo>
                  <a:pt x="1113087" y="1878911"/>
                  <a:pt x="584104" y="2115753"/>
                  <a:pt x="0" y="2115753"/>
                </a:cubicBezTo>
                <a:lnTo>
                  <a:pt x="0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2" name="Forma Livre: Forma 111">
            <a:extLst>
              <a:ext uri="{FF2B5EF4-FFF2-40B4-BE49-F238E27FC236}">
                <a16:creationId xmlns:a16="http://schemas.microsoft.com/office/drawing/2014/main" id="{0586253E-FF4E-EF64-66FC-4F1E09F2B6AA}"/>
              </a:ext>
            </a:extLst>
          </p:cNvPr>
          <p:cNvSpPr/>
          <p:nvPr/>
        </p:nvSpPr>
        <p:spPr>
          <a:xfrm rot="17074">
            <a:off x="4802353" y="3407985"/>
            <a:ext cx="1288900" cy="1822904"/>
          </a:xfrm>
          <a:custGeom>
            <a:avLst/>
            <a:gdLst>
              <a:gd name="csX0" fmla="*/ 1496088 w 1496087"/>
              <a:gd name="csY0" fmla="*/ 178 h 2115931"/>
              <a:gd name="csX1" fmla="*/ 1496088 w 1496087"/>
              <a:gd name="csY1" fmla="*/ 2115931 h 2115931"/>
              <a:gd name="csX2" fmla="*/ 0 w 1496087"/>
              <a:gd name="csY2" fmla="*/ 1496088 h 2115931"/>
              <a:gd name="csX3" fmla="*/ 1495910 w 1496087"/>
              <a:gd name="csY3" fmla="*/ 0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178"/>
                </a:moveTo>
                <a:lnTo>
                  <a:pt x="1496088" y="2115931"/>
                </a:lnTo>
                <a:cubicBezTo>
                  <a:pt x="911806" y="2115931"/>
                  <a:pt x="382823" y="1879089"/>
                  <a:pt x="0" y="1496088"/>
                </a:cubicBezTo>
                <a:lnTo>
                  <a:pt x="1495910" y="0"/>
                </a:lnTo>
                <a:lnTo>
                  <a:pt x="1496088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3" name="Forma Livre: Forma 112">
            <a:extLst>
              <a:ext uri="{FF2B5EF4-FFF2-40B4-BE49-F238E27FC236}">
                <a16:creationId xmlns:a16="http://schemas.microsoft.com/office/drawing/2014/main" id="{0ABE0A88-D853-4407-93A2-D88351660596}"/>
              </a:ext>
            </a:extLst>
          </p:cNvPr>
          <p:cNvSpPr/>
          <p:nvPr/>
        </p:nvSpPr>
        <p:spPr>
          <a:xfrm rot="17074">
            <a:off x="6092560" y="3415717"/>
            <a:ext cx="1822904" cy="1288900"/>
          </a:xfrm>
          <a:custGeom>
            <a:avLst/>
            <a:gdLst>
              <a:gd name="csX0" fmla="*/ 0 w 2115931"/>
              <a:gd name="csY0" fmla="*/ 0 h 1496087"/>
              <a:gd name="csX1" fmla="*/ 2115931 w 2115931"/>
              <a:gd name="csY1" fmla="*/ 0 h 1496087"/>
              <a:gd name="csX2" fmla="*/ 1495910 w 2115931"/>
              <a:gd name="csY2" fmla="*/ 1496088 h 1496087"/>
              <a:gd name="csX3" fmla="*/ 0 w 2115931"/>
              <a:gd name="csY3" fmla="*/ 178 h 1496087"/>
              <a:gd name="csX4" fmla="*/ 0 w 2115931"/>
              <a:gd name="csY4" fmla="*/ 17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15931" h="1496087">
                <a:moveTo>
                  <a:pt x="0" y="0"/>
                </a:moveTo>
                <a:lnTo>
                  <a:pt x="2115931" y="0"/>
                </a:lnTo>
                <a:cubicBezTo>
                  <a:pt x="2115931" y="584459"/>
                  <a:pt x="1879089" y="1113442"/>
                  <a:pt x="1495910" y="1496088"/>
                </a:cubicBezTo>
                <a:lnTo>
                  <a:pt x="0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4" name="!!fatia velocidade">
            <a:extLst>
              <a:ext uri="{FF2B5EF4-FFF2-40B4-BE49-F238E27FC236}">
                <a16:creationId xmlns:a16="http://schemas.microsoft.com/office/drawing/2014/main" id="{833BB9B1-F7A8-5CA5-C244-A0584016FBFA}"/>
              </a:ext>
            </a:extLst>
          </p:cNvPr>
          <p:cNvSpPr/>
          <p:nvPr/>
        </p:nvSpPr>
        <p:spPr>
          <a:xfrm rot="17074">
            <a:off x="6098962" y="2126831"/>
            <a:ext cx="1822904" cy="1288900"/>
          </a:xfrm>
          <a:custGeom>
            <a:avLst/>
            <a:gdLst>
              <a:gd name="csX0" fmla="*/ 2115931 w 2115931"/>
              <a:gd name="csY0" fmla="*/ 1496088 h 1496087"/>
              <a:gd name="csX1" fmla="*/ 0 w 2115931"/>
              <a:gd name="csY1" fmla="*/ 1496088 h 1496087"/>
              <a:gd name="csX2" fmla="*/ 1496088 w 2115931"/>
              <a:gd name="csY2" fmla="*/ 0 h 1496087"/>
              <a:gd name="csX3" fmla="*/ 2115931 w 2115931"/>
              <a:gd name="csY3" fmla="*/ 149608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931" h="1496087">
                <a:moveTo>
                  <a:pt x="2115931" y="1496088"/>
                </a:moveTo>
                <a:lnTo>
                  <a:pt x="0" y="1496088"/>
                </a:lnTo>
                <a:lnTo>
                  <a:pt x="1496088" y="0"/>
                </a:lnTo>
                <a:cubicBezTo>
                  <a:pt x="1879089" y="382823"/>
                  <a:pt x="2115931" y="911806"/>
                  <a:pt x="2115931" y="1496088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5" name="!!fatia mapa">
            <a:hlinkClick r:id="rId4" action="ppaction://hlinksldjump"/>
            <a:extLst>
              <a:ext uri="{FF2B5EF4-FFF2-40B4-BE49-F238E27FC236}">
                <a16:creationId xmlns:a16="http://schemas.microsoft.com/office/drawing/2014/main" id="{806C410C-83A7-04C2-0FEE-629519AB3534}"/>
              </a:ext>
            </a:extLst>
          </p:cNvPr>
          <p:cNvSpPr/>
          <p:nvPr/>
        </p:nvSpPr>
        <p:spPr>
          <a:xfrm rot="17074">
            <a:off x="6100291" y="1591505"/>
            <a:ext cx="1288900" cy="1822904"/>
          </a:xfrm>
          <a:custGeom>
            <a:avLst/>
            <a:gdLst>
              <a:gd name="csX0" fmla="*/ 1496088 w 1496087"/>
              <a:gd name="csY0" fmla="*/ 619843 h 2115931"/>
              <a:gd name="csX1" fmla="*/ 0 w 1496087"/>
              <a:gd name="csY1" fmla="*/ 2115931 h 2115931"/>
              <a:gd name="csX2" fmla="*/ 0 w 1496087"/>
              <a:gd name="csY2" fmla="*/ 0 h 2115931"/>
              <a:gd name="csX3" fmla="*/ 1496088 w 1496087"/>
              <a:gd name="csY3" fmla="*/ 619843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6087" h="2115931">
                <a:moveTo>
                  <a:pt x="1496088" y="619843"/>
                </a:moveTo>
                <a:lnTo>
                  <a:pt x="0" y="2115931"/>
                </a:lnTo>
                <a:lnTo>
                  <a:pt x="0" y="0"/>
                </a:lnTo>
                <a:cubicBezTo>
                  <a:pt x="584281" y="0"/>
                  <a:pt x="1113264" y="236842"/>
                  <a:pt x="1496088" y="619843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6" name="Forma Livre: Forma 115">
            <a:extLst>
              <a:ext uri="{FF2B5EF4-FFF2-40B4-BE49-F238E27FC236}">
                <a16:creationId xmlns:a16="http://schemas.microsoft.com/office/drawing/2014/main" id="{FD57C66B-74E6-C9E3-45FE-B27DF8AC12E2}"/>
              </a:ext>
            </a:extLst>
          </p:cNvPr>
          <p:cNvSpPr/>
          <p:nvPr/>
        </p:nvSpPr>
        <p:spPr>
          <a:xfrm rot="17074">
            <a:off x="4276080" y="2117930"/>
            <a:ext cx="1822751" cy="1288746"/>
          </a:xfrm>
          <a:custGeom>
            <a:avLst/>
            <a:gdLst>
              <a:gd name="csX0" fmla="*/ 2115753 w 2115753"/>
              <a:gd name="csY0" fmla="*/ 1495910 h 1495909"/>
              <a:gd name="csX1" fmla="*/ 0 w 2115753"/>
              <a:gd name="csY1" fmla="*/ 1495910 h 1495909"/>
              <a:gd name="csX2" fmla="*/ 619843 w 2115753"/>
              <a:gd name="csY2" fmla="*/ 0 h 1495909"/>
              <a:gd name="csX3" fmla="*/ 2115753 w 2115753"/>
              <a:gd name="csY3" fmla="*/ 1495910 h 1495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5909">
                <a:moveTo>
                  <a:pt x="2115753" y="1495910"/>
                </a:moveTo>
                <a:lnTo>
                  <a:pt x="0" y="1495910"/>
                </a:lnTo>
                <a:cubicBezTo>
                  <a:pt x="0" y="911806"/>
                  <a:pt x="236842" y="382824"/>
                  <a:pt x="619843" y="0"/>
                </a:cubicBezTo>
                <a:lnTo>
                  <a:pt x="2115753" y="149591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17" name="Lágrima 116">
            <a:extLst>
              <a:ext uri="{FF2B5EF4-FFF2-40B4-BE49-F238E27FC236}">
                <a16:creationId xmlns:a16="http://schemas.microsoft.com/office/drawing/2014/main" id="{5DB3219F-31DB-8B23-F86D-A6F2A8E5CDC5}"/>
              </a:ext>
            </a:extLst>
          </p:cNvPr>
          <p:cNvSpPr/>
          <p:nvPr/>
        </p:nvSpPr>
        <p:spPr>
          <a:xfrm rot="12119100">
            <a:off x="5822645" y="3140255"/>
            <a:ext cx="548299" cy="548299"/>
          </a:xfrm>
          <a:prstGeom prst="teardrop">
            <a:avLst>
              <a:gd name="adj" fmla="val 138540"/>
            </a:avLst>
          </a:prstGeom>
          <a:solidFill>
            <a:srgbClr val="FF0D0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Retângulo: Cantos Superiores Arredondados 129">
            <a:extLst>
              <a:ext uri="{FF2B5EF4-FFF2-40B4-BE49-F238E27FC236}">
                <a16:creationId xmlns:a16="http://schemas.microsoft.com/office/drawing/2014/main" id="{0837FF7A-3FCD-FBA6-F87F-9E9046783880}"/>
              </a:ext>
            </a:extLst>
          </p:cNvPr>
          <p:cNvSpPr/>
          <p:nvPr/>
        </p:nvSpPr>
        <p:spPr>
          <a:xfrm>
            <a:off x="424207" y="4726734"/>
            <a:ext cx="3082206" cy="847824"/>
          </a:xfrm>
          <a:prstGeom prst="round2SameRect">
            <a:avLst>
              <a:gd name="adj1" fmla="val 0"/>
              <a:gd name="adj2" fmla="val 20436"/>
            </a:avLst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AMX" pitchFamily="2" charset="0"/>
              </a:rPr>
              <a:t>1 Mbps</a:t>
            </a:r>
            <a:endParaRPr lang="pt-BR" sz="3200" b="1" dirty="0">
              <a:latin typeface="AMX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30112E-9885-02AA-167C-5D7420580139}"/>
              </a:ext>
            </a:extLst>
          </p:cNvPr>
          <p:cNvSpPr txBox="1"/>
          <p:nvPr/>
        </p:nvSpPr>
        <p:spPr>
          <a:xfrm>
            <a:off x="366913" y="1902509"/>
            <a:ext cx="3967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Para qual velocidade </a:t>
            </a:r>
            <a:b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a conexão é reduzida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após o consumo total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</a:rPr>
              <a:t>da franquia de dados?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C0ED33-7445-4AE4-9E7D-A2A33DCAE841}"/>
              </a:ext>
            </a:extLst>
          </p:cNvPr>
          <p:cNvSpPr txBox="1"/>
          <p:nvPr/>
        </p:nvSpPr>
        <p:spPr>
          <a:xfrm>
            <a:off x="4509734" y="866519"/>
            <a:ext cx="3152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Selecione outro ícone:</a:t>
            </a:r>
          </a:p>
        </p:txBody>
      </p:sp>
      <p:sp>
        <p:nvSpPr>
          <p:cNvPr id="13" name="Retângulo: Cantos Arredondados 12">
            <a:hlinkClick r:id="rId5" action="ppaction://hlinksldjump"/>
            <a:extLst>
              <a:ext uri="{FF2B5EF4-FFF2-40B4-BE49-F238E27FC236}">
                <a16:creationId xmlns:a16="http://schemas.microsoft.com/office/drawing/2014/main" id="{AEFF7EBA-A522-27DD-F36E-10CD5C4355C1}"/>
              </a:ext>
            </a:extLst>
          </p:cNvPr>
          <p:cNvSpPr/>
          <p:nvPr/>
        </p:nvSpPr>
        <p:spPr>
          <a:xfrm>
            <a:off x="5116757" y="5794037"/>
            <a:ext cx="1968674" cy="524402"/>
          </a:xfrm>
          <a:prstGeom prst="roundRect">
            <a:avLst>
              <a:gd name="adj" fmla="val 33186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Voltar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ao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início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4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1DBA-95FD-C8A4-7838-1296E0C1D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!!celular mao">
            <a:extLst>
              <a:ext uri="{FF2B5EF4-FFF2-40B4-BE49-F238E27FC236}">
                <a16:creationId xmlns:a16="http://schemas.microsoft.com/office/drawing/2014/main" id="{F9C31130-8CCF-4346-0E94-4363770FD767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pic>
          <p:nvPicPr>
            <p:cNvPr id="427" name="Imagem 426">
              <a:extLst>
                <a:ext uri="{FF2B5EF4-FFF2-40B4-BE49-F238E27FC236}">
                  <a16:creationId xmlns:a16="http://schemas.microsoft.com/office/drawing/2014/main" id="{8F9AB0EA-C6C2-2D24-E542-C8351E62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6783" y="-179033"/>
              <a:ext cx="11212979" cy="7899543"/>
            </a:xfrm>
            <a:prstGeom prst="rect">
              <a:avLst/>
            </a:prstGeom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8" name="Retângulo: Cantos Arredondados 427">
              <a:extLst>
                <a:ext uri="{FF2B5EF4-FFF2-40B4-BE49-F238E27FC236}">
                  <a16:creationId xmlns:a16="http://schemas.microsoft.com/office/drawing/2014/main" id="{34599413-E902-DBD0-6553-2DF27AF01971}"/>
                </a:ext>
              </a:extLst>
            </p:cNvPr>
            <p:cNvSpPr/>
            <p:nvPr/>
          </p:nvSpPr>
          <p:spPr>
            <a:xfrm>
              <a:off x="8899119" y="489838"/>
              <a:ext cx="2628305" cy="5729606"/>
            </a:xfrm>
            <a:prstGeom prst="roundRect">
              <a:avLst>
                <a:gd name="adj" fmla="val 14097"/>
              </a:avLst>
            </a:prstGeom>
            <a:solidFill>
              <a:srgbClr val="B7B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29" name="Imagem 428">
              <a:extLst>
                <a:ext uri="{FF2B5EF4-FFF2-40B4-BE49-F238E27FC236}">
                  <a16:creationId xmlns:a16="http://schemas.microsoft.com/office/drawing/2014/main" id="{272D2E52-497A-7215-9FA9-97A35D3A7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4" t="37215" r="16644" b="36932"/>
            <a:stretch>
              <a:fillRect/>
            </a:stretch>
          </p:blipFill>
          <p:spPr>
            <a:xfrm>
              <a:off x="9082955" y="531755"/>
              <a:ext cx="2260636" cy="3043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30" name="Retângulo: Cantos Arredondados 429">
              <a:extLst>
                <a:ext uri="{FF2B5EF4-FFF2-40B4-BE49-F238E27FC236}">
                  <a16:creationId xmlns:a16="http://schemas.microsoft.com/office/drawing/2014/main" id="{F70DDD9F-691E-186A-61F8-A5973CCAC793}"/>
                </a:ext>
              </a:extLst>
            </p:cNvPr>
            <p:cNvSpPr/>
            <p:nvPr/>
          </p:nvSpPr>
          <p:spPr>
            <a:xfrm>
              <a:off x="10939434" y="588586"/>
              <a:ext cx="157263" cy="142514"/>
            </a:xfrm>
            <a:prstGeom prst="roundRect">
              <a:avLst>
                <a:gd name="adj" fmla="val 2931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1" name="CaixaDeTexto 430">
              <a:extLst>
                <a:ext uri="{FF2B5EF4-FFF2-40B4-BE49-F238E27FC236}">
                  <a16:creationId xmlns:a16="http://schemas.microsoft.com/office/drawing/2014/main" id="{DFD87D75-DB35-20FC-3E8C-2D47689EDC94}"/>
                </a:ext>
              </a:extLst>
            </p:cNvPr>
            <p:cNvSpPr txBox="1"/>
            <p:nvPr/>
          </p:nvSpPr>
          <p:spPr>
            <a:xfrm>
              <a:off x="10842215" y="559815"/>
              <a:ext cx="351700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b="1" dirty="0">
                  <a:latin typeface="SF Pro Display" panose="00000500000000000000" pitchFamily="50" charset="0"/>
                </a:rPr>
                <a:t>5G</a:t>
              </a:r>
              <a:endParaRPr lang="pt-BR" sz="700" b="1" dirty="0">
                <a:latin typeface="SF Pro Display" panose="00000500000000000000" pitchFamily="50" charset="0"/>
              </a:endParaRPr>
            </a:p>
          </p:txBody>
        </p:sp>
        <p:sp>
          <p:nvSpPr>
            <p:cNvPr id="432" name="Retângulo: Cantos Arredondados 4">
              <a:extLst>
                <a:ext uri="{FF2B5EF4-FFF2-40B4-BE49-F238E27FC236}">
                  <a16:creationId xmlns:a16="http://schemas.microsoft.com/office/drawing/2014/main" id="{712DA7C3-E845-B060-50F3-4965F6A08F39}"/>
                </a:ext>
              </a:extLst>
            </p:cNvPr>
            <p:cNvSpPr/>
            <p:nvPr/>
          </p:nvSpPr>
          <p:spPr>
            <a:xfrm>
              <a:off x="8899122" y="3736815"/>
              <a:ext cx="2632209" cy="2482625"/>
            </a:xfrm>
            <a:custGeom>
              <a:avLst/>
              <a:gdLst>
                <a:gd name="csX0" fmla="*/ 0 w 2281767"/>
                <a:gd name="csY0" fmla="*/ 321661 h 4974166"/>
                <a:gd name="csX1" fmla="*/ 321661 w 2281767"/>
                <a:gd name="csY1" fmla="*/ 0 h 4974166"/>
                <a:gd name="csX2" fmla="*/ 1960106 w 2281767"/>
                <a:gd name="csY2" fmla="*/ 0 h 4974166"/>
                <a:gd name="csX3" fmla="*/ 2281767 w 2281767"/>
                <a:gd name="csY3" fmla="*/ 321661 h 4974166"/>
                <a:gd name="csX4" fmla="*/ 2281767 w 2281767"/>
                <a:gd name="csY4" fmla="*/ 4652505 h 4974166"/>
                <a:gd name="csX5" fmla="*/ 1960106 w 2281767"/>
                <a:gd name="csY5" fmla="*/ 4974166 h 4974166"/>
                <a:gd name="csX6" fmla="*/ 321661 w 2281767"/>
                <a:gd name="csY6" fmla="*/ 4974166 h 4974166"/>
                <a:gd name="csX7" fmla="*/ 0 w 2281767"/>
                <a:gd name="csY7" fmla="*/ 4652505 h 4974166"/>
                <a:gd name="csX8" fmla="*/ 0 w 2281767"/>
                <a:gd name="csY8" fmla="*/ 321661 h 4974166"/>
                <a:gd name="csX0" fmla="*/ 0 w 2281767"/>
                <a:gd name="csY0" fmla="*/ 453606 h 5106111"/>
                <a:gd name="csX1" fmla="*/ 1960106 w 2281767"/>
                <a:gd name="csY1" fmla="*/ 131945 h 5106111"/>
                <a:gd name="csX2" fmla="*/ 2281767 w 2281767"/>
                <a:gd name="csY2" fmla="*/ 453606 h 5106111"/>
                <a:gd name="csX3" fmla="*/ 2281767 w 2281767"/>
                <a:gd name="csY3" fmla="*/ 4784450 h 5106111"/>
                <a:gd name="csX4" fmla="*/ 1960106 w 2281767"/>
                <a:gd name="csY4" fmla="*/ 5106111 h 5106111"/>
                <a:gd name="csX5" fmla="*/ 321661 w 2281767"/>
                <a:gd name="csY5" fmla="*/ 5106111 h 5106111"/>
                <a:gd name="csX6" fmla="*/ 0 w 2281767"/>
                <a:gd name="csY6" fmla="*/ 4784450 h 5106111"/>
                <a:gd name="csX7" fmla="*/ 0 w 2281767"/>
                <a:gd name="csY7" fmla="*/ 453606 h 5106111"/>
                <a:gd name="csX0" fmla="*/ 0 w 2281767"/>
                <a:gd name="csY0" fmla="*/ 4652505 h 4974166"/>
                <a:gd name="csX1" fmla="*/ 1960106 w 2281767"/>
                <a:gd name="csY1" fmla="*/ 0 h 4974166"/>
                <a:gd name="csX2" fmla="*/ 2281767 w 2281767"/>
                <a:gd name="csY2" fmla="*/ 321661 h 4974166"/>
                <a:gd name="csX3" fmla="*/ 2281767 w 2281767"/>
                <a:gd name="csY3" fmla="*/ 4652505 h 4974166"/>
                <a:gd name="csX4" fmla="*/ 1960106 w 2281767"/>
                <a:gd name="csY4" fmla="*/ 4974166 h 4974166"/>
                <a:gd name="csX5" fmla="*/ 321661 w 2281767"/>
                <a:gd name="csY5" fmla="*/ 4974166 h 4974166"/>
                <a:gd name="csX6" fmla="*/ 0 w 2281767"/>
                <a:gd name="csY6" fmla="*/ 4652505 h 4974166"/>
                <a:gd name="csX0" fmla="*/ 0 w 2281767"/>
                <a:gd name="csY0" fmla="*/ 4330844 h 4652505"/>
                <a:gd name="csX1" fmla="*/ 2281767 w 2281767"/>
                <a:gd name="csY1" fmla="*/ 0 h 4652505"/>
                <a:gd name="csX2" fmla="*/ 2281767 w 2281767"/>
                <a:gd name="csY2" fmla="*/ 4330844 h 4652505"/>
                <a:gd name="csX3" fmla="*/ 1960106 w 2281767"/>
                <a:gd name="csY3" fmla="*/ 4652505 h 4652505"/>
                <a:gd name="csX4" fmla="*/ 321661 w 2281767"/>
                <a:gd name="csY4" fmla="*/ 4652505 h 4652505"/>
                <a:gd name="csX5" fmla="*/ 0 w 2281767"/>
                <a:gd name="csY5" fmla="*/ 4330844 h 4652505"/>
                <a:gd name="csX0" fmla="*/ 0 w 2285154"/>
                <a:gd name="csY0" fmla="*/ 4330844 h 4652505"/>
                <a:gd name="csX1" fmla="*/ 2281767 w 2285154"/>
                <a:gd name="csY1" fmla="*/ 0 h 4652505"/>
                <a:gd name="csX2" fmla="*/ 2285154 w 2285154"/>
                <a:gd name="csY2" fmla="*/ 2497210 h 4652505"/>
                <a:gd name="csX3" fmla="*/ 2281767 w 2285154"/>
                <a:gd name="csY3" fmla="*/ 4330844 h 4652505"/>
                <a:gd name="csX4" fmla="*/ 1960106 w 2285154"/>
                <a:gd name="csY4" fmla="*/ 4652505 h 4652505"/>
                <a:gd name="csX5" fmla="*/ 321661 w 2285154"/>
                <a:gd name="csY5" fmla="*/ 4652505 h 4652505"/>
                <a:gd name="csX6" fmla="*/ 0 w 2285154"/>
                <a:gd name="csY6" fmla="*/ 4330844 h 4652505"/>
                <a:gd name="csX0" fmla="*/ 0 w 2285154"/>
                <a:gd name="csY0" fmla="*/ 1833634 h 2155295"/>
                <a:gd name="csX1" fmla="*/ 2285154 w 2285154"/>
                <a:gd name="csY1" fmla="*/ 0 h 2155295"/>
                <a:gd name="csX2" fmla="*/ 2281767 w 2285154"/>
                <a:gd name="csY2" fmla="*/ 1833634 h 2155295"/>
                <a:gd name="csX3" fmla="*/ 1960106 w 2285154"/>
                <a:gd name="csY3" fmla="*/ 2155295 h 2155295"/>
                <a:gd name="csX4" fmla="*/ 321661 w 2285154"/>
                <a:gd name="csY4" fmla="*/ 2155295 h 2155295"/>
                <a:gd name="csX5" fmla="*/ 0 w 2285154"/>
                <a:gd name="csY5" fmla="*/ 1833634 h 21552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285154" h="2155295">
                  <a:moveTo>
                    <a:pt x="0" y="1833634"/>
                  </a:moveTo>
                  <a:lnTo>
                    <a:pt x="2285154" y="0"/>
                  </a:lnTo>
                  <a:lnTo>
                    <a:pt x="2281767" y="1833634"/>
                  </a:lnTo>
                  <a:cubicBezTo>
                    <a:pt x="2281767" y="2011282"/>
                    <a:pt x="2137754" y="2155295"/>
                    <a:pt x="1960106" y="2155295"/>
                  </a:cubicBezTo>
                  <a:lnTo>
                    <a:pt x="321661" y="2155295"/>
                  </a:lnTo>
                  <a:cubicBezTo>
                    <a:pt x="144013" y="2155295"/>
                    <a:pt x="0" y="2011282"/>
                    <a:pt x="0" y="1833634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effectLst>
              <a:outerShdw blurRad="723900" dist="38100" dir="13500000" sx="88000" sy="88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3" name="CaixaDeTexto 432">
              <a:extLst>
                <a:ext uri="{FF2B5EF4-FFF2-40B4-BE49-F238E27FC236}">
                  <a16:creationId xmlns:a16="http://schemas.microsoft.com/office/drawing/2014/main" id="{A6F00CB1-1972-5807-91E6-55B3971E4D16}"/>
                </a:ext>
              </a:extLst>
            </p:cNvPr>
            <p:cNvSpPr txBox="1"/>
            <p:nvPr/>
          </p:nvSpPr>
          <p:spPr>
            <a:xfrm>
              <a:off x="8744233" y="960781"/>
              <a:ext cx="2938075" cy="461665"/>
            </a:xfrm>
            <a:prstGeom prst="rect">
              <a:avLst/>
            </a:prstGeom>
            <a:noFill/>
            <a:effectLst>
              <a:outerShdw blurRad="266700" sx="111000" sy="111000" algn="ctr" rotWithShape="0">
                <a:schemeClr val="bg1">
                  <a:alpha val="6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MX Black" pitchFamily="2" charset="0"/>
                </a:rPr>
                <a:t>ÍNDICE</a:t>
              </a:r>
              <a:endParaRPr lang="pt-BR" sz="2400" b="1" dirty="0">
                <a:latin typeface="AMX Black" pitchFamily="2" charset="0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2082371-C2EA-589D-BA5E-0941EC7891C0}"/>
              </a:ext>
            </a:extLst>
          </p:cNvPr>
          <p:cNvGrpSpPr/>
          <p:nvPr/>
        </p:nvGrpSpPr>
        <p:grpSpPr>
          <a:xfrm>
            <a:off x="9012979" y="1562054"/>
            <a:ext cx="2378921" cy="1895546"/>
            <a:chOff x="9012979" y="1562054"/>
            <a:chExt cx="2378921" cy="189554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C60EE2D4-773B-D7DD-2493-6321B6701185}"/>
                </a:ext>
              </a:extLst>
            </p:cNvPr>
            <p:cNvSpPr/>
            <p:nvPr/>
          </p:nvSpPr>
          <p:spPr>
            <a:xfrm>
              <a:off x="9012979" y="1562056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E279CFA6-B8E8-5EAA-99D8-503637410026}"/>
                </a:ext>
              </a:extLst>
            </p:cNvPr>
            <p:cNvSpPr/>
            <p:nvPr/>
          </p:nvSpPr>
          <p:spPr>
            <a:xfrm>
              <a:off x="11076612" y="1562054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D7CFBC83-3EE8-A0A2-4B0D-CD57C06B25CA}"/>
                </a:ext>
              </a:extLst>
            </p:cNvPr>
            <p:cNvSpPr/>
            <p:nvPr/>
          </p:nvSpPr>
          <p:spPr>
            <a:xfrm>
              <a:off x="9012979" y="2224629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CFA0B054-508A-E571-B820-BFF041A51F1B}"/>
                </a:ext>
              </a:extLst>
            </p:cNvPr>
            <p:cNvSpPr/>
            <p:nvPr/>
          </p:nvSpPr>
          <p:spPr>
            <a:xfrm>
              <a:off x="11076612" y="2224627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4D285F9C-1C86-2582-0DE6-96EC5D6974CB}"/>
                </a:ext>
              </a:extLst>
            </p:cNvPr>
            <p:cNvSpPr/>
            <p:nvPr/>
          </p:nvSpPr>
          <p:spPr>
            <a:xfrm>
              <a:off x="9012979" y="2887208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FC51EFCE-1A3E-2AAC-D2E1-E78F7E1C27F4}"/>
                </a:ext>
              </a:extLst>
            </p:cNvPr>
            <p:cNvSpPr/>
            <p:nvPr/>
          </p:nvSpPr>
          <p:spPr>
            <a:xfrm>
              <a:off x="11076612" y="2887206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7B52D0B7-3C57-324D-35B7-77DC1859DBE3}"/>
              </a:ext>
            </a:extLst>
          </p:cNvPr>
          <p:cNvSpPr/>
          <p:nvPr/>
        </p:nvSpPr>
        <p:spPr>
          <a:xfrm>
            <a:off x="9077419" y="1613895"/>
            <a:ext cx="1596719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Estratégia e</a:t>
            </a:r>
          </a:p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Posicionamento</a:t>
            </a:r>
          </a:p>
        </p:txBody>
      </p:sp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B69E7189-C2EC-AF25-C9BF-80AF2C6571FA}"/>
              </a:ext>
            </a:extLst>
          </p:cNvPr>
          <p:cNvSpPr/>
          <p:nvPr/>
        </p:nvSpPr>
        <p:spPr>
          <a:xfrm>
            <a:off x="9012979" y="3549784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EB530A96-C8E4-F614-CEA7-C60D3D407A1D}"/>
              </a:ext>
            </a:extLst>
          </p:cNvPr>
          <p:cNvSpPr/>
          <p:nvPr/>
        </p:nvSpPr>
        <p:spPr>
          <a:xfrm>
            <a:off x="11076612" y="3549782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84FCC237-32B8-A456-8E37-1A9C0E422A7F}"/>
              </a:ext>
            </a:extLst>
          </p:cNvPr>
          <p:cNvSpPr/>
          <p:nvPr/>
        </p:nvSpPr>
        <p:spPr>
          <a:xfrm>
            <a:off x="9012979" y="4212360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813FB484-C490-5927-910D-E1C541AB3957}"/>
              </a:ext>
            </a:extLst>
          </p:cNvPr>
          <p:cNvSpPr/>
          <p:nvPr/>
        </p:nvSpPr>
        <p:spPr>
          <a:xfrm>
            <a:off x="11076612" y="4212358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99A7C1FA-BC48-422D-3B29-1A35FF24F5DB}"/>
              </a:ext>
            </a:extLst>
          </p:cNvPr>
          <p:cNvSpPr/>
          <p:nvPr/>
        </p:nvSpPr>
        <p:spPr>
          <a:xfrm>
            <a:off x="9012979" y="4874934"/>
            <a:ext cx="2378921" cy="570391"/>
          </a:xfrm>
          <a:prstGeom prst="roundRect">
            <a:avLst>
              <a:gd name="adj" fmla="val 28847"/>
            </a:avLst>
          </a:prstGeom>
          <a:solidFill>
            <a:srgbClr val="E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7CF35721-DAE0-42E0-F523-FA931997AD37}"/>
              </a:ext>
            </a:extLst>
          </p:cNvPr>
          <p:cNvSpPr/>
          <p:nvPr/>
        </p:nvSpPr>
        <p:spPr>
          <a:xfrm>
            <a:off x="9012979" y="4874932"/>
            <a:ext cx="315288" cy="570394"/>
          </a:xfrm>
          <a:prstGeom prst="roundRect">
            <a:avLst>
              <a:gd name="adj" fmla="val 50000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947ED0D-EC61-E552-E7E2-421B0BD0D789}"/>
              </a:ext>
            </a:extLst>
          </p:cNvPr>
          <p:cNvSpPr/>
          <p:nvPr/>
        </p:nvSpPr>
        <p:spPr>
          <a:xfrm>
            <a:off x="9077419" y="4260018"/>
            <a:ext cx="192910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Abordagem comercial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7090265-F216-3EFE-A0F2-3CDB43EEC386}"/>
              </a:ext>
            </a:extLst>
          </p:cNvPr>
          <p:cNvSpPr/>
          <p:nvPr/>
        </p:nvSpPr>
        <p:spPr>
          <a:xfrm>
            <a:off x="9328267" y="4926771"/>
            <a:ext cx="1239358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BCE349E-FEDB-B8F7-3296-D4C41D252D1E}"/>
              </a:ext>
            </a:extLst>
          </p:cNvPr>
          <p:cNvSpPr>
            <a:spLocks/>
          </p:cNvSpPr>
          <p:nvPr/>
        </p:nvSpPr>
        <p:spPr>
          <a:xfrm>
            <a:off x="9077419" y="2276096"/>
            <a:ext cx="1283431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Tecnologia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C681C4-C4FB-3A51-1E38-7EC790816577}"/>
              </a:ext>
            </a:extLst>
          </p:cNvPr>
          <p:cNvSpPr>
            <a:spLocks/>
          </p:cNvSpPr>
          <p:nvPr/>
        </p:nvSpPr>
        <p:spPr>
          <a:xfrm>
            <a:off x="9077419" y="2939045"/>
            <a:ext cx="1908154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Produto e limitações técnicas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85D71D-F60D-F5DA-22DE-E463F6C747C8}"/>
              </a:ext>
            </a:extLst>
          </p:cNvPr>
          <p:cNvSpPr>
            <a:spLocks/>
          </p:cNvSpPr>
          <p:nvPr/>
        </p:nvSpPr>
        <p:spPr>
          <a:xfrm>
            <a:off x="9077419" y="3596971"/>
            <a:ext cx="211649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Franquia e estimativa de consumo</a:t>
            </a:r>
          </a:p>
        </p:txBody>
      </p:sp>
      <p:sp>
        <p:nvSpPr>
          <p:cNvPr id="202" name="CaixaDeTexto 201">
            <a:extLst>
              <a:ext uri="{FF2B5EF4-FFF2-40B4-BE49-F238E27FC236}">
                <a16:creationId xmlns:a16="http://schemas.microsoft.com/office/drawing/2014/main" id="{8BD4D6F0-4819-3FAD-5306-1A3B4CA7BD83}"/>
              </a:ext>
            </a:extLst>
          </p:cNvPr>
          <p:cNvSpPr txBox="1"/>
          <p:nvPr/>
        </p:nvSpPr>
        <p:spPr>
          <a:xfrm>
            <a:off x="366913" y="1652127"/>
            <a:ext cx="3967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No mapa de consulta, </a:t>
            </a: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qual cor indica a intensidade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 sinal 5G que possibilita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a melhor experiência de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uso ao cliente?</a:t>
            </a:r>
          </a:p>
        </p:txBody>
      </p:sp>
      <p:sp>
        <p:nvSpPr>
          <p:cNvPr id="205" name="Elipse 204">
            <a:extLst>
              <a:ext uri="{FF2B5EF4-FFF2-40B4-BE49-F238E27FC236}">
                <a16:creationId xmlns:a16="http://schemas.microsoft.com/office/drawing/2014/main" id="{82B0EE7C-3601-C865-DCC9-1D4A55954E2F}"/>
              </a:ext>
            </a:extLst>
          </p:cNvPr>
          <p:cNvSpPr>
            <a:spLocks/>
          </p:cNvSpPr>
          <p:nvPr/>
        </p:nvSpPr>
        <p:spPr>
          <a:xfrm>
            <a:off x="4064400" y="1382012"/>
            <a:ext cx="4064788" cy="4064788"/>
          </a:xfrm>
          <a:prstGeom prst="ellipse">
            <a:avLst/>
          </a:prstGeom>
          <a:solidFill>
            <a:srgbClr val="252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25" name="!!fatia mapa">
            <a:extLst>
              <a:ext uri="{FF2B5EF4-FFF2-40B4-BE49-F238E27FC236}">
                <a16:creationId xmlns:a16="http://schemas.microsoft.com/office/drawing/2014/main" id="{8C2E97BF-FCA9-11FD-0C0E-024723761710}"/>
              </a:ext>
            </a:extLst>
          </p:cNvPr>
          <p:cNvGrpSpPr/>
          <p:nvPr/>
        </p:nvGrpSpPr>
        <p:grpSpPr>
          <a:xfrm>
            <a:off x="6099363" y="1594707"/>
            <a:ext cx="1288900" cy="1822904"/>
            <a:chOff x="6099363" y="1594707"/>
            <a:chExt cx="1288900" cy="1822904"/>
          </a:xfrm>
        </p:grpSpPr>
        <p:sp>
          <p:nvSpPr>
            <p:cNvPr id="240" name="Forma Livre: Forma 2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A67CB6C-0C79-0757-7AE9-5A0F8FE8D117}"/>
                </a:ext>
              </a:extLst>
            </p:cNvPr>
            <p:cNvSpPr/>
            <p:nvPr/>
          </p:nvSpPr>
          <p:spPr>
            <a:xfrm rot="17074">
              <a:off x="6099363" y="1594707"/>
              <a:ext cx="1288900" cy="1822904"/>
            </a:xfrm>
            <a:custGeom>
              <a:avLst/>
              <a:gdLst>
                <a:gd name="csX0" fmla="*/ 1496088 w 1496087"/>
                <a:gd name="csY0" fmla="*/ 619843 h 2115931"/>
                <a:gd name="csX1" fmla="*/ 0 w 1496087"/>
                <a:gd name="csY1" fmla="*/ 2115931 h 2115931"/>
                <a:gd name="csX2" fmla="*/ 0 w 1496087"/>
                <a:gd name="csY2" fmla="*/ 0 h 2115931"/>
                <a:gd name="csX3" fmla="*/ 1496088 w 1496087"/>
                <a:gd name="csY3" fmla="*/ 619843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6087" h="2115931">
                  <a:moveTo>
                    <a:pt x="1496088" y="619843"/>
                  </a:moveTo>
                  <a:lnTo>
                    <a:pt x="0" y="2115931"/>
                  </a:lnTo>
                  <a:lnTo>
                    <a:pt x="0" y="0"/>
                  </a:lnTo>
                  <a:cubicBezTo>
                    <a:pt x="584281" y="0"/>
                    <a:pt x="1113264" y="236842"/>
                    <a:pt x="1496088" y="619843"/>
                  </a:cubicBez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241" name="Agrupar 240">
              <a:extLst>
                <a:ext uri="{FF2B5EF4-FFF2-40B4-BE49-F238E27FC236}">
                  <a16:creationId xmlns:a16="http://schemas.microsoft.com/office/drawing/2014/main" id="{74695C81-B80B-A23F-2EE0-9DBD54D02569}"/>
                </a:ext>
              </a:extLst>
            </p:cNvPr>
            <p:cNvGrpSpPr/>
            <p:nvPr/>
          </p:nvGrpSpPr>
          <p:grpSpPr>
            <a:xfrm rot="1264157">
              <a:off x="6286136" y="2018293"/>
              <a:ext cx="557160" cy="452414"/>
              <a:chOff x="5449619" y="1823968"/>
              <a:chExt cx="646722" cy="525138"/>
            </a:xfrm>
            <a:solidFill>
              <a:schemeClr val="bg1"/>
            </a:solidFill>
          </p:grpSpPr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337327A0-F330-E4EA-06A6-1B3DE6556976}"/>
                  </a:ext>
                </a:extLst>
              </p:cNvPr>
              <p:cNvSpPr/>
              <p:nvPr/>
            </p:nvSpPr>
            <p:spPr>
              <a:xfrm>
                <a:off x="5449619" y="1896399"/>
                <a:ext cx="646722" cy="452707"/>
              </a:xfrm>
              <a:custGeom>
                <a:avLst/>
                <a:gdLst>
                  <a:gd name="csX0" fmla="*/ 245161 w 516127"/>
                  <a:gd name="csY0" fmla="*/ 311612 h 361289"/>
                  <a:gd name="csX1" fmla="*/ 141935 w 516127"/>
                  <a:gd name="csY1" fmla="*/ 259999 h 361289"/>
                  <a:gd name="csX2" fmla="*/ 141935 w 516127"/>
                  <a:gd name="csY2" fmla="*/ 49677 h 361289"/>
                  <a:gd name="csX3" fmla="*/ 245161 w 516127"/>
                  <a:gd name="csY3" fmla="*/ 101290 h 361289"/>
                  <a:gd name="csX4" fmla="*/ 245161 w 516127"/>
                  <a:gd name="csY4" fmla="*/ 311612 h 361289"/>
                  <a:gd name="csX5" fmla="*/ 116129 w 516127"/>
                  <a:gd name="csY5" fmla="*/ 259999 h 361289"/>
                  <a:gd name="csX6" fmla="*/ 38710 w 516127"/>
                  <a:gd name="csY6" fmla="*/ 298709 h 361289"/>
                  <a:gd name="csX7" fmla="*/ 38710 w 516127"/>
                  <a:gd name="csY7" fmla="*/ 88387 h 361289"/>
                  <a:gd name="csX8" fmla="*/ 116129 w 516127"/>
                  <a:gd name="csY8" fmla="*/ 49677 h 361289"/>
                  <a:gd name="csX9" fmla="*/ 116129 w 516127"/>
                  <a:gd name="csY9" fmla="*/ 259999 h 361289"/>
                  <a:gd name="csX10" fmla="*/ 473547 w 516127"/>
                  <a:gd name="csY10" fmla="*/ 43226 h 361289"/>
                  <a:gd name="csX11" fmla="*/ 473547 w 516127"/>
                  <a:gd name="csY11" fmla="*/ 43226 h 361289"/>
                  <a:gd name="csX12" fmla="*/ 457418 w 516127"/>
                  <a:gd name="csY12" fmla="*/ 78064 h 361289"/>
                  <a:gd name="csX13" fmla="*/ 477418 w 516127"/>
                  <a:gd name="csY13" fmla="*/ 88387 h 361289"/>
                  <a:gd name="csX14" fmla="*/ 477418 w 516127"/>
                  <a:gd name="csY14" fmla="*/ 298709 h 361289"/>
                  <a:gd name="csX15" fmla="*/ 399999 w 516127"/>
                  <a:gd name="csY15" fmla="*/ 259999 h 361289"/>
                  <a:gd name="csX16" fmla="*/ 399999 w 516127"/>
                  <a:gd name="csY16" fmla="*/ 174193 h 361289"/>
                  <a:gd name="csX17" fmla="*/ 374192 w 516127"/>
                  <a:gd name="csY17" fmla="*/ 174193 h 361289"/>
                  <a:gd name="csX18" fmla="*/ 374192 w 516127"/>
                  <a:gd name="csY18" fmla="*/ 259999 h 361289"/>
                  <a:gd name="csX19" fmla="*/ 270967 w 516127"/>
                  <a:gd name="csY19" fmla="*/ 311612 h 361289"/>
                  <a:gd name="csX20" fmla="*/ 270967 w 516127"/>
                  <a:gd name="csY20" fmla="*/ 101290 h 361289"/>
                  <a:gd name="csX21" fmla="*/ 316773 w 516127"/>
                  <a:gd name="csY21" fmla="*/ 78064 h 361289"/>
                  <a:gd name="csX22" fmla="*/ 300644 w 516127"/>
                  <a:gd name="csY22" fmla="*/ 43226 h 361289"/>
                  <a:gd name="csX23" fmla="*/ 258064 w 516127"/>
                  <a:gd name="csY23" fmla="*/ 64516 h 361289"/>
                  <a:gd name="csX24" fmla="*/ 129032 w 516127"/>
                  <a:gd name="csY24" fmla="*/ 0 h 361289"/>
                  <a:gd name="csX25" fmla="*/ 0 w 516127"/>
                  <a:gd name="csY25" fmla="*/ 64516 h 361289"/>
                  <a:gd name="csX26" fmla="*/ 0 w 516127"/>
                  <a:gd name="csY26" fmla="*/ 361289 h 361289"/>
                  <a:gd name="csX27" fmla="*/ 129032 w 516127"/>
                  <a:gd name="csY27" fmla="*/ 296773 h 361289"/>
                  <a:gd name="csX28" fmla="*/ 258064 w 516127"/>
                  <a:gd name="csY28" fmla="*/ 361289 h 361289"/>
                  <a:gd name="csX29" fmla="*/ 387096 w 516127"/>
                  <a:gd name="csY29" fmla="*/ 296773 h 361289"/>
                  <a:gd name="csX30" fmla="*/ 516128 w 516127"/>
                  <a:gd name="csY30" fmla="*/ 361289 h 361289"/>
                  <a:gd name="csX31" fmla="*/ 516128 w 516127"/>
                  <a:gd name="csY31" fmla="*/ 64516 h 361289"/>
                  <a:gd name="csX32" fmla="*/ 473547 w 516127"/>
                  <a:gd name="csY32" fmla="*/ 43226 h 3612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516127" h="361289">
                    <a:moveTo>
                      <a:pt x="245161" y="311612"/>
                    </a:moveTo>
                    <a:lnTo>
                      <a:pt x="141935" y="259999"/>
                    </a:lnTo>
                    <a:lnTo>
                      <a:pt x="141935" y="49677"/>
                    </a:lnTo>
                    <a:lnTo>
                      <a:pt x="245161" y="101290"/>
                    </a:lnTo>
                    <a:lnTo>
                      <a:pt x="245161" y="311612"/>
                    </a:lnTo>
                    <a:close/>
                    <a:moveTo>
                      <a:pt x="116129" y="259999"/>
                    </a:moveTo>
                    <a:lnTo>
                      <a:pt x="38710" y="298709"/>
                    </a:lnTo>
                    <a:lnTo>
                      <a:pt x="38710" y="88387"/>
                    </a:lnTo>
                    <a:lnTo>
                      <a:pt x="116129" y="49677"/>
                    </a:lnTo>
                    <a:lnTo>
                      <a:pt x="116129" y="259999"/>
                    </a:lnTo>
                    <a:close/>
                    <a:moveTo>
                      <a:pt x="473547" y="43226"/>
                    </a:moveTo>
                    <a:lnTo>
                      <a:pt x="473547" y="43226"/>
                    </a:lnTo>
                    <a:lnTo>
                      <a:pt x="457418" y="78064"/>
                    </a:lnTo>
                    <a:lnTo>
                      <a:pt x="477418" y="88387"/>
                    </a:lnTo>
                    <a:lnTo>
                      <a:pt x="477418" y="298709"/>
                    </a:lnTo>
                    <a:lnTo>
                      <a:pt x="399999" y="259999"/>
                    </a:lnTo>
                    <a:lnTo>
                      <a:pt x="399999" y="174193"/>
                    </a:lnTo>
                    <a:lnTo>
                      <a:pt x="374192" y="174193"/>
                    </a:lnTo>
                    <a:lnTo>
                      <a:pt x="374192" y="259999"/>
                    </a:lnTo>
                    <a:lnTo>
                      <a:pt x="270967" y="311612"/>
                    </a:lnTo>
                    <a:lnTo>
                      <a:pt x="270967" y="101290"/>
                    </a:lnTo>
                    <a:lnTo>
                      <a:pt x="316773" y="78064"/>
                    </a:lnTo>
                    <a:lnTo>
                      <a:pt x="300644" y="43226"/>
                    </a:lnTo>
                    <a:lnTo>
                      <a:pt x="258064" y="64516"/>
                    </a:lnTo>
                    <a:lnTo>
                      <a:pt x="129032" y="0"/>
                    </a:lnTo>
                    <a:lnTo>
                      <a:pt x="0" y="64516"/>
                    </a:lnTo>
                    <a:lnTo>
                      <a:pt x="0" y="361289"/>
                    </a:lnTo>
                    <a:lnTo>
                      <a:pt x="129032" y="296773"/>
                    </a:lnTo>
                    <a:lnTo>
                      <a:pt x="258064" y="361289"/>
                    </a:lnTo>
                    <a:lnTo>
                      <a:pt x="387096" y="296773"/>
                    </a:lnTo>
                    <a:lnTo>
                      <a:pt x="516128" y="361289"/>
                    </a:lnTo>
                    <a:lnTo>
                      <a:pt x="516128" y="64516"/>
                    </a:lnTo>
                    <a:lnTo>
                      <a:pt x="473547" y="43226"/>
                    </a:lnTo>
                    <a:close/>
                  </a:path>
                </a:pathLst>
              </a:custGeom>
              <a:grpFill/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243" name="Forma Livre: Forma 242">
                <a:extLst>
                  <a:ext uri="{FF2B5EF4-FFF2-40B4-BE49-F238E27FC236}">
                    <a16:creationId xmlns:a16="http://schemas.microsoft.com/office/drawing/2014/main" id="{8CC84F39-B618-C45C-B9FA-1BC3659A3066}"/>
                  </a:ext>
                </a:extLst>
              </p:cNvPr>
              <p:cNvSpPr/>
              <p:nvPr/>
            </p:nvSpPr>
            <p:spPr>
              <a:xfrm>
                <a:off x="5849731" y="1823968"/>
                <a:ext cx="169812" cy="258766"/>
              </a:xfrm>
              <a:custGeom>
                <a:avLst/>
                <a:gdLst>
                  <a:gd name="csX0" fmla="*/ 67779 w 135521"/>
                  <a:gd name="csY0" fmla="*/ 94900 h 206512"/>
                  <a:gd name="csX1" fmla="*/ 40038 w 135521"/>
                  <a:gd name="csY1" fmla="*/ 65868 h 206512"/>
                  <a:gd name="csX2" fmla="*/ 68425 w 135521"/>
                  <a:gd name="csY2" fmla="*/ 37481 h 206512"/>
                  <a:gd name="csX3" fmla="*/ 96812 w 135521"/>
                  <a:gd name="csY3" fmla="*/ 65868 h 206512"/>
                  <a:gd name="csX4" fmla="*/ 88425 w 135521"/>
                  <a:gd name="csY4" fmla="*/ 85868 h 206512"/>
                  <a:gd name="csX5" fmla="*/ 67779 w 135521"/>
                  <a:gd name="csY5" fmla="*/ 94900 h 206512"/>
                  <a:gd name="csX6" fmla="*/ 40038 w 135521"/>
                  <a:gd name="csY6" fmla="*/ 5223 h 206512"/>
                  <a:gd name="csX7" fmla="*/ 7780 w 135521"/>
                  <a:gd name="csY7" fmla="*/ 34255 h 206512"/>
                  <a:gd name="csX8" fmla="*/ 4554 w 135521"/>
                  <a:gd name="csY8" fmla="*/ 89739 h 206512"/>
                  <a:gd name="csX9" fmla="*/ 35521 w 135521"/>
                  <a:gd name="csY9" fmla="*/ 156835 h 206512"/>
                  <a:gd name="csX10" fmla="*/ 56167 w 135521"/>
                  <a:gd name="csY10" fmla="*/ 199416 h 206512"/>
                  <a:gd name="csX11" fmla="*/ 67779 w 135521"/>
                  <a:gd name="csY11" fmla="*/ 206513 h 206512"/>
                  <a:gd name="csX12" fmla="*/ 79392 w 135521"/>
                  <a:gd name="csY12" fmla="*/ 199416 h 206512"/>
                  <a:gd name="csX13" fmla="*/ 100037 w 135521"/>
                  <a:gd name="csY13" fmla="*/ 156835 h 206512"/>
                  <a:gd name="csX14" fmla="*/ 131005 w 135521"/>
                  <a:gd name="csY14" fmla="*/ 90384 h 206512"/>
                  <a:gd name="csX15" fmla="*/ 135521 w 135521"/>
                  <a:gd name="csY15" fmla="*/ 65868 h 206512"/>
                  <a:gd name="csX16" fmla="*/ 40038 w 135521"/>
                  <a:gd name="csY16" fmla="*/ 5223 h 2065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5521" h="206512">
                    <a:moveTo>
                      <a:pt x="67779" y="94900"/>
                    </a:moveTo>
                    <a:cubicBezTo>
                      <a:pt x="52296" y="94900"/>
                      <a:pt x="39392" y="81997"/>
                      <a:pt x="40038" y="65868"/>
                    </a:cubicBezTo>
                    <a:cubicBezTo>
                      <a:pt x="40038" y="50384"/>
                      <a:pt x="52941" y="37481"/>
                      <a:pt x="68425" y="37481"/>
                    </a:cubicBezTo>
                    <a:cubicBezTo>
                      <a:pt x="83908" y="37481"/>
                      <a:pt x="96812" y="50384"/>
                      <a:pt x="96812" y="65868"/>
                    </a:cubicBezTo>
                    <a:cubicBezTo>
                      <a:pt x="96812" y="73610"/>
                      <a:pt x="93586" y="80707"/>
                      <a:pt x="88425" y="85868"/>
                    </a:cubicBezTo>
                    <a:cubicBezTo>
                      <a:pt x="82618" y="91674"/>
                      <a:pt x="75521" y="94900"/>
                      <a:pt x="67779" y="94900"/>
                    </a:cubicBezTo>
                    <a:close/>
                    <a:moveTo>
                      <a:pt x="40038" y="5223"/>
                    </a:moveTo>
                    <a:cubicBezTo>
                      <a:pt x="25844" y="10384"/>
                      <a:pt x="14876" y="21352"/>
                      <a:pt x="7780" y="34255"/>
                    </a:cubicBezTo>
                    <a:cubicBezTo>
                      <a:pt x="-1253" y="51674"/>
                      <a:pt x="-2543" y="71674"/>
                      <a:pt x="4554" y="89739"/>
                    </a:cubicBezTo>
                    <a:lnTo>
                      <a:pt x="35521" y="156835"/>
                    </a:lnTo>
                    <a:lnTo>
                      <a:pt x="56167" y="199416"/>
                    </a:lnTo>
                    <a:cubicBezTo>
                      <a:pt x="58102" y="203932"/>
                      <a:pt x="62618" y="206513"/>
                      <a:pt x="67779" y="206513"/>
                    </a:cubicBezTo>
                    <a:cubicBezTo>
                      <a:pt x="72941" y="206513"/>
                      <a:pt x="77457" y="203932"/>
                      <a:pt x="79392" y="199416"/>
                    </a:cubicBezTo>
                    <a:lnTo>
                      <a:pt x="100037" y="156835"/>
                    </a:lnTo>
                    <a:lnTo>
                      <a:pt x="131005" y="90384"/>
                    </a:lnTo>
                    <a:cubicBezTo>
                      <a:pt x="134231" y="82642"/>
                      <a:pt x="135521" y="74255"/>
                      <a:pt x="135521" y="65868"/>
                    </a:cubicBezTo>
                    <a:cubicBezTo>
                      <a:pt x="135521" y="20707"/>
                      <a:pt x="89070" y="-13487"/>
                      <a:pt x="40038" y="5223"/>
                    </a:cubicBezTo>
                    <a:close/>
                  </a:path>
                </a:pathLst>
              </a:custGeom>
              <a:grpFill/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351" name="!!fatia wifi">
            <a:extLst>
              <a:ext uri="{FF2B5EF4-FFF2-40B4-BE49-F238E27FC236}">
                <a16:creationId xmlns:a16="http://schemas.microsoft.com/office/drawing/2014/main" id="{1528F21C-9AC0-5A6A-6706-DB71492D386B}"/>
              </a:ext>
            </a:extLst>
          </p:cNvPr>
          <p:cNvGrpSpPr/>
          <p:nvPr/>
        </p:nvGrpSpPr>
        <p:grpSpPr>
          <a:xfrm>
            <a:off x="6090309" y="3417741"/>
            <a:ext cx="1288746" cy="1822751"/>
            <a:chOff x="6090309" y="3417741"/>
            <a:chExt cx="1288746" cy="1822751"/>
          </a:xfrm>
        </p:grpSpPr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17EBABE1-6C28-2A2B-DDF2-15AD822026E0}"/>
                </a:ext>
              </a:extLst>
            </p:cNvPr>
            <p:cNvSpPr/>
            <p:nvPr/>
          </p:nvSpPr>
          <p:spPr>
            <a:xfrm rot="17074">
              <a:off x="6090309" y="3417741"/>
              <a:ext cx="1288746" cy="1822751"/>
            </a:xfrm>
            <a:custGeom>
              <a:avLst/>
              <a:gdLst>
                <a:gd name="csX0" fmla="*/ 0 w 1495909"/>
                <a:gd name="csY0" fmla="*/ 0 h 2115753"/>
                <a:gd name="csX1" fmla="*/ 1495910 w 1495909"/>
                <a:gd name="csY1" fmla="*/ 1495910 h 2115753"/>
                <a:gd name="csX2" fmla="*/ 0 w 1495909"/>
                <a:gd name="csY2" fmla="*/ 2115753 h 2115753"/>
                <a:gd name="csX3" fmla="*/ 0 w 1495909"/>
                <a:gd name="csY3" fmla="*/ 0 h 21157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5909" h="2115753">
                  <a:moveTo>
                    <a:pt x="0" y="0"/>
                  </a:moveTo>
                  <a:lnTo>
                    <a:pt x="1495910" y="1495910"/>
                  </a:lnTo>
                  <a:cubicBezTo>
                    <a:pt x="1113087" y="1878911"/>
                    <a:pt x="584104" y="2115753"/>
                    <a:pt x="0" y="21157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53" name="Agrupar 352">
              <a:extLst>
                <a:ext uri="{FF2B5EF4-FFF2-40B4-BE49-F238E27FC236}">
                  <a16:creationId xmlns:a16="http://schemas.microsoft.com/office/drawing/2014/main" id="{8EC6B5ED-1C1E-0C3B-86C4-B24A5B5FFC8B}"/>
                </a:ext>
              </a:extLst>
            </p:cNvPr>
            <p:cNvGrpSpPr/>
            <p:nvPr/>
          </p:nvGrpSpPr>
          <p:grpSpPr>
            <a:xfrm rot="1264157">
              <a:off x="6422823" y="4424138"/>
              <a:ext cx="503971" cy="322811"/>
              <a:chOff x="6576617" y="4388941"/>
              <a:chExt cx="584983" cy="374702"/>
            </a:xfrm>
          </p:grpSpPr>
          <p:sp>
            <p:nvSpPr>
              <p:cNvPr id="354" name="Forma Livre: Forma 353">
                <a:extLst>
                  <a:ext uri="{FF2B5EF4-FFF2-40B4-BE49-F238E27FC236}">
                    <a16:creationId xmlns:a16="http://schemas.microsoft.com/office/drawing/2014/main" id="{D6E7415B-1A3D-7C38-08D3-462397D0BBDB}"/>
                  </a:ext>
                </a:extLst>
              </p:cNvPr>
              <p:cNvSpPr/>
              <p:nvPr/>
            </p:nvSpPr>
            <p:spPr>
              <a:xfrm rot="8100000">
                <a:off x="6576617" y="4573370"/>
                <a:ext cx="584983" cy="190273"/>
              </a:xfrm>
              <a:custGeom>
                <a:avLst/>
                <a:gdLst>
                  <a:gd name="csX0" fmla="*/ 1350823 w 1381357"/>
                  <a:gd name="csY0" fmla="*/ 273363 h 449304"/>
                  <a:gd name="csX1" fmla="*/ 690679 w 1381357"/>
                  <a:gd name="csY1" fmla="*/ 0 h 449304"/>
                  <a:gd name="csX2" fmla="*/ 690679 w 1381357"/>
                  <a:gd name="csY2" fmla="*/ 0 h 449304"/>
                  <a:gd name="csX3" fmla="*/ 30535 w 1381357"/>
                  <a:gd name="csY3" fmla="*/ 273363 h 449304"/>
                  <a:gd name="csX4" fmla="*/ 30535 w 1381357"/>
                  <a:gd name="csY4" fmla="*/ 418770 h 449304"/>
                  <a:gd name="csX5" fmla="*/ 103238 w 1381357"/>
                  <a:gd name="csY5" fmla="*/ 449305 h 449304"/>
                  <a:gd name="csX6" fmla="*/ 175941 w 1381357"/>
                  <a:gd name="csY6" fmla="*/ 418770 h 449304"/>
                  <a:gd name="csX7" fmla="*/ 690679 w 1381357"/>
                  <a:gd name="csY7" fmla="*/ 205023 h 449304"/>
                  <a:gd name="csX8" fmla="*/ 690679 w 1381357"/>
                  <a:gd name="csY8" fmla="*/ 205023 h 449304"/>
                  <a:gd name="csX9" fmla="*/ 1205417 w 1381357"/>
                  <a:gd name="csY9" fmla="*/ 418770 h 449304"/>
                  <a:gd name="csX10" fmla="*/ 1350823 w 1381357"/>
                  <a:gd name="csY10" fmla="*/ 418770 h 449304"/>
                  <a:gd name="csX11" fmla="*/ 1350823 w 1381357"/>
                  <a:gd name="csY11" fmla="*/ 273363 h 449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1381357" h="449304">
                    <a:moveTo>
                      <a:pt x="1350823" y="273363"/>
                    </a:moveTo>
                    <a:cubicBezTo>
                      <a:pt x="1174881" y="97422"/>
                      <a:pt x="940777" y="0"/>
                      <a:pt x="690679" y="0"/>
                    </a:cubicBezTo>
                    <a:cubicBezTo>
                      <a:pt x="690679" y="0"/>
                      <a:pt x="690679" y="0"/>
                      <a:pt x="690679" y="0"/>
                    </a:cubicBezTo>
                    <a:cubicBezTo>
                      <a:pt x="440580" y="0"/>
                      <a:pt x="206477" y="97422"/>
                      <a:pt x="30535" y="273363"/>
                    </a:cubicBezTo>
                    <a:cubicBezTo>
                      <a:pt x="-10178" y="314077"/>
                      <a:pt x="-10178" y="378056"/>
                      <a:pt x="30535" y="418770"/>
                    </a:cubicBezTo>
                    <a:cubicBezTo>
                      <a:pt x="50892" y="439126"/>
                      <a:pt x="77065" y="449305"/>
                      <a:pt x="103238" y="449305"/>
                    </a:cubicBezTo>
                    <a:cubicBezTo>
                      <a:pt x="129411" y="449305"/>
                      <a:pt x="155585" y="439126"/>
                      <a:pt x="175941" y="418770"/>
                    </a:cubicBezTo>
                    <a:cubicBezTo>
                      <a:pt x="312623" y="280634"/>
                      <a:pt x="495835" y="205023"/>
                      <a:pt x="690679" y="205023"/>
                    </a:cubicBezTo>
                    <a:cubicBezTo>
                      <a:pt x="690679" y="205023"/>
                      <a:pt x="690679" y="205023"/>
                      <a:pt x="690679" y="205023"/>
                    </a:cubicBezTo>
                    <a:cubicBezTo>
                      <a:pt x="885523" y="205023"/>
                      <a:pt x="1068735" y="280634"/>
                      <a:pt x="1205417" y="418770"/>
                    </a:cubicBezTo>
                    <a:cubicBezTo>
                      <a:pt x="1246130" y="459483"/>
                      <a:pt x="1310109" y="459483"/>
                      <a:pt x="1350823" y="418770"/>
                    </a:cubicBezTo>
                    <a:cubicBezTo>
                      <a:pt x="1391536" y="378056"/>
                      <a:pt x="1391536" y="312623"/>
                      <a:pt x="1350823" y="273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355" name="Forma Livre: Forma 354">
                <a:extLst>
                  <a:ext uri="{FF2B5EF4-FFF2-40B4-BE49-F238E27FC236}">
                    <a16:creationId xmlns:a16="http://schemas.microsoft.com/office/drawing/2014/main" id="{CA3F5248-B28E-394B-8048-8DE69173BA1F}"/>
                  </a:ext>
                </a:extLst>
              </p:cNvPr>
              <p:cNvSpPr/>
              <p:nvPr/>
            </p:nvSpPr>
            <p:spPr>
              <a:xfrm rot="8100000">
                <a:off x="6593188" y="4498076"/>
                <a:ext cx="353453" cy="142474"/>
              </a:xfrm>
              <a:custGeom>
                <a:avLst/>
                <a:gdLst>
                  <a:gd name="csX0" fmla="*/ 30535 w 834631"/>
                  <a:gd name="csY0" fmla="*/ 160492 h 336433"/>
                  <a:gd name="csX1" fmla="*/ 30535 w 834631"/>
                  <a:gd name="csY1" fmla="*/ 305898 h 336433"/>
                  <a:gd name="csX2" fmla="*/ 103238 w 834631"/>
                  <a:gd name="csY2" fmla="*/ 336434 h 336433"/>
                  <a:gd name="csX3" fmla="*/ 175941 w 834631"/>
                  <a:gd name="csY3" fmla="*/ 305898 h 336433"/>
                  <a:gd name="csX4" fmla="*/ 658690 w 834631"/>
                  <a:gd name="csY4" fmla="*/ 304444 h 336433"/>
                  <a:gd name="csX5" fmla="*/ 804096 w 834631"/>
                  <a:gd name="csY5" fmla="*/ 304444 h 336433"/>
                  <a:gd name="csX6" fmla="*/ 804096 w 834631"/>
                  <a:gd name="csY6" fmla="*/ 159038 h 336433"/>
                  <a:gd name="csX7" fmla="*/ 30535 w 834631"/>
                  <a:gd name="csY7" fmla="*/ 160492 h 3364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34631" h="336433">
                    <a:moveTo>
                      <a:pt x="30535" y="160492"/>
                    </a:moveTo>
                    <a:cubicBezTo>
                      <a:pt x="-10178" y="201206"/>
                      <a:pt x="-10178" y="265185"/>
                      <a:pt x="30535" y="305898"/>
                    </a:cubicBezTo>
                    <a:cubicBezTo>
                      <a:pt x="50892" y="326255"/>
                      <a:pt x="77065" y="336434"/>
                      <a:pt x="103238" y="336434"/>
                    </a:cubicBezTo>
                    <a:cubicBezTo>
                      <a:pt x="129411" y="336434"/>
                      <a:pt x="155585" y="326255"/>
                      <a:pt x="175941" y="305898"/>
                    </a:cubicBezTo>
                    <a:cubicBezTo>
                      <a:pt x="309715" y="172125"/>
                      <a:pt x="526370" y="172125"/>
                      <a:pt x="658690" y="304444"/>
                    </a:cubicBezTo>
                    <a:cubicBezTo>
                      <a:pt x="697949" y="345158"/>
                      <a:pt x="763382" y="345158"/>
                      <a:pt x="804096" y="304444"/>
                    </a:cubicBezTo>
                    <a:cubicBezTo>
                      <a:pt x="844809" y="263731"/>
                      <a:pt x="844809" y="199752"/>
                      <a:pt x="804096" y="159038"/>
                    </a:cubicBezTo>
                    <a:cubicBezTo>
                      <a:pt x="590349" y="-53255"/>
                      <a:pt x="244282" y="-53255"/>
                      <a:pt x="30535" y="160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56" name="Elipse 355">
                <a:extLst>
                  <a:ext uri="{FF2B5EF4-FFF2-40B4-BE49-F238E27FC236}">
                    <a16:creationId xmlns:a16="http://schemas.microsoft.com/office/drawing/2014/main" id="{0F0DD9CE-155B-6478-40D9-8938372F2D66}"/>
                  </a:ext>
                </a:extLst>
              </p:cNvPr>
              <p:cNvSpPr/>
              <p:nvPr/>
            </p:nvSpPr>
            <p:spPr>
              <a:xfrm rot="8100000">
                <a:off x="6588672" y="4388941"/>
                <a:ext cx="135470" cy="135470"/>
              </a:xfrm>
              <a:prstGeom prst="ellipse">
                <a:avLst/>
              </a:pr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357" name="!!fatia crono">
            <a:extLst>
              <a:ext uri="{FF2B5EF4-FFF2-40B4-BE49-F238E27FC236}">
                <a16:creationId xmlns:a16="http://schemas.microsoft.com/office/drawing/2014/main" id="{247AF65B-FF4F-098F-5022-054B5A2870F3}"/>
              </a:ext>
            </a:extLst>
          </p:cNvPr>
          <p:cNvGrpSpPr/>
          <p:nvPr/>
        </p:nvGrpSpPr>
        <p:grpSpPr>
          <a:xfrm>
            <a:off x="4268751" y="3409864"/>
            <a:ext cx="1822751" cy="1288900"/>
            <a:chOff x="4268751" y="3409864"/>
            <a:chExt cx="1822751" cy="1288900"/>
          </a:xfrm>
        </p:grpSpPr>
        <p:sp>
          <p:nvSpPr>
            <p:cNvPr id="358" name="Forma Livre: Forma 357">
              <a:hlinkClick r:id="rId4" action="ppaction://hlinksldjump"/>
              <a:extLst>
                <a:ext uri="{FF2B5EF4-FFF2-40B4-BE49-F238E27FC236}">
                  <a16:creationId xmlns:a16="http://schemas.microsoft.com/office/drawing/2014/main" id="{D480852D-EEB3-AEDE-6FB1-703B3B91ADBB}"/>
                </a:ext>
              </a:extLst>
            </p:cNvPr>
            <p:cNvSpPr/>
            <p:nvPr/>
          </p:nvSpPr>
          <p:spPr>
            <a:xfrm rot="17074">
              <a:off x="4268751" y="3409864"/>
              <a:ext cx="1822751" cy="1288900"/>
            </a:xfrm>
            <a:custGeom>
              <a:avLst/>
              <a:gdLst>
                <a:gd name="csX0" fmla="*/ 2115753 w 2115753"/>
                <a:gd name="csY0" fmla="*/ 0 h 1496087"/>
                <a:gd name="csX1" fmla="*/ 619843 w 2115753"/>
                <a:gd name="csY1" fmla="*/ 1496088 h 1496087"/>
                <a:gd name="csX2" fmla="*/ 0 w 2115753"/>
                <a:gd name="csY2" fmla="*/ 0 h 1496087"/>
                <a:gd name="csX3" fmla="*/ 2115753 w 2115753"/>
                <a:gd name="csY3" fmla="*/ 0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6087">
                  <a:moveTo>
                    <a:pt x="2115753" y="0"/>
                  </a:moveTo>
                  <a:lnTo>
                    <a:pt x="619843" y="1496088"/>
                  </a:lnTo>
                  <a:cubicBezTo>
                    <a:pt x="236842" y="1113264"/>
                    <a:pt x="0" y="584281"/>
                    <a:pt x="0" y="0"/>
                  </a:cubicBezTo>
                  <a:lnTo>
                    <a:pt x="2115753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59" name="Forma Livre: Forma 3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9431EC1-C25C-3544-F8E9-B514E3F72084}"/>
                </a:ext>
              </a:extLst>
            </p:cNvPr>
            <p:cNvSpPr/>
            <p:nvPr/>
          </p:nvSpPr>
          <p:spPr>
            <a:xfrm rot="15032825">
              <a:off x="4675121" y="3596702"/>
              <a:ext cx="552297" cy="552280"/>
            </a:xfrm>
            <a:custGeom>
              <a:avLst/>
              <a:gdLst>
                <a:gd name="csX0" fmla="*/ 556542 w 1396262"/>
                <a:gd name="csY0" fmla="*/ 457986 h 1396220"/>
                <a:gd name="csX1" fmla="*/ 174851 w 1396262"/>
                <a:gd name="csY1" fmla="*/ 839677 h 1396220"/>
                <a:gd name="csX2" fmla="*/ 556542 w 1396262"/>
                <a:gd name="csY2" fmla="*/ 1221367 h 1396220"/>
                <a:gd name="csX3" fmla="*/ 938233 w 1396262"/>
                <a:gd name="csY3" fmla="*/ 839677 h 1396220"/>
                <a:gd name="csX4" fmla="*/ 556542 w 1396262"/>
                <a:gd name="csY4" fmla="*/ 457986 h 1396220"/>
                <a:gd name="csX5" fmla="*/ 556542 w 1396262"/>
                <a:gd name="csY5" fmla="*/ 1134124 h 1396220"/>
                <a:gd name="csX6" fmla="*/ 262094 w 1396262"/>
                <a:gd name="csY6" fmla="*/ 839677 h 1396220"/>
                <a:gd name="csX7" fmla="*/ 556542 w 1396262"/>
                <a:gd name="csY7" fmla="*/ 545229 h 1396220"/>
                <a:gd name="csX8" fmla="*/ 850989 w 1396262"/>
                <a:gd name="csY8" fmla="*/ 839677 h 1396220"/>
                <a:gd name="csX9" fmla="*/ 556542 w 1396262"/>
                <a:gd name="csY9" fmla="*/ 1134124 h 1396220"/>
                <a:gd name="csX10" fmla="*/ 1396262 w 1396262"/>
                <a:gd name="csY10" fmla="*/ 306836 h 1396220"/>
                <a:gd name="csX11" fmla="*/ 1089324 w 1396262"/>
                <a:gd name="csY11" fmla="*/ 0 h 1396220"/>
                <a:gd name="csX12" fmla="*/ 782547 w 1396262"/>
                <a:gd name="csY12" fmla="*/ 306836 h 1396220"/>
                <a:gd name="csX13" fmla="*/ 783569 w 1396262"/>
                <a:gd name="csY13" fmla="*/ 331942 h 1396220"/>
                <a:gd name="csX14" fmla="*/ 687464 w 1396262"/>
                <a:gd name="csY14" fmla="*/ 299055 h 1396220"/>
                <a:gd name="csX15" fmla="*/ 687407 w 1396262"/>
                <a:gd name="csY15" fmla="*/ 152631 h 1396220"/>
                <a:gd name="csX16" fmla="*/ 643786 w 1396262"/>
                <a:gd name="csY16" fmla="*/ 109009 h 1396220"/>
                <a:gd name="csX17" fmla="*/ 469298 w 1396262"/>
                <a:gd name="csY17" fmla="*/ 109009 h 1396220"/>
                <a:gd name="csX18" fmla="*/ 425676 w 1396262"/>
                <a:gd name="csY18" fmla="*/ 152631 h 1396220"/>
                <a:gd name="csX19" fmla="*/ 425676 w 1396262"/>
                <a:gd name="csY19" fmla="*/ 299055 h 1396220"/>
                <a:gd name="csX20" fmla="*/ 15704 w 1396262"/>
                <a:gd name="csY20" fmla="*/ 970541 h 1396220"/>
                <a:gd name="csX21" fmla="*/ 687189 w 1396262"/>
                <a:gd name="csY21" fmla="*/ 1380513 h 1396220"/>
                <a:gd name="csX22" fmla="*/ 1097162 w 1396262"/>
                <a:gd name="csY22" fmla="*/ 709028 h 1396220"/>
                <a:gd name="csX23" fmla="*/ 1064275 w 1396262"/>
                <a:gd name="csY23" fmla="*/ 612639 h 1396220"/>
                <a:gd name="csX24" fmla="*/ 1089381 w 1396262"/>
                <a:gd name="csY24" fmla="*/ 613662 h 1396220"/>
                <a:gd name="csX25" fmla="*/ 1396261 w 1396262"/>
                <a:gd name="csY25" fmla="*/ 306826 h 1396220"/>
                <a:gd name="csX26" fmla="*/ 556542 w 1396262"/>
                <a:gd name="csY26" fmla="*/ 1308611 h 1396220"/>
                <a:gd name="csX27" fmla="*/ 87607 w 1396262"/>
                <a:gd name="csY27" fmla="*/ 839677 h 1396220"/>
                <a:gd name="csX28" fmla="*/ 556542 w 1396262"/>
                <a:gd name="csY28" fmla="*/ 370742 h 1396220"/>
                <a:gd name="csX29" fmla="*/ 1025477 w 1396262"/>
                <a:gd name="csY29" fmla="*/ 839677 h 1396220"/>
                <a:gd name="csX30" fmla="*/ 556542 w 1396262"/>
                <a:gd name="csY30" fmla="*/ 1308611 h 1396220"/>
                <a:gd name="csX31" fmla="*/ 1057175 w 1396262"/>
                <a:gd name="csY31" fmla="*/ 524160 h 1396220"/>
                <a:gd name="csX32" fmla="*/ 1134934 w 1396262"/>
                <a:gd name="csY32" fmla="*/ 446344 h 1396220"/>
                <a:gd name="csX33" fmla="*/ 1134934 w 1396262"/>
                <a:gd name="csY33" fmla="*/ 384660 h 1396220"/>
                <a:gd name="csX34" fmla="*/ 1011565 w 1396262"/>
                <a:gd name="csY34" fmla="*/ 261292 h 1396220"/>
                <a:gd name="csX35" fmla="*/ 949881 w 1396262"/>
                <a:gd name="csY35" fmla="*/ 261292 h 1396220"/>
                <a:gd name="csX36" fmla="*/ 872123 w 1396262"/>
                <a:gd name="csY36" fmla="*/ 339051 h 1396220"/>
                <a:gd name="csX37" fmla="*/ 1057181 w 1396262"/>
                <a:gd name="csY37" fmla="*/ 90275 h 1396220"/>
                <a:gd name="csX38" fmla="*/ 1305956 w 1396262"/>
                <a:gd name="csY38" fmla="*/ 275334 h 1396220"/>
                <a:gd name="csX39" fmla="*/ 1120898 w 1396262"/>
                <a:gd name="csY39" fmla="*/ 524109 h 1396220"/>
                <a:gd name="csX40" fmla="*/ 1057169 w 1396262"/>
                <a:gd name="csY40" fmla="*/ 524166 h 1396220"/>
                <a:gd name="csX41" fmla="*/ 556542 w 1396262"/>
                <a:gd name="csY41" fmla="*/ 632476 h 1396220"/>
                <a:gd name="csX42" fmla="*/ 512920 w 1396262"/>
                <a:gd name="csY42" fmla="*/ 676098 h 1396220"/>
                <a:gd name="csX43" fmla="*/ 512920 w 1396262"/>
                <a:gd name="csY43" fmla="*/ 821620 h 1396220"/>
                <a:gd name="csX44" fmla="*/ 410057 w 1396262"/>
                <a:gd name="csY44" fmla="*/ 924540 h 1396220"/>
                <a:gd name="csX45" fmla="*/ 411136 w 1396262"/>
                <a:gd name="csY45" fmla="*/ 986224 h 1396220"/>
                <a:gd name="csX46" fmla="*/ 471741 w 1396262"/>
                <a:gd name="csY46" fmla="*/ 986224 h 1396220"/>
                <a:gd name="csX47" fmla="*/ 587384 w 1396262"/>
                <a:gd name="csY47" fmla="*/ 870581 h 1396220"/>
                <a:gd name="csX48" fmla="*/ 600164 w 1396262"/>
                <a:gd name="csY48" fmla="*/ 839739 h 1396220"/>
                <a:gd name="csX49" fmla="*/ 600164 w 1396262"/>
                <a:gd name="csY49" fmla="*/ 676157 h 1396220"/>
                <a:gd name="csX50" fmla="*/ 556542 w 1396262"/>
                <a:gd name="csY50" fmla="*/ 632479 h 1396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</a:cxnLst>
              <a:rect l="l" t="t" r="r" b="b"/>
              <a:pathLst>
                <a:path w="1396262" h="1396220">
                  <a:moveTo>
                    <a:pt x="556542" y="457986"/>
                  </a:moveTo>
                  <a:cubicBezTo>
                    <a:pt x="345761" y="457986"/>
                    <a:pt x="174851" y="628896"/>
                    <a:pt x="174851" y="839677"/>
                  </a:cubicBezTo>
                  <a:cubicBezTo>
                    <a:pt x="174851" y="1050457"/>
                    <a:pt x="345761" y="1221367"/>
                    <a:pt x="556542" y="1221367"/>
                  </a:cubicBezTo>
                  <a:cubicBezTo>
                    <a:pt x="767323" y="1221367"/>
                    <a:pt x="938233" y="1050457"/>
                    <a:pt x="938233" y="839677"/>
                  </a:cubicBezTo>
                  <a:cubicBezTo>
                    <a:pt x="938006" y="628954"/>
                    <a:pt x="767264" y="458218"/>
                    <a:pt x="556542" y="457986"/>
                  </a:cubicBezTo>
                  <a:close/>
                  <a:moveTo>
                    <a:pt x="556542" y="1134124"/>
                  </a:moveTo>
                  <a:cubicBezTo>
                    <a:pt x="393920" y="1134124"/>
                    <a:pt x="262094" y="1002293"/>
                    <a:pt x="262094" y="839677"/>
                  </a:cubicBezTo>
                  <a:cubicBezTo>
                    <a:pt x="262094" y="677060"/>
                    <a:pt x="393925" y="545229"/>
                    <a:pt x="556542" y="545229"/>
                  </a:cubicBezTo>
                  <a:cubicBezTo>
                    <a:pt x="719164" y="545229"/>
                    <a:pt x="850989" y="677060"/>
                    <a:pt x="850989" y="839677"/>
                  </a:cubicBezTo>
                  <a:cubicBezTo>
                    <a:pt x="850819" y="1002241"/>
                    <a:pt x="719102" y="1133949"/>
                    <a:pt x="556542" y="1134124"/>
                  </a:cubicBezTo>
                  <a:close/>
                  <a:moveTo>
                    <a:pt x="1396262" y="306836"/>
                  </a:moveTo>
                  <a:cubicBezTo>
                    <a:pt x="1396262" y="137351"/>
                    <a:pt x="1258808" y="-44"/>
                    <a:pt x="1089324" y="0"/>
                  </a:cubicBezTo>
                  <a:cubicBezTo>
                    <a:pt x="919955" y="0"/>
                    <a:pt x="782547" y="137397"/>
                    <a:pt x="782547" y="306836"/>
                  </a:cubicBezTo>
                  <a:cubicBezTo>
                    <a:pt x="782547" y="315242"/>
                    <a:pt x="782887" y="323648"/>
                    <a:pt x="783569" y="331942"/>
                  </a:cubicBezTo>
                  <a:cubicBezTo>
                    <a:pt x="752613" y="318083"/>
                    <a:pt x="720466" y="307064"/>
                    <a:pt x="687464" y="299055"/>
                  </a:cubicBezTo>
                  <a:lnTo>
                    <a:pt x="687407" y="152631"/>
                  </a:lnTo>
                  <a:cubicBezTo>
                    <a:pt x="687407" y="128549"/>
                    <a:pt x="667868" y="109009"/>
                    <a:pt x="643786" y="109009"/>
                  </a:cubicBezTo>
                  <a:lnTo>
                    <a:pt x="469298" y="109009"/>
                  </a:lnTo>
                  <a:cubicBezTo>
                    <a:pt x="445216" y="109009"/>
                    <a:pt x="425676" y="128549"/>
                    <a:pt x="425676" y="152631"/>
                  </a:cubicBezTo>
                  <a:lnTo>
                    <a:pt x="425676" y="299055"/>
                  </a:lnTo>
                  <a:cubicBezTo>
                    <a:pt x="127085" y="371305"/>
                    <a:pt x="-56490" y="671891"/>
                    <a:pt x="15704" y="970541"/>
                  </a:cubicBezTo>
                  <a:cubicBezTo>
                    <a:pt x="87898" y="1269190"/>
                    <a:pt x="388540" y="1452707"/>
                    <a:pt x="687189" y="1380513"/>
                  </a:cubicBezTo>
                  <a:cubicBezTo>
                    <a:pt x="985839" y="1308322"/>
                    <a:pt x="1169356" y="1007677"/>
                    <a:pt x="1097162" y="709028"/>
                  </a:cubicBezTo>
                  <a:cubicBezTo>
                    <a:pt x="1089153" y="675971"/>
                    <a:pt x="1078134" y="643708"/>
                    <a:pt x="1064275" y="612639"/>
                  </a:cubicBezTo>
                  <a:cubicBezTo>
                    <a:pt x="1072568" y="613321"/>
                    <a:pt x="1080974" y="613662"/>
                    <a:pt x="1089381" y="613662"/>
                  </a:cubicBezTo>
                  <a:cubicBezTo>
                    <a:pt x="1258808" y="613491"/>
                    <a:pt x="1396101" y="476208"/>
                    <a:pt x="1396261" y="306826"/>
                  </a:cubicBezTo>
                  <a:close/>
                  <a:moveTo>
                    <a:pt x="556542" y="1308611"/>
                  </a:moveTo>
                  <a:cubicBezTo>
                    <a:pt x="297545" y="1308611"/>
                    <a:pt x="87607" y="1098674"/>
                    <a:pt x="87607" y="839677"/>
                  </a:cubicBezTo>
                  <a:cubicBezTo>
                    <a:pt x="87607" y="580679"/>
                    <a:pt x="297545" y="370742"/>
                    <a:pt x="556542" y="370742"/>
                  </a:cubicBezTo>
                  <a:cubicBezTo>
                    <a:pt x="815539" y="370742"/>
                    <a:pt x="1025477" y="580679"/>
                    <a:pt x="1025477" y="839677"/>
                  </a:cubicBezTo>
                  <a:cubicBezTo>
                    <a:pt x="1025193" y="1098514"/>
                    <a:pt x="815437" y="1308320"/>
                    <a:pt x="556542" y="1308611"/>
                  </a:cubicBezTo>
                  <a:close/>
                  <a:moveTo>
                    <a:pt x="1057175" y="524160"/>
                  </a:moveTo>
                  <a:lnTo>
                    <a:pt x="1134934" y="446344"/>
                  </a:lnTo>
                  <a:cubicBezTo>
                    <a:pt x="1151974" y="429304"/>
                    <a:pt x="1151974" y="401700"/>
                    <a:pt x="1134934" y="384660"/>
                  </a:cubicBezTo>
                  <a:lnTo>
                    <a:pt x="1011565" y="261292"/>
                  </a:lnTo>
                  <a:cubicBezTo>
                    <a:pt x="994525" y="244252"/>
                    <a:pt x="966921" y="244252"/>
                    <a:pt x="949881" y="261292"/>
                  </a:cubicBezTo>
                  <a:lnTo>
                    <a:pt x="872123" y="339051"/>
                  </a:lnTo>
                  <a:cubicBezTo>
                    <a:pt x="854515" y="219261"/>
                    <a:pt x="937385" y="107884"/>
                    <a:pt x="1057181" y="90275"/>
                  </a:cubicBezTo>
                  <a:cubicBezTo>
                    <a:pt x="1176971" y="72668"/>
                    <a:pt x="1288347" y="155538"/>
                    <a:pt x="1305956" y="275334"/>
                  </a:cubicBezTo>
                  <a:cubicBezTo>
                    <a:pt x="1323563" y="395124"/>
                    <a:pt x="1240694" y="506500"/>
                    <a:pt x="1120898" y="524109"/>
                  </a:cubicBezTo>
                  <a:cubicBezTo>
                    <a:pt x="1099769" y="527233"/>
                    <a:pt x="1078298" y="527233"/>
                    <a:pt x="1057169" y="524166"/>
                  </a:cubicBezTo>
                  <a:close/>
                  <a:moveTo>
                    <a:pt x="556542" y="632476"/>
                  </a:moveTo>
                  <a:cubicBezTo>
                    <a:pt x="532460" y="632476"/>
                    <a:pt x="512920" y="652015"/>
                    <a:pt x="512920" y="676098"/>
                  </a:cubicBezTo>
                  <a:lnTo>
                    <a:pt x="512920" y="821620"/>
                  </a:lnTo>
                  <a:lnTo>
                    <a:pt x="410057" y="924540"/>
                  </a:lnTo>
                  <a:cubicBezTo>
                    <a:pt x="393302" y="941864"/>
                    <a:pt x="393812" y="969467"/>
                    <a:pt x="411136" y="986224"/>
                  </a:cubicBezTo>
                  <a:cubicBezTo>
                    <a:pt x="428063" y="1002526"/>
                    <a:pt x="454871" y="1002526"/>
                    <a:pt x="471741" y="986224"/>
                  </a:cubicBezTo>
                  <a:lnTo>
                    <a:pt x="587384" y="870581"/>
                  </a:lnTo>
                  <a:cubicBezTo>
                    <a:pt x="595563" y="862402"/>
                    <a:pt x="600164" y="851326"/>
                    <a:pt x="600164" y="839739"/>
                  </a:cubicBezTo>
                  <a:lnTo>
                    <a:pt x="600164" y="676157"/>
                  </a:lnTo>
                  <a:cubicBezTo>
                    <a:pt x="600164" y="652017"/>
                    <a:pt x="580683" y="632479"/>
                    <a:pt x="556542" y="632479"/>
                  </a:cubicBezTo>
                  <a:close/>
                </a:path>
              </a:pathLst>
            </a:custGeom>
            <a:solidFill>
              <a:srgbClr val="000000"/>
            </a:solidFill>
            <a:ln w="14461" cap="flat">
              <a:noFill/>
              <a:prstDash val="solid"/>
              <a:miter/>
            </a:ln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360" name="!!fatia modem">
            <a:extLst>
              <a:ext uri="{FF2B5EF4-FFF2-40B4-BE49-F238E27FC236}">
                <a16:creationId xmlns:a16="http://schemas.microsoft.com/office/drawing/2014/main" id="{E6876D07-B3AC-BAC5-71D2-A693EEFD2EAA}"/>
              </a:ext>
            </a:extLst>
          </p:cNvPr>
          <p:cNvGrpSpPr/>
          <p:nvPr/>
        </p:nvGrpSpPr>
        <p:grpSpPr>
          <a:xfrm>
            <a:off x="4801425" y="3411187"/>
            <a:ext cx="1288900" cy="1822904"/>
            <a:chOff x="4801425" y="3411187"/>
            <a:chExt cx="1288900" cy="1822904"/>
          </a:xfrm>
        </p:grpSpPr>
        <p:sp>
          <p:nvSpPr>
            <p:cNvPr id="361" name="Forma Livre: Forma 360">
              <a:extLst>
                <a:ext uri="{FF2B5EF4-FFF2-40B4-BE49-F238E27FC236}">
                  <a16:creationId xmlns:a16="http://schemas.microsoft.com/office/drawing/2014/main" id="{DF32E28D-FB1F-0EBA-27AC-9B08EED02260}"/>
                </a:ext>
              </a:extLst>
            </p:cNvPr>
            <p:cNvSpPr/>
            <p:nvPr/>
          </p:nvSpPr>
          <p:spPr>
            <a:xfrm rot="17074">
              <a:off x="4801425" y="3411187"/>
              <a:ext cx="1288900" cy="1822904"/>
            </a:xfrm>
            <a:custGeom>
              <a:avLst/>
              <a:gdLst>
                <a:gd name="csX0" fmla="*/ 1496088 w 1496087"/>
                <a:gd name="csY0" fmla="*/ 178 h 2115931"/>
                <a:gd name="csX1" fmla="*/ 1496088 w 1496087"/>
                <a:gd name="csY1" fmla="*/ 2115931 h 2115931"/>
                <a:gd name="csX2" fmla="*/ 0 w 1496087"/>
                <a:gd name="csY2" fmla="*/ 1496088 h 2115931"/>
                <a:gd name="csX3" fmla="*/ 1495910 w 1496087"/>
                <a:gd name="csY3" fmla="*/ 0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178"/>
                  </a:moveTo>
                  <a:lnTo>
                    <a:pt x="1496088" y="2115931"/>
                  </a:lnTo>
                  <a:cubicBezTo>
                    <a:pt x="911806" y="2115931"/>
                    <a:pt x="382823" y="1879089"/>
                    <a:pt x="0" y="1496088"/>
                  </a:cubicBezTo>
                  <a:lnTo>
                    <a:pt x="1495910" y="0"/>
                  </a:lnTo>
                  <a:lnTo>
                    <a:pt x="1496088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62" name="Agrupar 361">
              <a:extLst>
                <a:ext uri="{FF2B5EF4-FFF2-40B4-BE49-F238E27FC236}">
                  <a16:creationId xmlns:a16="http://schemas.microsoft.com/office/drawing/2014/main" id="{1188F52B-66AE-62D4-5F6E-1C2780E3E4FB}"/>
                </a:ext>
              </a:extLst>
            </p:cNvPr>
            <p:cNvGrpSpPr/>
            <p:nvPr/>
          </p:nvGrpSpPr>
          <p:grpSpPr>
            <a:xfrm rot="1264157">
              <a:off x="5350768" y="4347393"/>
              <a:ext cx="530106" cy="501047"/>
              <a:chOff x="5411106" y="4740799"/>
              <a:chExt cx="615319" cy="581589"/>
            </a:xfrm>
          </p:grpSpPr>
          <p:sp>
            <p:nvSpPr>
              <p:cNvPr id="363" name="Forma Livre: Forma 362">
                <a:extLst>
                  <a:ext uri="{FF2B5EF4-FFF2-40B4-BE49-F238E27FC236}">
                    <a16:creationId xmlns:a16="http://schemas.microsoft.com/office/drawing/2014/main" id="{2D9AE111-7A20-CFA3-263E-7E4BE2212CE7}"/>
                  </a:ext>
                </a:extLst>
              </p:cNvPr>
              <p:cNvSpPr/>
              <p:nvPr/>
            </p:nvSpPr>
            <p:spPr>
              <a:xfrm rot="10800000">
                <a:off x="5479516" y="4809989"/>
                <a:ext cx="56438" cy="56425"/>
              </a:xfrm>
              <a:custGeom>
                <a:avLst/>
                <a:gdLst>
                  <a:gd name="csX0" fmla="*/ 92126 w 184254"/>
                  <a:gd name="csY0" fmla="*/ 0 h 184212"/>
                  <a:gd name="csX1" fmla="*/ 0 w 184254"/>
                  <a:gd name="csY1" fmla="*/ 92112 h 184212"/>
                  <a:gd name="csX2" fmla="*/ 92126 w 184254"/>
                  <a:gd name="csY2" fmla="*/ 184213 h 184212"/>
                  <a:gd name="csX3" fmla="*/ 184254 w 184254"/>
                  <a:gd name="csY3" fmla="*/ 92112 h 184212"/>
                  <a:gd name="csX4" fmla="*/ 92126 w 184254"/>
                  <a:gd name="csY4" fmla="*/ 0 h 1842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4254" h="184212">
                    <a:moveTo>
                      <a:pt x="92126" y="0"/>
                    </a:moveTo>
                    <a:cubicBezTo>
                      <a:pt x="41278" y="0"/>
                      <a:pt x="0" y="41251"/>
                      <a:pt x="0" y="92112"/>
                    </a:cubicBezTo>
                    <a:cubicBezTo>
                      <a:pt x="0" y="142989"/>
                      <a:pt x="41278" y="184213"/>
                      <a:pt x="92126" y="184213"/>
                    </a:cubicBezTo>
                    <a:cubicBezTo>
                      <a:pt x="143001" y="184213"/>
                      <a:pt x="184254" y="142989"/>
                      <a:pt x="184254" y="92112"/>
                    </a:cubicBezTo>
                    <a:cubicBezTo>
                      <a:pt x="184254" y="41249"/>
                      <a:pt x="143001" y="0"/>
                      <a:pt x="92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4" name="Forma Livre: Forma 363">
                <a:extLst>
                  <a:ext uri="{FF2B5EF4-FFF2-40B4-BE49-F238E27FC236}">
                    <a16:creationId xmlns:a16="http://schemas.microsoft.com/office/drawing/2014/main" id="{3E3B5181-0383-626C-4D4F-707D89FF613F}"/>
                  </a:ext>
                </a:extLst>
              </p:cNvPr>
              <p:cNvSpPr/>
              <p:nvPr/>
            </p:nvSpPr>
            <p:spPr>
              <a:xfrm rot="10800000">
                <a:off x="5411106" y="4740799"/>
                <a:ext cx="615319" cy="402091"/>
              </a:xfrm>
              <a:custGeom>
                <a:avLst/>
                <a:gdLst>
                  <a:gd name="csX0" fmla="*/ 1887682 w 2008847"/>
                  <a:gd name="csY0" fmla="*/ 676757 h 1312718"/>
                  <a:gd name="csX1" fmla="*/ 281391 w 2008847"/>
                  <a:gd name="csY1" fmla="*/ 676757 h 1312718"/>
                  <a:gd name="csX2" fmla="*/ 281391 w 2008847"/>
                  <a:gd name="csY2" fmla="*/ 229915 h 1312718"/>
                  <a:gd name="csX3" fmla="*/ 349546 w 2008847"/>
                  <a:gd name="csY3" fmla="*/ 121138 h 1312718"/>
                  <a:gd name="csX4" fmla="*/ 228408 w 2008847"/>
                  <a:gd name="csY4" fmla="*/ 0 h 1312718"/>
                  <a:gd name="csX5" fmla="*/ 107298 w 2008847"/>
                  <a:gd name="csY5" fmla="*/ 121138 h 1312718"/>
                  <a:gd name="csX6" fmla="*/ 175426 w 2008847"/>
                  <a:gd name="csY6" fmla="*/ 229915 h 1312718"/>
                  <a:gd name="csX7" fmla="*/ 175426 w 2008847"/>
                  <a:gd name="csY7" fmla="*/ 676757 h 1312718"/>
                  <a:gd name="csX8" fmla="*/ 121163 w 2008847"/>
                  <a:gd name="csY8" fmla="*/ 676757 h 1312718"/>
                  <a:gd name="csX9" fmla="*/ 0 w 2008847"/>
                  <a:gd name="csY9" fmla="*/ 797881 h 1312718"/>
                  <a:gd name="csX10" fmla="*/ 0 w 2008847"/>
                  <a:gd name="csY10" fmla="*/ 1191570 h 1312718"/>
                  <a:gd name="csX11" fmla="*/ 121163 w 2008847"/>
                  <a:gd name="csY11" fmla="*/ 1312719 h 1312718"/>
                  <a:gd name="csX12" fmla="*/ 1887682 w 2008847"/>
                  <a:gd name="csY12" fmla="*/ 1312719 h 1312718"/>
                  <a:gd name="csX13" fmla="*/ 2008847 w 2008847"/>
                  <a:gd name="csY13" fmla="*/ 1191570 h 1312718"/>
                  <a:gd name="csX14" fmla="*/ 2008847 w 2008847"/>
                  <a:gd name="csY14" fmla="*/ 797881 h 1312718"/>
                  <a:gd name="csX15" fmla="*/ 1887682 w 2008847"/>
                  <a:gd name="csY15" fmla="*/ 676757 h 1312718"/>
                  <a:gd name="csX16" fmla="*/ 222087 w 2008847"/>
                  <a:gd name="csY16" fmla="*/ 1209247 h 1312718"/>
                  <a:gd name="csX17" fmla="*/ 129962 w 2008847"/>
                  <a:gd name="csY17" fmla="*/ 1117133 h 1312718"/>
                  <a:gd name="csX18" fmla="*/ 222087 w 2008847"/>
                  <a:gd name="csY18" fmla="*/ 1025037 h 1312718"/>
                  <a:gd name="csX19" fmla="*/ 314213 w 2008847"/>
                  <a:gd name="csY19" fmla="*/ 1117133 h 1312718"/>
                  <a:gd name="csX20" fmla="*/ 222087 w 2008847"/>
                  <a:gd name="csY20" fmla="*/ 1209247 h 1312718"/>
                  <a:gd name="csX21" fmla="*/ 522436 w 2008847"/>
                  <a:gd name="csY21" fmla="*/ 1209247 h 1312718"/>
                  <a:gd name="csX22" fmla="*/ 430283 w 2008847"/>
                  <a:gd name="csY22" fmla="*/ 1117133 h 1312718"/>
                  <a:gd name="csX23" fmla="*/ 522436 w 2008847"/>
                  <a:gd name="csY23" fmla="*/ 1025037 h 1312718"/>
                  <a:gd name="csX24" fmla="*/ 614507 w 2008847"/>
                  <a:gd name="csY24" fmla="*/ 1117133 h 1312718"/>
                  <a:gd name="csX25" fmla="*/ 522436 w 2008847"/>
                  <a:gd name="csY25" fmla="*/ 1209247 h 1312718"/>
                  <a:gd name="csX26" fmla="*/ 822705 w 2008847"/>
                  <a:gd name="csY26" fmla="*/ 1209247 h 1312718"/>
                  <a:gd name="csX27" fmla="*/ 730606 w 2008847"/>
                  <a:gd name="csY27" fmla="*/ 1117133 h 1312718"/>
                  <a:gd name="csX28" fmla="*/ 822705 w 2008847"/>
                  <a:gd name="csY28" fmla="*/ 1025037 h 1312718"/>
                  <a:gd name="csX29" fmla="*/ 914831 w 2008847"/>
                  <a:gd name="csY29" fmla="*/ 1117133 h 1312718"/>
                  <a:gd name="csX30" fmla="*/ 822705 w 2008847"/>
                  <a:gd name="csY30" fmla="*/ 1209247 h 1312718"/>
                  <a:gd name="csX31" fmla="*/ 1693379 w 2008847"/>
                  <a:gd name="csY31" fmla="*/ 1178955 h 1312718"/>
                  <a:gd name="csX32" fmla="*/ 1509155 w 2008847"/>
                  <a:gd name="csY32" fmla="*/ 994729 h 1312718"/>
                  <a:gd name="csX33" fmla="*/ 1693379 w 2008847"/>
                  <a:gd name="csY33" fmla="*/ 810491 h 1312718"/>
                  <a:gd name="csX34" fmla="*/ 1877578 w 2008847"/>
                  <a:gd name="csY34" fmla="*/ 994729 h 1312718"/>
                  <a:gd name="csX35" fmla="*/ 1693379 w 2008847"/>
                  <a:gd name="csY35" fmla="*/ 1178955 h 13127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008847" h="1312718">
                    <a:moveTo>
                      <a:pt x="1887682" y="676757"/>
                    </a:moveTo>
                    <a:lnTo>
                      <a:pt x="281391" y="676757"/>
                    </a:lnTo>
                    <a:lnTo>
                      <a:pt x="281391" y="229915"/>
                    </a:lnTo>
                    <a:cubicBezTo>
                      <a:pt x="321682" y="210248"/>
                      <a:pt x="349546" y="168986"/>
                      <a:pt x="349546" y="121138"/>
                    </a:cubicBezTo>
                    <a:cubicBezTo>
                      <a:pt x="349546" y="54210"/>
                      <a:pt x="295310" y="0"/>
                      <a:pt x="228408" y="0"/>
                    </a:cubicBezTo>
                    <a:cubicBezTo>
                      <a:pt x="161506" y="0"/>
                      <a:pt x="107298" y="54210"/>
                      <a:pt x="107298" y="121138"/>
                    </a:cubicBezTo>
                    <a:cubicBezTo>
                      <a:pt x="107298" y="168988"/>
                      <a:pt x="135110" y="210250"/>
                      <a:pt x="175426" y="229915"/>
                    </a:cubicBezTo>
                    <a:lnTo>
                      <a:pt x="175426" y="676757"/>
                    </a:lnTo>
                    <a:lnTo>
                      <a:pt x="121163" y="676757"/>
                    </a:lnTo>
                    <a:cubicBezTo>
                      <a:pt x="54235" y="676757"/>
                      <a:pt x="0" y="730981"/>
                      <a:pt x="0" y="797881"/>
                    </a:cubicBezTo>
                    <a:lnTo>
                      <a:pt x="0" y="1191570"/>
                    </a:lnTo>
                    <a:cubicBezTo>
                      <a:pt x="0" y="1258483"/>
                      <a:pt x="54235" y="1312719"/>
                      <a:pt x="121163" y="1312719"/>
                    </a:cubicBezTo>
                    <a:lnTo>
                      <a:pt x="1887682" y="1312719"/>
                    </a:lnTo>
                    <a:cubicBezTo>
                      <a:pt x="1954612" y="1312719"/>
                      <a:pt x="2008847" y="1258483"/>
                      <a:pt x="2008847" y="1191570"/>
                    </a:cubicBezTo>
                    <a:lnTo>
                      <a:pt x="2008847" y="797881"/>
                    </a:lnTo>
                    <a:cubicBezTo>
                      <a:pt x="2008847" y="730981"/>
                      <a:pt x="1954614" y="676757"/>
                      <a:pt x="1887682" y="676757"/>
                    </a:cubicBezTo>
                    <a:close/>
                    <a:moveTo>
                      <a:pt x="222087" y="1209247"/>
                    </a:moveTo>
                    <a:cubicBezTo>
                      <a:pt x="171212" y="1209247"/>
                      <a:pt x="129962" y="1168010"/>
                      <a:pt x="129962" y="1117133"/>
                    </a:cubicBezTo>
                    <a:cubicBezTo>
                      <a:pt x="129962" y="1066258"/>
                      <a:pt x="171212" y="1025037"/>
                      <a:pt x="222087" y="1025037"/>
                    </a:cubicBezTo>
                    <a:cubicBezTo>
                      <a:pt x="272937" y="1025037"/>
                      <a:pt x="314213" y="1066258"/>
                      <a:pt x="314213" y="1117133"/>
                    </a:cubicBezTo>
                    <a:cubicBezTo>
                      <a:pt x="314216" y="1168010"/>
                      <a:pt x="272937" y="1209247"/>
                      <a:pt x="222087" y="1209247"/>
                    </a:cubicBezTo>
                    <a:close/>
                    <a:moveTo>
                      <a:pt x="522436" y="1209247"/>
                    </a:moveTo>
                    <a:cubicBezTo>
                      <a:pt x="471534" y="1209247"/>
                      <a:pt x="430283" y="1168010"/>
                      <a:pt x="430283" y="1117133"/>
                    </a:cubicBezTo>
                    <a:cubicBezTo>
                      <a:pt x="430283" y="1066258"/>
                      <a:pt x="471531" y="1025037"/>
                      <a:pt x="522436" y="1025037"/>
                    </a:cubicBezTo>
                    <a:cubicBezTo>
                      <a:pt x="573258" y="1025037"/>
                      <a:pt x="614507" y="1066258"/>
                      <a:pt x="614507" y="1117133"/>
                    </a:cubicBezTo>
                    <a:cubicBezTo>
                      <a:pt x="614509" y="1168010"/>
                      <a:pt x="573258" y="1209247"/>
                      <a:pt x="522436" y="1209247"/>
                    </a:cubicBezTo>
                    <a:close/>
                    <a:moveTo>
                      <a:pt x="822705" y="1209247"/>
                    </a:moveTo>
                    <a:cubicBezTo>
                      <a:pt x="771857" y="1209247"/>
                      <a:pt x="730606" y="1168010"/>
                      <a:pt x="730606" y="1117133"/>
                    </a:cubicBezTo>
                    <a:cubicBezTo>
                      <a:pt x="730606" y="1066258"/>
                      <a:pt x="771857" y="1025037"/>
                      <a:pt x="822705" y="1025037"/>
                    </a:cubicBezTo>
                    <a:cubicBezTo>
                      <a:pt x="873582" y="1025037"/>
                      <a:pt x="914831" y="1066258"/>
                      <a:pt x="914831" y="1117133"/>
                    </a:cubicBezTo>
                    <a:cubicBezTo>
                      <a:pt x="914831" y="1168010"/>
                      <a:pt x="873582" y="1209247"/>
                      <a:pt x="822705" y="1209247"/>
                    </a:cubicBezTo>
                    <a:close/>
                    <a:moveTo>
                      <a:pt x="1693379" y="1178955"/>
                    </a:moveTo>
                    <a:cubicBezTo>
                      <a:pt x="1591629" y="1178955"/>
                      <a:pt x="1509155" y="1096483"/>
                      <a:pt x="1509155" y="994729"/>
                    </a:cubicBezTo>
                    <a:cubicBezTo>
                      <a:pt x="1509155" y="892993"/>
                      <a:pt x="1591629" y="810491"/>
                      <a:pt x="1693379" y="810491"/>
                    </a:cubicBezTo>
                    <a:cubicBezTo>
                      <a:pt x="1795131" y="810491"/>
                      <a:pt x="1877578" y="892993"/>
                      <a:pt x="1877578" y="994729"/>
                    </a:cubicBezTo>
                    <a:cubicBezTo>
                      <a:pt x="1877578" y="1096483"/>
                      <a:pt x="1795131" y="1178955"/>
                      <a:pt x="1693379" y="1178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5" name="Forma Livre: Forma 364">
                <a:extLst>
                  <a:ext uri="{FF2B5EF4-FFF2-40B4-BE49-F238E27FC236}">
                    <a16:creationId xmlns:a16="http://schemas.microsoft.com/office/drawing/2014/main" id="{B19572B9-F9A1-D455-FFFB-B808BF5A036A}"/>
                  </a:ext>
                </a:extLst>
              </p:cNvPr>
              <p:cNvSpPr/>
              <p:nvPr/>
            </p:nvSpPr>
            <p:spPr>
              <a:xfrm rot="10800000">
                <a:off x="5587714" y="5083483"/>
                <a:ext cx="159590" cy="238905"/>
              </a:xfrm>
              <a:custGeom>
                <a:avLst/>
                <a:gdLst>
                  <a:gd name="csX0" fmla="*/ 18882 w 521018"/>
                  <a:gd name="csY0" fmla="*/ 12913 h 779960"/>
                  <a:gd name="csX1" fmla="*/ 3205 w 521018"/>
                  <a:gd name="csY1" fmla="*/ 25059 h 779960"/>
                  <a:gd name="csX2" fmla="*/ 1125 w 521018"/>
                  <a:gd name="csY2" fmla="*/ 44844 h 779960"/>
                  <a:gd name="csX3" fmla="*/ 16087 w 521018"/>
                  <a:gd name="csY3" fmla="*/ 93068 h 779960"/>
                  <a:gd name="csX4" fmla="*/ 46454 w 521018"/>
                  <a:gd name="csY4" fmla="*/ 110053 h 779960"/>
                  <a:gd name="csX5" fmla="*/ 406536 w 521018"/>
                  <a:gd name="csY5" fmla="*/ 312236 h 779960"/>
                  <a:gd name="csX6" fmla="*/ 224227 w 521018"/>
                  <a:gd name="csY6" fmla="*/ 682792 h 779960"/>
                  <a:gd name="csX7" fmla="*/ 208865 w 521018"/>
                  <a:gd name="csY7" fmla="*/ 713948 h 779960"/>
                  <a:gd name="csX8" fmla="*/ 223827 w 521018"/>
                  <a:gd name="csY8" fmla="*/ 762196 h 779960"/>
                  <a:gd name="csX9" fmla="*/ 236734 w 521018"/>
                  <a:gd name="csY9" fmla="*/ 777314 h 779960"/>
                  <a:gd name="csX10" fmla="*/ 255424 w 521018"/>
                  <a:gd name="csY10" fmla="*/ 778823 h 779960"/>
                  <a:gd name="csX11" fmla="*/ 256569 w 521018"/>
                  <a:gd name="csY11" fmla="*/ 778422 h 779960"/>
                  <a:gd name="csX12" fmla="*/ 502952 w 521018"/>
                  <a:gd name="csY12" fmla="*/ 282289 h 779960"/>
                  <a:gd name="csX13" fmla="*/ 18882 w 521018"/>
                  <a:gd name="csY13" fmla="*/ 12913 h 779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21018" h="779960">
                    <a:moveTo>
                      <a:pt x="18882" y="12913"/>
                    </a:moveTo>
                    <a:cubicBezTo>
                      <a:pt x="12164" y="14674"/>
                      <a:pt x="6563" y="19008"/>
                      <a:pt x="3205" y="25059"/>
                    </a:cubicBezTo>
                    <a:cubicBezTo>
                      <a:pt x="-181" y="31126"/>
                      <a:pt x="-901" y="38192"/>
                      <a:pt x="1125" y="44844"/>
                    </a:cubicBezTo>
                    <a:lnTo>
                      <a:pt x="16087" y="93068"/>
                    </a:lnTo>
                    <a:cubicBezTo>
                      <a:pt x="20057" y="105881"/>
                      <a:pt x="33417" y="113333"/>
                      <a:pt x="46454" y="110053"/>
                    </a:cubicBezTo>
                    <a:cubicBezTo>
                      <a:pt x="200016" y="71190"/>
                      <a:pt x="359017" y="159037"/>
                      <a:pt x="406536" y="312236"/>
                    </a:cubicBezTo>
                    <a:cubicBezTo>
                      <a:pt x="454128" y="465370"/>
                      <a:pt x="372829" y="627837"/>
                      <a:pt x="224227" y="682792"/>
                    </a:cubicBezTo>
                    <a:cubicBezTo>
                      <a:pt x="211640" y="687444"/>
                      <a:pt x="204871" y="701149"/>
                      <a:pt x="208865" y="713948"/>
                    </a:cubicBezTo>
                    <a:lnTo>
                      <a:pt x="223827" y="762196"/>
                    </a:lnTo>
                    <a:cubicBezTo>
                      <a:pt x="225878" y="768835"/>
                      <a:pt x="230520" y="774235"/>
                      <a:pt x="236734" y="777314"/>
                    </a:cubicBezTo>
                    <a:cubicBezTo>
                      <a:pt x="242595" y="780233"/>
                      <a:pt x="249186" y="780740"/>
                      <a:pt x="255424" y="778823"/>
                    </a:cubicBezTo>
                    <a:cubicBezTo>
                      <a:pt x="255824" y="778688"/>
                      <a:pt x="256169" y="778583"/>
                      <a:pt x="256569" y="778422"/>
                    </a:cubicBezTo>
                    <a:cubicBezTo>
                      <a:pt x="456688" y="705922"/>
                      <a:pt x="566624" y="487645"/>
                      <a:pt x="502952" y="282289"/>
                    </a:cubicBezTo>
                    <a:cubicBezTo>
                      <a:pt x="439143" y="76947"/>
                      <a:pt x="224917" y="-40657"/>
                      <a:pt x="18882" y="12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6" name="Forma Livre: Forma 365">
                <a:extLst>
                  <a:ext uri="{FF2B5EF4-FFF2-40B4-BE49-F238E27FC236}">
                    <a16:creationId xmlns:a16="http://schemas.microsoft.com/office/drawing/2014/main" id="{714C3A88-4363-40C2-3DEB-0EB99FF75D98}"/>
                  </a:ext>
                </a:extLst>
              </p:cNvPr>
              <p:cNvSpPr/>
              <p:nvPr/>
            </p:nvSpPr>
            <p:spPr>
              <a:xfrm rot="10800000">
                <a:off x="5704447" y="5085783"/>
                <a:ext cx="119699" cy="179176"/>
              </a:xfrm>
              <a:custGeom>
                <a:avLst/>
                <a:gdLst>
                  <a:gd name="csX0" fmla="*/ 14203 w 390786"/>
                  <a:gd name="csY0" fmla="*/ 9688 h 584960"/>
                  <a:gd name="csX1" fmla="*/ 2417 w 390786"/>
                  <a:gd name="csY1" fmla="*/ 18779 h 584960"/>
                  <a:gd name="csX2" fmla="*/ 871 w 390786"/>
                  <a:gd name="csY2" fmla="*/ 33606 h 584960"/>
                  <a:gd name="csX3" fmla="*/ 12095 w 390786"/>
                  <a:gd name="csY3" fmla="*/ 69789 h 584960"/>
                  <a:gd name="csX4" fmla="*/ 34841 w 390786"/>
                  <a:gd name="csY4" fmla="*/ 82536 h 584960"/>
                  <a:gd name="csX5" fmla="*/ 304923 w 390786"/>
                  <a:gd name="csY5" fmla="*/ 234164 h 584960"/>
                  <a:gd name="csX6" fmla="*/ 168191 w 390786"/>
                  <a:gd name="csY6" fmla="*/ 512087 h 584960"/>
                  <a:gd name="csX7" fmla="*/ 156644 w 390786"/>
                  <a:gd name="csY7" fmla="*/ 535471 h 584960"/>
                  <a:gd name="csX8" fmla="*/ 167870 w 390786"/>
                  <a:gd name="csY8" fmla="*/ 571654 h 584960"/>
                  <a:gd name="csX9" fmla="*/ 177549 w 390786"/>
                  <a:gd name="csY9" fmla="*/ 582974 h 584960"/>
                  <a:gd name="csX10" fmla="*/ 191599 w 390786"/>
                  <a:gd name="csY10" fmla="*/ 584122 h 584960"/>
                  <a:gd name="csX11" fmla="*/ 192427 w 390786"/>
                  <a:gd name="csY11" fmla="*/ 583829 h 584960"/>
                  <a:gd name="csX12" fmla="*/ 377238 w 390786"/>
                  <a:gd name="csY12" fmla="*/ 211713 h 584960"/>
                  <a:gd name="csX13" fmla="*/ 14203 w 390786"/>
                  <a:gd name="csY13" fmla="*/ 9688 h 58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90786" h="584960">
                    <a:moveTo>
                      <a:pt x="14203" y="9688"/>
                    </a:moveTo>
                    <a:cubicBezTo>
                      <a:pt x="9137" y="10982"/>
                      <a:pt x="4922" y="14260"/>
                      <a:pt x="2417" y="18779"/>
                    </a:cubicBezTo>
                    <a:cubicBezTo>
                      <a:pt x="-116" y="23351"/>
                      <a:pt x="-704" y="28634"/>
                      <a:pt x="871" y="33606"/>
                    </a:cubicBezTo>
                    <a:lnTo>
                      <a:pt x="12095" y="69789"/>
                    </a:lnTo>
                    <a:cubicBezTo>
                      <a:pt x="15083" y="79402"/>
                      <a:pt x="25082" y="84987"/>
                      <a:pt x="34841" y="82536"/>
                    </a:cubicBezTo>
                    <a:cubicBezTo>
                      <a:pt x="150003" y="53378"/>
                      <a:pt x="269300" y="119279"/>
                      <a:pt x="304923" y="234164"/>
                    </a:cubicBezTo>
                    <a:cubicBezTo>
                      <a:pt x="340628" y="349020"/>
                      <a:pt x="279647" y="470864"/>
                      <a:pt x="168191" y="512087"/>
                    </a:cubicBezTo>
                    <a:cubicBezTo>
                      <a:pt x="158749" y="515608"/>
                      <a:pt x="153684" y="525861"/>
                      <a:pt x="156644" y="535471"/>
                    </a:cubicBezTo>
                    <a:lnTo>
                      <a:pt x="167870" y="571654"/>
                    </a:lnTo>
                    <a:cubicBezTo>
                      <a:pt x="169443" y="576626"/>
                      <a:pt x="172936" y="580681"/>
                      <a:pt x="177549" y="582974"/>
                    </a:cubicBezTo>
                    <a:cubicBezTo>
                      <a:pt x="181975" y="585148"/>
                      <a:pt x="186933" y="585548"/>
                      <a:pt x="191599" y="584122"/>
                    </a:cubicBezTo>
                    <a:cubicBezTo>
                      <a:pt x="191869" y="584028"/>
                      <a:pt x="192134" y="583934"/>
                      <a:pt x="192427" y="583829"/>
                    </a:cubicBezTo>
                    <a:cubicBezTo>
                      <a:pt x="342523" y="529434"/>
                      <a:pt x="424993" y="365726"/>
                      <a:pt x="377238" y="211713"/>
                    </a:cubicBezTo>
                    <a:cubicBezTo>
                      <a:pt x="329377" y="57710"/>
                      <a:pt x="168696" y="-30498"/>
                      <a:pt x="14203" y="9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7" name="Forma Livre: Forma 366">
                <a:extLst>
                  <a:ext uri="{FF2B5EF4-FFF2-40B4-BE49-F238E27FC236}">
                    <a16:creationId xmlns:a16="http://schemas.microsoft.com/office/drawing/2014/main" id="{F09ABE03-48AD-1E09-7F05-ABBF704FCF32}"/>
                  </a:ext>
                </a:extLst>
              </p:cNvPr>
              <p:cNvSpPr/>
              <p:nvPr/>
            </p:nvSpPr>
            <p:spPr>
              <a:xfrm rot="10800000">
                <a:off x="5821188" y="5088079"/>
                <a:ext cx="79792" cy="119454"/>
              </a:xfrm>
              <a:custGeom>
                <a:avLst/>
                <a:gdLst>
                  <a:gd name="csX0" fmla="*/ 9435 w 260499"/>
                  <a:gd name="csY0" fmla="*/ 6446 h 389986"/>
                  <a:gd name="csX1" fmla="*/ 1569 w 260499"/>
                  <a:gd name="csY1" fmla="*/ 12527 h 389986"/>
                  <a:gd name="csX2" fmla="*/ 557 w 260499"/>
                  <a:gd name="csY2" fmla="*/ 22407 h 389986"/>
                  <a:gd name="csX3" fmla="*/ 8048 w 260499"/>
                  <a:gd name="csY3" fmla="*/ 46524 h 389986"/>
                  <a:gd name="csX4" fmla="*/ 23167 w 260499"/>
                  <a:gd name="csY4" fmla="*/ 55030 h 389986"/>
                  <a:gd name="csX5" fmla="*/ 203261 w 260499"/>
                  <a:gd name="csY5" fmla="*/ 156129 h 389986"/>
                  <a:gd name="csX6" fmla="*/ 112120 w 260499"/>
                  <a:gd name="csY6" fmla="*/ 341393 h 389986"/>
                  <a:gd name="csX7" fmla="*/ 104442 w 260499"/>
                  <a:gd name="csY7" fmla="*/ 356979 h 389986"/>
                  <a:gd name="csX8" fmla="*/ 111935 w 260499"/>
                  <a:gd name="csY8" fmla="*/ 381096 h 389986"/>
                  <a:gd name="csX9" fmla="*/ 118334 w 260499"/>
                  <a:gd name="csY9" fmla="*/ 388656 h 389986"/>
                  <a:gd name="csX10" fmla="*/ 127720 w 260499"/>
                  <a:gd name="csY10" fmla="*/ 389418 h 389986"/>
                  <a:gd name="csX11" fmla="*/ 128253 w 260499"/>
                  <a:gd name="csY11" fmla="*/ 389216 h 389986"/>
                  <a:gd name="csX12" fmla="*/ 251443 w 260499"/>
                  <a:gd name="csY12" fmla="*/ 141144 h 389986"/>
                  <a:gd name="csX13" fmla="*/ 9435 w 260499"/>
                  <a:gd name="csY13" fmla="*/ 6446 h 3899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60499" h="389986">
                    <a:moveTo>
                      <a:pt x="9435" y="6446"/>
                    </a:moveTo>
                    <a:cubicBezTo>
                      <a:pt x="6077" y="7340"/>
                      <a:pt x="3277" y="9500"/>
                      <a:pt x="1569" y="12527"/>
                    </a:cubicBezTo>
                    <a:cubicBezTo>
                      <a:pt x="-111" y="15567"/>
                      <a:pt x="-431" y="19113"/>
                      <a:pt x="557" y="22407"/>
                    </a:cubicBezTo>
                    <a:lnTo>
                      <a:pt x="8048" y="46524"/>
                    </a:lnTo>
                    <a:cubicBezTo>
                      <a:pt x="10048" y="52923"/>
                      <a:pt x="16714" y="56669"/>
                      <a:pt x="23167" y="55030"/>
                    </a:cubicBezTo>
                    <a:cubicBezTo>
                      <a:pt x="100016" y="35604"/>
                      <a:pt x="179528" y="79520"/>
                      <a:pt x="203261" y="156129"/>
                    </a:cubicBezTo>
                    <a:cubicBezTo>
                      <a:pt x="227045" y="232682"/>
                      <a:pt x="186409" y="313929"/>
                      <a:pt x="112120" y="341393"/>
                    </a:cubicBezTo>
                    <a:cubicBezTo>
                      <a:pt x="105802" y="343739"/>
                      <a:pt x="102441" y="350578"/>
                      <a:pt x="104442" y="356979"/>
                    </a:cubicBezTo>
                    <a:lnTo>
                      <a:pt x="111935" y="381096"/>
                    </a:lnTo>
                    <a:cubicBezTo>
                      <a:pt x="112948" y="384416"/>
                      <a:pt x="115268" y="387122"/>
                      <a:pt x="118334" y="388656"/>
                    </a:cubicBezTo>
                    <a:cubicBezTo>
                      <a:pt x="121292" y="390124"/>
                      <a:pt x="124600" y="390375"/>
                      <a:pt x="127720" y="389418"/>
                    </a:cubicBezTo>
                    <a:cubicBezTo>
                      <a:pt x="127907" y="389351"/>
                      <a:pt x="128120" y="389285"/>
                      <a:pt x="128253" y="389216"/>
                    </a:cubicBezTo>
                    <a:cubicBezTo>
                      <a:pt x="228352" y="352967"/>
                      <a:pt x="283333" y="243829"/>
                      <a:pt x="251443" y="141144"/>
                    </a:cubicBezTo>
                    <a:cubicBezTo>
                      <a:pt x="219551" y="38484"/>
                      <a:pt x="112440" y="-20312"/>
                      <a:pt x="9435" y="6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368" name="!!fatia cabo">
            <a:extLst>
              <a:ext uri="{FF2B5EF4-FFF2-40B4-BE49-F238E27FC236}">
                <a16:creationId xmlns:a16="http://schemas.microsoft.com/office/drawing/2014/main" id="{018784E4-F57C-EDEF-E1CD-0EB1FB25387E}"/>
              </a:ext>
            </a:extLst>
          </p:cNvPr>
          <p:cNvGrpSpPr/>
          <p:nvPr/>
        </p:nvGrpSpPr>
        <p:grpSpPr>
          <a:xfrm>
            <a:off x="6091632" y="3418919"/>
            <a:ext cx="1822904" cy="1288900"/>
            <a:chOff x="6091632" y="3418919"/>
            <a:chExt cx="1822904" cy="1288900"/>
          </a:xfrm>
        </p:grpSpPr>
        <p:sp>
          <p:nvSpPr>
            <p:cNvPr id="369" name="Forma Livre: Forma 368">
              <a:extLst>
                <a:ext uri="{FF2B5EF4-FFF2-40B4-BE49-F238E27FC236}">
                  <a16:creationId xmlns:a16="http://schemas.microsoft.com/office/drawing/2014/main" id="{D4E721AC-FC54-B4AE-1A28-AD712606251A}"/>
                </a:ext>
              </a:extLst>
            </p:cNvPr>
            <p:cNvSpPr/>
            <p:nvPr/>
          </p:nvSpPr>
          <p:spPr>
            <a:xfrm rot="17074">
              <a:off x="6091632" y="3418919"/>
              <a:ext cx="1822904" cy="1288900"/>
            </a:xfrm>
            <a:custGeom>
              <a:avLst/>
              <a:gdLst>
                <a:gd name="csX0" fmla="*/ 0 w 2115931"/>
                <a:gd name="csY0" fmla="*/ 0 h 1496087"/>
                <a:gd name="csX1" fmla="*/ 2115931 w 2115931"/>
                <a:gd name="csY1" fmla="*/ 0 h 1496087"/>
                <a:gd name="csX2" fmla="*/ 1495910 w 2115931"/>
                <a:gd name="csY2" fmla="*/ 1496088 h 1496087"/>
                <a:gd name="csX3" fmla="*/ 0 w 2115931"/>
                <a:gd name="csY3" fmla="*/ 178 h 1496087"/>
                <a:gd name="csX4" fmla="*/ 0 w 2115931"/>
                <a:gd name="csY4" fmla="*/ 17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15931" h="1496087">
                  <a:moveTo>
                    <a:pt x="0" y="0"/>
                  </a:moveTo>
                  <a:lnTo>
                    <a:pt x="2115931" y="0"/>
                  </a:lnTo>
                  <a:cubicBezTo>
                    <a:pt x="2115931" y="584459"/>
                    <a:pt x="1879089" y="1113442"/>
                    <a:pt x="1495910" y="1496088"/>
                  </a:cubicBezTo>
                  <a:lnTo>
                    <a:pt x="0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0" name="Gráfico 68" descr="Ligar estrutura de tópicos">
              <a:extLst>
                <a:ext uri="{FF2B5EF4-FFF2-40B4-BE49-F238E27FC236}">
                  <a16:creationId xmlns:a16="http://schemas.microsoft.com/office/drawing/2014/main" id="{06B39426-9B20-1D09-EBEA-687F628D8775}"/>
                </a:ext>
              </a:extLst>
            </p:cNvPr>
            <p:cNvSpPr/>
            <p:nvPr/>
          </p:nvSpPr>
          <p:spPr>
            <a:xfrm rot="6664157">
              <a:off x="7040307" y="3595651"/>
              <a:ext cx="348579" cy="559169"/>
            </a:xfrm>
            <a:custGeom>
              <a:avLst/>
              <a:gdLst>
                <a:gd name="csX0" fmla="*/ 738405 w 738404"/>
                <a:gd name="csY0" fmla="*/ 190476 h 1184501"/>
                <a:gd name="csX1" fmla="*/ 568007 w 738404"/>
                <a:gd name="csY1" fmla="*/ 190476 h 1184501"/>
                <a:gd name="csX2" fmla="*/ 568007 w 738404"/>
                <a:gd name="csY2" fmla="*/ 360874 h 1184501"/>
                <a:gd name="csX3" fmla="*/ 639006 w 738404"/>
                <a:gd name="csY3" fmla="*/ 360874 h 1184501"/>
                <a:gd name="csX4" fmla="*/ 639006 w 738404"/>
                <a:gd name="csY4" fmla="*/ 468594 h 1184501"/>
                <a:gd name="csX5" fmla="*/ 383409 w 738404"/>
                <a:gd name="csY5" fmla="*/ 724191 h 1184501"/>
                <a:gd name="csX6" fmla="*/ 383409 w 738404"/>
                <a:gd name="csY6" fmla="*/ 54698 h 1184501"/>
                <a:gd name="csX7" fmla="*/ 383650 w 738404"/>
                <a:gd name="csY7" fmla="*/ 54598 h 1184501"/>
                <a:gd name="csX8" fmla="*/ 472769 w 738404"/>
                <a:gd name="csY8" fmla="*/ 143716 h 1184501"/>
                <a:gd name="csX9" fmla="*/ 492847 w 738404"/>
                <a:gd name="csY9" fmla="*/ 143367 h 1184501"/>
                <a:gd name="csX10" fmla="*/ 492847 w 738404"/>
                <a:gd name="csY10" fmla="*/ 123638 h 1184501"/>
                <a:gd name="csX11" fmla="*/ 369209 w 738404"/>
                <a:gd name="csY11" fmla="*/ 0 h 1184501"/>
                <a:gd name="csX12" fmla="*/ 245571 w 738404"/>
                <a:gd name="csY12" fmla="*/ 123638 h 1184501"/>
                <a:gd name="csX13" fmla="*/ 245921 w 738404"/>
                <a:gd name="csY13" fmla="*/ 143716 h 1184501"/>
                <a:gd name="csX14" fmla="*/ 265650 w 738404"/>
                <a:gd name="csY14" fmla="*/ 143716 h 1184501"/>
                <a:gd name="csX15" fmla="*/ 354768 w 738404"/>
                <a:gd name="csY15" fmla="*/ 54598 h 1184501"/>
                <a:gd name="csX16" fmla="*/ 355009 w 738404"/>
                <a:gd name="csY16" fmla="*/ 54698 h 1184501"/>
                <a:gd name="csX17" fmla="*/ 355009 w 738404"/>
                <a:gd name="csY17" fmla="*/ 837790 h 1184501"/>
                <a:gd name="csX18" fmla="*/ 99413 w 738404"/>
                <a:gd name="csY18" fmla="*/ 582193 h 1184501"/>
                <a:gd name="csX19" fmla="*/ 99413 w 738404"/>
                <a:gd name="csY19" fmla="*/ 458995 h 1184501"/>
                <a:gd name="csX20" fmla="*/ 169220 w 738404"/>
                <a:gd name="csY20" fmla="*/ 360788 h 1184501"/>
                <a:gd name="csX21" fmla="*/ 71013 w 738404"/>
                <a:gd name="csY21" fmla="*/ 290980 h 1184501"/>
                <a:gd name="csX22" fmla="*/ 1205 w 738404"/>
                <a:gd name="csY22" fmla="*/ 389187 h 1184501"/>
                <a:gd name="csX23" fmla="*/ 71013 w 738404"/>
                <a:gd name="csY23" fmla="*/ 458995 h 1184501"/>
                <a:gd name="csX24" fmla="*/ 71013 w 738404"/>
                <a:gd name="csY24" fmla="*/ 593893 h 1184501"/>
                <a:gd name="csX25" fmla="*/ 355009 w 738404"/>
                <a:gd name="csY25" fmla="*/ 877890 h 1184501"/>
                <a:gd name="csX26" fmla="*/ 355009 w 738404"/>
                <a:gd name="csY26" fmla="*/ 958190 h 1184501"/>
                <a:gd name="csX27" fmla="*/ 255781 w 738404"/>
                <a:gd name="csY27" fmla="*/ 1077000 h 1184501"/>
                <a:gd name="csX28" fmla="*/ 365929 w 738404"/>
                <a:gd name="csY28" fmla="*/ 1184464 h 1184501"/>
                <a:gd name="csX29" fmla="*/ 482361 w 738404"/>
                <a:gd name="csY29" fmla="*/ 1073771 h 1184501"/>
                <a:gd name="csX30" fmla="*/ 383409 w 738404"/>
                <a:gd name="csY30" fmla="*/ 958247 h 1184501"/>
                <a:gd name="csX31" fmla="*/ 383409 w 738404"/>
                <a:gd name="csY31" fmla="*/ 764348 h 1184501"/>
                <a:gd name="csX32" fmla="*/ 667406 w 738404"/>
                <a:gd name="csY32" fmla="*/ 480352 h 1184501"/>
                <a:gd name="csX33" fmla="*/ 667406 w 738404"/>
                <a:gd name="csY33" fmla="*/ 360874 h 1184501"/>
                <a:gd name="csX34" fmla="*/ 738405 w 738404"/>
                <a:gd name="csY34" fmla="*/ 360874 h 1184501"/>
                <a:gd name="csX35" fmla="*/ 30458 w 738404"/>
                <a:gd name="csY35" fmla="*/ 390509 h 1184501"/>
                <a:gd name="csX36" fmla="*/ 70094 w 738404"/>
                <a:gd name="csY36" fmla="*/ 320320 h 1184501"/>
                <a:gd name="csX37" fmla="*/ 100648 w 738404"/>
                <a:gd name="csY37" fmla="*/ 320320 h 1184501"/>
                <a:gd name="csX38" fmla="*/ 139967 w 738404"/>
                <a:gd name="csY38" fmla="*/ 359639 h 1184501"/>
                <a:gd name="csX39" fmla="*/ 100331 w 738404"/>
                <a:gd name="csY39" fmla="*/ 429829 h 1184501"/>
                <a:gd name="csX40" fmla="*/ 69778 w 738404"/>
                <a:gd name="csY40" fmla="*/ 429829 h 1184501"/>
                <a:gd name="csX41" fmla="*/ 30458 w 738404"/>
                <a:gd name="csY41" fmla="*/ 390509 h 1184501"/>
                <a:gd name="csX42" fmla="*/ 452193 w 738404"/>
                <a:gd name="csY42" fmla="*/ 1051355 h 1184501"/>
                <a:gd name="csX43" fmla="*/ 388691 w 738404"/>
                <a:gd name="csY43" fmla="*/ 1153871 h 1184501"/>
                <a:gd name="csX44" fmla="*/ 286176 w 738404"/>
                <a:gd name="csY44" fmla="*/ 1090369 h 1184501"/>
                <a:gd name="csX45" fmla="*/ 349677 w 738404"/>
                <a:gd name="csY45" fmla="*/ 987853 h 1184501"/>
                <a:gd name="csX46" fmla="*/ 388691 w 738404"/>
                <a:gd name="csY46" fmla="*/ 987853 h 1184501"/>
                <a:gd name="csX47" fmla="*/ 452221 w 738404"/>
                <a:gd name="csY47" fmla="*/ 1051355 h 1184501"/>
                <a:gd name="csX48" fmla="*/ 710005 w 738404"/>
                <a:gd name="csY48" fmla="*/ 332475 h 1184501"/>
                <a:gd name="csX49" fmla="*/ 596406 w 738404"/>
                <a:gd name="csY49" fmla="*/ 332475 h 1184501"/>
                <a:gd name="csX50" fmla="*/ 596406 w 738404"/>
                <a:gd name="csY50" fmla="*/ 218876 h 1184501"/>
                <a:gd name="csX51" fmla="*/ 710005 w 738404"/>
                <a:gd name="csY51" fmla="*/ 218876 h 1184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</a:cxnLst>
              <a:rect l="l" t="t" r="r" b="b"/>
              <a:pathLst>
                <a:path w="738404" h="1184501">
                  <a:moveTo>
                    <a:pt x="738405" y="190476"/>
                  </a:moveTo>
                  <a:lnTo>
                    <a:pt x="568007" y="190476"/>
                  </a:lnTo>
                  <a:lnTo>
                    <a:pt x="568007" y="360874"/>
                  </a:lnTo>
                  <a:lnTo>
                    <a:pt x="639006" y="360874"/>
                  </a:lnTo>
                  <a:lnTo>
                    <a:pt x="639006" y="468594"/>
                  </a:lnTo>
                  <a:lnTo>
                    <a:pt x="383409" y="724191"/>
                  </a:lnTo>
                  <a:lnTo>
                    <a:pt x="383409" y="54698"/>
                  </a:lnTo>
                  <a:cubicBezTo>
                    <a:pt x="383409" y="54513"/>
                    <a:pt x="383523" y="54471"/>
                    <a:pt x="383650" y="54598"/>
                  </a:cubicBezTo>
                  <a:lnTo>
                    <a:pt x="472769" y="143716"/>
                  </a:lnTo>
                  <a:cubicBezTo>
                    <a:pt x="478410" y="149165"/>
                    <a:pt x="487399" y="149009"/>
                    <a:pt x="492847" y="143367"/>
                  </a:cubicBezTo>
                  <a:cubicBezTo>
                    <a:pt x="498162" y="137865"/>
                    <a:pt x="498162" y="129140"/>
                    <a:pt x="492847" y="123638"/>
                  </a:cubicBezTo>
                  <a:lnTo>
                    <a:pt x="369209" y="0"/>
                  </a:lnTo>
                  <a:lnTo>
                    <a:pt x="245571" y="123638"/>
                  </a:lnTo>
                  <a:cubicBezTo>
                    <a:pt x="240123" y="129279"/>
                    <a:pt x="240279" y="138268"/>
                    <a:pt x="245921" y="143716"/>
                  </a:cubicBezTo>
                  <a:cubicBezTo>
                    <a:pt x="251423" y="149031"/>
                    <a:pt x="260148" y="149031"/>
                    <a:pt x="265650" y="143716"/>
                  </a:cubicBezTo>
                  <a:lnTo>
                    <a:pt x="354768" y="54598"/>
                  </a:lnTo>
                  <a:cubicBezTo>
                    <a:pt x="354896" y="54471"/>
                    <a:pt x="355009" y="54513"/>
                    <a:pt x="355009" y="54698"/>
                  </a:cubicBezTo>
                  <a:lnTo>
                    <a:pt x="355009" y="837790"/>
                  </a:lnTo>
                  <a:lnTo>
                    <a:pt x="99413" y="582193"/>
                  </a:lnTo>
                  <a:lnTo>
                    <a:pt x="99413" y="458995"/>
                  </a:lnTo>
                  <a:cubicBezTo>
                    <a:pt x="145809" y="451153"/>
                    <a:pt x="177063" y="407184"/>
                    <a:pt x="169220" y="360788"/>
                  </a:cubicBezTo>
                  <a:cubicBezTo>
                    <a:pt x="161378" y="314393"/>
                    <a:pt x="117410" y="283139"/>
                    <a:pt x="71013" y="290980"/>
                  </a:cubicBezTo>
                  <a:cubicBezTo>
                    <a:pt x="24616" y="298823"/>
                    <a:pt x="-6637" y="342792"/>
                    <a:pt x="1205" y="389187"/>
                  </a:cubicBezTo>
                  <a:cubicBezTo>
                    <a:pt x="7249" y="424941"/>
                    <a:pt x="35259" y="452952"/>
                    <a:pt x="71013" y="458995"/>
                  </a:cubicBezTo>
                  <a:lnTo>
                    <a:pt x="71013" y="593893"/>
                  </a:lnTo>
                  <a:lnTo>
                    <a:pt x="355009" y="877890"/>
                  </a:lnTo>
                  <a:lnTo>
                    <a:pt x="355009" y="958190"/>
                  </a:lnTo>
                  <a:cubicBezTo>
                    <a:pt x="295893" y="965642"/>
                    <a:pt x="252580" y="1017502"/>
                    <a:pt x="255781" y="1077000"/>
                  </a:cubicBezTo>
                  <a:cubicBezTo>
                    <a:pt x="259496" y="1135771"/>
                    <a:pt x="307084" y="1182199"/>
                    <a:pt x="365929" y="1184464"/>
                  </a:cubicBezTo>
                  <a:cubicBezTo>
                    <a:pt x="428648" y="1186049"/>
                    <a:pt x="480776" y="1136490"/>
                    <a:pt x="482361" y="1073771"/>
                  </a:cubicBezTo>
                  <a:cubicBezTo>
                    <a:pt x="483830" y="1015604"/>
                    <a:pt x="441111" y="965730"/>
                    <a:pt x="383409" y="958247"/>
                  </a:cubicBezTo>
                  <a:lnTo>
                    <a:pt x="383409" y="764348"/>
                  </a:lnTo>
                  <a:lnTo>
                    <a:pt x="667406" y="480352"/>
                  </a:lnTo>
                  <a:lnTo>
                    <a:pt x="667406" y="360874"/>
                  </a:lnTo>
                  <a:lnTo>
                    <a:pt x="738405" y="360874"/>
                  </a:lnTo>
                  <a:close/>
                  <a:moveTo>
                    <a:pt x="30458" y="390509"/>
                  </a:moveTo>
                  <a:cubicBezTo>
                    <a:pt x="22021" y="360181"/>
                    <a:pt x="39766" y="328757"/>
                    <a:pt x="70094" y="320320"/>
                  </a:cubicBezTo>
                  <a:cubicBezTo>
                    <a:pt x="80088" y="317539"/>
                    <a:pt x="90653" y="317539"/>
                    <a:pt x="100648" y="320320"/>
                  </a:cubicBezTo>
                  <a:cubicBezTo>
                    <a:pt x="119794" y="325537"/>
                    <a:pt x="134750" y="340493"/>
                    <a:pt x="139967" y="359639"/>
                  </a:cubicBezTo>
                  <a:cubicBezTo>
                    <a:pt x="148405" y="389967"/>
                    <a:pt x="130659" y="421391"/>
                    <a:pt x="100331" y="429829"/>
                  </a:cubicBezTo>
                  <a:cubicBezTo>
                    <a:pt x="90338" y="432609"/>
                    <a:pt x="79773" y="432609"/>
                    <a:pt x="69778" y="429829"/>
                  </a:cubicBezTo>
                  <a:cubicBezTo>
                    <a:pt x="50632" y="424612"/>
                    <a:pt x="35675" y="409655"/>
                    <a:pt x="30458" y="390509"/>
                  </a:cubicBezTo>
                  <a:close/>
                  <a:moveTo>
                    <a:pt x="452193" y="1051355"/>
                  </a:moveTo>
                  <a:cubicBezTo>
                    <a:pt x="462966" y="1097199"/>
                    <a:pt x="434536" y="1143097"/>
                    <a:pt x="388691" y="1153871"/>
                  </a:cubicBezTo>
                  <a:cubicBezTo>
                    <a:pt x="342847" y="1164644"/>
                    <a:pt x="296949" y="1136213"/>
                    <a:pt x="286176" y="1090369"/>
                  </a:cubicBezTo>
                  <a:cubicBezTo>
                    <a:pt x="275402" y="1044525"/>
                    <a:pt x="303833" y="998627"/>
                    <a:pt x="349677" y="987853"/>
                  </a:cubicBezTo>
                  <a:cubicBezTo>
                    <a:pt x="362507" y="984839"/>
                    <a:pt x="375862" y="984839"/>
                    <a:pt x="388691" y="987853"/>
                  </a:cubicBezTo>
                  <a:cubicBezTo>
                    <a:pt x="420188" y="995277"/>
                    <a:pt x="444784" y="1019863"/>
                    <a:pt x="452221" y="1051355"/>
                  </a:cubicBezTo>
                  <a:close/>
                  <a:moveTo>
                    <a:pt x="710005" y="332475"/>
                  </a:moveTo>
                  <a:lnTo>
                    <a:pt x="596406" y="332475"/>
                  </a:lnTo>
                  <a:lnTo>
                    <a:pt x="596406" y="218876"/>
                  </a:lnTo>
                  <a:lnTo>
                    <a:pt x="710005" y="218876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371" name="!!fatia velocidade">
            <a:extLst>
              <a:ext uri="{FF2B5EF4-FFF2-40B4-BE49-F238E27FC236}">
                <a16:creationId xmlns:a16="http://schemas.microsoft.com/office/drawing/2014/main" id="{6E7E7CB6-D350-43A6-1083-6699717A6B80}"/>
              </a:ext>
            </a:extLst>
          </p:cNvPr>
          <p:cNvGrpSpPr/>
          <p:nvPr/>
        </p:nvGrpSpPr>
        <p:grpSpPr>
          <a:xfrm>
            <a:off x="6098034" y="2130033"/>
            <a:ext cx="1822904" cy="1288900"/>
            <a:chOff x="6098034" y="2130033"/>
            <a:chExt cx="1822904" cy="1288900"/>
          </a:xfrm>
        </p:grpSpPr>
        <p:sp>
          <p:nvSpPr>
            <p:cNvPr id="372" name="!!fatia velocidade">
              <a:extLst>
                <a:ext uri="{FF2B5EF4-FFF2-40B4-BE49-F238E27FC236}">
                  <a16:creationId xmlns:a16="http://schemas.microsoft.com/office/drawing/2014/main" id="{9D774754-458E-A374-6848-B5843590ADBD}"/>
                </a:ext>
              </a:extLst>
            </p:cNvPr>
            <p:cNvSpPr/>
            <p:nvPr/>
          </p:nvSpPr>
          <p:spPr>
            <a:xfrm rot="17074">
              <a:off x="6098034" y="2130033"/>
              <a:ext cx="1822904" cy="1288900"/>
            </a:xfrm>
            <a:custGeom>
              <a:avLst/>
              <a:gdLst>
                <a:gd name="csX0" fmla="*/ 2115931 w 2115931"/>
                <a:gd name="csY0" fmla="*/ 1496088 h 1496087"/>
                <a:gd name="csX1" fmla="*/ 0 w 2115931"/>
                <a:gd name="csY1" fmla="*/ 1496088 h 1496087"/>
                <a:gd name="csX2" fmla="*/ 1496088 w 2115931"/>
                <a:gd name="csY2" fmla="*/ 0 h 1496087"/>
                <a:gd name="csX3" fmla="*/ 2115931 w 2115931"/>
                <a:gd name="csY3" fmla="*/ 149608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931" h="1496087">
                  <a:moveTo>
                    <a:pt x="2115931" y="1496088"/>
                  </a:moveTo>
                  <a:lnTo>
                    <a:pt x="0" y="1496088"/>
                  </a:lnTo>
                  <a:lnTo>
                    <a:pt x="1496088" y="0"/>
                  </a:lnTo>
                  <a:cubicBezTo>
                    <a:pt x="1879089" y="382823"/>
                    <a:pt x="2115931" y="911806"/>
                    <a:pt x="2115931" y="1496088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3" name="!!icone velocidade3">
              <a:extLst>
                <a:ext uri="{FF2B5EF4-FFF2-40B4-BE49-F238E27FC236}">
                  <a16:creationId xmlns:a16="http://schemas.microsoft.com/office/drawing/2014/main" id="{C51FFD25-BFA2-0249-151D-EA1F6601E292}"/>
                </a:ext>
              </a:extLst>
            </p:cNvPr>
            <p:cNvSpPr/>
            <p:nvPr/>
          </p:nvSpPr>
          <p:spPr>
            <a:xfrm rot="3964157">
              <a:off x="7076282" y="2736232"/>
              <a:ext cx="414161" cy="282783"/>
            </a:xfrm>
            <a:custGeom>
              <a:avLst/>
              <a:gdLst>
                <a:gd name="csX0" fmla="*/ 270967 w 453547"/>
                <a:gd name="csY0" fmla="*/ 39355 h 309676"/>
                <a:gd name="csX1" fmla="*/ 270967 w 453547"/>
                <a:gd name="csY1" fmla="*/ 65161 h 309676"/>
                <a:gd name="csX2" fmla="*/ 283870 w 453547"/>
                <a:gd name="csY2" fmla="*/ 64516 h 309676"/>
                <a:gd name="csX3" fmla="*/ 296773 w 453547"/>
                <a:gd name="csY3" fmla="*/ 65161 h 309676"/>
                <a:gd name="csX4" fmla="*/ 296773 w 453547"/>
                <a:gd name="csY4" fmla="*/ 39355 h 309676"/>
                <a:gd name="csX5" fmla="*/ 367741 w 453547"/>
                <a:gd name="csY5" fmla="*/ 54193 h 309676"/>
                <a:gd name="csX6" fmla="*/ 358063 w 453547"/>
                <a:gd name="csY6" fmla="*/ 77419 h 309676"/>
                <a:gd name="csX7" fmla="*/ 381934 w 453547"/>
                <a:gd name="csY7" fmla="*/ 87742 h 309676"/>
                <a:gd name="csX8" fmla="*/ 391612 w 453547"/>
                <a:gd name="csY8" fmla="*/ 63871 h 309676"/>
                <a:gd name="csX9" fmla="*/ 425805 w 453547"/>
                <a:gd name="csY9" fmla="*/ 84516 h 309676"/>
                <a:gd name="csX10" fmla="*/ 453547 w 453547"/>
                <a:gd name="csY10" fmla="*/ 56774 h 309676"/>
                <a:gd name="csX11" fmla="*/ 283870 w 453547"/>
                <a:gd name="csY11" fmla="*/ 0 h 309676"/>
                <a:gd name="csX12" fmla="*/ 0 w 453547"/>
                <a:gd name="csY12" fmla="*/ 283870 h 309676"/>
                <a:gd name="csX13" fmla="*/ 0 w 453547"/>
                <a:gd name="csY13" fmla="*/ 309677 h 309676"/>
                <a:gd name="csX14" fmla="*/ 38710 w 453547"/>
                <a:gd name="csY14" fmla="*/ 309677 h 309676"/>
                <a:gd name="csX15" fmla="*/ 38710 w 453547"/>
                <a:gd name="csY15" fmla="*/ 283870 h 309676"/>
                <a:gd name="csX16" fmla="*/ 50968 w 453547"/>
                <a:gd name="csY16" fmla="*/ 207741 h 309676"/>
                <a:gd name="csX17" fmla="*/ 74838 w 453547"/>
                <a:gd name="csY17" fmla="*/ 217419 h 309676"/>
                <a:gd name="csX18" fmla="*/ 83871 w 453547"/>
                <a:gd name="csY18" fmla="*/ 193548 h 309676"/>
                <a:gd name="csX19" fmla="*/ 60000 w 453547"/>
                <a:gd name="csY19" fmla="*/ 183870 h 309676"/>
                <a:gd name="csX20" fmla="*/ 98709 w 453547"/>
                <a:gd name="csY20" fmla="*/ 123871 h 309676"/>
                <a:gd name="csX21" fmla="*/ 116774 w 453547"/>
                <a:gd name="csY21" fmla="*/ 141935 h 309676"/>
                <a:gd name="csX22" fmla="*/ 134838 w 453547"/>
                <a:gd name="csY22" fmla="*/ 123225 h 309676"/>
                <a:gd name="csX23" fmla="*/ 116774 w 453547"/>
                <a:gd name="csY23" fmla="*/ 105161 h 309676"/>
                <a:gd name="csX24" fmla="*/ 176129 w 453547"/>
                <a:gd name="csY24" fmla="*/ 63871 h 309676"/>
                <a:gd name="csX25" fmla="*/ 185806 w 453547"/>
                <a:gd name="csY25" fmla="*/ 87742 h 309676"/>
                <a:gd name="csX26" fmla="*/ 209677 w 453547"/>
                <a:gd name="csY26" fmla="*/ 77419 h 309676"/>
                <a:gd name="csX27" fmla="*/ 199999 w 453547"/>
                <a:gd name="csY27" fmla="*/ 53548 h 309676"/>
                <a:gd name="csX28" fmla="*/ 270967 w 453547"/>
                <a:gd name="csY28" fmla="*/ 39355 h 309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453547" h="309676">
                  <a:moveTo>
                    <a:pt x="270967" y="39355"/>
                  </a:moveTo>
                  <a:lnTo>
                    <a:pt x="270967" y="65161"/>
                  </a:lnTo>
                  <a:cubicBezTo>
                    <a:pt x="275483" y="65161"/>
                    <a:pt x="279354" y="64516"/>
                    <a:pt x="283870" y="64516"/>
                  </a:cubicBezTo>
                  <a:cubicBezTo>
                    <a:pt x="288386" y="64516"/>
                    <a:pt x="292257" y="64516"/>
                    <a:pt x="296773" y="65161"/>
                  </a:cubicBezTo>
                  <a:lnTo>
                    <a:pt x="296773" y="39355"/>
                  </a:lnTo>
                  <a:cubicBezTo>
                    <a:pt x="321935" y="40645"/>
                    <a:pt x="345805" y="45806"/>
                    <a:pt x="367741" y="54193"/>
                  </a:cubicBezTo>
                  <a:lnTo>
                    <a:pt x="358063" y="77419"/>
                  </a:lnTo>
                  <a:cubicBezTo>
                    <a:pt x="366451" y="80645"/>
                    <a:pt x="374192" y="83871"/>
                    <a:pt x="381934" y="87742"/>
                  </a:cubicBezTo>
                  <a:lnTo>
                    <a:pt x="391612" y="63871"/>
                  </a:lnTo>
                  <a:cubicBezTo>
                    <a:pt x="403870" y="69677"/>
                    <a:pt x="414838" y="76774"/>
                    <a:pt x="425805" y="84516"/>
                  </a:cubicBezTo>
                  <a:lnTo>
                    <a:pt x="453547" y="56774"/>
                  </a:lnTo>
                  <a:cubicBezTo>
                    <a:pt x="406450" y="21290"/>
                    <a:pt x="347741" y="0"/>
                    <a:pt x="283870" y="0"/>
                  </a:cubicBezTo>
                  <a:cubicBezTo>
                    <a:pt x="127096" y="0"/>
                    <a:pt x="0" y="127096"/>
                    <a:pt x="0" y="283870"/>
                  </a:cubicBezTo>
                  <a:lnTo>
                    <a:pt x="0" y="309677"/>
                  </a:lnTo>
                  <a:lnTo>
                    <a:pt x="38710" y="309677"/>
                  </a:lnTo>
                  <a:lnTo>
                    <a:pt x="38710" y="283870"/>
                  </a:lnTo>
                  <a:cubicBezTo>
                    <a:pt x="38710" y="257419"/>
                    <a:pt x="43226" y="231612"/>
                    <a:pt x="50968" y="207741"/>
                  </a:cubicBezTo>
                  <a:lnTo>
                    <a:pt x="74838" y="217419"/>
                  </a:lnTo>
                  <a:cubicBezTo>
                    <a:pt x="77419" y="209032"/>
                    <a:pt x="80645" y="201290"/>
                    <a:pt x="83871" y="193548"/>
                  </a:cubicBezTo>
                  <a:lnTo>
                    <a:pt x="60000" y="183870"/>
                  </a:lnTo>
                  <a:cubicBezTo>
                    <a:pt x="69677" y="161935"/>
                    <a:pt x="83226" y="141290"/>
                    <a:pt x="98709" y="123871"/>
                  </a:cubicBezTo>
                  <a:lnTo>
                    <a:pt x="116774" y="141935"/>
                  </a:lnTo>
                  <a:cubicBezTo>
                    <a:pt x="122580" y="135483"/>
                    <a:pt x="128387" y="129032"/>
                    <a:pt x="134838" y="123225"/>
                  </a:cubicBezTo>
                  <a:lnTo>
                    <a:pt x="116774" y="105161"/>
                  </a:lnTo>
                  <a:cubicBezTo>
                    <a:pt x="134193" y="89032"/>
                    <a:pt x="154193" y="74838"/>
                    <a:pt x="176129" y="63871"/>
                  </a:cubicBezTo>
                  <a:lnTo>
                    <a:pt x="185806" y="87742"/>
                  </a:lnTo>
                  <a:cubicBezTo>
                    <a:pt x="193548" y="83871"/>
                    <a:pt x="201290" y="80645"/>
                    <a:pt x="209677" y="77419"/>
                  </a:cubicBezTo>
                  <a:lnTo>
                    <a:pt x="199999" y="53548"/>
                  </a:lnTo>
                  <a:cubicBezTo>
                    <a:pt x="221935" y="45161"/>
                    <a:pt x="245806" y="40645"/>
                    <a:pt x="270967" y="39355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374" name="!!icone velocidade2">
              <a:extLst>
                <a:ext uri="{FF2B5EF4-FFF2-40B4-BE49-F238E27FC236}">
                  <a16:creationId xmlns:a16="http://schemas.microsoft.com/office/drawing/2014/main" id="{4533450A-438F-0B96-092A-B4D795033102}"/>
                </a:ext>
              </a:extLst>
            </p:cNvPr>
            <p:cNvSpPr/>
            <p:nvPr/>
          </p:nvSpPr>
          <p:spPr>
            <a:xfrm rot="3964157">
              <a:off x="7305089" y="3063986"/>
              <a:ext cx="76587" cy="172026"/>
            </a:xfrm>
            <a:custGeom>
              <a:avLst/>
              <a:gdLst>
                <a:gd name="csX0" fmla="*/ 32903 w 83870"/>
                <a:gd name="csY0" fmla="*/ 0 h 188386"/>
                <a:gd name="csX1" fmla="*/ 5161 w 83870"/>
                <a:gd name="csY1" fmla="*/ 27742 h 188386"/>
                <a:gd name="csX2" fmla="*/ 23871 w 83870"/>
                <a:gd name="csY2" fmla="*/ 61935 h 188386"/>
                <a:gd name="csX3" fmla="*/ 0 w 83870"/>
                <a:gd name="csY3" fmla="*/ 72258 h 188386"/>
                <a:gd name="csX4" fmla="*/ 9032 w 83870"/>
                <a:gd name="csY4" fmla="*/ 96129 h 188386"/>
                <a:gd name="csX5" fmla="*/ 32903 w 83870"/>
                <a:gd name="csY5" fmla="*/ 86451 h 188386"/>
                <a:gd name="csX6" fmla="*/ 45161 w 83870"/>
                <a:gd name="csY6" fmla="*/ 162580 h 188386"/>
                <a:gd name="csX7" fmla="*/ 45161 w 83870"/>
                <a:gd name="csY7" fmla="*/ 188387 h 188386"/>
                <a:gd name="csX8" fmla="*/ 83871 w 83870"/>
                <a:gd name="csY8" fmla="*/ 188387 h 188386"/>
                <a:gd name="csX9" fmla="*/ 83871 w 83870"/>
                <a:gd name="csY9" fmla="*/ 162580 h 188386"/>
                <a:gd name="csX10" fmla="*/ 32903 w 83870"/>
                <a:gd name="csY10" fmla="*/ 0 h 18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3870" h="188386">
                  <a:moveTo>
                    <a:pt x="32903" y="0"/>
                  </a:moveTo>
                  <a:lnTo>
                    <a:pt x="5161" y="27742"/>
                  </a:lnTo>
                  <a:cubicBezTo>
                    <a:pt x="12258" y="38710"/>
                    <a:pt x="18710" y="50322"/>
                    <a:pt x="23871" y="61935"/>
                  </a:cubicBezTo>
                  <a:lnTo>
                    <a:pt x="0" y="72258"/>
                  </a:lnTo>
                  <a:cubicBezTo>
                    <a:pt x="3226" y="80000"/>
                    <a:pt x="6452" y="88387"/>
                    <a:pt x="9032" y="96129"/>
                  </a:cubicBezTo>
                  <a:lnTo>
                    <a:pt x="32903" y="86451"/>
                  </a:lnTo>
                  <a:cubicBezTo>
                    <a:pt x="40645" y="110322"/>
                    <a:pt x="45161" y="136129"/>
                    <a:pt x="45161" y="162580"/>
                  </a:cubicBezTo>
                  <a:lnTo>
                    <a:pt x="45161" y="188387"/>
                  </a:lnTo>
                  <a:lnTo>
                    <a:pt x="83871" y="188387"/>
                  </a:lnTo>
                  <a:lnTo>
                    <a:pt x="83871" y="162580"/>
                  </a:lnTo>
                  <a:cubicBezTo>
                    <a:pt x="83871" y="101935"/>
                    <a:pt x="65161" y="46451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  <p:sp>
          <p:nvSpPr>
            <p:cNvPr id="375" name="!!icone velocidade1">
              <a:extLst>
                <a:ext uri="{FF2B5EF4-FFF2-40B4-BE49-F238E27FC236}">
                  <a16:creationId xmlns:a16="http://schemas.microsoft.com/office/drawing/2014/main" id="{E4FD9651-91DF-302A-5503-D0BCF167FFE2}"/>
                </a:ext>
              </a:extLst>
            </p:cNvPr>
            <p:cNvSpPr/>
            <p:nvPr/>
          </p:nvSpPr>
          <p:spPr>
            <a:xfrm rot="3964157">
              <a:off x="7194165" y="2907595"/>
              <a:ext cx="225210" cy="225798"/>
            </a:xfrm>
            <a:custGeom>
              <a:avLst/>
              <a:gdLst>
                <a:gd name="csX0" fmla="*/ 9208 w 246627"/>
                <a:gd name="csY0" fmla="*/ 201290 h 247272"/>
                <a:gd name="csX1" fmla="*/ 5983 w 246627"/>
                <a:gd name="csY1" fmla="*/ 204516 h 247272"/>
                <a:gd name="csX2" fmla="*/ 9208 w 246627"/>
                <a:gd name="csY2" fmla="*/ 241290 h 247272"/>
                <a:gd name="csX3" fmla="*/ 45982 w 246627"/>
                <a:gd name="csY3" fmla="*/ 238064 h 247272"/>
                <a:gd name="csX4" fmla="*/ 246627 w 246627"/>
                <a:gd name="csY4" fmla="*/ 0 h 247272"/>
                <a:gd name="csX5" fmla="*/ 9208 w 246627"/>
                <a:gd name="csY5" fmla="*/ 201290 h 24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46627" h="247272">
                  <a:moveTo>
                    <a:pt x="9208" y="201290"/>
                  </a:moveTo>
                  <a:cubicBezTo>
                    <a:pt x="7918" y="201935"/>
                    <a:pt x="7273" y="203225"/>
                    <a:pt x="5983" y="204516"/>
                  </a:cubicBezTo>
                  <a:cubicBezTo>
                    <a:pt x="-3050" y="215483"/>
                    <a:pt x="-1759" y="231612"/>
                    <a:pt x="9208" y="241290"/>
                  </a:cubicBezTo>
                  <a:cubicBezTo>
                    <a:pt x="20176" y="250322"/>
                    <a:pt x="36305" y="249032"/>
                    <a:pt x="45982" y="238064"/>
                  </a:cubicBezTo>
                  <a:lnTo>
                    <a:pt x="246627" y="0"/>
                  </a:lnTo>
                  <a:lnTo>
                    <a:pt x="9208" y="201290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380" name="!!fatia intel">
            <a:extLst>
              <a:ext uri="{FF2B5EF4-FFF2-40B4-BE49-F238E27FC236}">
                <a16:creationId xmlns:a16="http://schemas.microsoft.com/office/drawing/2014/main" id="{45602863-58E3-30A0-4344-B40B2A8AE31A}"/>
              </a:ext>
            </a:extLst>
          </p:cNvPr>
          <p:cNvGrpSpPr/>
          <p:nvPr/>
        </p:nvGrpSpPr>
        <p:grpSpPr>
          <a:xfrm>
            <a:off x="4275152" y="2121132"/>
            <a:ext cx="1822751" cy="1288746"/>
            <a:chOff x="4275152" y="2121132"/>
            <a:chExt cx="1822751" cy="1288746"/>
          </a:xfrm>
        </p:grpSpPr>
        <p:sp>
          <p:nvSpPr>
            <p:cNvPr id="381" name="Forma Livre: Forma 380">
              <a:extLst>
                <a:ext uri="{FF2B5EF4-FFF2-40B4-BE49-F238E27FC236}">
                  <a16:creationId xmlns:a16="http://schemas.microsoft.com/office/drawing/2014/main" id="{1DDCFCF8-6AC6-4E33-60D9-FA0A70D5B9D5}"/>
                </a:ext>
              </a:extLst>
            </p:cNvPr>
            <p:cNvSpPr/>
            <p:nvPr/>
          </p:nvSpPr>
          <p:spPr>
            <a:xfrm rot="17074">
              <a:off x="4275152" y="2121132"/>
              <a:ext cx="1822751" cy="1288746"/>
            </a:xfrm>
            <a:custGeom>
              <a:avLst/>
              <a:gdLst>
                <a:gd name="csX0" fmla="*/ 2115753 w 2115753"/>
                <a:gd name="csY0" fmla="*/ 1495910 h 1495909"/>
                <a:gd name="csX1" fmla="*/ 0 w 2115753"/>
                <a:gd name="csY1" fmla="*/ 1495910 h 1495909"/>
                <a:gd name="csX2" fmla="*/ 619843 w 2115753"/>
                <a:gd name="csY2" fmla="*/ 0 h 1495909"/>
                <a:gd name="csX3" fmla="*/ 2115753 w 2115753"/>
                <a:gd name="csY3" fmla="*/ 1495910 h 14959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5909">
                  <a:moveTo>
                    <a:pt x="2115753" y="1495910"/>
                  </a:moveTo>
                  <a:lnTo>
                    <a:pt x="0" y="1495910"/>
                  </a:lnTo>
                  <a:cubicBezTo>
                    <a:pt x="0" y="911806"/>
                    <a:pt x="236842" y="382824"/>
                    <a:pt x="619843" y="0"/>
                  </a:cubicBezTo>
                  <a:lnTo>
                    <a:pt x="2115753" y="149591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82" name="Agrupar 381">
              <a:extLst>
                <a:ext uri="{FF2B5EF4-FFF2-40B4-BE49-F238E27FC236}">
                  <a16:creationId xmlns:a16="http://schemas.microsoft.com/office/drawing/2014/main" id="{EDE65BAE-1C16-67FD-9F9E-F61F2C2163A2}"/>
                </a:ext>
              </a:extLst>
            </p:cNvPr>
            <p:cNvGrpSpPr/>
            <p:nvPr/>
          </p:nvGrpSpPr>
          <p:grpSpPr>
            <a:xfrm rot="1264157">
              <a:off x="4726349" y="2674302"/>
              <a:ext cx="496011" cy="496015"/>
              <a:chOff x="4045352" y="3196465"/>
              <a:chExt cx="575743" cy="575748"/>
            </a:xfrm>
          </p:grpSpPr>
          <p:sp>
            <p:nvSpPr>
              <p:cNvPr id="383" name="Retângulo 382">
                <a:extLst>
                  <a:ext uri="{FF2B5EF4-FFF2-40B4-BE49-F238E27FC236}">
                    <a16:creationId xmlns:a16="http://schemas.microsoft.com/office/drawing/2014/main" id="{2249990E-4CA5-857B-E123-BA1143C3E80E}"/>
                  </a:ext>
                </a:extLst>
              </p:cNvPr>
              <p:cNvSpPr/>
              <p:nvPr/>
            </p:nvSpPr>
            <p:spPr>
              <a:xfrm rot="16200000">
                <a:off x="4215804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4" name="Retângulo 383">
                <a:extLst>
                  <a:ext uri="{FF2B5EF4-FFF2-40B4-BE49-F238E27FC236}">
                    <a16:creationId xmlns:a16="http://schemas.microsoft.com/office/drawing/2014/main" id="{C0F0A49C-FF3C-EEA3-70B5-6A6A8D260F66}"/>
                  </a:ext>
                </a:extLst>
              </p:cNvPr>
              <p:cNvSpPr/>
              <p:nvPr/>
            </p:nvSpPr>
            <p:spPr>
              <a:xfrm rot="16200000">
                <a:off x="4155199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5" name="Retângulo 384">
                <a:extLst>
                  <a:ext uri="{FF2B5EF4-FFF2-40B4-BE49-F238E27FC236}">
                    <a16:creationId xmlns:a16="http://schemas.microsoft.com/office/drawing/2014/main" id="{8996EAC2-0ED4-20B9-2330-A6F15A7E7FE6}"/>
                  </a:ext>
                </a:extLst>
              </p:cNvPr>
              <p:cNvSpPr/>
              <p:nvPr/>
            </p:nvSpPr>
            <p:spPr>
              <a:xfrm rot="16200000">
                <a:off x="427640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6" name="Retângulo 385">
                <a:extLst>
                  <a:ext uri="{FF2B5EF4-FFF2-40B4-BE49-F238E27FC236}">
                    <a16:creationId xmlns:a16="http://schemas.microsoft.com/office/drawing/2014/main" id="{C5BB4D06-32ED-D52E-7C5A-84ADC51E9129}"/>
                  </a:ext>
                </a:extLst>
              </p:cNvPr>
              <p:cNvSpPr/>
              <p:nvPr/>
            </p:nvSpPr>
            <p:spPr>
              <a:xfrm rot="16200000">
                <a:off x="4458221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7" name="Retângulo 386">
                <a:extLst>
                  <a:ext uri="{FF2B5EF4-FFF2-40B4-BE49-F238E27FC236}">
                    <a16:creationId xmlns:a16="http://schemas.microsoft.com/office/drawing/2014/main" id="{8738A47F-9831-B6A9-959E-20DA77BB8AD3}"/>
                  </a:ext>
                </a:extLst>
              </p:cNvPr>
              <p:cNvSpPr/>
              <p:nvPr/>
            </p:nvSpPr>
            <p:spPr>
              <a:xfrm rot="16200000">
                <a:off x="439761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8" name="Retângulo 387">
                <a:extLst>
                  <a:ext uri="{FF2B5EF4-FFF2-40B4-BE49-F238E27FC236}">
                    <a16:creationId xmlns:a16="http://schemas.microsoft.com/office/drawing/2014/main" id="{64CA0C8E-4962-508B-AFB7-12DCE40B9B17}"/>
                  </a:ext>
                </a:extLst>
              </p:cNvPr>
              <p:cNvSpPr/>
              <p:nvPr/>
            </p:nvSpPr>
            <p:spPr>
              <a:xfrm rot="16200000">
                <a:off x="4337012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9" name="Retângulo 388">
                <a:extLst>
                  <a:ext uri="{FF2B5EF4-FFF2-40B4-BE49-F238E27FC236}">
                    <a16:creationId xmlns:a16="http://schemas.microsoft.com/office/drawing/2014/main" id="{AFD1C5E9-F0D0-343C-9333-DDFB0A5513E6}"/>
                  </a:ext>
                </a:extLst>
              </p:cNvPr>
              <p:cNvSpPr/>
              <p:nvPr/>
            </p:nvSpPr>
            <p:spPr>
              <a:xfrm rot="16200000">
                <a:off x="4397617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0" name="Retângulo 389">
                <a:extLst>
                  <a:ext uri="{FF2B5EF4-FFF2-40B4-BE49-F238E27FC236}">
                    <a16:creationId xmlns:a16="http://schemas.microsoft.com/office/drawing/2014/main" id="{1110F2AE-42CD-EF8B-94CF-2899C2FE67DA}"/>
                  </a:ext>
                </a:extLst>
              </p:cNvPr>
              <p:cNvSpPr/>
              <p:nvPr/>
            </p:nvSpPr>
            <p:spPr>
              <a:xfrm rot="16200000">
                <a:off x="4458221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1" name="Retângulo 390">
                <a:extLst>
                  <a:ext uri="{FF2B5EF4-FFF2-40B4-BE49-F238E27FC236}">
                    <a16:creationId xmlns:a16="http://schemas.microsoft.com/office/drawing/2014/main" id="{C02121AB-A3C5-8E10-EAC1-C9D8E684346A}"/>
                  </a:ext>
                </a:extLst>
              </p:cNvPr>
              <p:cNvSpPr/>
              <p:nvPr/>
            </p:nvSpPr>
            <p:spPr>
              <a:xfrm rot="16200000">
                <a:off x="4337012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2" name="Retângulo 391">
                <a:extLst>
                  <a:ext uri="{FF2B5EF4-FFF2-40B4-BE49-F238E27FC236}">
                    <a16:creationId xmlns:a16="http://schemas.microsoft.com/office/drawing/2014/main" id="{E2943BBF-7AB0-181C-23ED-E423A4D133AA}"/>
                  </a:ext>
                </a:extLst>
              </p:cNvPr>
              <p:cNvSpPr/>
              <p:nvPr/>
            </p:nvSpPr>
            <p:spPr>
              <a:xfrm rot="16200000">
                <a:off x="4155199" y="3207829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3" name="Retângulo 392">
                <a:extLst>
                  <a:ext uri="{FF2B5EF4-FFF2-40B4-BE49-F238E27FC236}">
                    <a16:creationId xmlns:a16="http://schemas.microsoft.com/office/drawing/2014/main" id="{682186CC-1024-8373-7A13-35A6120407E1}"/>
                  </a:ext>
                </a:extLst>
              </p:cNvPr>
              <p:cNvSpPr/>
              <p:nvPr/>
            </p:nvSpPr>
            <p:spPr>
              <a:xfrm rot="16200000">
                <a:off x="4215804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4" name="Retângulo 393">
                <a:extLst>
                  <a:ext uri="{FF2B5EF4-FFF2-40B4-BE49-F238E27FC236}">
                    <a16:creationId xmlns:a16="http://schemas.microsoft.com/office/drawing/2014/main" id="{4B31673C-079D-B819-BC26-96F688CD8E5B}"/>
                  </a:ext>
                </a:extLst>
              </p:cNvPr>
              <p:cNvSpPr/>
              <p:nvPr/>
            </p:nvSpPr>
            <p:spPr>
              <a:xfrm rot="16200000">
                <a:off x="4056716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5" name="Retângulo 394">
                <a:extLst>
                  <a:ext uri="{FF2B5EF4-FFF2-40B4-BE49-F238E27FC236}">
                    <a16:creationId xmlns:a16="http://schemas.microsoft.com/office/drawing/2014/main" id="{672D0751-AC7A-FBCC-F381-3D10FC6F434D}"/>
                  </a:ext>
                </a:extLst>
              </p:cNvPr>
              <p:cNvSpPr/>
              <p:nvPr/>
            </p:nvSpPr>
            <p:spPr>
              <a:xfrm rot="16200000">
                <a:off x="4056716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6" name="Retângulo 395">
                <a:extLst>
                  <a:ext uri="{FF2B5EF4-FFF2-40B4-BE49-F238E27FC236}">
                    <a16:creationId xmlns:a16="http://schemas.microsoft.com/office/drawing/2014/main" id="{24012D55-3506-A4F1-00A8-A7AA5152955E}"/>
                  </a:ext>
                </a:extLst>
              </p:cNvPr>
              <p:cNvSpPr/>
              <p:nvPr/>
            </p:nvSpPr>
            <p:spPr>
              <a:xfrm rot="16200000">
                <a:off x="4056716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7" name="Retângulo 396">
                <a:extLst>
                  <a:ext uri="{FF2B5EF4-FFF2-40B4-BE49-F238E27FC236}">
                    <a16:creationId xmlns:a16="http://schemas.microsoft.com/office/drawing/2014/main" id="{EB323846-9D52-C969-3793-F28261CDE548}"/>
                  </a:ext>
                </a:extLst>
              </p:cNvPr>
              <p:cNvSpPr/>
              <p:nvPr/>
            </p:nvSpPr>
            <p:spPr>
              <a:xfrm rot="16200000">
                <a:off x="4056716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8" name="Retângulo 397">
                <a:extLst>
                  <a:ext uri="{FF2B5EF4-FFF2-40B4-BE49-F238E27FC236}">
                    <a16:creationId xmlns:a16="http://schemas.microsoft.com/office/drawing/2014/main" id="{BD853AF1-2E64-B1AD-08A6-F5EFF43C022B}"/>
                  </a:ext>
                </a:extLst>
              </p:cNvPr>
              <p:cNvSpPr/>
              <p:nvPr/>
            </p:nvSpPr>
            <p:spPr>
              <a:xfrm rot="16200000">
                <a:off x="4056716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9" name="Retângulo 398">
                <a:extLst>
                  <a:ext uri="{FF2B5EF4-FFF2-40B4-BE49-F238E27FC236}">
                    <a16:creationId xmlns:a16="http://schemas.microsoft.com/office/drawing/2014/main" id="{BF45715B-2DAB-16B3-989D-310D8716D0B3}"/>
                  </a:ext>
                </a:extLst>
              </p:cNvPr>
              <p:cNvSpPr/>
              <p:nvPr/>
            </p:nvSpPr>
            <p:spPr>
              <a:xfrm rot="16200000">
                <a:off x="4056716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0" name="Retângulo 399">
                <a:extLst>
                  <a:ext uri="{FF2B5EF4-FFF2-40B4-BE49-F238E27FC236}">
                    <a16:creationId xmlns:a16="http://schemas.microsoft.com/office/drawing/2014/main" id="{F844D633-9DB9-48FD-000A-F49005080EA4}"/>
                  </a:ext>
                </a:extLst>
              </p:cNvPr>
              <p:cNvSpPr/>
              <p:nvPr/>
            </p:nvSpPr>
            <p:spPr>
              <a:xfrm rot="16200000">
                <a:off x="4579430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1" name="Retângulo 400">
                <a:extLst>
                  <a:ext uri="{FF2B5EF4-FFF2-40B4-BE49-F238E27FC236}">
                    <a16:creationId xmlns:a16="http://schemas.microsoft.com/office/drawing/2014/main" id="{5253FECC-4C1E-DD07-66C8-61607C33E44B}"/>
                  </a:ext>
                </a:extLst>
              </p:cNvPr>
              <p:cNvSpPr/>
              <p:nvPr/>
            </p:nvSpPr>
            <p:spPr>
              <a:xfrm rot="16200000">
                <a:off x="4579430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2" name="Retângulo 401">
                <a:extLst>
                  <a:ext uri="{FF2B5EF4-FFF2-40B4-BE49-F238E27FC236}">
                    <a16:creationId xmlns:a16="http://schemas.microsoft.com/office/drawing/2014/main" id="{A7C7DFE8-4F42-98DF-C245-6F5BCBDA0033}"/>
                  </a:ext>
                </a:extLst>
              </p:cNvPr>
              <p:cNvSpPr/>
              <p:nvPr/>
            </p:nvSpPr>
            <p:spPr>
              <a:xfrm rot="16200000">
                <a:off x="4579430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3" name="Retângulo 402">
                <a:extLst>
                  <a:ext uri="{FF2B5EF4-FFF2-40B4-BE49-F238E27FC236}">
                    <a16:creationId xmlns:a16="http://schemas.microsoft.com/office/drawing/2014/main" id="{D49C3974-F0DC-9D05-D76E-9DDAD961717E}"/>
                  </a:ext>
                </a:extLst>
              </p:cNvPr>
              <p:cNvSpPr/>
              <p:nvPr/>
            </p:nvSpPr>
            <p:spPr>
              <a:xfrm rot="16200000">
                <a:off x="4579430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4" name="Retângulo 403">
                <a:extLst>
                  <a:ext uri="{FF2B5EF4-FFF2-40B4-BE49-F238E27FC236}">
                    <a16:creationId xmlns:a16="http://schemas.microsoft.com/office/drawing/2014/main" id="{469B57F5-4064-70FD-5A42-5FF0B7D6BB0B}"/>
                  </a:ext>
                </a:extLst>
              </p:cNvPr>
              <p:cNvSpPr/>
              <p:nvPr/>
            </p:nvSpPr>
            <p:spPr>
              <a:xfrm rot="16200000">
                <a:off x="4579430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5" name="Retângulo 404">
                <a:extLst>
                  <a:ext uri="{FF2B5EF4-FFF2-40B4-BE49-F238E27FC236}">
                    <a16:creationId xmlns:a16="http://schemas.microsoft.com/office/drawing/2014/main" id="{AA5291DE-D26E-407E-EB4C-FC3700BF87C7}"/>
                  </a:ext>
                </a:extLst>
              </p:cNvPr>
              <p:cNvSpPr/>
              <p:nvPr/>
            </p:nvSpPr>
            <p:spPr>
              <a:xfrm rot="16200000">
                <a:off x="4579430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6" name="Retângulo 405">
                <a:extLst>
                  <a:ext uri="{FF2B5EF4-FFF2-40B4-BE49-F238E27FC236}">
                    <a16:creationId xmlns:a16="http://schemas.microsoft.com/office/drawing/2014/main" id="{FBE2B54B-2358-098C-4B69-D939B1F50507}"/>
                  </a:ext>
                </a:extLst>
              </p:cNvPr>
              <p:cNvSpPr/>
              <p:nvPr/>
            </p:nvSpPr>
            <p:spPr>
              <a:xfrm rot="16200000">
                <a:off x="4234742" y="3385855"/>
                <a:ext cx="196965" cy="196964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7" name="Forma Livre: Forma 406">
                <a:extLst>
                  <a:ext uri="{FF2B5EF4-FFF2-40B4-BE49-F238E27FC236}">
                    <a16:creationId xmlns:a16="http://schemas.microsoft.com/office/drawing/2014/main" id="{33425110-50DC-1A8E-71D2-714AE9EA9F87}"/>
                  </a:ext>
                </a:extLst>
              </p:cNvPr>
              <p:cNvSpPr/>
              <p:nvPr/>
            </p:nvSpPr>
            <p:spPr>
              <a:xfrm rot="16200000">
                <a:off x="4128684" y="3279796"/>
                <a:ext cx="409082" cy="409080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8" name="Retângulo 407">
                <a:extLst>
                  <a:ext uri="{FF2B5EF4-FFF2-40B4-BE49-F238E27FC236}">
                    <a16:creationId xmlns:a16="http://schemas.microsoft.com/office/drawing/2014/main" id="{9940F2C7-B5C4-F795-9C8F-9EC94D144CBF}"/>
                  </a:ext>
                </a:extLst>
              </p:cNvPr>
              <p:cNvSpPr/>
              <p:nvPr/>
            </p:nvSpPr>
            <p:spPr>
              <a:xfrm rot="16200000">
                <a:off x="4276407" y="3208230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409" name="!!fatia mao">
            <a:extLst>
              <a:ext uri="{FF2B5EF4-FFF2-40B4-BE49-F238E27FC236}">
                <a16:creationId xmlns:a16="http://schemas.microsoft.com/office/drawing/2014/main" id="{5AB12C7C-1150-098B-3B07-1F99F86F1F08}"/>
              </a:ext>
            </a:extLst>
          </p:cNvPr>
          <p:cNvGrpSpPr/>
          <p:nvPr/>
        </p:nvGrpSpPr>
        <p:grpSpPr>
          <a:xfrm>
            <a:off x="4810478" y="1588305"/>
            <a:ext cx="1288900" cy="1822904"/>
            <a:chOff x="4810478" y="1588305"/>
            <a:chExt cx="1288900" cy="1822904"/>
          </a:xfrm>
        </p:grpSpPr>
        <p:sp>
          <p:nvSpPr>
            <p:cNvPr id="410" name="Forma Livre: Forma 409">
              <a:extLst>
                <a:ext uri="{FF2B5EF4-FFF2-40B4-BE49-F238E27FC236}">
                  <a16:creationId xmlns:a16="http://schemas.microsoft.com/office/drawing/2014/main" id="{EFFD34F2-C511-E45B-8D0E-E64619401E05}"/>
                </a:ext>
              </a:extLst>
            </p:cNvPr>
            <p:cNvSpPr/>
            <p:nvPr/>
          </p:nvSpPr>
          <p:spPr>
            <a:xfrm rot="17074">
              <a:off x="4810478" y="1588305"/>
              <a:ext cx="1288900" cy="1822904"/>
            </a:xfrm>
            <a:custGeom>
              <a:avLst/>
              <a:gdLst>
                <a:gd name="csX0" fmla="*/ 1496088 w 1496087"/>
                <a:gd name="csY0" fmla="*/ 0 h 2115931"/>
                <a:gd name="csX1" fmla="*/ 1496088 w 1496087"/>
                <a:gd name="csY1" fmla="*/ 2115931 h 2115931"/>
                <a:gd name="csX2" fmla="*/ 1495910 w 1496087"/>
                <a:gd name="csY2" fmla="*/ 2115931 h 2115931"/>
                <a:gd name="csX3" fmla="*/ 0 w 1496087"/>
                <a:gd name="csY3" fmla="*/ 620021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0"/>
                  </a:moveTo>
                  <a:lnTo>
                    <a:pt x="1496088" y="2115931"/>
                  </a:lnTo>
                  <a:lnTo>
                    <a:pt x="1495910" y="2115931"/>
                  </a:lnTo>
                  <a:lnTo>
                    <a:pt x="0" y="620021"/>
                  </a:lnTo>
                  <a:cubicBezTo>
                    <a:pt x="382646" y="236842"/>
                    <a:pt x="911628" y="0"/>
                    <a:pt x="1496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411" name="!!fatia mao">
              <a:extLst>
                <a:ext uri="{FF2B5EF4-FFF2-40B4-BE49-F238E27FC236}">
                  <a16:creationId xmlns:a16="http://schemas.microsoft.com/office/drawing/2014/main" id="{9516F609-7D51-2324-7ADA-19DFE7E16426}"/>
                </a:ext>
              </a:extLst>
            </p:cNvPr>
            <p:cNvGrpSpPr/>
            <p:nvPr/>
          </p:nvGrpSpPr>
          <p:grpSpPr>
            <a:xfrm rot="1264157">
              <a:off x="5313421" y="1980203"/>
              <a:ext cx="493799" cy="493798"/>
              <a:chOff x="4391224" y="2200225"/>
              <a:chExt cx="573176" cy="573175"/>
            </a:xfrm>
          </p:grpSpPr>
          <p:sp>
            <p:nvSpPr>
              <p:cNvPr id="412" name="Forma Livre: Forma 411">
                <a:extLst>
                  <a:ext uri="{FF2B5EF4-FFF2-40B4-BE49-F238E27FC236}">
                    <a16:creationId xmlns:a16="http://schemas.microsoft.com/office/drawing/2014/main" id="{EF35E4CB-2556-9734-F133-3ADD6773D008}"/>
                  </a:ext>
                </a:extLst>
              </p:cNvPr>
              <p:cNvSpPr/>
              <p:nvPr/>
            </p:nvSpPr>
            <p:spPr>
              <a:xfrm rot="18900000">
                <a:off x="4391224" y="2200225"/>
                <a:ext cx="573176" cy="573175"/>
              </a:xfrm>
              <a:custGeom>
                <a:avLst/>
                <a:gdLst>
                  <a:gd name="csX0" fmla="*/ 625752 w 1363183"/>
                  <a:gd name="csY0" fmla="*/ 100144 h 1363183"/>
                  <a:gd name="csX1" fmla="*/ 755992 w 1363183"/>
                  <a:gd name="csY1" fmla="*/ 8 h 1363183"/>
                  <a:gd name="csX2" fmla="*/ 891062 w 1363183"/>
                  <a:gd name="csY2" fmla="*/ 136326 h 1363183"/>
                  <a:gd name="csX3" fmla="*/ 891062 w 1363183"/>
                  <a:gd name="csY3" fmla="*/ 166486 h 1363183"/>
                  <a:gd name="csX4" fmla="*/ 935252 w 1363183"/>
                  <a:gd name="csY4" fmla="*/ 159045 h 1363183"/>
                  <a:gd name="csX5" fmla="*/ 1058791 w 1363183"/>
                  <a:gd name="csY5" fmla="*/ 240154 h 1363183"/>
                  <a:gd name="csX6" fmla="*/ 1285595 w 1363183"/>
                  <a:gd name="csY6" fmla="*/ 13292 h 1363183"/>
                  <a:gd name="csX7" fmla="*/ 1349892 w 1363183"/>
                  <a:gd name="csY7" fmla="*/ 13292 h 1363183"/>
                  <a:gd name="csX8" fmla="*/ 1349892 w 1363183"/>
                  <a:gd name="csY8" fmla="*/ 77589 h 1363183"/>
                  <a:gd name="csX9" fmla="*/ 77589 w 1363183"/>
                  <a:gd name="csY9" fmla="*/ 1349892 h 1363183"/>
                  <a:gd name="csX10" fmla="*/ 13292 w 1363183"/>
                  <a:gd name="csY10" fmla="*/ 1349892 h 1363183"/>
                  <a:gd name="csX11" fmla="*/ 13292 w 1363183"/>
                  <a:gd name="csY11" fmla="*/ 1285595 h 1363183"/>
                  <a:gd name="csX12" fmla="*/ 254520 w 1363183"/>
                  <a:gd name="csY12" fmla="*/ 1044424 h 1363183"/>
                  <a:gd name="csX13" fmla="*/ 124564 w 1363183"/>
                  <a:gd name="csY13" fmla="*/ 755720 h 1363183"/>
                  <a:gd name="csX14" fmla="*/ 113829 w 1363183"/>
                  <a:gd name="csY14" fmla="*/ 715904 h 1363183"/>
                  <a:gd name="csX15" fmla="*/ 241513 w 1363183"/>
                  <a:gd name="csY15" fmla="*/ 579359 h 1363183"/>
                  <a:gd name="csX16" fmla="*/ 407930 w 1363183"/>
                  <a:gd name="csY16" fmla="*/ 665977 h 1363183"/>
                  <a:gd name="csX17" fmla="*/ 441668 w 1363183"/>
                  <a:gd name="csY17" fmla="*/ 701136 h 1363183"/>
                  <a:gd name="csX18" fmla="*/ 441668 w 1363183"/>
                  <a:gd name="csY18" fmla="*/ 227200 h 1363183"/>
                  <a:gd name="csX19" fmla="*/ 576738 w 1363183"/>
                  <a:gd name="csY19" fmla="*/ 90882 h 1363183"/>
                  <a:gd name="csX20" fmla="*/ 625755 w 1363183"/>
                  <a:gd name="csY20" fmla="*/ 100140 h 1363183"/>
                  <a:gd name="csX21" fmla="*/ 323235 w 1363183"/>
                  <a:gd name="csY21" fmla="*/ 975707 h 1363183"/>
                  <a:gd name="csX22" fmla="*/ 451886 w 1363183"/>
                  <a:gd name="csY22" fmla="*/ 847056 h 1363183"/>
                  <a:gd name="csX23" fmla="*/ 403095 w 1363183"/>
                  <a:gd name="csY23" fmla="*/ 794290 h 1363183"/>
                  <a:gd name="csX24" fmla="*/ 401107 w 1363183"/>
                  <a:gd name="csY24" fmla="*/ 792075 h 1363183"/>
                  <a:gd name="csX25" fmla="*/ 344308 w 1363183"/>
                  <a:gd name="csY25" fmla="*/ 730846 h 1363183"/>
                  <a:gd name="csX26" fmla="*/ 241502 w 1363183"/>
                  <a:gd name="csY26" fmla="*/ 670240 h 1363183"/>
                  <a:gd name="csX27" fmla="*/ 204525 w 1363183"/>
                  <a:gd name="csY27" fmla="*/ 710511 h 1363183"/>
                  <a:gd name="csX28" fmla="*/ 204923 w 1363183"/>
                  <a:gd name="csY28" fmla="*/ 712158 h 1363183"/>
                  <a:gd name="csX29" fmla="*/ 207422 w 1363183"/>
                  <a:gd name="csY29" fmla="*/ 718406 h 1363183"/>
                  <a:gd name="csX30" fmla="*/ 532547 w 1363183"/>
                  <a:gd name="csY30" fmla="*/ 766351 h 1363183"/>
                  <a:gd name="csX31" fmla="*/ 620926 w 1363183"/>
                  <a:gd name="csY31" fmla="*/ 677972 h 1363183"/>
                  <a:gd name="csX32" fmla="*/ 620926 w 1363183"/>
                  <a:gd name="csY32" fmla="*/ 227213 h 1363183"/>
                  <a:gd name="csX33" fmla="*/ 576736 w 1363183"/>
                  <a:gd name="csY33" fmla="*/ 181774 h 1363183"/>
                  <a:gd name="csX34" fmla="*/ 532545 w 1363183"/>
                  <a:gd name="csY34" fmla="*/ 227213 h 1363183"/>
                  <a:gd name="csX35" fmla="*/ 711804 w 1363183"/>
                  <a:gd name="csY35" fmla="*/ 587095 h 1363183"/>
                  <a:gd name="csX36" fmla="*/ 800183 w 1363183"/>
                  <a:gd name="csY36" fmla="*/ 498716 h 1363183"/>
                  <a:gd name="csX37" fmla="*/ 800183 w 1363183"/>
                  <a:gd name="csY37" fmla="*/ 136334 h 1363183"/>
                  <a:gd name="csX38" fmla="*/ 755992 w 1363183"/>
                  <a:gd name="csY38" fmla="*/ 90895 h 1363183"/>
                  <a:gd name="csX39" fmla="*/ 711802 w 1363183"/>
                  <a:gd name="csY39" fmla="*/ 136334 h 1363183"/>
                  <a:gd name="csX40" fmla="*/ 891060 w 1363183"/>
                  <a:gd name="csY40" fmla="*/ 407838 h 1363183"/>
                  <a:gd name="csX41" fmla="*/ 979439 w 1363183"/>
                  <a:gd name="csY41" fmla="*/ 319516 h 1363183"/>
                  <a:gd name="csX42" fmla="*/ 979439 w 1363183"/>
                  <a:gd name="csY42" fmla="*/ 295375 h 1363183"/>
                  <a:gd name="csX43" fmla="*/ 935249 w 1363183"/>
                  <a:gd name="csY43" fmla="*/ 249936 h 1363183"/>
                  <a:gd name="csX44" fmla="*/ 891059 w 1363183"/>
                  <a:gd name="csY44" fmla="*/ 295375 h 1363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1363183" h="1363183">
                    <a:moveTo>
                      <a:pt x="625752" y="100144"/>
                    </a:moveTo>
                    <a:cubicBezTo>
                      <a:pt x="641428" y="42721"/>
                      <a:pt x="693400" y="8"/>
                      <a:pt x="755992" y="8"/>
                    </a:cubicBezTo>
                    <a:cubicBezTo>
                      <a:pt x="831195" y="8"/>
                      <a:pt x="891062" y="61635"/>
                      <a:pt x="891062" y="136326"/>
                    </a:cubicBezTo>
                    <a:lnTo>
                      <a:pt x="891062" y="166486"/>
                    </a:lnTo>
                    <a:cubicBezTo>
                      <a:pt x="904864" y="161658"/>
                      <a:pt x="919746" y="159045"/>
                      <a:pt x="935252" y="159045"/>
                    </a:cubicBezTo>
                    <a:cubicBezTo>
                      <a:pt x="990745" y="159045"/>
                      <a:pt x="1037832" y="192557"/>
                      <a:pt x="1058791" y="240154"/>
                    </a:cubicBezTo>
                    <a:lnTo>
                      <a:pt x="1285595" y="13292"/>
                    </a:lnTo>
                    <a:cubicBezTo>
                      <a:pt x="1303374" y="-4431"/>
                      <a:pt x="1332113" y="-4431"/>
                      <a:pt x="1349892" y="13292"/>
                    </a:cubicBezTo>
                    <a:cubicBezTo>
                      <a:pt x="1367614" y="31070"/>
                      <a:pt x="1367614" y="59810"/>
                      <a:pt x="1349892" y="77589"/>
                    </a:cubicBezTo>
                    <a:lnTo>
                      <a:pt x="77589" y="1349892"/>
                    </a:lnTo>
                    <a:cubicBezTo>
                      <a:pt x="59810" y="1367614"/>
                      <a:pt x="31070" y="1367614"/>
                      <a:pt x="13292" y="1349892"/>
                    </a:cubicBezTo>
                    <a:cubicBezTo>
                      <a:pt x="-4431" y="1332113"/>
                      <a:pt x="-4431" y="1303374"/>
                      <a:pt x="13292" y="1285595"/>
                    </a:cubicBezTo>
                    <a:lnTo>
                      <a:pt x="254520" y="1044424"/>
                    </a:lnTo>
                    <a:lnTo>
                      <a:pt x="124564" y="755720"/>
                    </a:lnTo>
                    <a:cubicBezTo>
                      <a:pt x="120474" y="746633"/>
                      <a:pt x="114851" y="732604"/>
                      <a:pt x="113829" y="715904"/>
                    </a:cubicBezTo>
                    <a:cubicBezTo>
                      <a:pt x="109512" y="643826"/>
                      <a:pt x="166085" y="579359"/>
                      <a:pt x="241513" y="579359"/>
                    </a:cubicBezTo>
                    <a:cubicBezTo>
                      <a:pt x="309046" y="579359"/>
                      <a:pt x="366073" y="624912"/>
                      <a:pt x="407930" y="665977"/>
                    </a:cubicBezTo>
                    <a:cubicBezTo>
                      <a:pt x="419574" y="677394"/>
                      <a:pt x="430876" y="689322"/>
                      <a:pt x="441668" y="701136"/>
                    </a:cubicBezTo>
                    <a:lnTo>
                      <a:pt x="441668" y="227200"/>
                    </a:lnTo>
                    <a:cubicBezTo>
                      <a:pt x="441668" y="152509"/>
                      <a:pt x="501592" y="90882"/>
                      <a:pt x="576738" y="90882"/>
                    </a:cubicBezTo>
                    <a:cubicBezTo>
                      <a:pt x="594118" y="90882"/>
                      <a:pt x="610590" y="94176"/>
                      <a:pt x="625755" y="100140"/>
                    </a:cubicBezTo>
                    <a:close/>
                    <a:moveTo>
                      <a:pt x="323235" y="975707"/>
                    </a:moveTo>
                    <a:lnTo>
                      <a:pt x="451886" y="847056"/>
                    </a:lnTo>
                    <a:cubicBezTo>
                      <a:pt x="435925" y="831437"/>
                      <a:pt x="419283" y="812579"/>
                      <a:pt x="403095" y="794290"/>
                    </a:cubicBezTo>
                    <a:lnTo>
                      <a:pt x="401107" y="792075"/>
                    </a:lnTo>
                    <a:cubicBezTo>
                      <a:pt x="382419" y="770946"/>
                      <a:pt x="363676" y="749873"/>
                      <a:pt x="344308" y="730846"/>
                    </a:cubicBezTo>
                    <a:cubicBezTo>
                      <a:pt x="303299" y="690632"/>
                      <a:pt x="269561" y="670240"/>
                      <a:pt x="241502" y="670240"/>
                    </a:cubicBezTo>
                    <a:cubicBezTo>
                      <a:pt x="220600" y="670240"/>
                      <a:pt x="203219" y="688416"/>
                      <a:pt x="204525" y="710511"/>
                    </a:cubicBezTo>
                    <a:cubicBezTo>
                      <a:pt x="204525" y="710567"/>
                      <a:pt x="204639" y="711079"/>
                      <a:pt x="204923" y="712158"/>
                    </a:cubicBezTo>
                    <a:cubicBezTo>
                      <a:pt x="205377" y="713634"/>
                      <a:pt x="206115" y="715566"/>
                      <a:pt x="207422" y="718406"/>
                    </a:cubicBezTo>
                    <a:close/>
                    <a:moveTo>
                      <a:pt x="532547" y="766351"/>
                    </a:moveTo>
                    <a:lnTo>
                      <a:pt x="620926" y="677972"/>
                    </a:lnTo>
                    <a:lnTo>
                      <a:pt x="620926" y="227213"/>
                    </a:lnTo>
                    <a:cubicBezTo>
                      <a:pt x="620926" y="201540"/>
                      <a:pt x="600593" y="181774"/>
                      <a:pt x="576736" y="181774"/>
                    </a:cubicBezTo>
                    <a:cubicBezTo>
                      <a:pt x="552937" y="181774"/>
                      <a:pt x="532545" y="201540"/>
                      <a:pt x="532545" y="227213"/>
                    </a:cubicBezTo>
                    <a:close/>
                    <a:moveTo>
                      <a:pt x="711804" y="587095"/>
                    </a:moveTo>
                    <a:lnTo>
                      <a:pt x="800183" y="498716"/>
                    </a:lnTo>
                    <a:lnTo>
                      <a:pt x="800183" y="136334"/>
                    </a:lnTo>
                    <a:cubicBezTo>
                      <a:pt x="800183" y="110662"/>
                      <a:pt x="779793" y="90895"/>
                      <a:pt x="755992" y="90895"/>
                    </a:cubicBezTo>
                    <a:cubicBezTo>
                      <a:pt x="732194" y="90895"/>
                      <a:pt x="711802" y="110662"/>
                      <a:pt x="711802" y="136334"/>
                    </a:cubicBezTo>
                    <a:close/>
                    <a:moveTo>
                      <a:pt x="891060" y="407838"/>
                    </a:moveTo>
                    <a:lnTo>
                      <a:pt x="979439" y="319516"/>
                    </a:lnTo>
                    <a:lnTo>
                      <a:pt x="979439" y="295375"/>
                    </a:lnTo>
                    <a:cubicBezTo>
                      <a:pt x="979439" y="269702"/>
                      <a:pt x="959049" y="249936"/>
                      <a:pt x="935249" y="249936"/>
                    </a:cubicBezTo>
                    <a:cubicBezTo>
                      <a:pt x="911450" y="249936"/>
                      <a:pt x="891059" y="269702"/>
                      <a:pt x="891059" y="295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3" name="Forma Livre: Forma 412">
                <a:extLst>
                  <a:ext uri="{FF2B5EF4-FFF2-40B4-BE49-F238E27FC236}">
                    <a16:creationId xmlns:a16="http://schemas.microsoft.com/office/drawing/2014/main" id="{F303004E-778D-9456-1213-F58A34E4A5A0}"/>
                  </a:ext>
                </a:extLst>
              </p:cNvPr>
              <p:cNvSpPr/>
              <p:nvPr/>
            </p:nvSpPr>
            <p:spPr>
              <a:xfrm rot="18900000">
                <a:off x="4566882" y="2292483"/>
                <a:ext cx="387968" cy="427946"/>
              </a:xfrm>
              <a:custGeom>
                <a:avLst/>
                <a:gdLst>
                  <a:gd name="csX0" fmla="*/ 802517 w 922703"/>
                  <a:gd name="csY0" fmla="*/ 66228 h 1017785"/>
                  <a:gd name="csX1" fmla="*/ 868801 w 922703"/>
                  <a:gd name="csY1" fmla="*/ 0 h 1017785"/>
                  <a:gd name="csX2" fmla="*/ 922703 w 922703"/>
                  <a:gd name="csY2" fmla="*/ 108998 h 1017785"/>
                  <a:gd name="csX3" fmla="*/ 922703 w 922703"/>
                  <a:gd name="csY3" fmla="*/ 699710 h 1017785"/>
                  <a:gd name="csX4" fmla="*/ 608379 w 922703"/>
                  <a:gd name="csY4" fmla="*/ 1017786 h 1017785"/>
                  <a:gd name="csX5" fmla="*/ 266224 w 922703"/>
                  <a:gd name="csY5" fmla="*/ 1017786 h 1017785"/>
                  <a:gd name="csX6" fmla="*/ 0 w 922703"/>
                  <a:gd name="csY6" fmla="*/ 868803 h 1017785"/>
                  <a:gd name="csX7" fmla="*/ 66738 w 922703"/>
                  <a:gd name="csY7" fmla="*/ 802064 h 1017785"/>
                  <a:gd name="csX8" fmla="*/ 266221 w 922703"/>
                  <a:gd name="csY8" fmla="*/ 926909 h 1017785"/>
                  <a:gd name="csX9" fmla="*/ 608376 w 922703"/>
                  <a:gd name="csY9" fmla="*/ 926909 h 1017785"/>
                  <a:gd name="csX10" fmla="*/ 831822 w 922703"/>
                  <a:gd name="csY10" fmla="*/ 699712 h 1017785"/>
                  <a:gd name="csX11" fmla="*/ 831822 w 922703"/>
                  <a:gd name="csY11" fmla="*/ 108999 h 1017785"/>
                  <a:gd name="csX12" fmla="*/ 802514 w 922703"/>
                  <a:gd name="csY12" fmla="*/ 66230 h 10177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922703" h="1017785">
                    <a:moveTo>
                      <a:pt x="802517" y="66228"/>
                    </a:moveTo>
                    <a:lnTo>
                      <a:pt x="868801" y="0"/>
                    </a:lnTo>
                    <a:cubicBezTo>
                      <a:pt x="901631" y="24992"/>
                      <a:pt x="922703" y="64694"/>
                      <a:pt x="922703" y="108998"/>
                    </a:cubicBezTo>
                    <a:lnTo>
                      <a:pt x="922703" y="699710"/>
                    </a:lnTo>
                    <a:cubicBezTo>
                      <a:pt x="922703" y="874764"/>
                      <a:pt x="782580" y="1017786"/>
                      <a:pt x="608379" y="1017786"/>
                    </a:cubicBezTo>
                    <a:lnTo>
                      <a:pt x="266224" y="1017786"/>
                    </a:lnTo>
                    <a:cubicBezTo>
                      <a:pt x="155352" y="1017786"/>
                      <a:pt x="56069" y="959226"/>
                      <a:pt x="0" y="868803"/>
                    </a:cubicBezTo>
                    <a:lnTo>
                      <a:pt x="66738" y="802064"/>
                    </a:lnTo>
                    <a:cubicBezTo>
                      <a:pt x="104055" y="877380"/>
                      <a:pt x="180621" y="926909"/>
                      <a:pt x="266221" y="926909"/>
                    </a:cubicBezTo>
                    <a:lnTo>
                      <a:pt x="608376" y="926909"/>
                    </a:lnTo>
                    <a:cubicBezTo>
                      <a:pt x="731176" y="926909"/>
                      <a:pt x="831822" y="825806"/>
                      <a:pt x="831822" y="699712"/>
                    </a:cubicBezTo>
                    <a:lnTo>
                      <a:pt x="831822" y="108999"/>
                    </a:lnTo>
                    <a:cubicBezTo>
                      <a:pt x="831822" y="88893"/>
                      <a:pt x="819383" y="72421"/>
                      <a:pt x="802514" y="66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4" name="Forma Livre: Forma 413">
                <a:extLst>
                  <a:ext uri="{FF2B5EF4-FFF2-40B4-BE49-F238E27FC236}">
                    <a16:creationId xmlns:a16="http://schemas.microsoft.com/office/drawing/2014/main" id="{AC8FF49F-F8B9-7F39-AB73-0FCD5E469CFD}"/>
                  </a:ext>
                </a:extLst>
              </p:cNvPr>
              <p:cNvSpPr/>
              <p:nvPr/>
            </p:nvSpPr>
            <p:spPr>
              <a:xfrm rot="18900000">
                <a:off x="4716873" y="2420850"/>
                <a:ext cx="37519" cy="51514"/>
              </a:xfrm>
              <a:custGeom>
                <a:avLst/>
                <a:gdLst>
                  <a:gd name="csX0" fmla="*/ 43792 w 89231"/>
                  <a:gd name="csY0" fmla="*/ 122516 h 122516"/>
                  <a:gd name="csX1" fmla="*/ 0 w 89231"/>
                  <a:gd name="csY1" fmla="*/ 89231 h 122516"/>
                  <a:gd name="csX2" fmla="*/ 89231 w 89231"/>
                  <a:gd name="csY2" fmla="*/ 0 h 122516"/>
                  <a:gd name="csX3" fmla="*/ 89231 w 89231"/>
                  <a:gd name="csY3" fmla="*/ 77077 h 122516"/>
                  <a:gd name="csX4" fmla="*/ 43792 w 89231"/>
                  <a:gd name="csY4" fmla="*/ 122516 h 1225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9231" h="122516">
                    <a:moveTo>
                      <a:pt x="43792" y="122516"/>
                    </a:moveTo>
                    <a:cubicBezTo>
                      <a:pt x="22947" y="122516"/>
                      <a:pt x="5339" y="108430"/>
                      <a:pt x="0" y="89231"/>
                    </a:cubicBezTo>
                    <a:lnTo>
                      <a:pt x="89231" y="0"/>
                    </a:lnTo>
                    <a:lnTo>
                      <a:pt x="89231" y="77077"/>
                    </a:lnTo>
                    <a:cubicBezTo>
                      <a:pt x="89231" y="102183"/>
                      <a:pt x="68898" y="122516"/>
                      <a:pt x="43792" y="122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5" name="Forma Livre: Forma 414">
                <a:extLst>
                  <a:ext uri="{FF2B5EF4-FFF2-40B4-BE49-F238E27FC236}">
                    <a16:creationId xmlns:a16="http://schemas.microsoft.com/office/drawing/2014/main" id="{41196285-38D0-D9AB-34E1-9D1D3B953DAA}"/>
                  </a:ext>
                </a:extLst>
              </p:cNvPr>
              <p:cNvSpPr/>
              <p:nvPr/>
            </p:nvSpPr>
            <p:spPr>
              <a:xfrm rot="18900000">
                <a:off x="4747996" y="2301365"/>
                <a:ext cx="38211" cy="141218"/>
              </a:xfrm>
              <a:custGeom>
                <a:avLst/>
                <a:gdLst>
                  <a:gd name="csX0" fmla="*/ 0 w 90878"/>
                  <a:gd name="csY0" fmla="*/ 290420 h 335858"/>
                  <a:gd name="csX1" fmla="*/ 0 w 90878"/>
                  <a:gd name="csY1" fmla="*/ 90879 h 335858"/>
                  <a:gd name="csX2" fmla="*/ 90879 w 90878"/>
                  <a:gd name="csY2" fmla="*/ 0 h 335858"/>
                  <a:gd name="csX3" fmla="*/ 90879 w 90878"/>
                  <a:gd name="csY3" fmla="*/ 290420 h 335858"/>
                  <a:gd name="csX4" fmla="*/ 45439 w 90878"/>
                  <a:gd name="csY4" fmla="*/ 335859 h 335858"/>
                  <a:gd name="csX5" fmla="*/ 0 w 90878"/>
                  <a:gd name="csY5" fmla="*/ 290420 h 3358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90878" h="335858">
                    <a:moveTo>
                      <a:pt x="0" y="290420"/>
                    </a:moveTo>
                    <a:lnTo>
                      <a:pt x="0" y="90879"/>
                    </a:lnTo>
                    <a:lnTo>
                      <a:pt x="90879" y="0"/>
                    </a:lnTo>
                    <a:lnTo>
                      <a:pt x="90879" y="290420"/>
                    </a:lnTo>
                    <a:cubicBezTo>
                      <a:pt x="90879" y="315525"/>
                      <a:pt x="70545" y="335859"/>
                      <a:pt x="45439" y="335859"/>
                    </a:cubicBezTo>
                    <a:cubicBezTo>
                      <a:pt x="20334" y="335859"/>
                      <a:pt x="0" y="315525"/>
                      <a:pt x="0" y="290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416" name="Forma Livre: Forma 415">
            <a:hlinkClick r:id="" action="ppaction://noaction"/>
            <a:extLst>
              <a:ext uri="{FF2B5EF4-FFF2-40B4-BE49-F238E27FC236}">
                <a16:creationId xmlns:a16="http://schemas.microsoft.com/office/drawing/2014/main" id="{AD51CFE9-274D-B1CC-5B90-9F6AF0E703B1}"/>
              </a:ext>
            </a:extLst>
          </p:cNvPr>
          <p:cNvSpPr/>
          <p:nvPr/>
        </p:nvSpPr>
        <p:spPr>
          <a:xfrm rot="17074">
            <a:off x="4801425" y="1589249"/>
            <a:ext cx="1288900" cy="1822904"/>
          </a:xfrm>
          <a:custGeom>
            <a:avLst/>
            <a:gdLst>
              <a:gd name="csX0" fmla="*/ 1496088 w 1496087"/>
              <a:gd name="csY0" fmla="*/ 0 h 2115931"/>
              <a:gd name="csX1" fmla="*/ 1496088 w 1496087"/>
              <a:gd name="csY1" fmla="*/ 2115931 h 2115931"/>
              <a:gd name="csX2" fmla="*/ 1495910 w 1496087"/>
              <a:gd name="csY2" fmla="*/ 2115931 h 2115931"/>
              <a:gd name="csX3" fmla="*/ 0 w 1496087"/>
              <a:gd name="csY3" fmla="*/ 620021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0"/>
                </a:moveTo>
                <a:lnTo>
                  <a:pt x="1496088" y="2115931"/>
                </a:lnTo>
                <a:lnTo>
                  <a:pt x="1495910" y="2115931"/>
                </a:lnTo>
                <a:lnTo>
                  <a:pt x="0" y="620021"/>
                </a:lnTo>
                <a:cubicBezTo>
                  <a:pt x="382646" y="236842"/>
                  <a:pt x="911628" y="0"/>
                  <a:pt x="1496088" y="0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7" name="Forma Livre: Forma 416">
            <a:extLst>
              <a:ext uri="{FF2B5EF4-FFF2-40B4-BE49-F238E27FC236}">
                <a16:creationId xmlns:a16="http://schemas.microsoft.com/office/drawing/2014/main" id="{59EC9BE4-E16A-CDBB-CBA5-AD4625333245}"/>
              </a:ext>
            </a:extLst>
          </p:cNvPr>
          <p:cNvSpPr/>
          <p:nvPr/>
        </p:nvSpPr>
        <p:spPr>
          <a:xfrm rot="17074">
            <a:off x="6091237" y="3414541"/>
            <a:ext cx="1288746" cy="1822751"/>
          </a:xfrm>
          <a:custGeom>
            <a:avLst/>
            <a:gdLst>
              <a:gd name="csX0" fmla="*/ 0 w 1495909"/>
              <a:gd name="csY0" fmla="*/ 0 h 2115753"/>
              <a:gd name="csX1" fmla="*/ 1495910 w 1495909"/>
              <a:gd name="csY1" fmla="*/ 1495910 h 2115753"/>
              <a:gd name="csX2" fmla="*/ 0 w 1495909"/>
              <a:gd name="csY2" fmla="*/ 2115753 h 2115753"/>
              <a:gd name="csX3" fmla="*/ 0 w 1495909"/>
              <a:gd name="csY3" fmla="*/ 0 h 211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5909" h="2115753">
                <a:moveTo>
                  <a:pt x="0" y="0"/>
                </a:moveTo>
                <a:lnTo>
                  <a:pt x="1495910" y="1495910"/>
                </a:lnTo>
                <a:cubicBezTo>
                  <a:pt x="1113087" y="1878911"/>
                  <a:pt x="584104" y="2115753"/>
                  <a:pt x="0" y="2115753"/>
                </a:cubicBezTo>
                <a:lnTo>
                  <a:pt x="0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8" name="Forma Livre: Forma 417">
            <a:hlinkClick r:id="rId4" action="ppaction://hlinksldjump"/>
            <a:extLst>
              <a:ext uri="{FF2B5EF4-FFF2-40B4-BE49-F238E27FC236}">
                <a16:creationId xmlns:a16="http://schemas.microsoft.com/office/drawing/2014/main" id="{6F4483DC-7B95-9F5D-64E3-94CAD2F6AED0}"/>
              </a:ext>
            </a:extLst>
          </p:cNvPr>
          <p:cNvSpPr/>
          <p:nvPr/>
        </p:nvSpPr>
        <p:spPr>
          <a:xfrm rot="17074">
            <a:off x="4269679" y="3406664"/>
            <a:ext cx="1822751" cy="1288900"/>
          </a:xfrm>
          <a:custGeom>
            <a:avLst/>
            <a:gdLst>
              <a:gd name="csX0" fmla="*/ 2115753 w 2115753"/>
              <a:gd name="csY0" fmla="*/ 0 h 1496087"/>
              <a:gd name="csX1" fmla="*/ 619843 w 2115753"/>
              <a:gd name="csY1" fmla="*/ 1496088 h 1496087"/>
              <a:gd name="csX2" fmla="*/ 0 w 2115753"/>
              <a:gd name="csY2" fmla="*/ 0 h 1496087"/>
              <a:gd name="csX3" fmla="*/ 2115753 w 2115753"/>
              <a:gd name="csY3" fmla="*/ 0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6087">
                <a:moveTo>
                  <a:pt x="2115753" y="0"/>
                </a:moveTo>
                <a:lnTo>
                  <a:pt x="619843" y="1496088"/>
                </a:lnTo>
                <a:cubicBezTo>
                  <a:pt x="236842" y="1113264"/>
                  <a:pt x="0" y="584281"/>
                  <a:pt x="0" y="0"/>
                </a:cubicBezTo>
                <a:lnTo>
                  <a:pt x="2115753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9" name="Forma Livre: Forma 418">
            <a:extLst>
              <a:ext uri="{FF2B5EF4-FFF2-40B4-BE49-F238E27FC236}">
                <a16:creationId xmlns:a16="http://schemas.microsoft.com/office/drawing/2014/main" id="{61B0C338-AE0C-A343-2ED7-862DBA8906FE}"/>
              </a:ext>
            </a:extLst>
          </p:cNvPr>
          <p:cNvSpPr/>
          <p:nvPr/>
        </p:nvSpPr>
        <p:spPr>
          <a:xfrm rot="17074">
            <a:off x="4802353" y="3407987"/>
            <a:ext cx="1288900" cy="1822904"/>
          </a:xfrm>
          <a:custGeom>
            <a:avLst/>
            <a:gdLst>
              <a:gd name="csX0" fmla="*/ 1496088 w 1496087"/>
              <a:gd name="csY0" fmla="*/ 178 h 2115931"/>
              <a:gd name="csX1" fmla="*/ 1496088 w 1496087"/>
              <a:gd name="csY1" fmla="*/ 2115931 h 2115931"/>
              <a:gd name="csX2" fmla="*/ 0 w 1496087"/>
              <a:gd name="csY2" fmla="*/ 1496088 h 2115931"/>
              <a:gd name="csX3" fmla="*/ 1495910 w 1496087"/>
              <a:gd name="csY3" fmla="*/ 0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178"/>
                </a:moveTo>
                <a:lnTo>
                  <a:pt x="1496088" y="2115931"/>
                </a:lnTo>
                <a:cubicBezTo>
                  <a:pt x="911806" y="2115931"/>
                  <a:pt x="382823" y="1879089"/>
                  <a:pt x="0" y="1496088"/>
                </a:cubicBezTo>
                <a:lnTo>
                  <a:pt x="1495910" y="0"/>
                </a:lnTo>
                <a:lnTo>
                  <a:pt x="1496088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0" name="Forma Livre: Forma 419">
            <a:extLst>
              <a:ext uri="{FF2B5EF4-FFF2-40B4-BE49-F238E27FC236}">
                <a16:creationId xmlns:a16="http://schemas.microsoft.com/office/drawing/2014/main" id="{75AFF221-DB4A-4791-7E7E-552DDE133FA1}"/>
              </a:ext>
            </a:extLst>
          </p:cNvPr>
          <p:cNvSpPr/>
          <p:nvPr/>
        </p:nvSpPr>
        <p:spPr>
          <a:xfrm rot="17074">
            <a:off x="6092560" y="3415719"/>
            <a:ext cx="1822904" cy="1288900"/>
          </a:xfrm>
          <a:custGeom>
            <a:avLst/>
            <a:gdLst>
              <a:gd name="csX0" fmla="*/ 0 w 2115931"/>
              <a:gd name="csY0" fmla="*/ 0 h 1496087"/>
              <a:gd name="csX1" fmla="*/ 2115931 w 2115931"/>
              <a:gd name="csY1" fmla="*/ 0 h 1496087"/>
              <a:gd name="csX2" fmla="*/ 1495910 w 2115931"/>
              <a:gd name="csY2" fmla="*/ 1496088 h 1496087"/>
              <a:gd name="csX3" fmla="*/ 0 w 2115931"/>
              <a:gd name="csY3" fmla="*/ 178 h 1496087"/>
              <a:gd name="csX4" fmla="*/ 0 w 2115931"/>
              <a:gd name="csY4" fmla="*/ 17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15931" h="1496087">
                <a:moveTo>
                  <a:pt x="0" y="0"/>
                </a:moveTo>
                <a:lnTo>
                  <a:pt x="2115931" y="0"/>
                </a:lnTo>
                <a:cubicBezTo>
                  <a:pt x="2115931" y="584459"/>
                  <a:pt x="1879089" y="1113442"/>
                  <a:pt x="1495910" y="1496088"/>
                </a:cubicBezTo>
                <a:lnTo>
                  <a:pt x="0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1" name="!!fatia velocidade">
            <a:extLst>
              <a:ext uri="{FF2B5EF4-FFF2-40B4-BE49-F238E27FC236}">
                <a16:creationId xmlns:a16="http://schemas.microsoft.com/office/drawing/2014/main" id="{BD4FF091-0FDD-655F-1284-EA258CE27184}"/>
              </a:ext>
            </a:extLst>
          </p:cNvPr>
          <p:cNvSpPr/>
          <p:nvPr/>
        </p:nvSpPr>
        <p:spPr>
          <a:xfrm rot="17074">
            <a:off x="6098962" y="2126833"/>
            <a:ext cx="1822904" cy="1288900"/>
          </a:xfrm>
          <a:custGeom>
            <a:avLst/>
            <a:gdLst>
              <a:gd name="csX0" fmla="*/ 2115931 w 2115931"/>
              <a:gd name="csY0" fmla="*/ 1496088 h 1496087"/>
              <a:gd name="csX1" fmla="*/ 0 w 2115931"/>
              <a:gd name="csY1" fmla="*/ 1496088 h 1496087"/>
              <a:gd name="csX2" fmla="*/ 1496088 w 2115931"/>
              <a:gd name="csY2" fmla="*/ 0 h 1496087"/>
              <a:gd name="csX3" fmla="*/ 2115931 w 2115931"/>
              <a:gd name="csY3" fmla="*/ 149608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931" h="1496087">
                <a:moveTo>
                  <a:pt x="2115931" y="1496088"/>
                </a:moveTo>
                <a:lnTo>
                  <a:pt x="0" y="1496088"/>
                </a:lnTo>
                <a:lnTo>
                  <a:pt x="1496088" y="0"/>
                </a:lnTo>
                <a:cubicBezTo>
                  <a:pt x="1879089" y="382823"/>
                  <a:pt x="2115931" y="911806"/>
                  <a:pt x="2115931" y="1496088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3" name="Forma Livre: Forma 422">
            <a:extLst>
              <a:ext uri="{FF2B5EF4-FFF2-40B4-BE49-F238E27FC236}">
                <a16:creationId xmlns:a16="http://schemas.microsoft.com/office/drawing/2014/main" id="{B998D8BE-45C2-BA09-9351-E4A126E51B97}"/>
              </a:ext>
            </a:extLst>
          </p:cNvPr>
          <p:cNvSpPr/>
          <p:nvPr/>
        </p:nvSpPr>
        <p:spPr>
          <a:xfrm rot="17074">
            <a:off x="4276080" y="2117932"/>
            <a:ext cx="1822751" cy="1288746"/>
          </a:xfrm>
          <a:custGeom>
            <a:avLst/>
            <a:gdLst>
              <a:gd name="csX0" fmla="*/ 2115753 w 2115753"/>
              <a:gd name="csY0" fmla="*/ 1495910 h 1495909"/>
              <a:gd name="csX1" fmla="*/ 0 w 2115753"/>
              <a:gd name="csY1" fmla="*/ 1495910 h 1495909"/>
              <a:gd name="csX2" fmla="*/ 619843 w 2115753"/>
              <a:gd name="csY2" fmla="*/ 0 h 1495909"/>
              <a:gd name="csX3" fmla="*/ 2115753 w 2115753"/>
              <a:gd name="csY3" fmla="*/ 1495910 h 1495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5909">
                <a:moveTo>
                  <a:pt x="2115753" y="1495910"/>
                </a:moveTo>
                <a:lnTo>
                  <a:pt x="0" y="1495910"/>
                </a:lnTo>
                <a:cubicBezTo>
                  <a:pt x="0" y="911806"/>
                  <a:pt x="236842" y="382824"/>
                  <a:pt x="619843" y="0"/>
                </a:cubicBezTo>
                <a:lnTo>
                  <a:pt x="2115753" y="149591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4" name="Lágrima 423">
            <a:extLst>
              <a:ext uri="{FF2B5EF4-FFF2-40B4-BE49-F238E27FC236}">
                <a16:creationId xmlns:a16="http://schemas.microsoft.com/office/drawing/2014/main" id="{DF5EDA42-41D0-5089-EB96-0DA356720CDC}"/>
              </a:ext>
            </a:extLst>
          </p:cNvPr>
          <p:cNvSpPr/>
          <p:nvPr/>
        </p:nvSpPr>
        <p:spPr>
          <a:xfrm rot="20169724">
            <a:off x="5822645" y="3140257"/>
            <a:ext cx="548299" cy="548299"/>
          </a:xfrm>
          <a:prstGeom prst="teardrop">
            <a:avLst>
              <a:gd name="adj" fmla="val 138540"/>
            </a:avLst>
          </a:prstGeom>
          <a:solidFill>
            <a:srgbClr val="FF0D0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!!resposta">
            <a:extLst>
              <a:ext uri="{FF2B5EF4-FFF2-40B4-BE49-F238E27FC236}">
                <a16:creationId xmlns:a16="http://schemas.microsoft.com/office/drawing/2014/main" id="{B9E178E4-D94E-4180-053E-6201742B68CC}"/>
              </a:ext>
            </a:extLst>
          </p:cNvPr>
          <p:cNvGrpSpPr/>
          <p:nvPr/>
        </p:nvGrpSpPr>
        <p:grpSpPr>
          <a:xfrm>
            <a:off x="419733" y="4140407"/>
            <a:ext cx="3082206" cy="1434151"/>
            <a:chOff x="419733" y="4140407"/>
            <a:chExt cx="3082206" cy="1434151"/>
          </a:xfrm>
        </p:grpSpPr>
        <p:sp>
          <p:nvSpPr>
            <p:cNvPr id="10" name="Retângulo: Cantos Superiores Arredondados 9">
              <a:extLst>
                <a:ext uri="{FF2B5EF4-FFF2-40B4-BE49-F238E27FC236}">
                  <a16:creationId xmlns:a16="http://schemas.microsoft.com/office/drawing/2014/main" id="{06F83E23-51C1-047D-9417-C22BC49D422D}"/>
                </a:ext>
              </a:extLst>
            </p:cNvPr>
            <p:cNvSpPr/>
            <p:nvPr/>
          </p:nvSpPr>
          <p:spPr>
            <a:xfrm>
              <a:off x="419733" y="4726734"/>
              <a:ext cx="3082206" cy="847824"/>
            </a:xfrm>
            <a:prstGeom prst="round2SameRect">
              <a:avLst>
                <a:gd name="adj1" fmla="val 0"/>
                <a:gd name="adj2" fmla="val 20436"/>
              </a:avLst>
            </a:prstGeom>
            <a:solidFill>
              <a:srgbClr val="FF0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latin typeface="AMX" pitchFamily="2" charset="0"/>
                </a:rPr>
                <a:t>Clique para revelar</a:t>
              </a:r>
              <a:endParaRPr lang="pt-BR" sz="2000" b="1" dirty="0">
                <a:latin typeface="AMX" pitchFamily="2" charset="0"/>
              </a:endParaRPr>
            </a:p>
          </p:txBody>
        </p:sp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B7185FD6-7E91-B791-41E3-65B3FE62AD4B}"/>
                </a:ext>
              </a:extLst>
            </p:cNvPr>
            <p:cNvSpPr/>
            <p:nvPr/>
          </p:nvSpPr>
          <p:spPr>
            <a:xfrm>
              <a:off x="419733" y="4140407"/>
              <a:ext cx="3082206" cy="586327"/>
            </a:xfrm>
            <a:prstGeom prst="round2SameRect">
              <a:avLst>
                <a:gd name="adj1" fmla="val 31653"/>
                <a:gd name="adj2" fmla="val 0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latin typeface="AMX" pitchFamily="2" charset="0"/>
                </a:rPr>
                <a:t>Resposta</a:t>
              </a:r>
              <a:r>
                <a:rPr lang="es-ES" sz="2400" dirty="0">
                  <a:latin typeface="AMX" pitchFamily="2" charset="0"/>
                </a:rPr>
                <a:t>:</a:t>
              </a:r>
              <a:endParaRPr lang="pt-BR" sz="2400" dirty="0">
                <a:latin typeface="AMX" pitchFamily="2" charset="0"/>
              </a:endParaRPr>
            </a:p>
          </p:txBody>
        </p:sp>
      </p:grpSp>
      <p:sp>
        <p:nvSpPr>
          <p:cNvPr id="14" name="Retângulo: Cantos Arredondados 13">
            <a:hlinkClick r:id="rId5" action="ppaction://hlinksldjump"/>
            <a:extLst>
              <a:ext uri="{FF2B5EF4-FFF2-40B4-BE49-F238E27FC236}">
                <a16:creationId xmlns:a16="http://schemas.microsoft.com/office/drawing/2014/main" id="{D26CAAE8-BF42-48F9-C09E-3E14B20FC45A}"/>
              </a:ext>
            </a:extLst>
          </p:cNvPr>
          <p:cNvSpPr/>
          <p:nvPr/>
        </p:nvSpPr>
        <p:spPr>
          <a:xfrm>
            <a:off x="5116757" y="5794037"/>
            <a:ext cx="1968674" cy="524402"/>
          </a:xfrm>
          <a:prstGeom prst="roundRect">
            <a:avLst>
              <a:gd name="adj" fmla="val 33186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Voltar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ao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início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1E559-6040-E396-BD32-F267F0012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!!resposta">
            <a:extLst>
              <a:ext uri="{FF2B5EF4-FFF2-40B4-BE49-F238E27FC236}">
                <a16:creationId xmlns:a16="http://schemas.microsoft.com/office/drawing/2014/main" id="{0794E16F-C3D3-FB3A-5556-AFA8CC0E46B8}"/>
              </a:ext>
            </a:extLst>
          </p:cNvPr>
          <p:cNvGrpSpPr/>
          <p:nvPr/>
        </p:nvGrpSpPr>
        <p:grpSpPr>
          <a:xfrm>
            <a:off x="419733" y="4140407"/>
            <a:ext cx="3082206" cy="1434151"/>
            <a:chOff x="419733" y="4140407"/>
            <a:chExt cx="3082206" cy="1434151"/>
          </a:xfrm>
        </p:grpSpPr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BD2617D1-C392-2E78-D16D-4AD5A738BF23}"/>
                </a:ext>
              </a:extLst>
            </p:cNvPr>
            <p:cNvSpPr/>
            <p:nvPr/>
          </p:nvSpPr>
          <p:spPr>
            <a:xfrm>
              <a:off x="419733" y="4726734"/>
              <a:ext cx="3082206" cy="847824"/>
            </a:xfrm>
            <a:prstGeom prst="round2SameRect">
              <a:avLst>
                <a:gd name="adj1" fmla="val 0"/>
                <a:gd name="adj2" fmla="val 20436"/>
              </a:avLst>
            </a:prstGeom>
            <a:solidFill>
              <a:srgbClr val="FF0D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 b="1" dirty="0">
                  <a:latin typeface="AMX" pitchFamily="2" charset="0"/>
                </a:rPr>
                <a:t>Clique para revelar</a:t>
              </a:r>
              <a:endParaRPr lang="pt-BR" sz="2000" b="1" dirty="0">
                <a:latin typeface="AMX" pitchFamily="2" charset="0"/>
              </a:endParaRPr>
            </a:p>
          </p:txBody>
        </p:sp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3702DA82-4C7D-29FC-7C95-955A9BD2B58D}"/>
                </a:ext>
              </a:extLst>
            </p:cNvPr>
            <p:cNvSpPr/>
            <p:nvPr/>
          </p:nvSpPr>
          <p:spPr>
            <a:xfrm>
              <a:off x="419733" y="4140407"/>
              <a:ext cx="3082206" cy="586327"/>
            </a:xfrm>
            <a:prstGeom prst="round2SameRect">
              <a:avLst>
                <a:gd name="adj1" fmla="val 31653"/>
                <a:gd name="adj2" fmla="val 0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latin typeface="AMX" pitchFamily="2" charset="0"/>
                </a:rPr>
                <a:t>Resposta</a:t>
              </a:r>
              <a:r>
                <a:rPr lang="es-ES" sz="2400" dirty="0">
                  <a:latin typeface="AMX" pitchFamily="2" charset="0"/>
                </a:rPr>
                <a:t>:</a:t>
              </a:r>
              <a:endParaRPr lang="pt-BR" sz="2400" dirty="0">
                <a:latin typeface="AMX" pitchFamily="2" charset="0"/>
              </a:endParaRPr>
            </a:p>
          </p:txBody>
        </p:sp>
      </p:grpSp>
      <p:grpSp>
        <p:nvGrpSpPr>
          <p:cNvPr id="426" name="!!celular mao">
            <a:extLst>
              <a:ext uri="{FF2B5EF4-FFF2-40B4-BE49-F238E27FC236}">
                <a16:creationId xmlns:a16="http://schemas.microsoft.com/office/drawing/2014/main" id="{AF32A71A-EC0D-6C24-A898-6C1EEC0C688F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pic>
          <p:nvPicPr>
            <p:cNvPr id="427" name="Imagem 426">
              <a:extLst>
                <a:ext uri="{FF2B5EF4-FFF2-40B4-BE49-F238E27FC236}">
                  <a16:creationId xmlns:a16="http://schemas.microsoft.com/office/drawing/2014/main" id="{77D3C698-D690-4440-12D0-73D6C04C9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6783" y="-179033"/>
              <a:ext cx="11212979" cy="7899543"/>
            </a:xfrm>
            <a:prstGeom prst="rect">
              <a:avLst/>
            </a:prstGeom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8" name="Retângulo: Cantos Arredondados 427">
              <a:extLst>
                <a:ext uri="{FF2B5EF4-FFF2-40B4-BE49-F238E27FC236}">
                  <a16:creationId xmlns:a16="http://schemas.microsoft.com/office/drawing/2014/main" id="{2A072AA4-BC73-BF02-9AC9-E0643276B03E}"/>
                </a:ext>
              </a:extLst>
            </p:cNvPr>
            <p:cNvSpPr/>
            <p:nvPr/>
          </p:nvSpPr>
          <p:spPr>
            <a:xfrm>
              <a:off x="8899119" y="489838"/>
              <a:ext cx="2628305" cy="5729606"/>
            </a:xfrm>
            <a:prstGeom prst="roundRect">
              <a:avLst>
                <a:gd name="adj" fmla="val 14097"/>
              </a:avLst>
            </a:prstGeom>
            <a:solidFill>
              <a:srgbClr val="B7B7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29" name="Imagem 428">
              <a:extLst>
                <a:ext uri="{FF2B5EF4-FFF2-40B4-BE49-F238E27FC236}">
                  <a16:creationId xmlns:a16="http://schemas.microsoft.com/office/drawing/2014/main" id="{649ADE54-010C-64A5-B2A8-1A17FAC45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4" t="37215" r="16644" b="36932"/>
            <a:stretch>
              <a:fillRect/>
            </a:stretch>
          </p:blipFill>
          <p:spPr>
            <a:xfrm>
              <a:off x="9082955" y="531755"/>
              <a:ext cx="2260636" cy="3043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30" name="Retângulo: Cantos Arredondados 429">
              <a:extLst>
                <a:ext uri="{FF2B5EF4-FFF2-40B4-BE49-F238E27FC236}">
                  <a16:creationId xmlns:a16="http://schemas.microsoft.com/office/drawing/2014/main" id="{723D0206-4F44-2987-B9E4-A899388D3CC4}"/>
                </a:ext>
              </a:extLst>
            </p:cNvPr>
            <p:cNvSpPr/>
            <p:nvPr/>
          </p:nvSpPr>
          <p:spPr>
            <a:xfrm>
              <a:off x="10939434" y="588586"/>
              <a:ext cx="157263" cy="142514"/>
            </a:xfrm>
            <a:prstGeom prst="roundRect">
              <a:avLst>
                <a:gd name="adj" fmla="val 2931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1" name="CaixaDeTexto 430">
              <a:extLst>
                <a:ext uri="{FF2B5EF4-FFF2-40B4-BE49-F238E27FC236}">
                  <a16:creationId xmlns:a16="http://schemas.microsoft.com/office/drawing/2014/main" id="{C27DADD0-040A-7DD1-856E-E6546EDB8CD8}"/>
                </a:ext>
              </a:extLst>
            </p:cNvPr>
            <p:cNvSpPr txBox="1"/>
            <p:nvPr/>
          </p:nvSpPr>
          <p:spPr>
            <a:xfrm>
              <a:off x="10842215" y="559815"/>
              <a:ext cx="351700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00" b="1" dirty="0">
                  <a:latin typeface="SF Pro Display" panose="00000500000000000000" pitchFamily="50" charset="0"/>
                </a:rPr>
                <a:t>5G</a:t>
              </a:r>
              <a:endParaRPr lang="pt-BR" sz="700" b="1" dirty="0">
                <a:latin typeface="SF Pro Display" panose="00000500000000000000" pitchFamily="50" charset="0"/>
              </a:endParaRPr>
            </a:p>
          </p:txBody>
        </p:sp>
        <p:sp>
          <p:nvSpPr>
            <p:cNvPr id="432" name="Retângulo: Cantos Arredondados 4">
              <a:extLst>
                <a:ext uri="{FF2B5EF4-FFF2-40B4-BE49-F238E27FC236}">
                  <a16:creationId xmlns:a16="http://schemas.microsoft.com/office/drawing/2014/main" id="{D2E6E981-F7CD-5FC5-A6E8-B04CB10B5CA5}"/>
                </a:ext>
              </a:extLst>
            </p:cNvPr>
            <p:cNvSpPr/>
            <p:nvPr/>
          </p:nvSpPr>
          <p:spPr>
            <a:xfrm>
              <a:off x="8899122" y="3736815"/>
              <a:ext cx="2632209" cy="2482625"/>
            </a:xfrm>
            <a:custGeom>
              <a:avLst/>
              <a:gdLst>
                <a:gd name="csX0" fmla="*/ 0 w 2281767"/>
                <a:gd name="csY0" fmla="*/ 321661 h 4974166"/>
                <a:gd name="csX1" fmla="*/ 321661 w 2281767"/>
                <a:gd name="csY1" fmla="*/ 0 h 4974166"/>
                <a:gd name="csX2" fmla="*/ 1960106 w 2281767"/>
                <a:gd name="csY2" fmla="*/ 0 h 4974166"/>
                <a:gd name="csX3" fmla="*/ 2281767 w 2281767"/>
                <a:gd name="csY3" fmla="*/ 321661 h 4974166"/>
                <a:gd name="csX4" fmla="*/ 2281767 w 2281767"/>
                <a:gd name="csY4" fmla="*/ 4652505 h 4974166"/>
                <a:gd name="csX5" fmla="*/ 1960106 w 2281767"/>
                <a:gd name="csY5" fmla="*/ 4974166 h 4974166"/>
                <a:gd name="csX6" fmla="*/ 321661 w 2281767"/>
                <a:gd name="csY6" fmla="*/ 4974166 h 4974166"/>
                <a:gd name="csX7" fmla="*/ 0 w 2281767"/>
                <a:gd name="csY7" fmla="*/ 4652505 h 4974166"/>
                <a:gd name="csX8" fmla="*/ 0 w 2281767"/>
                <a:gd name="csY8" fmla="*/ 321661 h 4974166"/>
                <a:gd name="csX0" fmla="*/ 0 w 2281767"/>
                <a:gd name="csY0" fmla="*/ 453606 h 5106111"/>
                <a:gd name="csX1" fmla="*/ 1960106 w 2281767"/>
                <a:gd name="csY1" fmla="*/ 131945 h 5106111"/>
                <a:gd name="csX2" fmla="*/ 2281767 w 2281767"/>
                <a:gd name="csY2" fmla="*/ 453606 h 5106111"/>
                <a:gd name="csX3" fmla="*/ 2281767 w 2281767"/>
                <a:gd name="csY3" fmla="*/ 4784450 h 5106111"/>
                <a:gd name="csX4" fmla="*/ 1960106 w 2281767"/>
                <a:gd name="csY4" fmla="*/ 5106111 h 5106111"/>
                <a:gd name="csX5" fmla="*/ 321661 w 2281767"/>
                <a:gd name="csY5" fmla="*/ 5106111 h 5106111"/>
                <a:gd name="csX6" fmla="*/ 0 w 2281767"/>
                <a:gd name="csY6" fmla="*/ 4784450 h 5106111"/>
                <a:gd name="csX7" fmla="*/ 0 w 2281767"/>
                <a:gd name="csY7" fmla="*/ 453606 h 5106111"/>
                <a:gd name="csX0" fmla="*/ 0 w 2281767"/>
                <a:gd name="csY0" fmla="*/ 4652505 h 4974166"/>
                <a:gd name="csX1" fmla="*/ 1960106 w 2281767"/>
                <a:gd name="csY1" fmla="*/ 0 h 4974166"/>
                <a:gd name="csX2" fmla="*/ 2281767 w 2281767"/>
                <a:gd name="csY2" fmla="*/ 321661 h 4974166"/>
                <a:gd name="csX3" fmla="*/ 2281767 w 2281767"/>
                <a:gd name="csY3" fmla="*/ 4652505 h 4974166"/>
                <a:gd name="csX4" fmla="*/ 1960106 w 2281767"/>
                <a:gd name="csY4" fmla="*/ 4974166 h 4974166"/>
                <a:gd name="csX5" fmla="*/ 321661 w 2281767"/>
                <a:gd name="csY5" fmla="*/ 4974166 h 4974166"/>
                <a:gd name="csX6" fmla="*/ 0 w 2281767"/>
                <a:gd name="csY6" fmla="*/ 4652505 h 4974166"/>
                <a:gd name="csX0" fmla="*/ 0 w 2281767"/>
                <a:gd name="csY0" fmla="*/ 4330844 h 4652505"/>
                <a:gd name="csX1" fmla="*/ 2281767 w 2281767"/>
                <a:gd name="csY1" fmla="*/ 0 h 4652505"/>
                <a:gd name="csX2" fmla="*/ 2281767 w 2281767"/>
                <a:gd name="csY2" fmla="*/ 4330844 h 4652505"/>
                <a:gd name="csX3" fmla="*/ 1960106 w 2281767"/>
                <a:gd name="csY3" fmla="*/ 4652505 h 4652505"/>
                <a:gd name="csX4" fmla="*/ 321661 w 2281767"/>
                <a:gd name="csY4" fmla="*/ 4652505 h 4652505"/>
                <a:gd name="csX5" fmla="*/ 0 w 2281767"/>
                <a:gd name="csY5" fmla="*/ 4330844 h 4652505"/>
                <a:gd name="csX0" fmla="*/ 0 w 2285154"/>
                <a:gd name="csY0" fmla="*/ 4330844 h 4652505"/>
                <a:gd name="csX1" fmla="*/ 2281767 w 2285154"/>
                <a:gd name="csY1" fmla="*/ 0 h 4652505"/>
                <a:gd name="csX2" fmla="*/ 2285154 w 2285154"/>
                <a:gd name="csY2" fmla="*/ 2497210 h 4652505"/>
                <a:gd name="csX3" fmla="*/ 2281767 w 2285154"/>
                <a:gd name="csY3" fmla="*/ 4330844 h 4652505"/>
                <a:gd name="csX4" fmla="*/ 1960106 w 2285154"/>
                <a:gd name="csY4" fmla="*/ 4652505 h 4652505"/>
                <a:gd name="csX5" fmla="*/ 321661 w 2285154"/>
                <a:gd name="csY5" fmla="*/ 4652505 h 4652505"/>
                <a:gd name="csX6" fmla="*/ 0 w 2285154"/>
                <a:gd name="csY6" fmla="*/ 4330844 h 4652505"/>
                <a:gd name="csX0" fmla="*/ 0 w 2285154"/>
                <a:gd name="csY0" fmla="*/ 1833634 h 2155295"/>
                <a:gd name="csX1" fmla="*/ 2285154 w 2285154"/>
                <a:gd name="csY1" fmla="*/ 0 h 2155295"/>
                <a:gd name="csX2" fmla="*/ 2281767 w 2285154"/>
                <a:gd name="csY2" fmla="*/ 1833634 h 2155295"/>
                <a:gd name="csX3" fmla="*/ 1960106 w 2285154"/>
                <a:gd name="csY3" fmla="*/ 2155295 h 2155295"/>
                <a:gd name="csX4" fmla="*/ 321661 w 2285154"/>
                <a:gd name="csY4" fmla="*/ 2155295 h 2155295"/>
                <a:gd name="csX5" fmla="*/ 0 w 2285154"/>
                <a:gd name="csY5" fmla="*/ 1833634 h 21552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285154" h="2155295">
                  <a:moveTo>
                    <a:pt x="0" y="1833634"/>
                  </a:moveTo>
                  <a:lnTo>
                    <a:pt x="2285154" y="0"/>
                  </a:lnTo>
                  <a:lnTo>
                    <a:pt x="2281767" y="1833634"/>
                  </a:lnTo>
                  <a:cubicBezTo>
                    <a:pt x="2281767" y="2011282"/>
                    <a:pt x="2137754" y="2155295"/>
                    <a:pt x="1960106" y="2155295"/>
                  </a:cubicBezTo>
                  <a:lnTo>
                    <a:pt x="321661" y="2155295"/>
                  </a:lnTo>
                  <a:cubicBezTo>
                    <a:pt x="144013" y="2155295"/>
                    <a:pt x="0" y="2011282"/>
                    <a:pt x="0" y="1833634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effectLst>
              <a:outerShdw blurRad="723900" dist="38100" dir="13500000" sx="88000" sy="88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3" name="CaixaDeTexto 432">
              <a:extLst>
                <a:ext uri="{FF2B5EF4-FFF2-40B4-BE49-F238E27FC236}">
                  <a16:creationId xmlns:a16="http://schemas.microsoft.com/office/drawing/2014/main" id="{74BD62EC-74C1-1A9A-5068-98F805B79409}"/>
                </a:ext>
              </a:extLst>
            </p:cNvPr>
            <p:cNvSpPr txBox="1"/>
            <p:nvPr/>
          </p:nvSpPr>
          <p:spPr>
            <a:xfrm>
              <a:off x="8744233" y="960781"/>
              <a:ext cx="2938075" cy="461665"/>
            </a:xfrm>
            <a:prstGeom prst="rect">
              <a:avLst/>
            </a:prstGeom>
            <a:noFill/>
            <a:effectLst>
              <a:outerShdw blurRad="266700" sx="111000" sy="111000" algn="ctr" rotWithShape="0">
                <a:schemeClr val="bg1">
                  <a:alpha val="6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MX Black" pitchFamily="2" charset="0"/>
                </a:rPr>
                <a:t>ÍNDICE</a:t>
              </a:r>
              <a:endParaRPr lang="pt-BR" sz="2400" b="1" dirty="0">
                <a:latin typeface="AMX Black" pitchFamily="2" charset="0"/>
              </a:endParaRP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01D1E061-098B-95AC-3CF3-1C61DA9FE4B9}"/>
              </a:ext>
            </a:extLst>
          </p:cNvPr>
          <p:cNvGrpSpPr/>
          <p:nvPr/>
        </p:nvGrpSpPr>
        <p:grpSpPr>
          <a:xfrm>
            <a:off x="9012979" y="1562054"/>
            <a:ext cx="2378921" cy="1895546"/>
            <a:chOff x="9012979" y="1562054"/>
            <a:chExt cx="2378921" cy="1895546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B0E1F39C-928E-829D-0A68-B90AC6198202}"/>
                </a:ext>
              </a:extLst>
            </p:cNvPr>
            <p:cNvSpPr/>
            <p:nvPr/>
          </p:nvSpPr>
          <p:spPr>
            <a:xfrm>
              <a:off x="9012979" y="1562056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09A7121-5ABD-24A2-76DF-DBF8822EB92C}"/>
                </a:ext>
              </a:extLst>
            </p:cNvPr>
            <p:cNvSpPr/>
            <p:nvPr/>
          </p:nvSpPr>
          <p:spPr>
            <a:xfrm>
              <a:off x="11076612" y="1562054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47EC1EC0-D689-63EA-8E93-EE06FC6F487E}"/>
                </a:ext>
              </a:extLst>
            </p:cNvPr>
            <p:cNvSpPr/>
            <p:nvPr/>
          </p:nvSpPr>
          <p:spPr>
            <a:xfrm>
              <a:off x="9012979" y="2224629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303DA4AA-C0C1-D777-17F6-CCBAEEDACA66}"/>
                </a:ext>
              </a:extLst>
            </p:cNvPr>
            <p:cNvSpPr/>
            <p:nvPr/>
          </p:nvSpPr>
          <p:spPr>
            <a:xfrm>
              <a:off x="11076612" y="2224627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04907CC4-1934-AD64-13DF-9E4B9013F28B}"/>
                </a:ext>
              </a:extLst>
            </p:cNvPr>
            <p:cNvSpPr/>
            <p:nvPr/>
          </p:nvSpPr>
          <p:spPr>
            <a:xfrm>
              <a:off x="9012979" y="2887208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8BD6F099-C8D4-25A9-D92E-58C75C8AD964}"/>
                </a:ext>
              </a:extLst>
            </p:cNvPr>
            <p:cNvSpPr/>
            <p:nvPr/>
          </p:nvSpPr>
          <p:spPr>
            <a:xfrm>
              <a:off x="11076612" y="2887206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F3EFFF46-23D9-DA1E-FB83-0B356AFD1790}"/>
              </a:ext>
            </a:extLst>
          </p:cNvPr>
          <p:cNvSpPr/>
          <p:nvPr/>
        </p:nvSpPr>
        <p:spPr>
          <a:xfrm>
            <a:off x="9077419" y="1613895"/>
            <a:ext cx="1596719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Estratégia e</a:t>
            </a:r>
          </a:p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Posicionamento</a:t>
            </a:r>
          </a:p>
        </p:txBody>
      </p:sp>
      <p:sp>
        <p:nvSpPr>
          <p:cNvPr id="71" name="Retângulo: Cantos Arredondados 70">
            <a:extLst>
              <a:ext uri="{FF2B5EF4-FFF2-40B4-BE49-F238E27FC236}">
                <a16:creationId xmlns:a16="http://schemas.microsoft.com/office/drawing/2014/main" id="{20DCF07F-D2E3-F133-4618-70E50F0544F0}"/>
              </a:ext>
            </a:extLst>
          </p:cNvPr>
          <p:cNvSpPr/>
          <p:nvPr/>
        </p:nvSpPr>
        <p:spPr>
          <a:xfrm>
            <a:off x="9012979" y="3549784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BB3E275-9E2F-16D2-AFCD-00EEC2563BB1}"/>
              </a:ext>
            </a:extLst>
          </p:cNvPr>
          <p:cNvSpPr/>
          <p:nvPr/>
        </p:nvSpPr>
        <p:spPr>
          <a:xfrm>
            <a:off x="11076612" y="3549782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70C46C0-7891-5E5F-27D3-5C0D8ADE0C12}"/>
              </a:ext>
            </a:extLst>
          </p:cNvPr>
          <p:cNvSpPr/>
          <p:nvPr/>
        </p:nvSpPr>
        <p:spPr>
          <a:xfrm>
            <a:off x="9012979" y="4212360"/>
            <a:ext cx="2378921" cy="570391"/>
          </a:xfrm>
          <a:prstGeom prst="roundRect">
            <a:avLst>
              <a:gd name="adj" fmla="val 2884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CE35A6BD-8B97-D49C-C15F-9D7630528E15}"/>
              </a:ext>
            </a:extLst>
          </p:cNvPr>
          <p:cNvSpPr/>
          <p:nvPr/>
        </p:nvSpPr>
        <p:spPr>
          <a:xfrm>
            <a:off x="11076612" y="4212358"/>
            <a:ext cx="315288" cy="570394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79F829AB-87BB-4CA3-4D53-C0E7E72F6083}"/>
              </a:ext>
            </a:extLst>
          </p:cNvPr>
          <p:cNvSpPr/>
          <p:nvPr/>
        </p:nvSpPr>
        <p:spPr>
          <a:xfrm>
            <a:off x="9012979" y="4874934"/>
            <a:ext cx="2378921" cy="570391"/>
          </a:xfrm>
          <a:prstGeom prst="roundRect">
            <a:avLst>
              <a:gd name="adj" fmla="val 28847"/>
            </a:avLst>
          </a:prstGeom>
          <a:solidFill>
            <a:srgbClr val="E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9CE2B004-5D12-837A-D198-0BA5109505D1}"/>
              </a:ext>
            </a:extLst>
          </p:cNvPr>
          <p:cNvSpPr/>
          <p:nvPr/>
        </p:nvSpPr>
        <p:spPr>
          <a:xfrm>
            <a:off x="9012979" y="4874932"/>
            <a:ext cx="315288" cy="570394"/>
          </a:xfrm>
          <a:prstGeom prst="roundRect">
            <a:avLst>
              <a:gd name="adj" fmla="val 50000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6DBE0EC3-BD1A-11A6-427A-CFFFED06B3C2}"/>
              </a:ext>
            </a:extLst>
          </p:cNvPr>
          <p:cNvSpPr/>
          <p:nvPr/>
        </p:nvSpPr>
        <p:spPr>
          <a:xfrm>
            <a:off x="9077419" y="4260018"/>
            <a:ext cx="192910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Abordagem comercial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B5BB0D4-F1FC-18FB-27BA-2C18A8BB7B64}"/>
              </a:ext>
            </a:extLst>
          </p:cNvPr>
          <p:cNvSpPr/>
          <p:nvPr/>
        </p:nvSpPr>
        <p:spPr>
          <a:xfrm>
            <a:off x="9328267" y="4926771"/>
            <a:ext cx="1239358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Atividade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81FFA86-97AF-E451-5898-5D4C814B13F2}"/>
              </a:ext>
            </a:extLst>
          </p:cNvPr>
          <p:cNvSpPr>
            <a:spLocks/>
          </p:cNvSpPr>
          <p:nvPr/>
        </p:nvSpPr>
        <p:spPr>
          <a:xfrm>
            <a:off x="9077419" y="2276096"/>
            <a:ext cx="1283431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Tecnologia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508A1ED-DC6A-6461-74DE-A5387D7CC8E1}"/>
              </a:ext>
            </a:extLst>
          </p:cNvPr>
          <p:cNvSpPr>
            <a:spLocks/>
          </p:cNvSpPr>
          <p:nvPr/>
        </p:nvSpPr>
        <p:spPr>
          <a:xfrm>
            <a:off x="9077419" y="2939045"/>
            <a:ext cx="1908154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Produto e limitações técnicas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EBA7356-C02D-116D-8D7D-CF1B437488F2}"/>
              </a:ext>
            </a:extLst>
          </p:cNvPr>
          <p:cNvSpPr>
            <a:spLocks/>
          </p:cNvSpPr>
          <p:nvPr/>
        </p:nvSpPr>
        <p:spPr>
          <a:xfrm>
            <a:off x="9077419" y="3596971"/>
            <a:ext cx="2116496" cy="466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pt-BR" sz="1600" dirty="0">
                <a:solidFill>
                  <a:schemeClr val="tx1"/>
                </a:solidFill>
                <a:latin typeface="AMX" pitchFamily="2" charset="0"/>
              </a:rPr>
              <a:t>Franquia e estimativa de consumo</a:t>
            </a:r>
          </a:p>
        </p:txBody>
      </p:sp>
      <p:sp>
        <p:nvSpPr>
          <p:cNvPr id="205" name="Elipse 204">
            <a:extLst>
              <a:ext uri="{FF2B5EF4-FFF2-40B4-BE49-F238E27FC236}">
                <a16:creationId xmlns:a16="http://schemas.microsoft.com/office/drawing/2014/main" id="{1E26DE19-035F-7DC4-706D-59F4718E2D17}"/>
              </a:ext>
            </a:extLst>
          </p:cNvPr>
          <p:cNvSpPr>
            <a:spLocks/>
          </p:cNvSpPr>
          <p:nvPr/>
        </p:nvSpPr>
        <p:spPr>
          <a:xfrm>
            <a:off x="4064400" y="1382012"/>
            <a:ext cx="4064788" cy="4064788"/>
          </a:xfrm>
          <a:prstGeom prst="ellipse">
            <a:avLst/>
          </a:prstGeom>
          <a:solidFill>
            <a:srgbClr val="2526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25" name="!!fatia mapa">
            <a:extLst>
              <a:ext uri="{FF2B5EF4-FFF2-40B4-BE49-F238E27FC236}">
                <a16:creationId xmlns:a16="http://schemas.microsoft.com/office/drawing/2014/main" id="{1FB67FBC-2F9B-4D64-C81E-9D409CC6DE49}"/>
              </a:ext>
            </a:extLst>
          </p:cNvPr>
          <p:cNvGrpSpPr/>
          <p:nvPr/>
        </p:nvGrpSpPr>
        <p:grpSpPr>
          <a:xfrm>
            <a:off x="6099363" y="1594707"/>
            <a:ext cx="1288900" cy="1822904"/>
            <a:chOff x="6099363" y="1594707"/>
            <a:chExt cx="1288900" cy="1822904"/>
          </a:xfrm>
        </p:grpSpPr>
        <p:sp>
          <p:nvSpPr>
            <p:cNvPr id="240" name="Forma Livre: Forma 23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B3077B-BE4C-4A7F-9EDA-075212C21CCB}"/>
                </a:ext>
              </a:extLst>
            </p:cNvPr>
            <p:cNvSpPr/>
            <p:nvPr/>
          </p:nvSpPr>
          <p:spPr>
            <a:xfrm rot="17074">
              <a:off x="6099363" y="1594707"/>
              <a:ext cx="1288900" cy="1822904"/>
            </a:xfrm>
            <a:custGeom>
              <a:avLst/>
              <a:gdLst>
                <a:gd name="csX0" fmla="*/ 1496088 w 1496087"/>
                <a:gd name="csY0" fmla="*/ 619843 h 2115931"/>
                <a:gd name="csX1" fmla="*/ 0 w 1496087"/>
                <a:gd name="csY1" fmla="*/ 2115931 h 2115931"/>
                <a:gd name="csX2" fmla="*/ 0 w 1496087"/>
                <a:gd name="csY2" fmla="*/ 0 h 2115931"/>
                <a:gd name="csX3" fmla="*/ 1496088 w 1496087"/>
                <a:gd name="csY3" fmla="*/ 619843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6087" h="2115931">
                  <a:moveTo>
                    <a:pt x="1496088" y="619843"/>
                  </a:moveTo>
                  <a:lnTo>
                    <a:pt x="0" y="2115931"/>
                  </a:lnTo>
                  <a:lnTo>
                    <a:pt x="0" y="0"/>
                  </a:lnTo>
                  <a:cubicBezTo>
                    <a:pt x="584281" y="0"/>
                    <a:pt x="1113264" y="236842"/>
                    <a:pt x="1496088" y="619843"/>
                  </a:cubicBezTo>
                  <a:close/>
                </a:path>
              </a:pathLst>
            </a:cu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241" name="Agrupar 240">
              <a:extLst>
                <a:ext uri="{FF2B5EF4-FFF2-40B4-BE49-F238E27FC236}">
                  <a16:creationId xmlns:a16="http://schemas.microsoft.com/office/drawing/2014/main" id="{8A976DCA-2304-A5C2-ADBF-DF02F5D5FE8E}"/>
                </a:ext>
              </a:extLst>
            </p:cNvPr>
            <p:cNvGrpSpPr/>
            <p:nvPr/>
          </p:nvGrpSpPr>
          <p:grpSpPr>
            <a:xfrm rot="1264157">
              <a:off x="6286136" y="2018293"/>
              <a:ext cx="557160" cy="452414"/>
              <a:chOff x="5449619" y="1823968"/>
              <a:chExt cx="646722" cy="525138"/>
            </a:xfrm>
            <a:solidFill>
              <a:schemeClr val="bg1"/>
            </a:solidFill>
          </p:grpSpPr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id="{7AFAB0A0-8814-6C2E-C108-EC50A6B550B7}"/>
                  </a:ext>
                </a:extLst>
              </p:cNvPr>
              <p:cNvSpPr/>
              <p:nvPr/>
            </p:nvSpPr>
            <p:spPr>
              <a:xfrm>
                <a:off x="5449619" y="1896399"/>
                <a:ext cx="646722" cy="452707"/>
              </a:xfrm>
              <a:custGeom>
                <a:avLst/>
                <a:gdLst>
                  <a:gd name="csX0" fmla="*/ 245161 w 516127"/>
                  <a:gd name="csY0" fmla="*/ 311612 h 361289"/>
                  <a:gd name="csX1" fmla="*/ 141935 w 516127"/>
                  <a:gd name="csY1" fmla="*/ 259999 h 361289"/>
                  <a:gd name="csX2" fmla="*/ 141935 w 516127"/>
                  <a:gd name="csY2" fmla="*/ 49677 h 361289"/>
                  <a:gd name="csX3" fmla="*/ 245161 w 516127"/>
                  <a:gd name="csY3" fmla="*/ 101290 h 361289"/>
                  <a:gd name="csX4" fmla="*/ 245161 w 516127"/>
                  <a:gd name="csY4" fmla="*/ 311612 h 361289"/>
                  <a:gd name="csX5" fmla="*/ 116129 w 516127"/>
                  <a:gd name="csY5" fmla="*/ 259999 h 361289"/>
                  <a:gd name="csX6" fmla="*/ 38710 w 516127"/>
                  <a:gd name="csY6" fmla="*/ 298709 h 361289"/>
                  <a:gd name="csX7" fmla="*/ 38710 w 516127"/>
                  <a:gd name="csY7" fmla="*/ 88387 h 361289"/>
                  <a:gd name="csX8" fmla="*/ 116129 w 516127"/>
                  <a:gd name="csY8" fmla="*/ 49677 h 361289"/>
                  <a:gd name="csX9" fmla="*/ 116129 w 516127"/>
                  <a:gd name="csY9" fmla="*/ 259999 h 361289"/>
                  <a:gd name="csX10" fmla="*/ 473547 w 516127"/>
                  <a:gd name="csY10" fmla="*/ 43226 h 361289"/>
                  <a:gd name="csX11" fmla="*/ 473547 w 516127"/>
                  <a:gd name="csY11" fmla="*/ 43226 h 361289"/>
                  <a:gd name="csX12" fmla="*/ 457418 w 516127"/>
                  <a:gd name="csY12" fmla="*/ 78064 h 361289"/>
                  <a:gd name="csX13" fmla="*/ 477418 w 516127"/>
                  <a:gd name="csY13" fmla="*/ 88387 h 361289"/>
                  <a:gd name="csX14" fmla="*/ 477418 w 516127"/>
                  <a:gd name="csY14" fmla="*/ 298709 h 361289"/>
                  <a:gd name="csX15" fmla="*/ 399999 w 516127"/>
                  <a:gd name="csY15" fmla="*/ 259999 h 361289"/>
                  <a:gd name="csX16" fmla="*/ 399999 w 516127"/>
                  <a:gd name="csY16" fmla="*/ 174193 h 361289"/>
                  <a:gd name="csX17" fmla="*/ 374192 w 516127"/>
                  <a:gd name="csY17" fmla="*/ 174193 h 361289"/>
                  <a:gd name="csX18" fmla="*/ 374192 w 516127"/>
                  <a:gd name="csY18" fmla="*/ 259999 h 361289"/>
                  <a:gd name="csX19" fmla="*/ 270967 w 516127"/>
                  <a:gd name="csY19" fmla="*/ 311612 h 361289"/>
                  <a:gd name="csX20" fmla="*/ 270967 w 516127"/>
                  <a:gd name="csY20" fmla="*/ 101290 h 361289"/>
                  <a:gd name="csX21" fmla="*/ 316773 w 516127"/>
                  <a:gd name="csY21" fmla="*/ 78064 h 361289"/>
                  <a:gd name="csX22" fmla="*/ 300644 w 516127"/>
                  <a:gd name="csY22" fmla="*/ 43226 h 361289"/>
                  <a:gd name="csX23" fmla="*/ 258064 w 516127"/>
                  <a:gd name="csY23" fmla="*/ 64516 h 361289"/>
                  <a:gd name="csX24" fmla="*/ 129032 w 516127"/>
                  <a:gd name="csY24" fmla="*/ 0 h 361289"/>
                  <a:gd name="csX25" fmla="*/ 0 w 516127"/>
                  <a:gd name="csY25" fmla="*/ 64516 h 361289"/>
                  <a:gd name="csX26" fmla="*/ 0 w 516127"/>
                  <a:gd name="csY26" fmla="*/ 361289 h 361289"/>
                  <a:gd name="csX27" fmla="*/ 129032 w 516127"/>
                  <a:gd name="csY27" fmla="*/ 296773 h 361289"/>
                  <a:gd name="csX28" fmla="*/ 258064 w 516127"/>
                  <a:gd name="csY28" fmla="*/ 361289 h 361289"/>
                  <a:gd name="csX29" fmla="*/ 387096 w 516127"/>
                  <a:gd name="csY29" fmla="*/ 296773 h 361289"/>
                  <a:gd name="csX30" fmla="*/ 516128 w 516127"/>
                  <a:gd name="csY30" fmla="*/ 361289 h 361289"/>
                  <a:gd name="csX31" fmla="*/ 516128 w 516127"/>
                  <a:gd name="csY31" fmla="*/ 64516 h 361289"/>
                  <a:gd name="csX32" fmla="*/ 473547 w 516127"/>
                  <a:gd name="csY32" fmla="*/ 43226 h 3612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516127" h="361289">
                    <a:moveTo>
                      <a:pt x="245161" y="311612"/>
                    </a:moveTo>
                    <a:lnTo>
                      <a:pt x="141935" y="259999"/>
                    </a:lnTo>
                    <a:lnTo>
                      <a:pt x="141935" y="49677"/>
                    </a:lnTo>
                    <a:lnTo>
                      <a:pt x="245161" y="101290"/>
                    </a:lnTo>
                    <a:lnTo>
                      <a:pt x="245161" y="311612"/>
                    </a:lnTo>
                    <a:close/>
                    <a:moveTo>
                      <a:pt x="116129" y="259999"/>
                    </a:moveTo>
                    <a:lnTo>
                      <a:pt x="38710" y="298709"/>
                    </a:lnTo>
                    <a:lnTo>
                      <a:pt x="38710" y="88387"/>
                    </a:lnTo>
                    <a:lnTo>
                      <a:pt x="116129" y="49677"/>
                    </a:lnTo>
                    <a:lnTo>
                      <a:pt x="116129" y="259999"/>
                    </a:lnTo>
                    <a:close/>
                    <a:moveTo>
                      <a:pt x="473547" y="43226"/>
                    </a:moveTo>
                    <a:lnTo>
                      <a:pt x="473547" y="43226"/>
                    </a:lnTo>
                    <a:lnTo>
                      <a:pt x="457418" y="78064"/>
                    </a:lnTo>
                    <a:lnTo>
                      <a:pt x="477418" y="88387"/>
                    </a:lnTo>
                    <a:lnTo>
                      <a:pt x="477418" y="298709"/>
                    </a:lnTo>
                    <a:lnTo>
                      <a:pt x="399999" y="259999"/>
                    </a:lnTo>
                    <a:lnTo>
                      <a:pt x="399999" y="174193"/>
                    </a:lnTo>
                    <a:lnTo>
                      <a:pt x="374192" y="174193"/>
                    </a:lnTo>
                    <a:lnTo>
                      <a:pt x="374192" y="259999"/>
                    </a:lnTo>
                    <a:lnTo>
                      <a:pt x="270967" y="311612"/>
                    </a:lnTo>
                    <a:lnTo>
                      <a:pt x="270967" y="101290"/>
                    </a:lnTo>
                    <a:lnTo>
                      <a:pt x="316773" y="78064"/>
                    </a:lnTo>
                    <a:lnTo>
                      <a:pt x="300644" y="43226"/>
                    </a:lnTo>
                    <a:lnTo>
                      <a:pt x="258064" y="64516"/>
                    </a:lnTo>
                    <a:lnTo>
                      <a:pt x="129032" y="0"/>
                    </a:lnTo>
                    <a:lnTo>
                      <a:pt x="0" y="64516"/>
                    </a:lnTo>
                    <a:lnTo>
                      <a:pt x="0" y="361289"/>
                    </a:lnTo>
                    <a:lnTo>
                      <a:pt x="129032" y="296773"/>
                    </a:lnTo>
                    <a:lnTo>
                      <a:pt x="258064" y="361289"/>
                    </a:lnTo>
                    <a:lnTo>
                      <a:pt x="387096" y="296773"/>
                    </a:lnTo>
                    <a:lnTo>
                      <a:pt x="516128" y="361289"/>
                    </a:lnTo>
                    <a:lnTo>
                      <a:pt x="516128" y="64516"/>
                    </a:lnTo>
                    <a:lnTo>
                      <a:pt x="473547" y="43226"/>
                    </a:lnTo>
                    <a:close/>
                  </a:path>
                </a:pathLst>
              </a:custGeom>
              <a:grpFill/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243" name="Forma Livre: Forma 242">
                <a:extLst>
                  <a:ext uri="{FF2B5EF4-FFF2-40B4-BE49-F238E27FC236}">
                    <a16:creationId xmlns:a16="http://schemas.microsoft.com/office/drawing/2014/main" id="{22D1C34A-7391-9ED8-7184-A942288E428E}"/>
                  </a:ext>
                </a:extLst>
              </p:cNvPr>
              <p:cNvSpPr/>
              <p:nvPr/>
            </p:nvSpPr>
            <p:spPr>
              <a:xfrm>
                <a:off x="5849731" y="1823968"/>
                <a:ext cx="169812" cy="258766"/>
              </a:xfrm>
              <a:custGeom>
                <a:avLst/>
                <a:gdLst>
                  <a:gd name="csX0" fmla="*/ 67779 w 135521"/>
                  <a:gd name="csY0" fmla="*/ 94900 h 206512"/>
                  <a:gd name="csX1" fmla="*/ 40038 w 135521"/>
                  <a:gd name="csY1" fmla="*/ 65868 h 206512"/>
                  <a:gd name="csX2" fmla="*/ 68425 w 135521"/>
                  <a:gd name="csY2" fmla="*/ 37481 h 206512"/>
                  <a:gd name="csX3" fmla="*/ 96812 w 135521"/>
                  <a:gd name="csY3" fmla="*/ 65868 h 206512"/>
                  <a:gd name="csX4" fmla="*/ 88425 w 135521"/>
                  <a:gd name="csY4" fmla="*/ 85868 h 206512"/>
                  <a:gd name="csX5" fmla="*/ 67779 w 135521"/>
                  <a:gd name="csY5" fmla="*/ 94900 h 206512"/>
                  <a:gd name="csX6" fmla="*/ 40038 w 135521"/>
                  <a:gd name="csY6" fmla="*/ 5223 h 206512"/>
                  <a:gd name="csX7" fmla="*/ 7780 w 135521"/>
                  <a:gd name="csY7" fmla="*/ 34255 h 206512"/>
                  <a:gd name="csX8" fmla="*/ 4554 w 135521"/>
                  <a:gd name="csY8" fmla="*/ 89739 h 206512"/>
                  <a:gd name="csX9" fmla="*/ 35521 w 135521"/>
                  <a:gd name="csY9" fmla="*/ 156835 h 206512"/>
                  <a:gd name="csX10" fmla="*/ 56167 w 135521"/>
                  <a:gd name="csY10" fmla="*/ 199416 h 206512"/>
                  <a:gd name="csX11" fmla="*/ 67779 w 135521"/>
                  <a:gd name="csY11" fmla="*/ 206513 h 206512"/>
                  <a:gd name="csX12" fmla="*/ 79392 w 135521"/>
                  <a:gd name="csY12" fmla="*/ 199416 h 206512"/>
                  <a:gd name="csX13" fmla="*/ 100037 w 135521"/>
                  <a:gd name="csY13" fmla="*/ 156835 h 206512"/>
                  <a:gd name="csX14" fmla="*/ 131005 w 135521"/>
                  <a:gd name="csY14" fmla="*/ 90384 h 206512"/>
                  <a:gd name="csX15" fmla="*/ 135521 w 135521"/>
                  <a:gd name="csY15" fmla="*/ 65868 h 206512"/>
                  <a:gd name="csX16" fmla="*/ 40038 w 135521"/>
                  <a:gd name="csY16" fmla="*/ 5223 h 2065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5521" h="206512">
                    <a:moveTo>
                      <a:pt x="67779" y="94900"/>
                    </a:moveTo>
                    <a:cubicBezTo>
                      <a:pt x="52296" y="94900"/>
                      <a:pt x="39392" y="81997"/>
                      <a:pt x="40038" y="65868"/>
                    </a:cubicBezTo>
                    <a:cubicBezTo>
                      <a:pt x="40038" y="50384"/>
                      <a:pt x="52941" y="37481"/>
                      <a:pt x="68425" y="37481"/>
                    </a:cubicBezTo>
                    <a:cubicBezTo>
                      <a:pt x="83908" y="37481"/>
                      <a:pt x="96812" y="50384"/>
                      <a:pt x="96812" y="65868"/>
                    </a:cubicBezTo>
                    <a:cubicBezTo>
                      <a:pt x="96812" y="73610"/>
                      <a:pt x="93586" y="80707"/>
                      <a:pt x="88425" y="85868"/>
                    </a:cubicBezTo>
                    <a:cubicBezTo>
                      <a:pt x="82618" y="91674"/>
                      <a:pt x="75521" y="94900"/>
                      <a:pt x="67779" y="94900"/>
                    </a:cubicBezTo>
                    <a:close/>
                    <a:moveTo>
                      <a:pt x="40038" y="5223"/>
                    </a:moveTo>
                    <a:cubicBezTo>
                      <a:pt x="25844" y="10384"/>
                      <a:pt x="14876" y="21352"/>
                      <a:pt x="7780" y="34255"/>
                    </a:cubicBezTo>
                    <a:cubicBezTo>
                      <a:pt x="-1253" y="51674"/>
                      <a:pt x="-2543" y="71674"/>
                      <a:pt x="4554" y="89739"/>
                    </a:cubicBezTo>
                    <a:lnTo>
                      <a:pt x="35521" y="156835"/>
                    </a:lnTo>
                    <a:lnTo>
                      <a:pt x="56167" y="199416"/>
                    </a:lnTo>
                    <a:cubicBezTo>
                      <a:pt x="58102" y="203932"/>
                      <a:pt x="62618" y="206513"/>
                      <a:pt x="67779" y="206513"/>
                    </a:cubicBezTo>
                    <a:cubicBezTo>
                      <a:pt x="72941" y="206513"/>
                      <a:pt x="77457" y="203932"/>
                      <a:pt x="79392" y="199416"/>
                    </a:cubicBezTo>
                    <a:lnTo>
                      <a:pt x="100037" y="156835"/>
                    </a:lnTo>
                    <a:lnTo>
                      <a:pt x="131005" y="90384"/>
                    </a:lnTo>
                    <a:cubicBezTo>
                      <a:pt x="134231" y="82642"/>
                      <a:pt x="135521" y="74255"/>
                      <a:pt x="135521" y="65868"/>
                    </a:cubicBezTo>
                    <a:cubicBezTo>
                      <a:pt x="135521" y="20707"/>
                      <a:pt x="89070" y="-13487"/>
                      <a:pt x="40038" y="5223"/>
                    </a:cubicBezTo>
                    <a:close/>
                  </a:path>
                </a:pathLst>
              </a:custGeom>
              <a:grpFill/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</p:grpSp>
      </p:grpSp>
      <p:grpSp>
        <p:nvGrpSpPr>
          <p:cNvPr id="351" name="!!fatia wifi">
            <a:extLst>
              <a:ext uri="{FF2B5EF4-FFF2-40B4-BE49-F238E27FC236}">
                <a16:creationId xmlns:a16="http://schemas.microsoft.com/office/drawing/2014/main" id="{350FDE22-29E5-E50E-1675-7F629EA35444}"/>
              </a:ext>
            </a:extLst>
          </p:cNvPr>
          <p:cNvGrpSpPr/>
          <p:nvPr/>
        </p:nvGrpSpPr>
        <p:grpSpPr>
          <a:xfrm>
            <a:off x="6090309" y="3417741"/>
            <a:ext cx="1288746" cy="1822751"/>
            <a:chOff x="6090309" y="3417741"/>
            <a:chExt cx="1288746" cy="1822751"/>
          </a:xfrm>
        </p:grpSpPr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79B6E0C5-763D-A30C-6660-4F6C94A4AE5B}"/>
                </a:ext>
              </a:extLst>
            </p:cNvPr>
            <p:cNvSpPr/>
            <p:nvPr/>
          </p:nvSpPr>
          <p:spPr>
            <a:xfrm rot="17074">
              <a:off x="6090309" y="3417741"/>
              <a:ext cx="1288746" cy="1822751"/>
            </a:xfrm>
            <a:custGeom>
              <a:avLst/>
              <a:gdLst>
                <a:gd name="csX0" fmla="*/ 0 w 1495909"/>
                <a:gd name="csY0" fmla="*/ 0 h 2115753"/>
                <a:gd name="csX1" fmla="*/ 1495910 w 1495909"/>
                <a:gd name="csY1" fmla="*/ 1495910 h 2115753"/>
                <a:gd name="csX2" fmla="*/ 0 w 1495909"/>
                <a:gd name="csY2" fmla="*/ 2115753 h 2115753"/>
                <a:gd name="csX3" fmla="*/ 0 w 1495909"/>
                <a:gd name="csY3" fmla="*/ 0 h 21157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495909" h="2115753">
                  <a:moveTo>
                    <a:pt x="0" y="0"/>
                  </a:moveTo>
                  <a:lnTo>
                    <a:pt x="1495910" y="1495910"/>
                  </a:lnTo>
                  <a:cubicBezTo>
                    <a:pt x="1113087" y="1878911"/>
                    <a:pt x="584104" y="2115753"/>
                    <a:pt x="0" y="21157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53" name="Agrupar 352">
              <a:extLst>
                <a:ext uri="{FF2B5EF4-FFF2-40B4-BE49-F238E27FC236}">
                  <a16:creationId xmlns:a16="http://schemas.microsoft.com/office/drawing/2014/main" id="{D6A40A9B-EE7C-15D2-1D6F-F4F56FEE124C}"/>
                </a:ext>
              </a:extLst>
            </p:cNvPr>
            <p:cNvGrpSpPr/>
            <p:nvPr/>
          </p:nvGrpSpPr>
          <p:grpSpPr>
            <a:xfrm rot="1264157">
              <a:off x="6422823" y="4424138"/>
              <a:ext cx="503971" cy="322811"/>
              <a:chOff x="6576617" y="4388941"/>
              <a:chExt cx="584983" cy="374702"/>
            </a:xfrm>
          </p:grpSpPr>
          <p:sp>
            <p:nvSpPr>
              <p:cNvPr id="354" name="Forma Livre: Forma 353">
                <a:extLst>
                  <a:ext uri="{FF2B5EF4-FFF2-40B4-BE49-F238E27FC236}">
                    <a16:creationId xmlns:a16="http://schemas.microsoft.com/office/drawing/2014/main" id="{2F08190B-4A5C-39E4-5D02-BD11DE3A8F17}"/>
                  </a:ext>
                </a:extLst>
              </p:cNvPr>
              <p:cNvSpPr/>
              <p:nvPr/>
            </p:nvSpPr>
            <p:spPr>
              <a:xfrm rot="8100000">
                <a:off x="6576617" y="4573370"/>
                <a:ext cx="584983" cy="190273"/>
              </a:xfrm>
              <a:custGeom>
                <a:avLst/>
                <a:gdLst>
                  <a:gd name="csX0" fmla="*/ 1350823 w 1381357"/>
                  <a:gd name="csY0" fmla="*/ 273363 h 449304"/>
                  <a:gd name="csX1" fmla="*/ 690679 w 1381357"/>
                  <a:gd name="csY1" fmla="*/ 0 h 449304"/>
                  <a:gd name="csX2" fmla="*/ 690679 w 1381357"/>
                  <a:gd name="csY2" fmla="*/ 0 h 449304"/>
                  <a:gd name="csX3" fmla="*/ 30535 w 1381357"/>
                  <a:gd name="csY3" fmla="*/ 273363 h 449304"/>
                  <a:gd name="csX4" fmla="*/ 30535 w 1381357"/>
                  <a:gd name="csY4" fmla="*/ 418770 h 449304"/>
                  <a:gd name="csX5" fmla="*/ 103238 w 1381357"/>
                  <a:gd name="csY5" fmla="*/ 449305 h 449304"/>
                  <a:gd name="csX6" fmla="*/ 175941 w 1381357"/>
                  <a:gd name="csY6" fmla="*/ 418770 h 449304"/>
                  <a:gd name="csX7" fmla="*/ 690679 w 1381357"/>
                  <a:gd name="csY7" fmla="*/ 205023 h 449304"/>
                  <a:gd name="csX8" fmla="*/ 690679 w 1381357"/>
                  <a:gd name="csY8" fmla="*/ 205023 h 449304"/>
                  <a:gd name="csX9" fmla="*/ 1205417 w 1381357"/>
                  <a:gd name="csY9" fmla="*/ 418770 h 449304"/>
                  <a:gd name="csX10" fmla="*/ 1350823 w 1381357"/>
                  <a:gd name="csY10" fmla="*/ 418770 h 449304"/>
                  <a:gd name="csX11" fmla="*/ 1350823 w 1381357"/>
                  <a:gd name="csY11" fmla="*/ 273363 h 4493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1381357" h="449304">
                    <a:moveTo>
                      <a:pt x="1350823" y="273363"/>
                    </a:moveTo>
                    <a:cubicBezTo>
                      <a:pt x="1174881" y="97422"/>
                      <a:pt x="940777" y="0"/>
                      <a:pt x="690679" y="0"/>
                    </a:cubicBezTo>
                    <a:cubicBezTo>
                      <a:pt x="690679" y="0"/>
                      <a:pt x="690679" y="0"/>
                      <a:pt x="690679" y="0"/>
                    </a:cubicBezTo>
                    <a:cubicBezTo>
                      <a:pt x="440580" y="0"/>
                      <a:pt x="206477" y="97422"/>
                      <a:pt x="30535" y="273363"/>
                    </a:cubicBezTo>
                    <a:cubicBezTo>
                      <a:pt x="-10178" y="314077"/>
                      <a:pt x="-10178" y="378056"/>
                      <a:pt x="30535" y="418770"/>
                    </a:cubicBezTo>
                    <a:cubicBezTo>
                      <a:pt x="50892" y="439126"/>
                      <a:pt x="77065" y="449305"/>
                      <a:pt x="103238" y="449305"/>
                    </a:cubicBezTo>
                    <a:cubicBezTo>
                      <a:pt x="129411" y="449305"/>
                      <a:pt x="155585" y="439126"/>
                      <a:pt x="175941" y="418770"/>
                    </a:cubicBezTo>
                    <a:cubicBezTo>
                      <a:pt x="312623" y="280634"/>
                      <a:pt x="495835" y="205023"/>
                      <a:pt x="690679" y="205023"/>
                    </a:cubicBezTo>
                    <a:cubicBezTo>
                      <a:pt x="690679" y="205023"/>
                      <a:pt x="690679" y="205023"/>
                      <a:pt x="690679" y="205023"/>
                    </a:cubicBezTo>
                    <a:cubicBezTo>
                      <a:pt x="885523" y="205023"/>
                      <a:pt x="1068735" y="280634"/>
                      <a:pt x="1205417" y="418770"/>
                    </a:cubicBezTo>
                    <a:cubicBezTo>
                      <a:pt x="1246130" y="459483"/>
                      <a:pt x="1310109" y="459483"/>
                      <a:pt x="1350823" y="418770"/>
                    </a:cubicBezTo>
                    <a:cubicBezTo>
                      <a:pt x="1391536" y="378056"/>
                      <a:pt x="1391536" y="312623"/>
                      <a:pt x="1350823" y="273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 dirty="0"/>
              </a:p>
            </p:txBody>
          </p:sp>
          <p:sp>
            <p:nvSpPr>
              <p:cNvPr id="355" name="Forma Livre: Forma 354">
                <a:extLst>
                  <a:ext uri="{FF2B5EF4-FFF2-40B4-BE49-F238E27FC236}">
                    <a16:creationId xmlns:a16="http://schemas.microsoft.com/office/drawing/2014/main" id="{35C1A3C8-E5C4-0085-4FEF-D1F534156935}"/>
                  </a:ext>
                </a:extLst>
              </p:cNvPr>
              <p:cNvSpPr/>
              <p:nvPr/>
            </p:nvSpPr>
            <p:spPr>
              <a:xfrm rot="8100000">
                <a:off x="6593188" y="4498076"/>
                <a:ext cx="353453" cy="142474"/>
              </a:xfrm>
              <a:custGeom>
                <a:avLst/>
                <a:gdLst>
                  <a:gd name="csX0" fmla="*/ 30535 w 834631"/>
                  <a:gd name="csY0" fmla="*/ 160492 h 336433"/>
                  <a:gd name="csX1" fmla="*/ 30535 w 834631"/>
                  <a:gd name="csY1" fmla="*/ 305898 h 336433"/>
                  <a:gd name="csX2" fmla="*/ 103238 w 834631"/>
                  <a:gd name="csY2" fmla="*/ 336434 h 336433"/>
                  <a:gd name="csX3" fmla="*/ 175941 w 834631"/>
                  <a:gd name="csY3" fmla="*/ 305898 h 336433"/>
                  <a:gd name="csX4" fmla="*/ 658690 w 834631"/>
                  <a:gd name="csY4" fmla="*/ 304444 h 336433"/>
                  <a:gd name="csX5" fmla="*/ 804096 w 834631"/>
                  <a:gd name="csY5" fmla="*/ 304444 h 336433"/>
                  <a:gd name="csX6" fmla="*/ 804096 w 834631"/>
                  <a:gd name="csY6" fmla="*/ 159038 h 336433"/>
                  <a:gd name="csX7" fmla="*/ 30535 w 834631"/>
                  <a:gd name="csY7" fmla="*/ 160492 h 33643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834631" h="336433">
                    <a:moveTo>
                      <a:pt x="30535" y="160492"/>
                    </a:moveTo>
                    <a:cubicBezTo>
                      <a:pt x="-10178" y="201206"/>
                      <a:pt x="-10178" y="265185"/>
                      <a:pt x="30535" y="305898"/>
                    </a:cubicBezTo>
                    <a:cubicBezTo>
                      <a:pt x="50892" y="326255"/>
                      <a:pt x="77065" y="336434"/>
                      <a:pt x="103238" y="336434"/>
                    </a:cubicBezTo>
                    <a:cubicBezTo>
                      <a:pt x="129411" y="336434"/>
                      <a:pt x="155585" y="326255"/>
                      <a:pt x="175941" y="305898"/>
                    </a:cubicBezTo>
                    <a:cubicBezTo>
                      <a:pt x="309715" y="172125"/>
                      <a:pt x="526370" y="172125"/>
                      <a:pt x="658690" y="304444"/>
                    </a:cubicBezTo>
                    <a:cubicBezTo>
                      <a:pt x="697949" y="345158"/>
                      <a:pt x="763382" y="345158"/>
                      <a:pt x="804096" y="304444"/>
                    </a:cubicBezTo>
                    <a:cubicBezTo>
                      <a:pt x="844809" y="263731"/>
                      <a:pt x="844809" y="199752"/>
                      <a:pt x="804096" y="159038"/>
                    </a:cubicBezTo>
                    <a:cubicBezTo>
                      <a:pt x="590349" y="-53255"/>
                      <a:pt x="244282" y="-53255"/>
                      <a:pt x="30535" y="160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56" name="Elipse 355">
                <a:extLst>
                  <a:ext uri="{FF2B5EF4-FFF2-40B4-BE49-F238E27FC236}">
                    <a16:creationId xmlns:a16="http://schemas.microsoft.com/office/drawing/2014/main" id="{4239F6B5-B27B-4922-9A5E-562CE98D0C28}"/>
                  </a:ext>
                </a:extLst>
              </p:cNvPr>
              <p:cNvSpPr/>
              <p:nvPr/>
            </p:nvSpPr>
            <p:spPr>
              <a:xfrm rot="8100000">
                <a:off x="6588672" y="4388941"/>
                <a:ext cx="135470" cy="135470"/>
              </a:xfrm>
              <a:prstGeom prst="ellipse">
                <a:avLst/>
              </a:prstGeom>
              <a:solidFill>
                <a:srgbClr val="000000"/>
              </a:solidFill>
              <a:ln w="14478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357" name="!!fatia crono">
            <a:extLst>
              <a:ext uri="{FF2B5EF4-FFF2-40B4-BE49-F238E27FC236}">
                <a16:creationId xmlns:a16="http://schemas.microsoft.com/office/drawing/2014/main" id="{18655DC8-A3BB-54F4-C085-DB6ABBE859D3}"/>
              </a:ext>
            </a:extLst>
          </p:cNvPr>
          <p:cNvGrpSpPr/>
          <p:nvPr/>
        </p:nvGrpSpPr>
        <p:grpSpPr>
          <a:xfrm>
            <a:off x="4268751" y="3409864"/>
            <a:ext cx="1822751" cy="1288900"/>
            <a:chOff x="4268751" y="3409864"/>
            <a:chExt cx="1822751" cy="1288900"/>
          </a:xfrm>
        </p:grpSpPr>
        <p:sp>
          <p:nvSpPr>
            <p:cNvPr id="358" name="Forma Livre: Forma 357">
              <a:hlinkClick r:id="rId4" action="ppaction://hlinksldjump"/>
              <a:extLst>
                <a:ext uri="{FF2B5EF4-FFF2-40B4-BE49-F238E27FC236}">
                  <a16:creationId xmlns:a16="http://schemas.microsoft.com/office/drawing/2014/main" id="{1030FF92-D200-A756-E657-795302E70017}"/>
                </a:ext>
              </a:extLst>
            </p:cNvPr>
            <p:cNvSpPr/>
            <p:nvPr/>
          </p:nvSpPr>
          <p:spPr>
            <a:xfrm rot="17074">
              <a:off x="4268751" y="3409864"/>
              <a:ext cx="1822751" cy="1288900"/>
            </a:xfrm>
            <a:custGeom>
              <a:avLst/>
              <a:gdLst>
                <a:gd name="csX0" fmla="*/ 2115753 w 2115753"/>
                <a:gd name="csY0" fmla="*/ 0 h 1496087"/>
                <a:gd name="csX1" fmla="*/ 619843 w 2115753"/>
                <a:gd name="csY1" fmla="*/ 1496088 h 1496087"/>
                <a:gd name="csX2" fmla="*/ 0 w 2115753"/>
                <a:gd name="csY2" fmla="*/ 0 h 1496087"/>
                <a:gd name="csX3" fmla="*/ 2115753 w 2115753"/>
                <a:gd name="csY3" fmla="*/ 0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6087">
                  <a:moveTo>
                    <a:pt x="2115753" y="0"/>
                  </a:moveTo>
                  <a:lnTo>
                    <a:pt x="619843" y="1496088"/>
                  </a:lnTo>
                  <a:cubicBezTo>
                    <a:pt x="236842" y="1113264"/>
                    <a:pt x="0" y="584281"/>
                    <a:pt x="0" y="0"/>
                  </a:cubicBezTo>
                  <a:lnTo>
                    <a:pt x="2115753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59" name="Forma Livre: Forma 358">
              <a:hlinkClick r:id="rId4" action="ppaction://hlinksldjump"/>
              <a:extLst>
                <a:ext uri="{FF2B5EF4-FFF2-40B4-BE49-F238E27FC236}">
                  <a16:creationId xmlns:a16="http://schemas.microsoft.com/office/drawing/2014/main" id="{E8FDAEE0-85E0-B278-4217-7336C12E93C3}"/>
                </a:ext>
              </a:extLst>
            </p:cNvPr>
            <p:cNvSpPr/>
            <p:nvPr/>
          </p:nvSpPr>
          <p:spPr>
            <a:xfrm rot="15032825">
              <a:off x="4675121" y="3596702"/>
              <a:ext cx="552297" cy="552280"/>
            </a:xfrm>
            <a:custGeom>
              <a:avLst/>
              <a:gdLst>
                <a:gd name="csX0" fmla="*/ 556542 w 1396262"/>
                <a:gd name="csY0" fmla="*/ 457986 h 1396220"/>
                <a:gd name="csX1" fmla="*/ 174851 w 1396262"/>
                <a:gd name="csY1" fmla="*/ 839677 h 1396220"/>
                <a:gd name="csX2" fmla="*/ 556542 w 1396262"/>
                <a:gd name="csY2" fmla="*/ 1221367 h 1396220"/>
                <a:gd name="csX3" fmla="*/ 938233 w 1396262"/>
                <a:gd name="csY3" fmla="*/ 839677 h 1396220"/>
                <a:gd name="csX4" fmla="*/ 556542 w 1396262"/>
                <a:gd name="csY4" fmla="*/ 457986 h 1396220"/>
                <a:gd name="csX5" fmla="*/ 556542 w 1396262"/>
                <a:gd name="csY5" fmla="*/ 1134124 h 1396220"/>
                <a:gd name="csX6" fmla="*/ 262094 w 1396262"/>
                <a:gd name="csY6" fmla="*/ 839677 h 1396220"/>
                <a:gd name="csX7" fmla="*/ 556542 w 1396262"/>
                <a:gd name="csY7" fmla="*/ 545229 h 1396220"/>
                <a:gd name="csX8" fmla="*/ 850989 w 1396262"/>
                <a:gd name="csY8" fmla="*/ 839677 h 1396220"/>
                <a:gd name="csX9" fmla="*/ 556542 w 1396262"/>
                <a:gd name="csY9" fmla="*/ 1134124 h 1396220"/>
                <a:gd name="csX10" fmla="*/ 1396262 w 1396262"/>
                <a:gd name="csY10" fmla="*/ 306836 h 1396220"/>
                <a:gd name="csX11" fmla="*/ 1089324 w 1396262"/>
                <a:gd name="csY11" fmla="*/ 0 h 1396220"/>
                <a:gd name="csX12" fmla="*/ 782547 w 1396262"/>
                <a:gd name="csY12" fmla="*/ 306836 h 1396220"/>
                <a:gd name="csX13" fmla="*/ 783569 w 1396262"/>
                <a:gd name="csY13" fmla="*/ 331942 h 1396220"/>
                <a:gd name="csX14" fmla="*/ 687464 w 1396262"/>
                <a:gd name="csY14" fmla="*/ 299055 h 1396220"/>
                <a:gd name="csX15" fmla="*/ 687407 w 1396262"/>
                <a:gd name="csY15" fmla="*/ 152631 h 1396220"/>
                <a:gd name="csX16" fmla="*/ 643786 w 1396262"/>
                <a:gd name="csY16" fmla="*/ 109009 h 1396220"/>
                <a:gd name="csX17" fmla="*/ 469298 w 1396262"/>
                <a:gd name="csY17" fmla="*/ 109009 h 1396220"/>
                <a:gd name="csX18" fmla="*/ 425676 w 1396262"/>
                <a:gd name="csY18" fmla="*/ 152631 h 1396220"/>
                <a:gd name="csX19" fmla="*/ 425676 w 1396262"/>
                <a:gd name="csY19" fmla="*/ 299055 h 1396220"/>
                <a:gd name="csX20" fmla="*/ 15704 w 1396262"/>
                <a:gd name="csY20" fmla="*/ 970541 h 1396220"/>
                <a:gd name="csX21" fmla="*/ 687189 w 1396262"/>
                <a:gd name="csY21" fmla="*/ 1380513 h 1396220"/>
                <a:gd name="csX22" fmla="*/ 1097162 w 1396262"/>
                <a:gd name="csY22" fmla="*/ 709028 h 1396220"/>
                <a:gd name="csX23" fmla="*/ 1064275 w 1396262"/>
                <a:gd name="csY23" fmla="*/ 612639 h 1396220"/>
                <a:gd name="csX24" fmla="*/ 1089381 w 1396262"/>
                <a:gd name="csY24" fmla="*/ 613662 h 1396220"/>
                <a:gd name="csX25" fmla="*/ 1396261 w 1396262"/>
                <a:gd name="csY25" fmla="*/ 306826 h 1396220"/>
                <a:gd name="csX26" fmla="*/ 556542 w 1396262"/>
                <a:gd name="csY26" fmla="*/ 1308611 h 1396220"/>
                <a:gd name="csX27" fmla="*/ 87607 w 1396262"/>
                <a:gd name="csY27" fmla="*/ 839677 h 1396220"/>
                <a:gd name="csX28" fmla="*/ 556542 w 1396262"/>
                <a:gd name="csY28" fmla="*/ 370742 h 1396220"/>
                <a:gd name="csX29" fmla="*/ 1025477 w 1396262"/>
                <a:gd name="csY29" fmla="*/ 839677 h 1396220"/>
                <a:gd name="csX30" fmla="*/ 556542 w 1396262"/>
                <a:gd name="csY30" fmla="*/ 1308611 h 1396220"/>
                <a:gd name="csX31" fmla="*/ 1057175 w 1396262"/>
                <a:gd name="csY31" fmla="*/ 524160 h 1396220"/>
                <a:gd name="csX32" fmla="*/ 1134934 w 1396262"/>
                <a:gd name="csY32" fmla="*/ 446344 h 1396220"/>
                <a:gd name="csX33" fmla="*/ 1134934 w 1396262"/>
                <a:gd name="csY33" fmla="*/ 384660 h 1396220"/>
                <a:gd name="csX34" fmla="*/ 1011565 w 1396262"/>
                <a:gd name="csY34" fmla="*/ 261292 h 1396220"/>
                <a:gd name="csX35" fmla="*/ 949881 w 1396262"/>
                <a:gd name="csY35" fmla="*/ 261292 h 1396220"/>
                <a:gd name="csX36" fmla="*/ 872123 w 1396262"/>
                <a:gd name="csY36" fmla="*/ 339051 h 1396220"/>
                <a:gd name="csX37" fmla="*/ 1057181 w 1396262"/>
                <a:gd name="csY37" fmla="*/ 90275 h 1396220"/>
                <a:gd name="csX38" fmla="*/ 1305956 w 1396262"/>
                <a:gd name="csY38" fmla="*/ 275334 h 1396220"/>
                <a:gd name="csX39" fmla="*/ 1120898 w 1396262"/>
                <a:gd name="csY39" fmla="*/ 524109 h 1396220"/>
                <a:gd name="csX40" fmla="*/ 1057169 w 1396262"/>
                <a:gd name="csY40" fmla="*/ 524166 h 1396220"/>
                <a:gd name="csX41" fmla="*/ 556542 w 1396262"/>
                <a:gd name="csY41" fmla="*/ 632476 h 1396220"/>
                <a:gd name="csX42" fmla="*/ 512920 w 1396262"/>
                <a:gd name="csY42" fmla="*/ 676098 h 1396220"/>
                <a:gd name="csX43" fmla="*/ 512920 w 1396262"/>
                <a:gd name="csY43" fmla="*/ 821620 h 1396220"/>
                <a:gd name="csX44" fmla="*/ 410057 w 1396262"/>
                <a:gd name="csY44" fmla="*/ 924540 h 1396220"/>
                <a:gd name="csX45" fmla="*/ 411136 w 1396262"/>
                <a:gd name="csY45" fmla="*/ 986224 h 1396220"/>
                <a:gd name="csX46" fmla="*/ 471741 w 1396262"/>
                <a:gd name="csY46" fmla="*/ 986224 h 1396220"/>
                <a:gd name="csX47" fmla="*/ 587384 w 1396262"/>
                <a:gd name="csY47" fmla="*/ 870581 h 1396220"/>
                <a:gd name="csX48" fmla="*/ 600164 w 1396262"/>
                <a:gd name="csY48" fmla="*/ 839739 h 1396220"/>
                <a:gd name="csX49" fmla="*/ 600164 w 1396262"/>
                <a:gd name="csY49" fmla="*/ 676157 h 1396220"/>
                <a:gd name="csX50" fmla="*/ 556542 w 1396262"/>
                <a:gd name="csY50" fmla="*/ 632479 h 13962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</a:cxnLst>
              <a:rect l="l" t="t" r="r" b="b"/>
              <a:pathLst>
                <a:path w="1396262" h="1396220">
                  <a:moveTo>
                    <a:pt x="556542" y="457986"/>
                  </a:moveTo>
                  <a:cubicBezTo>
                    <a:pt x="345761" y="457986"/>
                    <a:pt x="174851" y="628896"/>
                    <a:pt x="174851" y="839677"/>
                  </a:cubicBezTo>
                  <a:cubicBezTo>
                    <a:pt x="174851" y="1050457"/>
                    <a:pt x="345761" y="1221367"/>
                    <a:pt x="556542" y="1221367"/>
                  </a:cubicBezTo>
                  <a:cubicBezTo>
                    <a:pt x="767323" y="1221367"/>
                    <a:pt x="938233" y="1050457"/>
                    <a:pt x="938233" y="839677"/>
                  </a:cubicBezTo>
                  <a:cubicBezTo>
                    <a:pt x="938006" y="628954"/>
                    <a:pt x="767264" y="458218"/>
                    <a:pt x="556542" y="457986"/>
                  </a:cubicBezTo>
                  <a:close/>
                  <a:moveTo>
                    <a:pt x="556542" y="1134124"/>
                  </a:moveTo>
                  <a:cubicBezTo>
                    <a:pt x="393920" y="1134124"/>
                    <a:pt x="262094" y="1002293"/>
                    <a:pt x="262094" y="839677"/>
                  </a:cubicBezTo>
                  <a:cubicBezTo>
                    <a:pt x="262094" y="677060"/>
                    <a:pt x="393925" y="545229"/>
                    <a:pt x="556542" y="545229"/>
                  </a:cubicBezTo>
                  <a:cubicBezTo>
                    <a:pt x="719164" y="545229"/>
                    <a:pt x="850989" y="677060"/>
                    <a:pt x="850989" y="839677"/>
                  </a:cubicBezTo>
                  <a:cubicBezTo>
                    <a:pt x="850819" y="1002241"/>
                    <a:pt x="719102" y="1133949"/>
                    <a:pt x="556542" y="1134124"/>
                  </a:cubicBezTo>
                  <a:close/>
                  <a:moveTo>
                    <a:pt x="1396262" y="306836"/>
                  </a:moveTo>
                  <a:cubicBezTo>
                    <a:pt x="1396262" y="137351"/>
                    <a:pt x="1258808" y="-44"/>
                    <a:pt x="1089324" y="0"/>
                  </a:cubicBezTo>
                  <a:cubicBezTo>
                    <a:pt x="919955" y="0"/>
                    <a:pt x="782547" y="137397"/>
                    <a:pt x="782547" y="306836"/>
                  </a:cubicBezTo>
                  <a:cubicBezTo>
                    <a:pt x="782547" y="315242"/>
                    <a:pt x="782887" y="323648"/>
                    <a:pt x="783569" y="331942"/>
                  </a:cubicBezTo>
                  <a:cubicBezTo>
                    <a:pt x="752613" y="318083"/>
                    <a:pt x="720466" y="307064"/>
                    <a:pt x="687464" y="299055"/>
                  </a:cubicBezTo>
                  <a:lnTo>
                    <a:pt x="687407" y="152631"/>
                  </a:lnTo>
                  <a:cubicBezTo>
                    <a:pt x="687407" y="128549"/>
                    <a:pt x="667868" y="109009"/>
                    <a:pt x="643786" y="109009"/>
                  </a:cubicBezTo>
                  <a:lnTo>
                    <a:pt x="469298" y="109009"/>
                  </a:lnTo>
                  <a:cubicBezTo>
                    <a:pt x="445216" y="109009"/>
                    <a:pt x="425676" y="128549"/>
                    <a:pt x="425676" y="152631"/>
                  </a:cubicBezTo>
                  <a:lnTo>
                    <a:pt x="425676" y="299055"/>
                  </a:lnTo>
                  <a:cubicBezTo>
                    <a:pt x="127085" y="371305"/>
                    <a:pt x="-56490" y="671891"/>
                    <a:pt x="15704" y="970541"/>
                  </a:cubicBezTo>
                  <a:cubicBezTo>
                    <a:pt x="87898" y="1269190"/>
                    <a:pt x="388540" y="1452707"/>
                    <a:pt x="687189" y="1380513"/>
                  </a:cubicBezTo>
                  <a:cubicBezTo>
                    <a:pt x="985839" y="1308322"/>
                    <a:pt x="1169356" y="1007677"/>
                    <a:pt x="1097162" y="709028"/>
                  </a:cubicBezTo>
                  <a:cubicBezTo>
                    <a:pt x="1089153" y="675971"/>
                    <a:pt x="1078134" y="643708"/>
                    <a:pt x="1064275" y="612639"/>
                  </a:cubicBezTo>
                  <a:cubicBezTo>
                    <a:pt x="1072568" y="613321"/>
                    <a:pt x="1080974" y="613662"/>
                    <a:pt x="1089381" y="613662"/>
                  </a:cubicBezTo>
                  <a:cubicBezTo>
                    <a:pt x="1258808" y="613491"/>
                    <a:pt x="1396101" y="476208"/>
                    <a:pt x="1396261" y="306826"/>
                  </a:cubicBezTo>
                  <a:close/>
                  <a:moveTo>
                    <a:pt x="556542" y="1308611"/>
                  </a:moveTo>
                  <a:cubicBezTo>
                    <a:pt x="297545" y="1308611"/>
                    <a:pt x="87607" y="1098674"/>
                    <a:pt x="87607" y="839677"/>
                  </a:cubicBezTo>
                  <a:cubicBezTo>
                    <a:pt x="87607" y="580679"/>
                    <a:pt x="297545" y="370742"/>
                    <a:pt x="556542" y="370742"/>
                  </a:cubicBezTo>
                  <a:cubicBezTo>
                    <a:pt x="815539" y="370742"/>
                    <a:pt x="1025477" y="580679"/>
                    <a:pt x="1025477" y="839677"/>
                  </a:cubicBezTo>
                  <a:cubicBezTo>
                    <a:pt x="1025193" y="1098514"/>
                    <a:pt x="815437" y="1308320"/>
                    <a:pt x="556542" y="1308611"/>
                  </a:cubicBezTo>
                  <a:close/>
                  <a:moveTo>
                    <a:pt x="1057175" y="524160"/>
                  </a:moveTo>
                  <a:lnTo>
                    <a:pt x="1134934" y="446344"/>
                  </a:lnTo>
                  <a:cubicBezTo>
                    <a:pt x="1151974" y="429304"/>
                    <a:pt x="1151974" y="401700"/>
                    <a:pt x="1134934" y="384660"/>
                  </a:cubicBezTo>
                  <a:lnTo>
                    <a:pt x="1011565" y="261292"/>
                  </a:lnTo>
                  <a:cubicBezTo>
                    <a:pt x="994525" y="244252"/>
                    <a:pt x="966921" y="244252"/>
                    <a:pt x="949881" y="261292"/>
                  </a:cubicBezTo>
                  <a:lnTo>
                    <a:pt x="872123" y="339051"/>
                  </a:lnTo>
                  <a:cubicBezTo>
                    <a:pt x="854515" y="219261"/>
                    <a:pt x="937385" y="107884"/>
                    <a:pt x="1057181" y="90275"/>
                  </a:cubicBezTo>
                  <a:cubicBezTo>
                    <a:pt x="1176971" y="72668"/>
                    <a:pt x="1288347" y="155538"/>
                    <a:pt x="1305956" y="275334"/>
                  </a:cubicBezTo>
                  <a:cubicBezTo>
                    <a:pt x="1323563" y="395124"/>
                    <a:pt x="1240694" y="506500"/>
                    <a:pt x="1120898" y="524109"/>
                  </a:cubicBezTo>
                  <a:cubicBezTo>
                    <a:pt x="1099769" y="527233"/>
                    <a:pt x="1078298" y="527233"/>
                    <a:pt x="1057169" y="524166"/>
                  </a:cubicBezTo>
                  <a:close/>
                  <a:moveTo>
                    <a:pt x="556542" y="632476"/>
                  </a:moveTo>
                  <a:cubicBezTo>
                    <a:pt x="532460" y="632476"/>
                    <a:pt x="512920" y="652015"/>
                    <a:pt x="512920" y="676098"/>
                  </a:cubicBezTo>
                  <a:lnTo>
                    <a:pt x="512920" y="821620"/>
                  </a:lnTo>
                  <a:lnTo>
                    <a:pt x="410057" y="924540"/>
                  </a:lnTo>
                  <a:cubicBezTo>
                    <a:pt x="393302" y="941864"/>
                    <a:pt x="393812" y="969467"/>
                    <a:pt x="411136" y="986224"/>
                  </a:cubicBezTo>
                  <a:cubicBezTo>
                    <a:pt x="428063" y="1002526"/>
                    <a:pt x="454871" y="1002526"/>
                    <a:pt x="471741" y="986224"/>
                  </a:cubicBezTo>
                  <a:lnTo>
                    <a:pt x="587384" y="870581"/>
                  </a:lnTo>
                  <a:cubicBezTo>
                    <a:pt x="595563" y="862402"/>
                    <a:pt x="600164" y="851326"/>
                    <a:pt x="600164" y="839739"/>
                  </a:cubicBezTo>
                  <a:lnTo>
                    <a:pt x="600164" y="676157"/>
                  </a:lnTo>
                  <a:cubicBezTo>
                    <a:pt x="600164" y="652017"/>
                    <a:pt x="580683" y="632479"/>
                    <a:pt x="556542" y="632479"/>
                  </a:cubicBezTo>
                  <a:close/>
                </a:path>
              </a:pathLst>
            </a:custGeom>
            <a:solidFill>
              <a:srgbClr val="000000"/>
            </a:solidFill>
            <a:ln w="14461" cap="flat">
              <a:noFill/>
              <a:prstDash val="solid"/>
              <a:miter/>
            </a:ln>
          </p:spPr>
          <p:txBody>
            <a:bodyPr/>
            <a:lstStyle/>
            <a:p>
              <a:pPr algn="r"/>
              <a:endParaRPr lang="pt-BR" dirty="0"/>
            </a:p>
          </p:txBody>
        </p:sp>
      </p:grpSp>
      <p:grpSp>
        <p:nvGrpSpPr>
          <p:cNvPr id="360" name="!!fatia modem">
            <a:extLst>
              <a:ext uri="{FF2B5EF4-FFF2-40B4-BE49-F238E27FC236}">
                <a16:creationId xmlns:a16="http://schemas.microsoft.com/office/drawing/2014/main" id="{33273DAB-BC26-72D5-0EFB-41898F451F72}"/>
              </a:ext>
            </a:extLst>
          </p:cNvPr>
          <p:cNvGrpSpPr/>
          <p:nvPr/>
        </p:nvGrpSpPr>
        <p:grpSpPr>
          <a:xfrm>
            <a:off x="4801425" y="3411187"/>
            <a:ext cx="1288900" cy="1822904"/>
            <a:chOff x="4801425" y="3411187"/>
            <a:chExt cx="1288900" cy="1822904"/>
          </a:xfrm>
        </p:grpSpPr>
        <p:sp>
          <p:nvSpPr>
            <p:cNvPr id="361" name="Forma Livre: Forma 360">
              <a:extLst>
                <a:ext uri="{FF2B5EF4-FFF2-40B4-BE49-F238E27FC236}">
                  <a16:creationId xmlns:a16="http://schemas.microsoft.com/office/drawing/2014/main" id="{9F4FF595-4896-C316-7779-1C626F1AF07E}"/>
                </a:ext>
              </a:extLst>
            </p:cNvPr>
            <p:cNvSpPr/>
            <p:nvPr/>
          </p:nvSpPr>
          <p:spPr>
            <a:xfrm rot="17074">
              <a:off x="4801425" y="3411187"/>
              <a:ext cx="1288900" cy="1822904"/>
            </a:xfrm>
            <a:custGeom>
              <a:avLst/>
              <a:gdLst>
                <a:gd name="csX0" fmla="*/ 1496088 w 1496087"/>
                <a:gd name="csY0" fmla="*/ 178 h 2115931"/>
                <a:gd name="csX1" fmla="*/ 1496088 w 1496087"/>
                <a:gd name="csY1" fmla="*/ 2115931 h 2115931"/>
                <a:gd name="csX2" fmla="*/ 0 w 1496087"/>
                <a:gd name="csY2" fmla="*/ 1496088 h 2115931"/>
                <a:gd name="csX3" fmla="*/ 1495910 w 1496087"/>
                <a:gd name="csY3" fmla="*/ 0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178"/>
                  </a:moveTo>
                  <a:lnTo>
                    <a:pt x="1496088" y="2115931"/>
                  </a:lnTo>
                  <a:cubicBezTo>
                    <a:pt x="911806" y="2115931"/>
                    <a:pt x="382823" y="1879089"/>
                    <a:pt x="0" y="1496088"/>
                  </a:cubicBezTo>
                  <a:lnTo>
                    <a:pt x="1495910" y="0"/>
                  </a:lnTo>
                  <a:lnTo>
                    <a:pt x="1496088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62" name="Agrupar 361">
              <a:extLst>
                <a:ext uri="{FF2B5EF4-FFF2-40B4-BE49-F238E27FC236}">
                  <a16:creationId xmlns:a16="http://schemas.microsoft.com/office/drawing/2014/main" id="{263A1E8B-611D-C2A1-27BD-11C28E6B3CD3}"/>
                </a:ext>
              </a:extLst>
            </p:cNvPr>
            <p:cNvGrpSpPr/>
            <p:nvPr/>
          </p:nvGrpSpPr>
          <p:grpSpPr>
            <a:xfrm rot="1264157">
              <a:off x="5350768" y="4347393"/>
              <a:ext cx="530106" cy="501047"/>
              <a:chOff x="5411106" y="4740799"/>
              <a:chExt cx="615319" cy="581589"/>
            </a:xfrm>
          </p:grpSpPr>
          <p:sp>
            <p:nvSpPr>
              <p:cNvPr id="363" name="Forma Livre: Forma 362">
                <a:extLst>
                  <a:ext uri="{FF2B5EF4-FFF2-40B4-BE49-F238E27FC236}">
                    <a16:creationId xmlns:a16="http://schemas.microsoft.com/office/drawing/2014/main" id="{515ED8B0-849A-4DB8-AA13-D266CDE3E05A}"/>
                  </a:ext>
                </a:extLst>
              </p:cNvPr>
              <p:cNvSpPr/>
              <p:nvPr/>
            </p:nvSpPr>
            <p:spPr>
              <a:xfrm rot="10800000">
                <a:off x="5479516" y="4809989"/>
                <a:ext cx="56438" cy="56425"/>
              </a:xfrm>
              <a:custGeom>
                <a:avLst/>
                <a:gdLst>
                  <a:gd name="csX0" fmla="*/ 92126 w 184254"/>
                  <a:gd name="csY0" fmla="*/ 0 h 184212"/>
                  <a:gd name="csX1" fmla="*/ 0 w 184254"/>
                  <a:gd name="csY1" fmla="*/ 92112 h 184212"/>
                  <a:gd name="csX2" fmla="*/ 92126 w 184254"/>
                  <a:gd name="csY2" fmla="*/ 184213 h 184212"/>
                  <a:gd name="csX3" fmla="*/ 184254 w 184254"/>
                  <a:gd name="csY3" fmla="*/ 92112 h 184212"/>
                  <a:gd name="csX4" fmla="*/ 92126 w 184254"/>
                  <a:gd name="csY4" fmla="*/ 0 h 1842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4254" h="184212">
                    <a:moveTo>
                      <a:pt x="92126" y="0"/>
                    </a:moveTo>
                    <a:cubicBezTo>
                      <a:pt x="41278" y="0"/>
                      <a:pt x="0" y="41251"/>
                      <a:pt x="0" y="92112"/>
                    </a:cubicBezTo>
                    <a:cubicBezTo>
                      <a:pt x="0" y="142989"/>
                      <a:pt x="41278" y="184213"/>
                      <a:pt x="92126" y="184213"/>
                    </a:cubicBezTo>
                    <a:cubicBezTo>
                      <a:pt x="143001" y="184213"/>
                      <a:pt x="184254" y="142989"/>
                      <a:pt x="184254" y="92112"/>
                    </a:cubicBezTo>
                    <a:cubicBezTo>
                      <a:pt x="184254" y="41249"/>
                      <a:pt x="143001" y="0"/>
                      <a:pt x="92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4" name="Forma Livre: Forma 363">
                <a:extLst>
                  <a:ext uri="{FF2B5EF4-FFF2-40B4-BE49-F238E27FC236}">
                    <a16:creationId xmlns:a16="http://schemas.microsoft.com/office/drawing/2014/main" id="{926A675F-E9BA-8D62-413D-50FB0811D065}"/>
                  </a:ext>
                </a:extLst>
              </p:cNvPr>
              <p:cNvSpPr/>
              <p:nvPr/>
            </p:nvSpPr>
            <p:spPr>
              <a:xfrm rot="10800000">
                <a:off x="5411106" y="4740799"/>
                <a:ext cx="615319" cy="402091"/>
              </a:xfrm>
              <a:custGeom>
                <a:avLst/>
                <a:gdLst>
                  <a:gd name="csX0" fmla="*/ 1887682 w 2008847"/>
                  <a:gd name="csY0" fmla="*/ 676757 h 1312718"/>
                  <a:gd name="csX1" fmla="*/ 281391 w 2008847"/>
                  <a:gd name="csY1" fmla="*/ 676757 h 1312718"/>
                  <a:gd name="csX2" fmla="*/ 281391 w 2008847"/>
                  <a:gd name="csY2" fmla="*/ 229915 h 1312718"/>
                  <a:gd name="csX3" fmla="*/ 349546 w 2008847"/>
                  <a:gd name="csY3" fmla="*/ 121138 h 1312718"/>
                  <a:gd name="csX4" fmla="*/ 228408 w 2008847"/>
                  <a:gd name="csY4" fmla="*/ 0 h 1312718"/>
                  <a:gd name="csX5" fmla="*/ 107298 w 2008847"/>
                  <a:gd name="csY5" fmla="*/ 121138 h 1312718"/>
                  <a:gd name="csX6" fmla="*/ 175426 w 2008847"/>
                  <a:gd name="csY6" fmla="*/ 229915 h 1312718"/>
                  <a:gd name="csX7" fmla="*/ 175426 w 2008847"/>
                  <a:gd name="csY7" fmla="*/ 676757 h 1312718"/>
                  <a:gd name="csX8" fmla="*/ 121163 w 2008847"/>
                  <a:gd name="csY8" fmla="*/ 676757 h 1312718"/>
                  <a:gd name="csX9" fmla="*/ 0 w 2008847"/>
                  <a:gd name="csY9" fmla="*/ 797881 h 1312718"/>
                  <a:gd name="csX10" fmla="*/ 0 w 2008847"/>
                  <a:gd name="csY10" fmla="*/ 1191570 h 1312718"/>
                  <a:gd name="csX11" fmla="*/ 121163 w 2008847"/>
                  <a:gd name="csY11" fmla="*/ 1312719 h 1312718"/>
                  <a:gd name="csX12" fmla="*/ 1887682 w 2008847"/>
                  <a:gd name="csY12" fmla="*/ 1312719 h 1312718"/>
                  <a:gd name="csX13" fmla="*/ 2008847 w 2008847"/>
                  <a:gd name="csY13" fmla="*/ 1191570 h 1312718"/>
                  <a:gd name="csX14" fmla="*/ 2008847 w 2008847"/>
                  <a:gd name="csY14" fmla="*/ 797881 h 1312718"/>
                  <a:gd name="csX15" fmla="*/ 1887682 w 2008847"/>
                  <a:gd name="csY15" fmla="*/ 676757 h 1312718"/>
                  <a:gd name="csX16" fmla="*/ 222087 w 2008847"/>
                  <a:gd name="csY16" fmla="*/ 1209247 h 1312718"/>
                  <a:gd name="csX17" fmla="*/ 129962 w 2008847"/>
                  <a:gd name="csY17" fmla="*/ 1117133 h 1312718"/>
                  <a:gd name="csX18" fmla="*/ 222087 w 2008847"/>
                  <a:gd name="csY18" fmla="*/ 1025037 h 1312718"/>
                  <a:gd name="csX19" fmla="*/ 314213 w 2008847"/>
                  <a:gd name="csY19" fmla="*/ 1117133 h 1312718"/>
                  <a:gd name="csX20" fmla="*/ 222087 w 2008847"/>
                  <a:gd name="csY20" fmla="*/ 1209247 h 1312718"/>
                  <a:gd name="csX21" fmla="*/ 522436 w 2008847"/>
                  <a:gd name="csY21" fmla="*/ 1209247 h 1312718"/>
                  <a:gd name="csX22" fmla="*/ 430283 w 2008847"/>
                  <a:gd name="csY22" fmla="*/ 1117133 h 1312718"/>
                  <a:gd name="csX23" fmla="*/ 522436 w 2008847"/>
                  <a:gd name="csY23" fmla="*/ 1025037 h 1312718"/>
                  <a:gd name="csX24" fmla="*/ 614507 w 2008847"/>
                  <a:gd name="csY24" fmla="*/ 1117133 h 1312718"/>
                  <a:gd name="csX25" fmla="*/ 522436 w 2008847"/>
                  <a:gd name="csY25" fmla="*/ 1209247 h 1312718"/>
                  <a:gd name="csX26" fmla="*/ 822705 w 2008847"/>
                  <a:gd name="csY26" fmla="*/ 1209247 h 1312718"/>
                  <a:gd name="csX27" fmla="*/ 730606 w 2008847"/>
                  <a:gd name="csY27" fmla="*/ 1117133 h 1312718"/>
                  <a:gd name="csX28" fmla="*/ 822705 w 2008847"/>
                  <a:gd name="csY28" fmla="*/ 1025037 h 1312718"/>
                  <a:gd name="csX29" fmla="*/ 914831 w 2008847"/>
                  <a:gd name="csY29" fmla="*/ 1117133 h 1312718"/>
                  <a:gd name="csX30" fmla="*/ 822705 w 2008847"/>
                  <a:gd name="csY30" fmla="*/ 1209247 h 1312718"/>
                  <a:gd name="csX31" fmla="*/ 1693379 w 2008847"/>
                  <a:gd name="csY31" fmla="*/ 1178955 h 1312718"/>
                  <a:gd name="csX32" fmla="*/ 1509155 w 2008847"/>
                  <a:gd name="csY32" fmla="*/ 994729 h 1312718"/>
                  <a:gd name="csX33" fmla="*/ 1693379 w 2008847"/>
                  <a:gd name="csY33" fmla="*/ 810491 h 1312718"/>
                  <a:gd name="csX34" fmla="*/ 1877578 w 2008847"/>
                  <a:gd name="csY34" fmla="*/ 994729 h 1312718"/>
                  <a:gd name="csX35" fmla="*/ 1693379 w 2008847"/>
                  <a:gd name="csY35" fmla="*/ 1178955 h 13127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2008847" h="1312718">
                    <a:moveTo>
                      <a:pt x="1887682" y="676757"/>
                    </a:moveTo>
                    <a:lnTo>
                      <a:pt x="281391" y="676757"/>
                    </a:lnTo>
                    <a:lnTo>
                      <a:pt x="281391" y="229915"/>
                    </a:lnTo>
                    <a:cubicBezTo>
                      <a:pt x="321682" y="210248"/>
                      <a:pt x="349546" y="168986"/>
                      <a:pt x="349546" y="121138"/>
                    </a:cubicBezTo>
                    <a:cubicBezTo>
                      <a:pt x="349546" y="54210"/>
                      <a:pt x="295310" y="0"/>
                      <a:pt x="228408" y="0"/>
                    </a:cubicBezTo>
                    <a:cubicBezTo>
                      <a:pt x="161506" y="0"/>
                      <a:pt x="107298" y="54210"/>
                      <a:pt x="107298" y="121138"/>
                    </a:cubicBezTo>
                    <a:cubicBezTo>
                      <a:pt x="107298" y="168988"/>
                      <a:pt x="135110" y="210250"/>
                      <a:pt x="175426" y="229915"/>
                    </a:cubicBezTo>
                    <a:lnTo>
                      <a:pt x="175426" y="676757"/>
                    </a:lnTo>
                    <a:lnTo>
                      <a:pt x="121163" y="676757"/>
                    </a:lnTo>
                    <a:cubicBezTo>
                      <a:pt x="54235" y="676757"/>
                      <a:pt x="0" y="730981"/>
                      <a:pt x="0" y="797881"/>
                    </a:cubicBezTo>
                    <a:lnTo>
                      <a:pt x="0" y="1191570"/>
                    </a:lnTo>
                    <a:cubicBezTo>
                      <a:pt x="0" y="1258483"/>
                      <a:pt x="54235" y="1312719"/>
                      <a:pt x="121163" y="1312719"/>
                    </a:cubicBezTo>
                    <a:lnTo>
                      <a:pt x="1887682" y="1312719"/>
                    </a:lnTo>
                    <a:cubicBezTo>
                      <a:pt x="1954612" y="1312719"/>
                      <a:pt x="2008847" y="1258483"/>
                      <a:pt x="2008847" y="1191570"/>
                    </a:cubicBezTo>
                    <a:lnTo>
                      <a:pt x="2008847" y="797881"/>
                    </a:lnTo>
                    <a:cubicBezTo>
                      <a:pt x="2008847" y="730981"/>
                      <a:pt x="1954614" y="676757"/>
                      <a:pt x="1887682" y="676757"/>
                    </a:cubicBezTo>
                    <a:close/>
                    <a:moveTo>
                      <a:pt x="222087" y="1209247"/>
                    </a:moveTo>
                    <a:cubicBezTo>
                      <a:pt x="171212" y="1209247"/>
                      <a:pt x="129962" y="1168010"/>
                      <a:pt x="129962" y="1117133"/>
                    </a:cubicBezTo>
                    <a:cubicBezTo>
                      <a:pt x="129962" y="1066258"/>
                      <a:pt x="171212" y="1025037"/>
                      <a:pt x="222087" y="1025037"/>
                    </a:cubicBezTo>
                    <a:cubicBezTo>
                      <a:pt x="272937" y="1025037"/>
                      <a:pt x="314213" y="1066258"/>
                      <a:pt x="314213" y="1117133"/>
                    </a:cubicBezTo>
                    <a:cubicBezTo>
                      <a:pt x="314216" y="1168010"/>
                      <a:pt x="272937" y="1209247"/>
                      <a:pt x="222087" y="1209247"/>
                    </a:cubicBezTo>
                    <a:close/>
                    <a:moveTo>
                      <a:pt x="522436" y="1209247"/>
                    </a:moveTo>
                    <a:cubicBezTo>
                      <a:pt x="471534" y="1209247"/>
                      <a:pt x="430283" y="1168010"/>
                      <a:pt x="430283" y="1117133"/>
                    </a:cubicBezTo>
                    <a:cubicBezTo>
                      <a:pt x="430283" y="1066258"/>
                      <a:pt x="471531" y="1025037"/>
                      <a:pt x="522436" y="1025037"/>
                    </a:cubicBezTo>
                    <a:cubicBezTo>
                      <a:pt x="573258" y="1025037"/>
                      <a:pt x="614507" y="1066258"/>
                      <a:pt x="614507" y="1117133"/>
                    </a:cubicBezTo>
                    <a:cubicBezTo>
                      <a:pt x="614509" y="1168010"/>
                      <a:pt x="573258" y="1209247"/>
                      <a:pt x="522436" y="1209247"/>
                    </a:cubicBezTo>
                    <a:close/>
                    <a:moveTo>
                      <a:pt x="822705" y="1209247"/>
                    </a:moveTo>
                    <a:cubicBezTo>
                      <a:pt x="771857" y="1209247"/>
                      <a:pt x="730606" y="1168010"/>
                      <a:pt x="730606" y="1117133"/>
                    </a:cubicBezTo>
                    <a:cubicBezTo>
                      <a:pt x="730606" y="1066258"/>
                      <a:pt x="771857" y="1025037"/>
                      <a:pt x="822705" y="1025037"/>
                    </a:cubicBezTo>
                    <a:cubicBezTo>
                      <a:pt x="873582" y="1025037"/>
                      <a:pt x="914831" y="1066258"/>
                      <a:pt x="914831" y="1117133"/>
                    </a:cubicBezTo>
                    <a:cubicBezTo>
                      <a:pt x="914831" y="1168010"/>
                      <a:pt x="873582" y="1209247"/>
                      <a:pt x="822705" y="1209247"/>
                    </a:cubicBezTo>
                    <a:close/>
                    <a:moveTo>
                      <a:pt x="1693379" y="1178955"/>
                    </a:moveTo>
                    <a:cubicBezTo>
                      <a:pt x="1591629" y="1178955"/>
                      <a:pt x="1509155" y="1096483"/>
                      <a:pt x="1509155" y="994729"/>
                    </a:cubicBezTo>
                    <a:cubicBezTo>
                      <a:pt x="1509155" y="892993"/>
                      <a:pt x="1591629" y="810491"/>
                      <a:pt x="1693379" y="810491"/>
                    </a:cubicBezTo>
                    <a:cubicBezTo>
                      <a:pt x="1795131" y="810491"/>
                      <a:pt x="1877578" y="892993"/>
                      <a:pt x="1877578" y="994729"/>
                    </a:cubicBezTo>
                    <a:cubicBezTo>
                      <a:pt x="1877578" y="1096483"/>
                      <a:pt x="1795131" y="1178955"/>
                      <a:pt x="1693379" y="11789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5" name="Forma Livre: Forma 364">
                <a:extLst>
                  <a:ext uri="{FF2B5EF4-FFF2-40B4-BE49-F238E27FC236}">
                    <a16:creationId xmlns:a16="http://schemas.microsoft.com/office/drawing/2014/main" id="{F68B3250-F21F-6ECB-35B6-5D6526B48EFD}"/>
                  </a:ext>
                </a:extLst>
              </p:cNvPr>
              <p:cNvSpPr/>
              <p:nvPr/>
            </p:nvSpPr>
            <p:spPr>
              <a:xfrm rot="10800000">
                <a:off x="5587714" y="5083483"/>
                <a:ext cx="159590" cy="238905"/>
              </a:xfrm>
              <a:custGeom>
                <a:avLst/>
                <a:gdLst>
                  <a:gd name="csX0" fmla="*/ 18882 w 521018"/>
                  <a:gd name="csY0" fmla="*/ 12913 h 779960"/>
                  <a:gd name="csX1" fmla="*/ 3205 w 521018"/>
                  <a:gd name="csY1" fmla="*/ 25059 h 779960"/>
                  <a:gd name="csX2" fmla="*/ 1125 w 521018"/>
                  <a:gd name="csY2" fmla="*/ 44844 h 779960"/>
                  <a:gd name="csX3" fmla="*/ 16087 w 521018"/>
                  <a:gd name="csY3" fmla="*/ 93068 h 779960"/>
                  <a:gd name="csX4" fmla="*/ 46454 w 521018"/>
                  <a:gd name="csY4" fmla="*/ 110053 h 779960"/>
                  <a:gd name="csX5" fmla="*/ 406536 w 521018"/>
                  <a:gd name="csY5" fmla="*/ 312236 h 779960"/>
                  <a:gd name="csX6" fmla="*/ 224227 w 521018"/>
                  <a:gd name="csY6" fmla="*/ 682792 h 779960"/>
                  <a:gd name="csX7" fmla="*/ 208865 w 521018"/>
                  <a:gd name="csY7" fmla="*/ 713948 h 779960"/>
                  <a:gd name="csX8" fmla="*/ 223827 w 521018"/>
                  <a:gd name="csY8" fmla="*/ 762196 h 779960"/>
                  <a:gd name="csX9" fmla="*/ 236734 w 521018"/>
                  <a:gd name="csY9" fmla="*/ 777314 h 779960"/>
                  <a:gd name="csX10" fmla="*/ 255424 w 521018"/>
                  <a:gd name="csY10" fmla="*/ 778823 h 779960"/>
                  <a:gd name="csX11" fmla="*/ 256569 w 521018"/>
                  <a:gd name="csY11" fmla="*/ 778422 h 779960"/>
                  <a:gd name="csX12" fmla="*/ 502952 w 521018"/>
                  <a:gd name="csY12" fmla="*/ 282289 h 779960"/>
                  <a:gd name="csX13" fmla="*/ 18882 w 521018"/>
                  <a:gd name="csY13" fmla="*/ 12913 h 779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521018" h="779960">
                    <a:moveTo>
                      <a:pt x="18882" y="12913"/>
                    </a:moveTo>
                    <a:cubicBezTo>
                      <a:pt x="12164" y="14674"/>
                      <a:pt x="6563" y="19008"/>
                      <a:pt x="3205" y="25059"/>
                    </a:cubicBezTo>
                    <a:cubicBezTo>
                      <a:pt x="-181" y="31126"/>
                      <a:pt x="-901" y="38192"/>
                      <a:pt x="1125" y="44844"/>
                    </a:cubicBezTo>
                    <a:lnTo>
                      <a:pt x="16087" y="93068"/>
                    </a:lnTo>
                    <a:cubicBezTo>
                      <a:pt x="20057" y="105881"/>
                      <a:pt x="33417" y="113333"/>
                      <a:pt x="46454" y="110053"/>
                    </a:cubicBezTo>
                    <a:cubicBezTo>
                      <a:pt x="200016" y="71190"/>
                      <a:pt x="359017" y="159037"/>
                      <a:pt x="406536" y="312236"/>
                    </a:cubicBezTo>
                    <a:cubicBezTo>
                      <a:pt x="454128" y="465370"/>
                      <a:pt x="372829" y="627837"/>
                      <a:pt x="224227" y="682792"/>
                    </a:cubicBezTo>
                    <a:cubicBezTo>
                      <a:pt x="211640" y="687444"/>
                      <a:pt x="204871" y="701149"/>
                      <a:pt x="208865" y="713948"/>
                    </a:cubicBezTo>
                    <a:lnTo>
                      <a:pt x="223827" y="762196"/>
                    </a:lnTo>
                    <a:cubicBezTo>
                      <a:pt x="225878" y="768835"/>
                      <a:pt x="230520" y="774235"/>
                      <a:pt x="236734" y="777314"/>
                    </a:cubicBezTo>
                    <a:cubicBezTo>
                      <a:pt x="242595" y="780233"/>
                      <a:pt x="249186" y="780740"/>
                      <a:pt x="255424" y="778823"/>
                    </a:cubicBezTo>
                    <a:cubicBezTo>
                      <a:pt x="255824" y="778688"/>
                      <a:pt x="256169" y="778583"/>
                      <a:pt x="256569" y="778422"/>
                    </a:cubicBezTo>
                    <a:cubicBezTo>
                      <a:pt x="456688" y="705922"/>
                      <a:pt x="566624" y="487645"/>
                      <a:pt x="502952" y="282289"/>
                    </a:cubicBezTo>
                    <a:cubicBezTo>
                      <a:pt x="439143" y="76947"/>
                      <a:pt x="224917" y="-40657"/>
                      <a:pt x="18882" y="12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6" name="Forma Livre: Forma 365">
                <a:extLst>
                  <a:ext uri="{FF2B5EF4-FFF2-40B4-BE49-F238E27FC236}">
                    <a16:creationId xmlns:a16="http://schemas.microsoft.com/office/drawing/2014/main" id="{C0559E4B-6963-068A-5316-98BEA2747F53}"/>
                  </a:ext>
                </a:extLst>
              </p:cNvPr>
              <p:cNvSpPr/>
              <p:nvPr/>
            </p:nvSpPr>
            <p:spPr>
              <a:xfrm rot="10800000">
                <a:off x="5704447" y="5085783"/>
                <a:ext cx="119699" cy="179176"/>
              </a:xfrm>
              <a:custGeom>
                <a:avLst/>
                <a:gdLst>
                  <a:gd name="csX0" fmla="*/ 14203 w 390786"/>
                  <a:gd name="csY0" fmla="*/ 9688 h 584960"/>
                  <a:gd name="csX1" fmla="*/ 2417 w 390786"/>
                  <a:gd name="csY1" fmla="*/ 18779 h 584960"/>
                  <a:gd name="csX2" fmla="*/ 871 w 390786"/>
                  <a:gd name="csY2" fmla="*/ 33606 h 584960"/>
                  <a:gd name="csX3" fmla="*/ 12095 w 390786"/>
                  <a:gd name="csY3" fmla="*/ 69789 h 584960"/>
                  <a:gd name="csX4" fmla="*/ 34841 w 390786"/>
                  <a:gd name="csY4" fmla="*/ 82536 h 584960"/>
                  <a:gd name="csX5" fmla="*/ 304923 w 390786"/>
                  <a:gd name="csY5" fmla="*/ 234164 h 584960"/>
                  <a:gd name="csX6" fmla="*/ 168191 w 390786"/>
                  <a:gd name="csY6" fmla="*/ 512087 h 584960"/>
                  <a:gd name="csX7" fmla="*/ 156644 w 390786"/>
                  <a:gd name="csY7" fmla="*/ 535471 h 584960"/>
                  <a:gd name="csX8" fmla="*/ 167870 w 390786"/>
                  <a:gd name="csY8" fmla="*/ 571654 h 584960"/>
                  <a:gd name="csX9" fmla="*/ 177549 w 390786"/>
                  <a:gd name="csY9" fmla="*/ 582974 h 584960"/>
                  <a:gd name="csX10" fmla="*/ 191599 w 390786"/>
                  <a:gd name="csY10" fmla="*/ 584122 h 584960"/>
                  <a:gd name="csX11" fmla="*/ 192427 w 390786"/>
                  <a:gd name="csY11" fmla="*/ 583829 h 584960"/>
                  <a:gd name="csX12" fmla="*/ 377238 w 390786"/>
                  <a:gd name="csY12" fmla="*/ 211713 h 584960"/>
                  <a:gd name="csX13" fmla="*/ 14203 w 390786"/>
                  <a:gd name="csY13" fmla="*/ 9688 h 58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90786" h="584960">
                    <a:moveTo>
                      <a:pt x="14203" y="9688"/>
                    </a:moveTo>
                    <a:cubicBezTo>
                      <a:pt x="9137" y="10982"/>
                      <a:pt x="4922" y="14260"/>
                      <a:pt x="2417" y="18779"/>
                    </a:cubicBezTo>
                    <a:cubicBezTo>
                      <a:pt x="-116" y="23351"/>
                      <a:pt x="-704" y="28634"/>
                      <a:pt x="871" y="33606"/>
                    </a:cubicBezTo>
                    <a:lnTo>
                      <a:pt x="12095" y="69789"/>
                    </a:lnTo>
                    <a:cubicBezTo>
                      <a:pt x="15083" y="79402"/>
                      <a:pt x="25082" y="84987"/>
                      <a:pt x="34841" y="82536"/>
                    </a:cubicBezTo>
                    <a:cubicBezTo>
                      <a:pt x="150003" y="53378"/>
                      <a:pt x="269300" y="119279"/>
                      <a:pt x="304923" y="234164"/>
                    </a:cubicBezTo>
                    <a:cubicBezTo>
                      <a:pt x="340628" y="349020"/>
                      <a:pt x="279647" y="470864"/>
                      <a:pt x="168191" y="512087"/>
                    </a:cubicBezTo>
                    <a:cubicBezTo>
                      <a:pt x="158749" y="515608"/>
                      <a:pt x="153684" y="525861"/>
                      <a:pt x="156644" y="535471"/>
                    </a:cubicBezTo>
                    <a:lnTo>
                      <a:pt x="167870" y="571654"/>
                    </a:lnTo>
                    <a:cubicBezTo>
                      <a:pt x="169443" y="576626"/>
                      <a:pt x="172936" y="580681"/>
                      <a:pt x="177549" y="582974"/>
                    </a:cubicBezTo>
                    <a:cubicBezTo>
                      <a:pt x="181975" y="585148"/>
                      <a:pt x="186933" y="585548"/>
                      <a:pt x="191599" y="584122"/>
                    </a:cubicBezTo>
                    <a:cubicBezTo>
                      <a:pt x="191869" y="584028"/>
                      <a:pt x="192134" y="583934"/>
                      <a:pt x="192427" y="583829"/>
                    </a:cubicBezTo>
                    <a:cubicBezTo>
                      <a:pt x="342523" y="529434"/>
                      <a:pt x="424993" y="365726"/>
                      <a:pt x="377238" y="211713"/>
                    </a:cubicBezTo>
                    <a:cubicBezTo>
                      <a:pt x="329377" y="57710"/>
                      <a:pt x="168696" y="-30498"/>
                      <a:pt x="14203" y="96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67" name="Forma Livre: Forma 366">
                <a:extLst>
                  <a:ext uri="{FF2B5EF4-FFF2-40B4-BE49-F238E27FC236}">
                    <a16:creationId xmlns:a16="http://schemas.microsoft.com/office/drawing/2014/main" id="{BE939141-042D-E55A-E9BB-17265D40BB27}"/>
                  </a:ext>
                </a:extLst>
              </p:cNvPr>
              <p:cNvSpPr/>
              <p:nvPr/>
            </p:nvSpPr>
            <p:spPr>
              <a:xfrm rot="10800000">
                <a:off x="5821188" y="5088079"/>
                <a:ext cx="79792" cy="119454"/>
              </a:xfrm>
              <a:custGeom>
                <a:avLst/>
                <a:gdLst>
                  <a:gd name="csX0" fmla="*/ 9435 w 260499"/>
                  <a:gd name="csY0" fmla="*/ 6446 h 389986"/>
                  <a:gd name="csX1" fmla="*/ 1569 w 260499"/>
                  <a:gd name="csY1" fmla="*/ 12527 h 389986"/>
                  <a:gd name="csX2" fmla="*/ 557 w 260499"/>
                  <a:gd name="csY2" fmla="*/ 22407 h 389986"/>
                  <a:gd name="csX3" fmla="*/ 8048 w 260499"/>
                  <a:gd name="csY3" fmla="*/ 46524 h 389986"/>
                  <a:gd name="csX4" fmla="*/ 23167 w 260499"/>
                  <a:gd name="csY4" fmla="*/ 55030 h 389986"/>
                  <a:gd name="csX5" fmla="*/ 203261 w 260499"/>
                  <a:gd name="csY5" fmla="*/ 156129 h 389986"/>
                  <a:gd name="csX6" fmla="*/ 112120 w 260499"/>
                  <a:gd name="csY6" fmla="*/ 341393 h 389986"/>
                  <a:gd name="csX7" fmla="*/ 104442 w 260499"/>
                  <a:gd name="csY7" fmla="*/ 356979 h 389986"/>
                  <a:gd name="csX8" fmla="*/ 111935 w 260499"/>
                  <a:gd name="csY8" fmla="*/ 381096 h 389986"/>
                  <a:gd name="csX9" fmla="*/ 118334 w 260499"/>
                  <a:gd name="csY9" fmla="*/ 388656 h 389986"/>
                  <a:gd name="csX10" fmla="*/ 127720 w 260499"/>
                  <a:gd name="csY10" fmla="*/ 389418 h 389986"/>
                  <a:gd name="csX11" fmla="*/ 128253 w 260499"/>
                  <a:gd name="csY11" fmla="*/ 389216 h 389986"/>
                  <a:gd name="csX12" fmla="*/ 251443 w 260499"/>
                  <a:gd name="csY12" fmla="*/ 141144 h 389986"/>
                  <a:gd name="csX13" fmla="*/ 9435 w 260499"/>
                  <a:gd name="csY13" fmla="*/ 6446 h 3899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260499" h="389986">
                    <a:moveTo>
                      <a:pt x="9435" y="6446"/>
                    </a:moveTo>
                    <a:cubicBezTo>
                      <a:pt x="6077" y="7340"/>
                      <a:pt x="3277" y="9500"/>
                      <a:pt x="1569" y="12527"/>
                    </a:cubicBezTo>
                    <a:cubicBezTo>
                      <a:pt x="-111" y="15567"/>
                      <a:pt x="-431" y="19113"/>
                      <a:pt x="557" y="22407"/>
                    </a:cubicBezTo>
                    <a:lnTo>
                      <a:pt x="8048" y="46524"/>
                    </a:lnTo>
                    <a:cubicBezTo>
                      <a:pt x="10048" y="52923"/>
                      <a:pt x="16714" y="56669"/>
                      <a:pt x="23167" y="55030"/>
                    </a:cubicBezTo>
                    <a:cubicBezTo>
                      <a:pt x="100016" y="35604"/>
                      <a:pt x="179528" y="79520"/>
                      <a:pt x="203261" y="156129"/>
                    </a:cubicBezTo>
                    <a:cubicBezTo>
                      <a:pt x="227045" y="232682"/>
                      <a:pt x="186409" y="313929"/>
                      <a:pt x="112120" y="341393"/>
                    </a:cubicBezTo>
                    <a:cubicBezTo>
                      <a:pt x="105802" y="343739"/>
                      <a:pt x="102441" y="350578"/>
                      <a:pt x="104442" y="356979"/>
                    </a:cubicBezTo>
                    <a:lnTo>
                      <a:pt x="111935" y="381096"/>
                    </a:lnTo>
                    <a:cubicBezTo>
                      <a:pt x="112948" y="384416"/>
                      <a:pt x="115268" y="387122"/>
                      <a:pt x="118334" y="388656"/>
                    </a:cubicBezTo>
                    <a:cubicBezTo>
                      <a:pt x="121292" y="390124"/>
                      <a:pt x="124600" y="390375"/>
                      <a:pt x="127720" y="389418"/>
                    </a:cubicBezTo>
                    <a:cubicBezTo>
                      <a:pt x="127907" y="389351"/>
                      <a:pt x="128120" y="389285"/>
                      <a:pt x="128253" y="389216"/>
                    </a:cubicBezTo>
                    <a:cubicBezTo>
                      <a:pt x="228352" y="352967"/>
                      <a:pt x="283333" y="243829"/>
                      <a:pt x="251443" y="141144"/>
                    </a:cubicBezTo>
                    <a:cubicBezTo>
                      <a:pt x="219551" y="38484"/>
                      <a:pt x="112440" y="-20312"/>
                      <a:pt x="9435" y="6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86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368" name="!!fatia cabo">
            <a:extLst>
              <a:ext uri="{FF2B5EF4-FFF2-40B4-BE49-F238E27FC236}">
                <a16:creationId xmlns:a16="http://schemas.microsoft.com/office/drawing/2014/main" id="{AD0038A2-A17C-B72A-2696-6F62B0DB65D6}"/>
              </a:ext>
            </a:extLst>
          </p:cNvPr>
          <p:cNvGrpSpPr/>
          <p:nvPr/>
        </p:nvGrpSpPr>
        <p:grpSpPr>
          <a:xfrm>
            <a:off x="6091632" y="3418919"/>
            <a:ext cx="1822904" cy="1288900"/>
            <a:chOff x="6091632" y="3418919"/>
            <a:chExt cx="1822904" cy="1288900"/>
          </a:xfrm>
        </p:grpSpPr>
        <p:sp>
          <p:nvSpPr>
            <p:cNvPr id="369" name="Forma Livre: Forma 368">
              <a:extLst>
                <a:ext uri="{FF2B5EF4-FFF2-40B4-BE49-F238E27FC236}">
                  <a16:creationId xmlns:a16="http://schemas.microsoft.com/office/drawing/2014/main" id="{D357832C-3C42-1B49-6C72-916A63236F1E}"/>
                </a:ext>
              </a:extLst>
            </p:cNvPr>
            <p:cNvSpPr/>
            <p:nvPr/>
          </p:nvSpPr>
          <p:spPr>
            <a:xfrm rot="17074">
              <a:off x="6091632" y="3418919"/>
              <a:ext cx="1822904" cy="1288900"/>
            </a:xfrm>
            <a:custGeom>
              <a:avLst/>
              <a:gdLst>
                <a:gd name="csX0" fmla="*/ 0 w 2115931"/>
                <a:gd name="csY0" fmla="*/ 0 h 1496087"/>
                <a:gd name="csX1" fmla="*/ 2115931 w 2115931"/>
                <a:gd name="csY1" fmla="*/ 0 h 1496087"/>
                <a:gd name="csX2" fmla="*/ 1495910 w 2115931"/>
                <a:gd name="csY2" fmla="*/ 1496088 h 1496087"/>
                <a:gd name="csX3" fmla="*/ 0 w 2115931"/>
                <a:gd name="csY3" fmla="*/ 178 h 1496087"/>
                <a:gd name="csX4" fmla="*/ 0 w 2115931"/>
                <a:gd name="csY4" fmla="*/ 17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15931" h="1496087">
                  <a:moveTo>
                    <a:pt x="0" y="0"/>
                  </a:moveTo>
                  <a:lnTo>
                    <a:pt x="2115931" y="0"/>
                  </a:lnTo>
                  <a:cubicBezTo>
                    <a:pt x="2115931" y="584459"/>
                    <a:pt x="1879089" y="1113442"/>
                    <a:pt x="1495910" y="1496088"/>
                  </a:cubicBezTo>
                  <a:lnTo>
                    <a:pt x="0" y="178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0" name="Gráfico 68" descr="Ligar estrutura de tópicos">
              <a:extLst>
                <a:ext uri="{FF2B5EF4-FFF2-40B4-BE49-F238E27FC236}">
                  <a16:creationId xmlns:a16="http://schemas.microsoft.com/office/drawing/2014/main" id="{848A9EDC-2482-A16F-D16B-62CA64D4D69B}"/>
                </a:ext>
              </a:extLst>
            </p:cNvPr>
            <p:cNvSpPr/>
            <p:nvPr/>
          </p:nvSpPr>
          <p:spPr>
            <a:xfrm rot="6664157">
              <a:off x="7040307" y="3595651"/>
              <a:ext cx="348579" cy="559169"/>
            </a:xfrm>
            <a:custGeom>
              <a:avLst/>
              <a:gdLst>
                <a:gd name="csX0" fmla="*/ 738405 w 738404"/>
                <a:gd name="csY0" fmla="*/ 190476 h 1184501"/>
                <a:gd name="csX1" fmla="*/ 568007 w 738404"/>
                <a:gd name="csY1" fmla="*/ 190476 h 1184501"/>
                <a:gd name="csX2" fmla="*/ 568007 w 738404"/>
                <a:gd name="csY2" fmla="*/ 360874 h 1184501"/>
                <a:gd name="csX3" fmla="*/ 639006 w 738404"/>
                <a:gd name="csY3" fmla="*/ 360874 h 1184501"/>
                <a:gd name="csX4" fmla="*/ 639006 w 738404"/>
                <a:gd name="csY4" fmla="*/ 468594 h 1184501"/>
                <a:gd name="csX5" fmla="*/ 383409 w 738404"/>
                <a:gd name="csY5" fmla="*/ 724191 h 1184501"/>
                <a:gd name="csX6" fmla="*/ 383409 w 738404"/>
                <a:gd name="csY6" fmla="*/ 54698 h 1184501"/>
                <a:gd name="csX7" fmla="*/ 383650 w 738404"/>
                <a:gd name="csY7" fmla="*/ 54598 h 1184501"/>
                <a:gd name="csX8" fmla="*/ 472769 w 738404"/>
                <a:gd name="csY8" fmla="*/ 143716 h 1184501"/>
                <a:gd name="csX9" fmla="*/ 492847 w 738404"/>
                <a:gd name="csY9" fmla="*/ 143367 h 1184501"/>
                <a:gd name="csX10" fmla="*/ 492847 w 738404"/>
                <a:gd name="csY10" fmla="*/ 123638 h 1184501"/>
                <a:gd name="csX11" fmla="*/ 369209 w 738404"/>
                <a:gd name="csY11" fmla="*/ 0 h 1184501"/>
                <a:gd name="csX12" fmla="*/ 245571 w 738404"/>
                <a:gd name="csY12" fmla="*/ 123638 h 1184501"/>
                <a:gd name="csX13" fmla="*/ 245921 w 738404"/>
                <a:gd name="csY13" fmla="*/ 143716 h 1184501"/>
                <a:gd name="csX14" fmla="*/ 265650 w 738404"/>
                <a:gd name="csY14" fmla="*/ 143716 h 1184501"/>
                <a:gd name="csX15" fmla="*/ 354768 w 738404"/>
                <a:gd name="csY15" fmla="*/ 54598 h 1184501"/>
                <a:gd name="csX16" fmla="*/ 355009 w 738404"/>
                <a:gd name="csY16" fmla="*/ 54698 h 1184501"/>
                <a:gd name="csX17" fmla="*/ 355009 w 738404"/>
                <a:gd name="csY17" fmla="*/ 837790 h 1184501"/>
                <a:gd name="csX18" fmla="*/ 99413 w 738404"/>
                <a:gd name="csY18" fmla="*/ 582193 h 1184501"/>
                <a:gd name="csX19" fmla="*/ 99413 w 738404"/>
                <a:gd name="csY19" fmla="*/ 458995 h 1184501"/>
                <a:gd name="csX20" fmla="*/ 169220 w 738404"/>
                <a:gd name="csY20" fmla="*/ 360788 h 1184501"/>
                <a:gd name="csX21" fmla="*/ 71013 w 738404"/>
                <a:gd name="csY21" fmla="*/ 290980 h 1184501"/>
                <a:gd name="csX22" fmla="*/ 1205 w 738404"/>
                <a:gd name="csY22" fmla="*/ 389187 h 1184501"/>
                <a:gd name="csX23" fmla="*/ 71013 w 738404"/>
                <a:gd name="csY23" fmla="*/ 458995 h 1184501"/>
                <a:gd name="csX24" fmla="*/ 71013 w 738404"/>
                <a:gd name="csY24" fmla="*/ 593893 h 1184501"/>
                <a:gd name="csX25" fmla="*/ 355009 w 738404"/>
                <a:gd name="csY25" fmla="*/ 877890 h 1184501"/>
                <a:gd name="csX26" fmla="*/ 355009 w 738404"/>
                <a:gd name="csY26" fmla="*/ 958190 h 1184501"/>
                <a:gd name="csX27" fmla="*/ 255781 w 738404"/>
                <a:gd name="csY27" fmla="*/ 1077000 h 1184501"/>
                <a:gd name="csX28" fmla="*/ 365929 w 738404"/>
                <a:gd name="csY28" fmla="*/ 1184464 h 1184501"/>
                <a:gd name="csX29" fmla="*/ 482361 w 738404"/>
                <a:gd name="csY29" fmla="*/ 1073771 h 1184501"/>
                <a:gd name="csX30" fmla="*/ 383409 w 738404"/>
                <a:gd name="csY30" fmla="*/ 958247 h 1184501"/>
                <a:gd name="csX31" fmla="*/ 383409 w 738404"/>
                <a:gd name="csY31" fmla="*/ 764348 h 1184501"/>
                <a:gd name="csX32" fmla="*/ 667406 w 738404"/>
                <a:gd name="csY32" fmla="*/ 480352 h 1184501"/>
                <a:gd name="csX33" fmla="*/ 667406 w 738404"/>
                <a:gd name="csY33" fmla="*/ 360874 h 1184501"/>
                <a:gd name="csX34" fmla="*/ 738405 w 738404"/>
                <a:gd name="csY34" fmla="*/ 360874 h 1184501"/>
                <a:gd name="csX35" fmla="*/ 30458 w 738404"/>
                <a:gd name="csY35" fmla="*/ 390509 h 1184501"/>
                <a:gd name="csX36" fmla="*/ 70094 w 738404"/>
                <a:gd name="csY36" fmla="*/ 320320 h 1184501"/>
                <a:gd name="csX37" fmla="*/ 100648 w 738404"/>
                <a:gd name="csY37" fmla="*/ 320320 h 1184501"/>
                <a:gd name="csX38" fmla="*/ 139967 w 738404"/>
                <a:gd name="csY38" fmla="*/ 359639 h 1184501"/>
                <a:gd name="csX39" fmla="*/ 100331 w 738404"/>
                <a:gd name="csY39" fmla="*/ 429829 h 1184501"/>
                <a:gd name="csX40" fmla="*/ 69778 w 738404"/>
                <a:gd name="csY40" fmla="*/ 429829 h 1184501"/>
                <a:gd name="csX41" fmla="*/ 30458 w 738404"/>
                <a:gd name="csY41" fmla="*/ 390509 h 1184501"/>
                <a:gd name="csX42" fmla="*/ 452193 w 738404"/>
                <a:gd name="csY42" fmla="*/ 1051355 h 1184501"/>
                <a:gd name="csX43" fmla="*/ 388691 w 738404"/>
                <a:gd name="csY43" fmla="*/ 1153871 h 1184501"/>
                <a:gd name="csX44" fmla="*/ 286176 w 738404"/>
                <a:gd name="csY44" fmla="*/ 1090369 h 1184501"/>
                <a:gd name="csX45" fmla="*/ 349677 w 738404"/>
                <a:gd name="csY45" fmla="*/ 987853 h 1184501"/>
                <a:gd name="csX46" fmla="*/ 388691 w 738404"/>
                <a:gd name="csY46" fmla="*/ 987853 h 1184501"/>
                <a:gd name="csX47" fmla="*/ 452221 w 738404"/>
                <a:gd name="csY47" fmla="*/ 1051355 h 1184501"/>
                <a:gd name="csX48" fmla="*/ 710005 w 738404"/>
                <a:gd name="csY48" fmla="*/ 332475 h 1184501"/>
                <a:gd name="csX49" fmla="*/ 596406 w 738404"/>
                <a:gd name="csY49" fmla="*/ 332475 h 1184501"/>
                <a:gd name="csX50" fmla="*/ 596406 w 738404"/>
                <a:gd name="csY50" fmla="*/ 218876 h 1184501"/>
                <a:gd name="csX51" fmla="*/ 710005 w 738404"/>
                <a:gd name="csY51" fmla="*/ 218876 h 1184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</a:cxnLst>
              <a:rect l="l" t="t" r="r" b="b"/>
              <a:pathLst>
                <a:path w="738404" h="1184501">
                  <a:moveTo>
                    <a:pt x="738405" y="190476"/>
                  </a:moveTo>
                  <a:lnTo>
                    <a:pt x="568007" y="190476"/>
                  </a:lnTo>
                  <a:lnTo>
                    <a:pt x="568007" y="360874"/>
                  </a:lnTo>
                  <a:lnTo>
                    <a:pt x="639006" y="360874"/>
                  </a:lnTo>
                  <a:lnTo>
                    <a:pt x="639006" y="468594"/>
                  </a:lnTo>
                  <a:lnTo>
                    <a:pt x="383409" y="724191"/>
                  </a:lnTo>
                  <a:lnTo>
                    <a:pt x="383409" y="54698"/>
                  </a:lnTo>
                  <a:cubicBezTo>
                    <a:pt x="383409" y="54513"/>
                    <a:pt x="383523" y="54471"/>
                    <a:pt x="383650" y="54598"/>
                  </a:cubicBezTo>
                  <a:lnTo>
                    <a:pt x="472769" y="143716"/>
                  </a:lnTo>
                  <a:cubicBezTo>
                    <a:pt x="478410" y="149165"/>
                    <a:pt x="487399" y="149009"/>
                    <a:pt x="492847" y="143367"/>
                  </a:cubicBezTo>
                  <a:cubicBezTo>
                    <a:pt x="498162" y="137865"/>
                    <a:pt x="498162" y="129140"/>
                    <a:pt x="492847" y="123638"/>
                  </a:cubicBezTo>
                  <a:lnTo>
                    <a:pt x="369209" y="0"/>
                  </a:lnTo>
                  <a:lnTo>
                    <a:pt x="245571" y="123638"/>
                  </a:lnTo>
                  <a:cubicBezTo>
                    <a:pt x="240123" y="129279"/>
                    <a:pt x="240279" y="138268"/>
                    <a:pt x="245921" y="143716"/>
                  </a:cubicBezTo>
                  <a:cubicBezTo>
                    <a:pt x="251423" y="149031"/>
                    <a:pt x="260148" y="149031"/>
                    <a:pt x="265650" y="143716"/>
                  </a:cubicBezTo>
                  <a:lnTo>
                    <a:pt x="354768" y="54598"/>
                  </a:lnTo>
                  <a:cubicBezTo>
                    <a:pt x="354896" y="54471"/>
                    <a:pt x="355009" y="54513"/>
                    <a:pt x="355009" y="54698"/>
                  </a:cubicBezTo>
                  <a:lnTo>
                    <a:pt x="355009" y="837790"/>
                  </a:lnTo>
                  <a:lnTo>
                    <a:pt x="99413" y="582193"/>
                  </a:lnTo>
                  <a:lnTo>
                    <a:pt x="99413" y="458995"/>
                  </a:lnTo>
                  <a:cubicBezTo>
                    <a:pt x="145809" y="451153"/>
                    <a:pt x="177063" y="407184"/>
                    <a:pt x="169220" y="360788"/>
                  </a:cubicBezTo>
                  <a:cubicBezTo>
                    <a:pt x="161378" y="314393"/>
                    <a:pt x="117410" y="283139"/>
                    <a:pt x="71013" y="290980"/>
                  </a:cubicBezTo>
                  <a:cubicBezTo>
                    <a:pt x="24616" y="298823"/>
                    <a:pt x="-6637" y="342792"/>
                    <a:pt x="1205" y="389187"/>
                  </a:cubicBezTo>
                  <a:cubicBezTo>
                    <a:pt x="7249" y="424941"/>
                    <a:pt x="35259" y="452952"/>
                    <a:pt x="71013" y="458995"/>
                  </a:cubicBezTo>
                  <a:lnTo>
                    <a:pt x="71013" y="593893"/>
                  </a:lnTo>
                  <a:lnTo>
                    <a:pt x="355009" y="877890"/>
                  </a:lnTo>
                  <a:lnTo>
                    <a:pt x="355009" y="958190"/>
                  </a:lnTo>
                  <a:cubicBezTo>
                    <a:pt x="295893" y="965642"/>
                    <a:pt x="252580" y="1017502"/>
                    <a:pt x="255781" y="1077000"/>
                  </a:cubicBezTo>
                  <a:cubicBezTo>
                    <a:pt x="259496" y="1135771"/>
                    <a:pt x="307084" y="1182199"/>
                    <a:pt x="365929" y="1184464"/>
                  </a:cubicBezTo>
                  <a:cubicBezTo>
                    <a:pt x="428648" y="1186049"/>
                    <a:pt x="480776" y="1136490"/>
                    <a:pt x="482361" y="1073771"/>
                  </a:cubicBezTo>
                  <a:cubicBezTo>
                    <a:pt x="483830" y="1015604"/>
                    <a:pt x="441111" y="965730"/>
                    <a:pt x="383409" y="958247"/>
                  </a:cubicBezTo>
                  <a:lnTo>
                    <a:pt x="383409" y="764348"/>
                  </a:lnTo>
                  <a:lnTo>
                    <a:pt x="667406" y="480352"/>
                  </a:lnTo>
                  <a:lnTo>
                    <a:pt x="667406" y="360874"/>
                  </a:lnTo>
                  <a:lnTo>
                    <a:pt x="738405" y="360874"/>
                  </a:lnTo>
                  <a:close/>
                  <a:moveTo>
                    <a:pt x="30458" y="390509"/>
                  </a:moveTo>
                  <a:cubicBezTo>
                    <a:pt x="22021" y="360181"/>
                    <a:pt x="39766" y="328757"/>
                    <a:pt x="70094" y="320320"/>
                  </a:cubicBezTo>
                  <a:cubicBezTo>
                    <a:pt x="80088" y="317539"/>
                    <a:pt x="90653" y="317539"/>
                    <a:pt x="100648" y="320320"/>
                  </a:cubicBezTo>
                  <a:cubicBezTo>
                    <a:pt x="119794" y="325537"/>
                    <a:pt x="134750" y="340493"/>
                    <a:pt x="139967" y="359639"/>
                  </a:cubicBezTo>
                  <a:cubicBezTo>
                    <a:pt x="148405" y="389967"/>
                    <a:pt x="130659" y="421391"/>
                    <a:pt x="100331" y="429829"/>
                  </a:cubicBezTo>
                  <a:cubicBezTo>
                    <a:pt x="90338" y="432609"/>
                    <a:pt x="79773" y="432609"/>
                    <a:pt x="69778" y="429829"/>
                  </a:cubicBezTo>
                  <a:cubicBezTo>
                    <a:pt x="50632" y="424612"/>
                    <a:pt x="35675" y="409655"/>
                    <a:pt x="30458" y="390509"/>
                  </a:cubicBezTo>
                  <a:close/>
                  <a:moveTo>
                    <a:pt x="452193" y="1051355"/>
                  </a:moveTo>
                  <a:cubicBezTo>
                    <a:pt x="462966" y="1097199"/>
                    <a:pt x="434536" y="1143097"/>
                    <a:pt x="388691" y="1153871"/>
                  </a:cubicBezTo>
                  <a:cubicBezTo>
                    <a:pt x="342847" y="1164644"/>
                    <a:pt x="296949" y="1136213"/>
                    <a:pt x="286176" y="1090369"/>
                  </a:cubicBezTo>
                  <a:cubicBezTo>
                    <a:pt x="275402" y="1044525"/>
                    <a:pt x="303833" y="998627"/>
                    <a:pt x="349677" y="987853"/>
                  </a:cubicBezTo>
                  <a:cubicBezTo>
                    <a:pt x="362507" y="984839"/>
                    <a:pt x="375862" y="984839"/>
                    <a:pt x="388691" y="987853"/>
                  </a:cubicBezTo>
                  <a:cubicBezTo>
                    <a:pt x="420188" y="995277"/>
                    <a:pt x="444784" y="1019863"/>
                    <a:pt x="452221" y="1051355"/>
                  </a:cubicBezTo>
                  <a:close/>
                  <a:moveTo>
                    <a:pt x="710005" y="332475"/>
                  </a:moveTo>
                  <a:lnTo>
                    <a:pt x="596406" y="332475"/>
                  </a:lnTo>
                  <a:lnTo>
                    <a:pt x="596406" y="218876"/>
                  </a:lnTo>
                  <a:lnTo>
                    <a:pt x="710005" y="218876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371" name="!!fatia velocidade">
            <a:extLst>
              <a:ext uri="{FF2B5EF4-FFF2-40B4-BE49-F238E27FC236}">
                <a16:creationId xmlns:a16="http://schemas.microsoft.com/office/drawing/2014/main" id="{BAA3A3ED-A9EB-31A5-024D-3501380A72E4}"/>
              </a:ext>
            </a:extLst>
          </p:cNvPr>
          <p:cNvGrpSpPr/>
          <p:nvPr/>
        </p:nvGrpSpPr>
        <p:grpSpPr>
          <a:xfrm>
            <a:off x="6098034" y="2130033"/>
            <a:ext cx="1822904" cy="1288900"/>
            <a:chOff x="6098034" y="2130033"/>
            <a:chExt cx="1822904" cy="1288900"/>
          </a:xfrm>
        </p:grpSpPr>
        <p:sp>
          <p:nvSpPr>
            <p:cNvPr id="372" name="!!fatia velocidade">
              <a:extLst>
                <a:ext uri="{FF2B5EF4-FFF2-40B4-BE49-F238E27FC236}">
                  <a16:creationId xmlns:a16="http://schemas.microsoft.com/office/drawing/2014/main" id="{817AD04A-7E68-8592-23EC-0D2378CC3BD2}"/>
                </a:ext>
              </a:extLst>
            </p:cNvPr>
            <p:cNvSpPr/>
            <p:nvPr/>
          </p:nvSpPr>
          <p:spPr>
            <a:xfrm rot="17074">
              <a:off x="6098034" y="2130033"/>
              <a:ext cx="1822904" cy="1288900"/>
            </a:xfrm>
            <a:custGeom>
              <a:avLst/>
              <a:gdLst>
                <a:gd name="csX0" fmla="*/ 2115931 w 2115931"/>
                <a:gd name="csY0" fmla="*/ 1496088 h 1496087"/>
                <a:gd name="csX1" fmla="*/ 0 w 2115931"/>
                <a:gd name="csY1" fmla="*/ 1496088 h 1496087"/>
                <a:gd name="csX2" fmla="*/ 1496088 w 2115931"/>
                <a:gd name="csY2" fmla="*/ 0 h 1496087"/>
                <a:gd name="csX3" fmla="*/ 2115931 w 2115931"/>
                <a:gd name="csY3" fmla="*/ 1496088 h 149608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931" h="1496087">
                  <a:moveTo>
                    <a:pt x="2115931" y="1496088"/>
                  </a:moveTo>
                  <a:lnTo>
                    <a:pt x="0" y="1496088"/>
                  </a:lnTo>
                  <a:lnTo>
                    <a:pt x="1496088" y="0"/>
                  </a:lnTo>
                  <a:cubicBezTo>
                    <a:pt x="1879089" y="382823"/>
                    <a:pt x="2115931" y="911806"/>
                    <a:pt x="2115931" y="1496088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3" name="!!icone velocidade3">
              <a:extLst>
                <a:ext uri="{FF2B5EF4-FFF2-40B4-BE49-F238E27FC236}">
                  <a16:creationId xmlns:a16="http://schemas.microsoft.com/office/drawing/2014/main" id="{A318514C-BED8-EDFB-AEB1-A0728F869BBD}"/>
                </a:ext>
              </a:extLst>
            </p:cNvPr>
            <p:cNvSpPr/>
            <p:nvPr/>
          </p:nvSpPr>
          <p:spPr>
            <a:xfrm rot="3964157">
              <a:off x="7076282" y="2736232"/>
              <a:ext cx="414161" cy="282783"/>
            </a:xfrm>
            <a:custGeom>
              <a:avLst/>
              <a:gdLst>
                <a:gd name="csX0" fmla="*/ 270967 w 453547"/>
                <a:gd name="csY0" fmla="*/ 39355 h 309676"/>
                <a:gd name="csX1" fmla="*/ 270967 w 453547"/>
                <a:gd name="csY1" fmla="*/ 65161 h 309676"/>
                <a:gd name="csX2" fmla="*/ 283870 w 453547"/>
                <a:gd name="csY2" fmla="*/ 64516 h 309676"/>
                <a:gd name="csX3" fmla="*/ 296773 w 453547"/>
                <a:gd name="csY3" fmla="*/ 65161 h 309676"/>
                <a:gd name="csX4" fmla="*/ 296773 w 453547"/>
                <a:gd name="csY4" fmla="*/ 39355 h 309676"/>
                <a:gd name="csX5" fmla="*/ 367741 w 453547"/>
                <a:gd name="csY5" fmla="*/ 54193 h 309676"/>
                <a:gd name="csX6" fmla="*/ 358063 w 453547"/>
                <a:gd name="csY6" fmla="*/ 77419 h 309676"/>
                <a:gd name="csX7" fmla="*/ 381934 w 453547"/>
                <a:gd name="csY7" fmla="*/ 87742 h 309676"/>
                <a:gd name="csX8" fmla="*/ 391612 w 453547"/>
                <a:gd name="csY8" fmla="*/ 63871 h 309676"/>
                <a:gd name="csX9" fmla="*/ 425805 w 453547"/>
                <a:gd name="csY9" fmla="*/ 84516 h 309676"/>
                <a:gd name="csX10" fmla="*/ 453547 w 453547"/>
                <a:gd name="csY10" fmla="*/ 56774 h 309676"/>
                <a:gd name="csX11" fmla="*/ 283870 w 453547"/>
                <a:gd name="csY11" fmla="*/ 0 h 309676"/>
                <a:gd name="csX12" fmla="*/ 0 w 453547"/>
                <a:gd name="csY12" fmla="*/ 283870 h 309676"/>
                <a:gd name="csX13" fmla="*/ 0 w 453547"/>
                <a:gd name="csY13" fmla="*/ 309677 h 309676"/>
                <a:gd name="csX14" fmla="*/ 38710 w 453547"/>
                <a:gd name="csY14" fmla="*/ 309677 h 309676"/>
                <a:gd name="csX15" fmla="*/ 38710 w 453547"/>
                <a:gd name="csY15" fmla="*/ 283870 h 309676"/>
                <a:gd name="csX16" fmla="*/ 50968 w 453547"/>
                <a:gd name="csY16" fmla="*/ 207741 h 309676"/>
                <a:gd name="csX17" fmla="*/ 74838 w 453547"/>
                <a:gd name="csY17" fmla="*/ 217419 h 309676"/>
                <a:gd name="csX18" fmla="*/ 83871 w 453547"/>
                <a:gd name="csY18" fmla="*/ 193548 h 309676"/>
                <a:gd name="csX19" fmla="*/ 60000 w 453547"/>
                <a:gd name="csY19" fmla="*/ 183870 h 309676"/>
                <a:gd name="csX20" fmla="*/ 98709 w 453547"/>
                <a:gd name="csY20" fmla="*/ 123871 h 309676"/>
                <a:gd name="csX21" fmla="*/ 116774 w 453547"/>
                <a:gd name="csY21" fmla="*/ 141935 h 309676"/>
                <a:gd name="csX22" fmla="*/ 134838 w 453547"/>
                <a:gd name="csY22" fmla="*/ 123225 h 309676"/>
                <a:gd name="csX23" fmla="*/ 116774 w 453547"/>
                <a:gd name="csY23" fmla="*/ 105161 h 309676"/>
                <a:gd name="csX24" fmla="*/ 176129 w 453547"/>
                <a:gd name="csY24" fmla="*/ 63871 h 309676"/>
                <a:gd name="csX25" fmla="*/ 185806 w 453547"/>
                <a:gd name="csY25" fmla="*/ 87742 h 309676"/>
                <a:gd name="csX26" fmla="*/ 209677 w 453547"/>
                <a:gd name="csY26" fmla="*/ 77419 h 309676"/>
                <a:gd name="csX27" fmla="*/ 199999 w 453547"/>
                <a:gd name="csY27" fmla="*/ 53548 h 309676"/>
                <a:gd name="csX28" fmla="*/ 270967 w 453547"/>
                <a:gd name="csY28" fmla="*/ 39355 h 309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</a:cxnLst>
              <a:rect l="l" t="t" r="r" b="b"/>
              <a:pathLst>
                <a:path w="453547" h="309676">
                  <a:moveTo>
                    <a:pt x="270967" y="39355"/>
                  </a:moveTo>
                  <a:lnTo>
                    <a:pt x="270967" y="65161"/>
                  </a:lnTo>
                  <a:cubicBezTo>
                    <a:pt x="275483" y="65161"/>
                    <a:pt x="279354" y="64516"/>
                    <a:pt x="283870" y="64516"/>
                  </a:cubicBezTo>
                  <a:cubicBezTo>
                    <a:pt x="288386" y="64516"/>
                    <a:pt x="292257" y="64516"/>
                    <a:pt x="296773" y="65161"/>
                  </a:cubicBezTo>
                  <a:lnTo>
                    <a:pt x="296773" y="39355"/>
                  </a:lnTo>
                  <a:cubicBezTo>
                    <a:pt x="321935" y="40645"/>
                    <a:pt x="345805" y="45806"/>
                    <a:pt x="367741" y="54193"/>
                  </a:cubicBezTo>
                  <a:lnTo>
                    <a:pt x="358063" y="77419"/>
                  </a:lnTo>
                  <a:cubicBezTo>
                    <a:pt x="366451" y="80645"/>
                    <a:pt x="374192" y="83871"/>
                    <a:pt x="381934" y="87742"/>
                  </a:cubicBezTo>
                  <a:lnTo>
                    <a:pt x="391612" y="63871"/>
                  </a:lnTo>
                  <a:cubicBezTo>
                    <a:pt x="403870" y="69677"/>
                    <a:pt x="414838" y="76774"/>
                    <a:pt x="425805" y="84516"/>
                  </a:cubicBezTo>
                  <a:lnTo>
                    <a:pt x="453547" y="56774"/>
                  </a:lnTo>
                  <a:cubicBezTo>
                    <a:pt x="406450" y="21290"/>
                    <a:pt x="347741" y="0"/>
                    <a:pt x="283870" y="0"/>
                  </a:cubicBezTo>
                  <a:cubicBezTo>
                    <a:pt x="127096" y="0"/>
                    <a:pt x="0" y="127096"/>
                    <a:pt x="0" y="283870"/>
                  </a:cubicBezTo>
                  <a:lnTo>
                    <a:pt x="0" y="309677"/>
                  </a:lnTo>
                  <a:lnTo>
                    <a:pt x="38710" y="309677"/>
                  </a:lnTo>
                  <a:lnTo>
                    <a:pt x="38710" y="283870"/>
                  </a:lnTo>
                  <a:cubicBezTo>
                    <a:pt x="38710" y="257419"/>
                    <a:pt x="43226" y="231612"/>
                    <a:pt x="50968" y="207741"/>
                  </a:cubicBezTo>
                  <a:lnTo>
                    <a:pt x="74838" y="217419"/>
                  </a:lnTo>
                  <a:cubicBezTo>
                    <a:pt x="77419" y="209032"/>
                    <a:pt x="80645" y="201290"/>
                    <a:pt x="83871" y="193548"/>
                  </a:cubicBezTo>
                  <a:lnTo>
                    <a:pt x="60000" y="183870"/>
                  </a:lnTo>
                  <a:cubicBezTo>
                    <a:pt x="69677" y="161935"/>
                    <a:pt x="83226" y="141290"/>
                    <a:pt x="98709" y="123871"/>
                  </a:cubicBezTo>
                  <a:lnTo>
                    <a:pt x="116774" y="141935"/>
                  </a:lnTo>
                  <a:cubicBezTo>
                    <a:pt x="122580" y="135483"/>
                    <a:pt x="128387" y="129032"/>
                    <a:pt x="134838" y="123225"/>
                  </a:cubicBezTo>
                  <a:lnTo>
                    <a:pt x="116774" y="105161"/>
                  </a:lnTo>
                  <a:cubicBezTo>
                    <a:pt x="134193" y="89032"/>
                    <a:pt x="154193" y="74838"/>
                    <a:pt x="176129" y="63871"/>
                  </a:cubicBezTo>
                  <a:lnTo>
                    <a:pt x="185806" y="87742"/>
                  </a:lnTo>
                  <a:cubicBezTo>
                    <a:pt x="193548" y="83871"/>
                    <a:pt x="201290" y="80645"/>
                    <a:pt x="209677" y="77419"/>
                  </a:cubicBezTo>
                  <a:lnTo>
                    <a:pt x="199999" y="53548"/>
                  </a:lnTo>
                  <a:cubicBezTo>
                    <a:pt x="221935" y="45161"/>
                    <a:pt x="245806" y="40645"/>
                    <a:pt x="270967" y="39355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 dirty="0"/>
            </a:p>
          </p:txBody>
        </p:sp>
        <p:sp>
          <p:nvSpPr>
            <p:cNvPr id="374" name="!!icone velocidade2">
              <a:extLst>
                <a:ext uri="{FF2B5EF4-FFF2-40B4-BE49-F238E27FC236}">
                  <a16:creationId xmlns:a16="http://schemas.microsoft.com/office/drawing/2014/main" id="{A3C098EB-BF9C-9040-52FF-67218D33C423}"/>
                </a:ext>
              </a:extLst>
            </p:cNvPr>
            <p:cNvSpPr/>
            <p:nvPr/>
          </p:nvSpPr>
          <p:spPr>
            <a:xfrm rot="3964157">
              <a:off x="7305089" y="3063986"/>
              <a:ext cx="76587" cy="172026"/>
            </a:xfrm>
            <a:custGeom>
              <a:avLst/>
              <a:gdLst>
                <a:gd name="csX0" fmla="*/ 32903 w 83870"/>
                <a:gd name="csY0" fmla="*/ 0 h 188386"/>
                <a:gd name="csX1" fmla="*/ 5161 w 83870"/>
                <a:gd name="csY1" fmla="*/ 27742 h 188386"/>
                <a:gd name="csX2" fmla="*/ 23871 w 83870"/>
                <a:gd name="csY2" fmla="*/ 61935 h 188386"/>
                <a:gd name="csX3" fmla="*/ 0 w 83870"/>
                <a:gd name="csY3" fmla="*/ 72258 h 188386"/>
                <a:gd name="csX4" fmla="*/ 9032 w 83870"/>
                <a:gd name="csY4" fmla="*/ 96129 h 188386"/>
                <a:gd name="csX5" fmla="*/ 32903 w 83870"/>
                <a:gd name="csY5" fmla="*/ 86451 h 188386"/>
                <a:gd name="csX6" fmla="*/ 45161 w 83870"/>
                <a:gd name="csY6" fmla="*/ 162580 h 188386"/>
                <a:gd name="csX7" fmla="*/ 45161 w 83870"/>
                <a:gd name="csY7" fmla="*/ 188387 h 188386"/>
                <a:gd name="csX8" fmla="*/ 83871 w 83870"/>
                <a:gd name="csY8" fmla="*/ 188387 h 188386"/>
                <a:gd name="csX9" fmla="*/ 83871 w 83870"/>
                <a:gd name="csY9" fmla="*/ 162580 h 188386"/>
                <a:gd name="csX10" fmla="*/ 32903 w 83870"/>
                <a:gd name="csY10" fmla="*/ 0 h 188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83870" h="188386">
                  <a:moveTo>
                    <a:pt x="32903" y="0"/>
                  </a:moveTo>
                  <a:lnTo>
                    <a:pt x="5161" y="27742"/>
                  </a:lnTo>
                  <a:cubicBezTo>
                    <a:pt x="12258" y="38710"/>
                    <a:pt x="18710" y="50322"/>
                    <a:pt x="23871" y="61935"/>
                  </a:cubicBezTo>
                  <a:lnTo>
                    <a:pt x="0" y="72258"/>
                  </a:lnTo>
                  <a:cubicBezTo>
                    <a:pt x="3226" y="80000"/>
                    <a:pt x="6452" y="88387"/>
                    <a:pt x="9032" y="96129"/>
                  </a:cubicBezTo>
                  <a:lnTo>
                    <a:pt x="32903" y="86451"/>
                  </a:lnTo>
                  <a:cubicBezTo>
                    <a:pt x="40645" y="110322"/>
                    <a:pt x="45161" y="136129"/>
                    <a:pt x="45161" y="162580"/>
                  </a:cubicBezTo>
                  <a:lnTo>
                    <a:pt x="45161" y="188387"/>
                  </a:lnTo>
                  <a:lnTo>
                    <a:pt x="83871" y="188387"/>
                  </a:lnTo>
                  <a:lnTo>
                    <a:pt x="83871" y="162580"/>
                  </a:lnTo>
                  <a:cubicBezTo>
                    <a:pt x="83871" y="101935"/>
                    <a:pt x="65161" y="46451"/>
                    <a:pt x="32903" y="0"/>
                  </a:cubicBez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  <p:sp>
          <p:nvSpPr>
            <p:cNvPr id="375" name="!!icone velocidade1">
              <a:extLst>
                <a:ext uri="{FF2B5EF4-FFF2-40B4-BE49-F238E27FC236}">
                  <a16:creationId xmlns:a16="http://schemas.microsoft.com/office/drawing/2014/main" id="{EBB4B901-ACA7-66AB-F9DD-6BFF0C407F21}"/>
                </a:ext>
              </a:extLst>
            </p:cNvPr>
            <p:cNvSpPr/>
            <p:nvPr/>
          </p:nvSpPr>
          <p:spPr>
            <a:xfrm rot="3964157">
              <a:off x="7194165" y="2907595"/>
              <a:ext cx="225210" cy="225798"/>
            </a:xfrm>
            <a:custGeom>
              <a:avLst/>
              <a:gdLst>
                <a:gd name="csX0" fmla="*/ 9208 w 246627"/>
                <a:gd name="csY0" fmla="*/ 201290 h 247272"/>
                <a:gd name="csX1" fmla="*/ 5983 w 246627"/>
                <a:gd name="csY1" fmla="*/ 204516 h 247272"/>
                <a:gd name="csX2" fmla="*/ 9208 w 246627"/>
                <a:gd name="csY2" fmla="*/ 241290 h 247272"/>
                <a:gd name="csX3" fmla="*/ 45982 w 246627"/>
                <a:gd name="csY3" fmla="*/ 238064 h 247272"/>
                <a:gd name="csX4" fmla="*/ 246627 w 246627"/>
                <a:gd name="csY4" fmla="*/ 0 h 247272"/>
                <a:gd name="csX5" fmla="*/ 9208 w 246627"/>
                <a:gd name="csY5" fmla="*/ 201290 h 24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246627" h="247272">
                  <a:moveTo>
                    <a:pt x="9208" y="201290"/>
                  </a:moveTo>
                  <a:cubicBezTo>
                    <a:pt x="7918" y="201935"/>
                    <a:pt x="7273" y="203225"/>
                    <a:pt x="5983" y="204516"/>
                  </a:cubicBezTo>
                  <a:cubicBezTo>
                    <a:pt x="-3050" y="215483"/>
                    <a:pt x="-1759" y="231612"/>
                    <a:pt x="9208" y="241290"/>
                  </a:cubicBezTo>
                  <a:cubicBezTo>
                    <a:pt x="20176" y="250322"/>
                    <a:pt x="36305" y="249032"/>
                    <a:pt x="45982" y="238064"/>
                  </a:cubicBezTo>
                  <a:lnTo>
                    <a:pt x="246627" y="0"/>
                  </a:lnTo>
                  <a:lnTo>
                    <a:pt x="9208" y="201290"/>
                  </a:lnTo>
                  <a:close/>
                </a:path>
              </a:pathLst>
            </a:custGeom>
            <a:solidFill>
              <a:schemeClr val="tx1"/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pPr algn="r"/>
              <a:endParaRPr lang="pt-BR"/>
            </a:p>
          </p:txBody>
        </p:sp>
      </p:grpSp>
      <p:grpSp>
        <p:nvGrpSpPr>
          <p:cNvPr id="380" name="!!fatia intel">
            <a:extLst>
              <a:ext uri="{FF2B5EF4-FFF2-40B4-BE49-F238E27FC236}">
                <a16:creationId xmlns:a16="http://schemas.microsoft.com/office/drawing/2014/main" id="{FEAE84EB-D77D-0934-C70B-C19081745DAE}"/>
              </a:ext>
            </a:extLst>
          </p:cNvPr>
          <p:cNvGrpSpPr/>
          <p:nvPr/>
        </p:nvGrpSpPr>
        <p:grpSpPr>
          <a:xfrm>
            <a:off x="4275152" y="2121132"/>
            <a:ext cx="1822751" cy="1288746"/>
            <a:chOff x="4275152" y="2121132"/>
            <a:chExt cx="1822751" cy="1288746"/>
          </a:xfrm>
        </p:grpSpPr>
        <p:sp>
          <p:nvSpPr>
            <p:cNvPr id="381" name="Forma Livre: Forma 380">
              <a:extLst>
                <a:ext uri="{FF2B5EF4-FFF2-40B4-BE49-F238E27FC236}">
                  <a16:creationId xmlns:a16="http://schemas.microsoft.com/office/drawing/2014/main" id="{7A5703FE-172A-79BC-4876-34902B201CCE}"/>
                </a:ext>
              </a:extLst>
            </p:cNvPr>
            <p:cNvSpPr/>
            <p:nvPr/>
          </p:nvSpPr>
          <p:spPr>
            <a:xfrm rot="17074">
              <a:off x="4275152" y="2121132"/>
              <a:ext cx="1822751" cy="1288746"/>
            </a:xfrm>
            <a:custGeom>
              <a:avLst/>
              <a:gdLst>
                <a:gd name="csX0" fmla="*/ 2115753 w 2115753"/>
                <a:gd name="csY0" fmla="*/ 1495910 h 1495909"/>
                <a:gd name="csX1" fmla="*/ 0 w 2115753"/>
                <a:gd name="csY1" fmla="*/ 1495910 h 1495909"/>
                <a:gd name="csX2" fmla="*/ 619843 w 2115753"/>
                <a:gd name="csY2" fmla="*/ 0 h 1495909"/>
                <a:gd name="csX3" fmla="*/ 2115753 w 2115753"/>
                <a:gd name="csY3" fmla="*/ 1495910 h 14959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115753" h="1495909">
                  <a:moveTo>
                    <a:pt x="2115753" y="1495910"/>
                  </a:moveTo>
                  <a:lnTo>
                    <a:pt x="0" y="1495910"/>
                  </a:lnTo>
                  <a:cubicBezTo>
                    <a:pt x="0" y="911806"/>
                    <a:pt x="236842" y="382824"/>
                    <a:pt x="619843" y="0"/>
                  </a:cubicBezTo>
                  <a:lnTo>
                    <a:pt x="2115753" y="149591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382" name="Agrupar 381">
              <a:extLst>
                <a:ext uri="{FF2B5EF4-FFF2-40B4-BE49-F238E27FC236}">
                  <a16:creationId xmlns:a16="http://schemas.microsoft.com/office/drawing/2014/main" id="{CE916310-01C2-EF38-B75C-B898983FFBCF}"/>
                </a:ext>
              </a:extLst>
            </p:cNvPr>
            <p:cNvGrpSpPr/>
            <p:nvPr/>
          </p:nvGrpSpPr>
          <p:grpSpPr>
            <a:xfrm rot="1264157">
              <a:off x="4726349" y="2674302"/>
              <a:ext cx="496011" cy="496015"/>
              <a:chOff x="4045352" y="3196465"/>
              <a:chExt cx="575743" cy="575748"/>
            </a:xfrm>
          </p:grpSpPr>
          <p:sp>
            <p:nvSpPr>
              <p:cNvPr id="383" name="Retângulo 382">
                <a:extLst>
                  <a:ext uri="{FF2B5EF4-FFF2-40B4-BE49-F238E27FC236}">
                    <a16:creationId xmlns:a16="http://schemas.microsoft.com/office/drawing/2014/main" id="{D162BD58-F7F9-9A24-661E-98EDD5EE1520}"/>
                  </a:ext>
                </a:extLst>
              </p:cNvPr>
              <p:cNvSpPr/>
              <p:nvPr/>
            </p:nvSpPr>
            <p:spPr>
              <a:xfrm rot="16200000">
                <a:off x="4215804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4" name="Retângulo 383">
                <a:extLst>
                  <a:ext uri="{FF2B5EF4-FFF2-40B4-BE49-F238E27FC236}">
                    <a16:creationId xmlns:a16="http://schemas.microsoft.com/office/drawing/2014/main" id="{57293E8E-DA14-7D26-4444-363CC8D4BE9D}"/>
                  </a:ext>
                </a:extLst>
              </p:cNvPr>
              <p:cNvSpPr/>
              <p:nvPr/>
            </p:nvSpPr>
            <p:spPr>
              <a:xfrm rot="16200000">
                <a:off x="4155199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5" name="Retângulo 384">
                <a:extLst>
                  <a:ext uri="{FF2B5EF4-FFF2-40B4-BE49-F238E27FC236}">
                    <a16:creationId xmlns:a16="http://schemas.microsoft.com/office/drawing/2014/main" id="{44860B00-EECD-6021-C0A8-82C3B41A11D7}"/>
                  </a:ext>
                </a:extLst>
              </p:cNvPr>
              <p:cNvSpPr/>
              <p:nvPr/>
            </p:nvSpPr>
            <p:spPr>
              <a:xfrm rot="16200000">
                <a:off x="427640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6" name="Retângulo 385">
                <a:extLst>
                  <a:ext uri="{FF2B5EF4-FFF2-40B4-BE49-F238E27FC236}">
                    <a16:creationId xmlns:a16="http://schemas.microsoft.com/office/drawing/2014/main" id="{8A85D868-5336-42DA-724F-FA35A7ADC4FB}"/>
                  </a:ext>
                </a:extLst>
              </p:cNvPr>
              <p:cNvSpPr/>
              <p:nvPr/>
            </p:nvSpPr>
            <p:spPr>
              <a:xfrm rot="16200000">
                <a:off x="4458221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7" name="Retângulo 386">
                <a:extLst>
                  <a:ext uri="{FF2B5EF4-FFF2-40B4-BE49-F238E27FC236}">
                    <a16:creationId xmlns:a16="http://schemas.microsoft.com/office/drawing/2014/main" id="{9C138C80-9E91-7E77-ABCF-681743891E6B}"/>
                  </a:ext>
                </a:extLst>
              </p:cNvPr>
              <p:cNvSpPr/>
              <p:nvPr/>
            </p:nvSpPr>
            <p:spPr>
              <a:xfrm rot="16200000">
                <a:off x="4397617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8" name="Retângulo 387">
                <a:extLst>
                  <a:ext uri="{FF2B5EF4-FFF2-40B4-BE49-F238E27FC236}">
                    <a16:creationId xmlns:a16="http://schemas.microsoft.com/office/drawing/2014/main" id="{3E6A6587-E368-A90D-6F97-CB2ACA52C3FA}"/>
                  </a:ext>
                </a:extLst>
              </p:cNvPr>
              <p:cNvSpPr/>
              <p:nvPr/>
            </p:nvSpPr>
            <p:spPr>
              <a:xfrm rot="16200000">
                <a:off x="4337012" y="3730548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89" name="Retângulo 388">
                <a:extLst>
                  <a:ext uri="{FF2B5EF4-FFF2-40B4-BE49-F238E27FC236}">
                    <a16:creationId xmlns:a16="http://schemas.microsoft.com/office/drawing/2014/main" id="{715B6708-B368-336E-2E9C-FACDB81ECEDA}"/>
                  </a:ext>
                </a:extLst>
              </p:cNvPr>
              <p:cNvSpPr/>
              <p:nvPr/>
            </p:nvSpPr>
            <p:spPr>
              <a:xfrm rot="16200000">
                <a:off x="4397617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0" name="Retângulo 389">
                <a:extLst>
                  <a:ext uri="{FF2B5EF4-FFF2-40B4-BE49-F238E27FC236}">
                    <a16:creationId xmlns:a16="http://schemas.microsoft.com/office/drawing/2014/main" id="{B0A772EE-2D80-694F-CE69-C4230189D2F9}"/>
                  </a:ext>
                </a:extLst>
              </p:cNvPr>
              <p:cNvSpPr/>
              <p:nvPr/>
            </p:nvSpPr>
            <p:spPr>
              <a:xfrm rot="16200000">
                <a:off x="4458221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1" name="Retângulo 390">
                <a:extLst>
                  <a:ext uri="{FF2B5EF4-FFF2-40B4-BE49-F238E27FC236}">
                    <a16:creationId xmlns:a16="http://schemas.microsoft.com/office/drawing/2014/main" id="{62CFF866-E080-A54E-D48A-12FE172EB3DE}"/>
                  </a:ext>
                </a:extLst>
              </p:cNvPr>
              <p:cNvSpPr/>
              <p:nvPr/>
            </p:nvSpPr>
            <p:spPr>
              <a:xfrm rot="16200000">
                <a:off x="4337012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2" name="Retângulo 391">
                <a:extLst>
                  <a:ext uri="{FF2B5EF4-FFF2-40B4-BE49-F238E27FC236}">
                    <a16:creationId xmlns:a16="http://schemas.microsoft.com/office/drawing/2014/main" id="{4FCEE8EB-AF00-A662-6AD6-5D8EC45D5161}"/>
                  </a:ext>
                </a:extLst>
              </p:cNvPr>
              <p:cNvSpPr/>
              <p:nvPr/>
            </p:nvSpPr>
            <p:spPr>
              <a:xfrm rot="16200000">
                <a:off x="4155199" y="3207829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3" name="Retângulo 392">
                <a:extLst>
                  <a:ext uri="{FF2B5EF4-FFF2-40B4-BE49-F238E27FC236}">
                    <a16:creationId xmlns:a16="http://schemas.microsoft.com/office/drawing/2014/main" id="{73652242-7F5C-FCDD-2167-F4C6CBDBC792}"/>
                  </a:ext>
                </a:extLst>
              </p:cNvPr>
              <p:cNvSpPr/>
              <p:nvPr/>
            </p:nvSpPr>
            <p:spPr>
              <a:xfrm rot="16200000">
                <a:off x="4215804" y="3207832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4" name="Retângulo 393">
                <a:extLst>
                  <a:ext uri="{FF2B5EF4-FFF2-40B4-BE49-F238E27FC236}">
                    <a16:creationId xmlns:a16="http://schemas.microsoft.com/office/drawing/2014/main" id="{46E9E89A-004B-1F01-5C10-8C843FA82BAB}"/>
                  </a:ext>
                </a:extLst>
              </p:cNvPr>
              <p:cNvSpPr/>
              <p:nvPr/>
            </p:nvSpPr>
            <p:spPr>
              <a:xfrm rot="16200000">
                <a:off x="4056716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5" name="Retângulo 394">
                <a:extLst>
                  <a:ext uri="{FF2B5EF4-FFF2-40B4-BE49-F238E27FC236}">
                    <a16:creationId xmlns:a16="http://schemas.microsoft.com/office/drawing/2014/main" id="{AEF178C6-2EFA-E59E-E7D8-C36D20CBF8BC}"/>
                  </a:ext>
                </a:extLst>
              </p:cNvPr>
              <p:cNvSpPr/>
              <p:nvPr/>
            </p:nvSpPr>
            <p:spPr>
              <a:xfrm rot="16200000">
                <a:off x="4056716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6" name="Retângulo 395">
                <a:extLst>
                  <a:ext uri="{FF2B5EF4-FFF2-40B4-BE49-F238E27FC236}">
                    <a16:creationId xmlns:a16="http://schemas.microsoft.com/office/drawing/2014/main" id="{03D5DCCC-4807-0A71-B7BB-53D27A903262}"/>
                  </a:ext>
                </a:extLst>
              </p:cNvPr>
              <p:cNvSpPr/>
              <p:nvPr/>
            </p:nvSpPr>
            <p:spPr>
              <a:xfrm rot="16200000">
                <a:off x="4056716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7" name="Retângulo 396">
                <a:extLst>
                  <a:ext uri="{FF2B5EF4-FFF2-40B4-BE49-F238E27FC236}">
                    <a16:creationId xmlns:a16="http://schemas.microsoft.com/office/drawing/2014/main" id="{C97E743F-F1ED-DD0A-A9EC-590EFAD9AA99}"/>
                  </a:ext>
                </a:extLst>
              </p:cNvPr>
              <p:cNvSpPr/>
              <p:nvPr/>
            </p:nvSpPr>
            <p:spPr>
              <a:xfrm rot="16200000">
                <a:off x="4056716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8" name="Retângulo 397">
                <a:extLst>
                  <a:ext uri="{FF2B5EF4-FFF2-40B4-BE49-F238E27FC236}">
                    <a16:creationId xmlns:a16="http://schemas.microsoft.com/office/drawing/2014/main" id="{003A2489-3C52-6088-C704-CDCE8E0A2BDD}"/>
                  </a:ext>
                </a:extLst>
              </p:cNvPr>
              <p:cNvSpPr/>
              <p:nvPr/>
            </p:nvSpPr>
            <p:spPr>
              <a:xfrm rot="16200000">
                <a:off x="4056716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399" name="Retângulo 398">
                <a:extLst>
                  <a:ext uri="{FF2B5EF4-FFF2-40B4-BE49-F238E27FC236}">
                    <a16:creationId xmlns:a16="http://schemas.microsoft.com/office/drawing/2014/main" id="{899ACFE8-5729-A766-F74C-849DCA1879D6}"/>
                  </a:ext>
                </a:extLst>
              </p:cNvPr>
              <p:cNvSpPr/>
              <p:nvPr/>
            </p:nvSpPr>
            <p:spPr>
              <a:xfrm rot="16200000">
                <a:off x="4056716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0" name="Retângulo 399">
                <a:extLst>
                  <a:ext uri="{FF2B5EF4-FFF2-40B4-BE49-F238E27FC236}">
                    <a16:creationId xmlns:a16="http://schemas.microsoft.com/office/drawing/2014/main" id="{18E7404E-AF1C-521D-8BFA-7230637AFD3A}"/>
                  </a:ext>
                </a:extLst>
              </p:cNvPr>
              <p:cNvSpPr/>
              <p:nvPr/>
            </p:nvSpPr>
            <p:spPr>
              <a:xfrm rot="16200000">
                <a:off x="4579430" y="3548729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1" name="Retângulo 400">
                <a:extLst>
                  <a:ext uri="{FF2B5EF4-FFF2-40B4-BE49-F238E27FC236}">
                    <a16:creationId xmlns:a16="http://schemas.microsoft.com/office/drawing/2014/main" id="{BE94D84B-EA72-90A4-708C-0592CB6D4D74}"/>
                  </a:ext>
                </a:extLst>
              </p:cNvPr>
              <p:cNvSpPr/>
              <p:nvPr/>
            </p:nvSpPr>
            <p:spPr>
              <a:xfrm rot="16200000">
                <a:off x="4579430" y="3609334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2" name="Retângulo 401">
                <a:extLst>
                  <a:ext uri="{FF2B5EF4-FFF2-40B4-BE49-F238E27FC236}">
                    <a16:creationId xmlns:a16="http://schemas.microsoft.com/office/drawing/2014/main" id="{05838790-D6FA-B686-6836-5F59A40DDBD0}"/>
                  </a:ext>
                </a:extLst>
              </p:cNvPr>
              <p:cNvSpPr/>
              <p:nvPr/>
            </p:nvSpPr>
            <p:spPr>
              <a:xfrm rot="16200000">
                <a:off x="4579430" y="348812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3" name="Retângulo 402">
                <a:extLst>
                  <a:ext uri="{FF2B5EF4-FFF2-40B4-BE49-F238E27FC236}">
                    <a16:creationId xmlns:a16="http://schemas.microsoft.com/office/drawing/2014/main" id="{5B6345E5-A489-C9AB-52BF-56177822ABFB}"/>
                  </a:ext>
                </a:extLst>
              </p:cNvPr>
              <p:cNvSpPr/>
              <p:nvPr/>
            </p:nvSpPr>
            <p:spPr>
              <a:xfrm rot="16200000">
                <a:off x="4579430" y="342752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4" name="Retângulo 403">
                <a:extLst>
                  <a:ext uri="{FF2B5EF4-FFF2-40B4-BE49-F238E27FC236}">
                    <a16:creationId xmlns:a16="http://schemas.microsoft.com/office/drawing/2014/main" id="{9391C8E2-6E43-ACCD-E9B6-175CEDAB2DF3}"/>
                  </a:ext>
                </a:extLst>
              </p:cNvPr>
              <p:cNvSpPr/>
              <p:nvPr/>
            </p:nvSpPr>
            <p:spPr>
              <a:xfrm rot="16200000">
                <a:off x="4579430" y="3366915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5" name="Retângulo 404">
                <a:extLst>
                  <a:ext uri="{FF2B5EF4-FFF2-40B4-BE49-F238E27FC236}">
                    <a16:creationId xmlns:a16="http://schemas.microsoft.com/office/drawing/2014/main" id="{1DDA970E-EEB6-1086-805D-41AD29723660}"/>
                  </a:ext>
                </a:extLst>
              </p:cNvPr>
              <p:cNvSpPr/>
              <p:nvPr/>
            </p:nvSpPr>
            <p:spPr>
              <a:xfrm rot="16200000">
                <a:off x="4579430" y="3306310"/>
                <a:ext cx="30302" cy="53029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6" name="Retângulo 405">
                <a:extLst>
                  <a:ext uri="{FF2B5EF4-FFF2-40B4-BE49-F238E27FC236}">
                    <a16:creationId xmlns:a16="http://schemas.microsoft.com/office/drawing/2014/main" id="{B77397DF-548C-8437-8AE0-07334D5D8FD3}"/>
                  </a:ext>
                </a:extLst>
              </p:cNvPr>
              <p:cNvSpPr/>
              <p:nvPr/>
            </p:nvSpPr>
            <p:spPr>
              <a:xfrm rot="16200000">
                <a:off x="4234742" y="3385855"/>
                <a:ext cx="196965" cy="196964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7" name="Forma Livre: Forma 406">
                <a:extLst>
                  <a:ext uri="{FF2B5EF4-FFF2-40B4-BE49-F238E27FC236}">
                    <a16:creationId xmlns:a16="http://schemas.microsoft.com/office/drawing/2014/main" id="{3F432B03-947B-9EC9-5B4B-AAA66C740837}"/>
                  </a:ext>
                </a:extLst>
              </p:cNvPr>
              <p:cNvSpPr/>
              <p:nvPr/>
            </p:nvSpPr>
            <p:spPr>
              <a:xfrm rot="16200000">
                <a:off x="4128684" y="3279796"/>
                <a:ext cx="409082" cy="409080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08" name="Retângulo 407">
                <a:extLst>
                  <a:ext uri="{FF2B5EF4-FFF2-40B4-BE49-F238E27FC236}">
                    <a16:creationId xmlns:a16="http://schemas.microsoft.com/office/drawing/2014/main" id="{1D348D96-DDA5-4D2E-19B7-84801393C77E}"/>
                  </a:ext>
                </a:extLst>
              </p:cNvPr>
              <p:cNvSpPr/>
              <p:nvPr/>
            </p:nvSpPr>
            <p:spPr>
              <a:xfrm rot="16200000">
                <a:off x="4276407" y="3208230"/>
                <a:ext cx="53029" cy="30302"/>
              </a:xfrm>
              <a:prstGeom prst="rect">
                <a:avLst/>
              </a:prstGeom>
              <a:solidFill>
                <a:schemeClr val="tx1"/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grpSp>
        <p:nvGrpSpPr>
          <p:cNvPr id="409" name="!!fatia mao">
            <a:extLst>
              <a:ext uri="{FF2B5EF4-FFF2-40B4-BE49-F238E27FC236}">
                <a16:creationId xmlns:a16="http://schemas.microsoft.com/office/drawing/2014/main" id="{B1536898-591D-9D30-23F2-F07B00AF87CB}"/>
              </a:ext>
            </a:extLst>
          </p:cNvPr>
          <p:cNvGrpSpPr/>
          <p:nvPr/>
        </p:nvGrpSpPr>
        <p:grpSpPr>
          <a:xfrm>
            <a:off x="4810478" y="1588305"/>
            <a:ext cx="1288900" cy="1822904"/>
            <a:chOff x="4810478" y="1588305"/>
            <a:chExt cx="1288900" cy="1822904"/>
          </a:xfrm>
        </p:grpSpPr>
        <p:sp>
          <p:nvSpPr>
            <p:cNvPr id="410" name="Forma Livre: Forma 409">
              <a:extLst>
                <a:ext uri="{FF2B5EF4-FFF2-40B4-BE49-F238E27FC236}">
                  <a16:creationId xmlns:a16="http://schemas.microsoft.com/office/drawing/2014/main" id="{E99EF368-5630-94E9-218F-6AA37F535B9F}"/>
                </a:ext>
              </a:extLst>
            </p:cNvPr>
            <p:cNvSpPr/>
            <p:nvPr/>
          </p:nvSpPr>
          <p:spPr>
            <a:xfrm rot="17074">
              <a:off x="4810478" y="1588305"/>
              <a:ext cx="1288900" cy="1822904"/>
            </a:xfrm>
            <a:custGeom>
              <a:avLst/>
              <a:gdLst>
                <a:gd name="csX0" fmla="*/ 1496088 w 1496087"/>
                <a:gd name="csY0" fmla="*/ 0 h 2115931"/>
                <a:gd name="csX1" fmla="*/ 1496088 w 1496087"/>
                <a:gd name="csY1" fmla="*/ 2115931 h 2115931"/>
                <a:gd name="csX2" fmla="*/ 1495910 w 1496087"/>
                <a:gd name="csY2" fmla="*/ 2115931 h 2115931"/>
                <a:gd name="csX3" fmla="*/ 0 w 1496087"/>
                <a:gd name="csY3" fmla="*/ 620021 h 2115931"/>
                <a:gd name="csX4" fmla="*/ 1496088 w 1496087"/>
                <a:gd name="csY4" fmla="*/ 0 h 21159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496087" h="2115931">
                  <a:moveTo>
                    <a:pt x="1496088" y="0"/>
                  </a:moveTo>
                  <a:lnTo>
                    <a:pt x="1496088" y="2115931"/>
                  </a:lnTo>
                  <a:lnTo>
                    <a:pt x="1495910" y="2115931"/>
                  </a:lnTo>
                  <a:lnTo>
                    <a:pt x="0" y="620021"/>
                  </a:lnTo>
                  <a:cubicBezTo>
                    <a:pt x="382646" y="236842"/>
                    <a:pt x="911628" y="0"/>
                    <a:pt x="1496088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grpSp>
          <p:nvGrpSpPr>
            <p:cNvPr id="411" name="!!fatia mao">
              <a:extLst>
                <a:ext uri="{FF2B5EF4-FFF2-40B4-BE49-F238E27FC236}">
                  <a16:creationId xmlns:a16="http://schemas.microsoft.com/office/drawing/2014/main" id="{E0E9F126-C947-2CEF-D9F1-FCFA4290EB33}"/>
                </a:ext>
              </a:extLst>
            </p:cNvPr>
            <p:cNvGrpSpPr/>
            <p:nvPr/>
          </p:nvGrpSpPr>
          <p:grpSpPr>
            <a:xfrm rot="1264157">
              <a:off x="5313421" y="1980203"/>
              <a:ext cx="493799" cy="493798"/>
              <a:chOff x="4391224" y="2200225"/>
              <a:chExt cx="573176" cy="573175"/>
            </a:xfrm>
          </p:grpSpPr>
          <p:sp>
            <p:nvSpPr>
              <p:cNvPr id="412" name="Forma Livre: Forma 411">
                <a:extLst>
                  <a:ext uri="{FF2B5EF4-FFF2-40B4-BE49-F238E27FC236}">
                    <a16:creationId xmlns:a16="http://schemas.microsoft.com/office/drawing/2014/main" id="{D8C53632-10CD-D659-EED7-EE21ED6A2C78}"/>
                  </a:ext>
                </a:extLst>
              </p:cNvPr>
              <p:cNvSpPr/>
              <p:nvPr/>
            </p:nvSpPr>
            <p:spPr>
              <a:xfrm rot="18900000">
                <a:off x="4391224" y="2200225"/>
                <a:ext cx="573176" cy="573175"/>
              </a:xfrm>
              <a:custGeom>
                <a:avLst/>
                <a:gdLst>
                  <a:gd name="csX0" fmla="*/ 625752 w 1363183"/>
                  <a:gd name="csY0" fmla="*/ 100144 h 1363183"/>
                  <a:gd name="csX1" fmla="*/ 755992 w 1363183"/>
                  <a:gd name="csY1" fmla="*/ 8 h 1363183"/>
                  <a:gd name="csX2" fmla="*/ 891062 w 1363183"/>
                  <a:gd name="csY2" fmla="*/ 136326 h 1363183"/>
                  <a:gd name="csX3" fmla="*/ 891062 w 1363183"/>
                  <a:gd name="csY3" fmla="*/ 166486 h 1363183"/>
                  <a:gd name="csX4" fmla="*/ 935252 w 1363183"/>
                  <a:gd name="csY4" fmla="*/ 159045 h 1363183"/>
                  <a:gd name="csX5" fmla="*/ 1058791 w 1363183"/>
                  <a:gd name="csY5" fmla="*/ 240154 h 1363183"/>
                  <a:gd name="csX6" fmla="*/ 1285595 w 1363183"/>
                  <a:gd name="csY6" fmla="*/ 13292 h 1363183"/>
                  <a:gd name="csX7" fmla="*/ 1349892 w 1363183"/>
                  <a:gd name="csY7" fmla="*/ 13292 h 1363183"/>
                  <a:gd name="csX8" fmla="*/ 1349892 w 1363183"/>
                  <a:gd name="csY8" fmla="*/ 77589 h 1363183"/>
                  <a:gd name="csX9" fmla="*/ 77589 w 1363183"/>
                  <a:gd name="csY9" fmla="*/ 1349892 h 1363183"/>
                  <a:gd name="csX10" fmla="*/ 13292 w 1363183"/>
                  <a:gd name="csY10" fmla="*/ 1349892 h 1363183"/>
                  <a:gd name="csX11" fmla="*/ 13292 w 1363183"/>
                  <a:gd name="csY11" fmla="*/ 1285595 h 1363183"/>
                  <a:gd name="csX12" fmla="*/ 254520 w 1363183"/>
                  <a:gd name="csY12" fmla="*/ 1044424 h 1363183"/>
                  <a:gd name="csX13" fmla="*/ 124564 w 1363183"/>
                  <a:gd name="csY13" fmla="*/ 755720 h 1363183"/>
                  <a:gd name="csX14" fmla="*/ 113829 w 1363183"/>
                  <a:gd name="csY14" fmla="*/ 715904 h 1363183"/>
                  <a:gd name="csX15" fmla="*/ 241513 w 1363183"/>
                  <a:gd name="csY15" fmla="*/ 579359 h 1363183"/>
                  <a:gd name="csX16" fmla="*/ 407930 w 1363183"/>
                  <a:gd name="csY16" fmla="*/ 665977 h 1363183"/>
                  <a:gd name="csX17" fmla="*/ 441668 w 1363183"/>
                  <a:gd name="csY17" fmla="*/ 701136 h 1363183"/>
                  <a:gd name="csX18" fmla="*/ 441668 w 1363183"/>
                  <a:gd name="csY18" fmla="*/ 227200 h 1363183"/>
                  <a:gd name="csX19" fmla="*/ 576738 w 1363183"/>
                  <a:gd name="csY19" fmla="*/ 90882 h 1363183"/>
                  <a:gd name="csX20" fmla="*/ 625755 w 1363183"/>
                  <a:gd name="csY20" fmla="*/ 100140 h 1363183"/>
                  <a:gd name="csX21" fmla="*/ 323235 w 1363183"/>
                  <a:gd name="csY21" fmla="*/ 975707 h 1363183"/>
                  <a:gd name="csX22" fmla="*/ 451886 w 1363183"/>
                  <a:gd name="csY22" fmla="*/ 847056 h 1363183"/>
                  <a:gd name="csX23" fmla="*/ 403095 w 1363183"/>
                  <a:gd name="csY23" fmla="*/ 794290 h 1363183"/>
                  <a:gd name="csX24" fmla="*/ 401107 w 1363183"/>
                  <a:gd name="csY24" fmla="*/ 792075 h 1363183"/>
                  <a:gd name="csX25" fmla="*/ 344308 w 1363183"/>
                  <a:gd name="csY25" fmla="*/ 730846 h 1363183"/>
                  <a:gd name="csX26" fmla="*/ 241502 w 1363183"/>
                  <a:gd name="csY26" fmla="*/ 670240 h 1363183"/>
                  <a:gd name="csX27" fmla="*/ 204525 w 1363183"/>
                  <a:gd name="csY27" fmla="*/ 710511 h 1363183"/>
                  <a:gd name="csX28" fmla="*/ 204923 w 1363183"/>
                  <a:gd name="csY28" fmla="*/ 712158 h 1363183"/>
                  <a:gd name="csX29" fmla="*/ 207422 w 1363183"/>
                  <a:gd name="csY29" fmla="*/ 718406 h 1363183"/>
                  <a:gd name="csX30" fmla="*/ 532547 w 1363183"/>
                  <a:gd name="csY30" fmla="*/ 766351 h 1363183"/>
                  <a:gd name="csX31" fmla="*/ 620926 w 1363183"/>
                  <a:gd name="csY31" fmla="*/ 677972 h 1363183"/>
                  <a:gd name="csX32" fmla="*/ 620926 w 1363183"/>
                  <a:gd name="csY32" fmla="*/ 227213 h 1363183"/>
                  <a:gd name="csX33" fmla="*/ 576736 w 1363183"/>
                  <a:gd name="csY33" fmla="*/ 181774 h 1363183"/>
                  <a:gd name="csX34" fmla="*/ 532545 w 1363183"/>
                  <a:gd name="csY34" fmla="*/ 227213 h 1363183"/>
                  <a:gd name="csX35" fmla="*/ 711804 w 1363183"/>
                  <a:gd name="csY35" fmla="*/ 587095 h 1363183"/>
                  <a:gd name="csX36" fmla="*/ 800183 w 1363183"/>
                  <a:gd name="csY36" fmla="*/ 498716 h 1363183"/>
                  <a:gd name="csX37" fmla="*/ 800183 w 1363183"/>
                  <a:gd name="csY37" fmla="*/ 136334 h 1363183"/>
                  <a:gd name="csX38" fmla="*/ 755992 w 1363183"/>
                  <a:gd name="csY38" fmla="*/ 90895 h 1363183"/>
                  <a:gd name="csX39" fmla="*/ 711802 w 1363183"/>
                  <a:gd name="csY39" fmla="*/ 136334 h 1363183"/>
                  <a:gd name="csX40" fmla="*/ 891060 w 1363183"/>
                  <a:gd name="csY40" fmla="*/ 407838 h 1363183"/>
                  <a:gd name="csX41" fmla="*/ 979439 w 1363183"/>
                  <a:gd name="csY41" fmla="*/ 319516 h 1363183"/>
                  <a:gd name="csX42" fmla="*/ 979439 w 1363183"/>
                  <a:gd name="csY42" fmla="*/ 295375 h 1363183"/>
                  <a:gd name="csX43" fmla="*/ 935249 w 1363183"/>
                  <a:gd name="csY43" fmla="*/ 249936 h 1363183"/>
                  <a:gd name="csX44" fmla="*/ 891059 w 1363183"/>
                  <a:gd name="csY44" fmla="*/ 295375 h 136318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1363183" h="1363183">
                    <a:moveTo>
                      <a:pt x="625752" y="100144"/>
                    </a:moveTo>
                    <a:cubicBezTo>
                      <a:pt x="641428" y="42721"/>
                      <a:pt x="693400" y="8"/>
                      <a:pt x="755992" y="8"/>
                    </a:cubicBezTo>
                    <a:cubicBezTo>
                      <a:pt x="831195" y="8"/>
                      <a:pt x="891062" y="61635"/>
                      <a:pt x="891062" y="136326"/>
                    </a:cubicBezTo>
                    <a:lnTo>
                      <a:pt x="891062" y="166486"/>
                    </a:lnTo>
                    <a:cubicBezTo>
                      <a:pt x="904864" y="161658"/>
                      <a:pt x="919746" y="159045"/>
                      <a:pt x="935252" y="159045"/>
                    </a:cubicBezTo>
                    <a:cubicBezTo>
                      <a:pt x="990745" y="159045"/>
                      <a:pt x="1037832" y="192557"/>
                      <a:pt x="1058791" y="240154"/>
                    </a:cubicBezTo>
                    <a:lnTo>
                      <a:pt x="1285595" y="13292"/>
                    </a:lnTo>
                    <a:cubicBezTo>
                      <a:pt x="1303374" y="-4431"/>
                      <a:pt x="1332113" y="-4431"/>
                      <a:pt x="1349892" y="13292"/>
                    </a:cubicBezTo>
                    <a:cubicBezTo>
                      <a:pt x="1367614" y="31070"/>
                      <a:pt x="1367614" y="59810"/>
                      <a:pt x="1349892" y="77589"/>
                    </a:cubicBezTo>
                    <a:lnTo>
                      <a:pt x="77589" y="1349892"/>
                    </a:lnTo>
                    <a:cubicBezTo>
                      <a:pt x="59810" y="1367614"/>
                      <a:pt x="31070" y="1367614"/>
                      <a:pt x="13292" y="1349892"/>
                    </a:cubicBezTo>
                    <a:cubicBezTo>
                      <a:pt x="-4431" y="1332113"/>
                      <a:pt x="-4431" y="1303374"/>
                      <a:pt x="13292" y="1285595"/>
                    </a:cubicBezTo>
                    <a:lnTo>
                      <a:pt x="254520" y="1044424"/>
                    </a:lnTo>
                    <a:lnTo>
                      <a:pt x="124564" y="755720"/>
                    </a:lnTo>
                    <a:cubicBezTo>
                      <a:pt x="120474" y="746633"/>
                      <a:pt x="114851" y="732604"/>
                      <a:pt x="113829" y="715904"/>
                    </a:cubicBezTo>
                    <a:cubicBezTo>
                      <a:pt x="109512" y="643826"/>
                      <a:pt x="166085" y="579359"/>
                      <a:pt x="241513" y="579359"/>
                    </a:cubicBezTo>
                    <a:cubicBezTo>
                      <a:pt x="309046" y="579359"/>
                      <a:pt x="366073" y="624912"/>
                      <a:pt x="407930" y="665977"/>
                    </a:cubicBezTo>
                    <a:cubicBezTo>
                      <a:pt x="419574" y="677394"/>
                      <a:pt x="430876" y="689322"/>
                      <a:pt x="441668" y="701136"/>
                    </a:cubicBezTo>
                    <a:lnTo>
                      <a:pt x="441668" y="227200"/>
                    </a:lnTo>
                    <a:cubicBezTo>
                      <a:pt x="441668" y="152509"/>
                      <a:pt x="501592" y="90882"/>
                      <a:pt x="576738" y="90882"/>
                    </a:cubicBezTo>
                    <a:cubicBezTo>
                      <a:pt x="594118" y="90882"/>
                      <a:pt x="610590" y="94176"/>
                      <a:pt x="625755" y="100140"/>
                    </a:cubicBezTo>
                    <a:close/>
                    <a:moveTo>
                      <a:pt x="323235" y="975707"/>
                    </a:moveTo>
                    <a:lnTo>
                      <a:pt x="451886" y="847056"/>
                    </a:lnTo>
                    <a:cubicBezTo>
                      <a:pt x="435925" y="831437"/>
                      <a:pt x="419283" y="812579"/>
                      <a:pt x="403095" y="794290"/>
                    </a:cubicBezTo>
                    <a:lnTo>
                      <a:pt x="401107" y="792075"/>
                    </a:lnTo>
                    <a:cubicBezTo>
                      <a:pt x="382419" y="770946"/>
                      <a:pt x="363676" y="749873"/>
                      <a:pt x="344308" y="730846"/>
                    </a:cubicBezTo>
                    <a:cubicBezTo>
                      <a:pt x="303299" y="690632"/>
                      <a:pt x="269561" y="670240"/>
                      <a:pt x="241502" y="670240"/>
                    </a:cubicBezTo>
                    <a:cubicBezTo>
                      <a:pt x="220600" y="670240"/>
                      <a:pt x="203219" y="688416"/>
                      <a:pt x="204525" y="710511"/>
                    </a:cubicBezTo>
                    <a:cubicBezTo>
                      <a:pt x="204525" y="710567"/>
                      <a:pt x="204639" y="711079"/>
                      <a:pt x="204923" y="712158"/>
                    </a:cubicBezTo>
                    <a:cubicBezTo>
                      <a:pt x="205377" y="713634"/>
                      <a:pt x="206115" y="715566"/>
                      <a:pt x="207422" y="718406"/>
                    </a:cubicBezTo>
                    <a:close/>
                    <a:moveTo>
                      <a:pt x="532547" y="766351"/>
                    </a:moveTo>
                    <a:lnTo>
                      <a:pt x="620926" y="677972"/>
                    </a:lnTo>
                    <a:lnTo>
                      <a:pt x="620926" y="227213"/>
                    </a:lnTo>
                    <a:cubicBezTo>
                      <a:pt x="620926" y="201540"/>
                      <a:pt x="600593" y="181774"/>
                      <a:pt x="576736" y="181774"/>
                    </a:cubicBezTo>
                    <a:cubicBezTo>
                      <a:pt x="552937" y="181774"/>
                      <a:pt x="532545" y="201540"/>
                      <a:pt x="532545" y="227213"/>
                    </a:cubicBezTo>
                    <a:close/>
                    <a:moveTo>
                      <a:pt x="711804" y="587095"/>
                    </a:moveTo>
                    <a:lnTo>
                      <a:pt x="800183" y="498716"/>
                    </a:lnTo>
                    <a:lnTo>
                      <a:pt x="800183" y="136334"/>
                    </a:lnTo>
                    <a:cubicBezTo>
                      <a:pt x="800183" y="110662"/>
                      <a:pt x="779793" y="90895"/>
                      <a:pt x="755992" y="90895"/>
                    </a:cubicBezTo>
                    <a:cubicBezTo>
                      <a:pt x="732194" y="90895"/>
                      <a:pt x="711802" y="110662"/>
                      <a:pt x="711802" y="136334"/>
                    </a:cubicBezTo>
                    <a:close/>
                    <a:moveTo>
                      <a:pt x="891060" y="407838"/>
                    </a:moveTo>
                    <a:lnTo>
                      <a:pt x="979439" y="319516"/>
                    </a:lnTo>
                    <a:lnTo>
                      <a:pt x="979439" y="295375"/>
                    </a:lnTo>
                    <a:cubicBezTo>
                      <a:pt x="979439" y="269702"/>
                      <a:pt x="959049" y="249936"/>
                      <a:pt x="935249" y="249936"/>
                    </a:cubicBezTo>
                    <a:cubicBezTo>
                      <a:pt x="911450" y="249936"/>
                      <a:pt x="891059" y="269702"/>
                      <a:pt x="891059" y="295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3" name="Forma Livre: Forma 412">
                <a:extLst>
                  <a:ext uri="{FF2B5EF4-FFF2-40B4-BE49-F238E27FC236}">
                    <a16:creationId xmlns:a16="http://schemas.microsoft.com/office/drawing/2014/main" id="{A6960EC9-5810-8B7A-9A05-5299626628DD}"/>
                  </a:ext>
                </a:extLst>
              </p:cNvPr>
              <p:cNvSpPr/>
              <p:nvPr/>
            </p:nvSpPr>
            <p:spPr>
              <a:xfrm rot="18900000">
                <a:off x="4566882" y="2292483"/>
                <a:ext cx="387968" cy="427946"/>
              </a:xfrm>
              <a:custGeom>
                <a:avLst/>
                <a:gdLst>
                  <a:gd name="csX0" fmla="*/ 802517 w 922703"/>
                  <a:gd name="csY0" fmla="*/ 66228 h 1017785"/>
                  <a:gd name="csX1" fmla="*/ 868801 w 922703"/>
                  <a:gd name="csY1" fmla="*/ 0 h 1017785"/>
                  <a:gd name="csX2" fmla="*/ 922703 w 922703"/>
                  <a:gd name="csY2" fmla="*/ 108998 h 1017785"/>
                  <a:gd name="csX3" fmla="*/ 922703 w 922703"/>
                  <a:gd name="csY3" fmla="*/ 699710 h 1017785"/>
                  <a:gd name="csX4" fmla="*/ 608379 w 922703"/>
                  <a:gd name="csY4" fmla="*/ 1017786 h 1017785"/>
                  <a:gd name="csX5" fmla="*/ 266224 w 922703"/>
                  <a:gd name="csY5" fmla="*/ 1017786 h 1017785"/>
                  <a:gd name="csX6" fmla="*/ 0 w 922703"/>
                  <a:gd name="csY6" fmla="*/ 868803 h 1017785"/>
                  <a:gd name="csX7" fmla="*/ 66738 w 922703"/>
                  <a:gd name="csY7" fmla="*/ 802064 h 1017785"/>
                  <a:gd name="csX8" fmla="*/ 266221 w 922703"/>
                  <a:gd name="csY8" fmla="*/ 926909 h 1017785"/>
                  <a:gd name="csX9" fmla="*/ 608376 w 922703"/>
                  <a:gd name="csY9" fmla="*/ 926909 h 1017785"/>
                  <a:gd name="csX10" fmla="*/ 831822 w 922703"/>
                  <a:gd name="csY10" fmla="*/ 699712 h 1017785"/>
                  <a:gd name="csX11" fmla="*/ 831822 w 922703"/>
                  <a:gd name="csY11" fmla="*/ 108999 h 1017785"/>
                  <a:gd name="csX12" fmla="*/ 802514 w 922703"/>
                  <a:gd name="csY12" fmla="*/ 66230 h 10177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922703" h="1017785">
                    <a:moveTo>
                      <a:pt x="802517" y="66228"/>
                    </a:moveTo>
                    <a:lnTo>
                      <a:pt x="868801" y="0"/>
                    </a:lnTo>
                    <a:cubicBezTo>
                      <a:pt x="901631" y="24992"/>
                      <a:pt x="922703" y="64694"/>
                      <a:pt x="922703" y="108998"/>
                    </a:cubicBezTo>
                    <a:lnTo>
                      <a:pt x="922703" y="699710"/>
                    </a:lnTo>
                    <a:cubicBezTo>
                      <a:pt x="922703" y="874764"/>
                      <a:pt x="782580" y="1017786"/>
                      <a:pt x="608379" y="1017786"/>
                    </a:cubicBezTo>
                    <a:lnTo>
                      <a:pt x="266224" y="1017786"/>
                    </a:lnTo>
                    <a:cubicBezTo>
                      <a:pt x="155352" y="1017786"/>
                      <a:pt x="56069" y="959226"/>
                      <a:pt x="0" y="868803"/>
                    </a:cubicBezTo>
                    <a:lnTo>
                      <a:pt x="66738" y="802064"/>
                    </a:lnTo>
                    <a:cubicBezTo>
                      <a:pt x="104055" y="877380"/>
                      <a:pt x="180621" y="926909"/>
                      <a:pt x="266221" y="926909"/>
                    </a:cubicBezTo>
                    <a:lnTo>
                      <a:pt x="608376" y="926909"/>
                    </a:lnTo>
                    <a:cubicBezTo>
                      <a:pt x="731176" y="926909"/>
                      <a:pt x="831822" y="825806"/>
                      <a:pt x="831822" y="699712"/>
                    </a:cubicBezTo>
                    <a:lnTo>
                      <a:pt x="831822" y="108999"/>
                    </a:lnTo>
                    <a:cubicBezTo>
                      <a:pt x="831822" y="88893"/>
                      <a:pt x="819383" y="72421"/>
                      <a:pt x="802514" y="66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4" name="Forma Livre: Forma 413">
                <a:extLst>
                  <a:ext uri="{FF2B5EF4-FFF2-40B4-BE49-F238E27FC236}">
                    <a16:creationId xmlns:a16="http://schemas.microsoft.com/office/drawing/2014/main" id="{80ABAB57-463B-E079-5B60-C7D10C21DA98}"/>
                  </a:ext>
                </a:extLst>
              </p:cNvPr>
              <p:cNvSpPr/>
              <p:nvPr/>
            </p:nvSpPr>
            <p:spPr>
              <a:xfrm rot="18900000">
                <a:off x="4716873" y="2420850"/>
                <a:ext cx="37519" cy="51514"/>
              </a:xfrm>
              <a:custGeom>
                <a:avLst/>
                <a:gdLst>
                  <a:gd name="csX0" fmla="*/ 43792 w 89231"/>
                  <a:gd name="csY0" fmla="*/ 122516 h 122516"/>
                  <a:gd name="csX1" fmla="*/ 0 w 89231"/>
                  <a:gd name="csY1" fmla="*/ 89231 h 122516"/>
                  <a:gd name="csX2" fmla="*/ 89231 w 89231"/>
                  <a:gd name="csY2" fmla="*/ 0 h 122516"/>
                  <a:gd name="csX3" fmla="*/ 89231 w 89231"/>
                  <a:gd name="csY3" fmla="*/ 77077 h 122516"/>
                  <a:gd name="csX4" fmla="*/ 43792 w 89231"/>
                  <a:gd name="csY4" fmla="*/ 122516 h 1225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89231" h="122516">
                    <a:moveTo>
                      <a:pt x="43792" y="122516"/>
                    </a:moveTo>
                    <a:cubicBezTo>
                      <a:pt x="22947" y="122516"/>
                      <a:pt x="5339" y="108430"/>
                      <a:pt x="0" y="89231"/>
                    </a:cubicBezTo>
                    <a:lnTo>
                      <a:pt x="89231" y="0"/>
                    </a:lnTo>
                    <a:lnTo>
                      <a:pt x="89231" y="77077"/>
                    </a:lnTo>
                    <a:cubicBezTo>
                      <a:pt x="89231" y="102183"/>
                      <a:pt x="68898" y="122516"/>
                      <a:pt x="43792" y="122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  <p:sp>
            <p:nvSpPr>
              <p:cNvPr id="415" name="Forma Livre: Forma 414">
                <a:extLst>
                  <a:ext uri="{FF2B5EF4-FFF2-40B4-BE49-F238E27FC236}">
                    <a16:creationId xmlns:a16="http://schemas.microsoft.com/office/drawing/2014/main" id="{33A43E28-72A7-A054-8402-B8470412A4FD}"/>
                  </a:ext>
                </a:extLst>
              </p:cNvPr>
              <p:cNvSpPr/>
              <p:nvPr/>
            </p:nvSpPr>
            <p:spPr>
              <a:xfrm rot="18900000">
                <a:off x="4747996" y="2301365"/>
                <a:ext cx="38211" cy="141218"/>
              </a:xfrm>
              <a:custGeom>
                <a:avLst/>
                <a:gdLst>
                  <a:gd name="csX0" fmla="*/ 0 w 90878"/>
                  <a:gd name="csY0" fmla="*/ 290420 h 335858"/>
                  <a:gd name="csX1" fmla="*/ 0 w 90878"/>
                  <a:gd name="csY1" fmla="*/ 90879 h 335858"/>
                  <a:gd name="csX2" fmla="*/ 90879 w 90878"/>
                  <a:gd name="csY2" fmla="*/ 0 h 335858"/>
                  <a:gd name="csX3" fmla="*/ 90879 w 90878"/>
                  <a:gd name="csY3" fmla="*/ 290420 h 335858"/>
                  <a:gd name="csX4" fmla="*/ 45439 w 90878"/>
                  <a:gd name="csY4" fmla="*/ 335859 h 335858"/>
                  <a:gd name="csX5" fmla="*/ 0 w 90878"/>
                  <a:gd name="csY5" fmla="*/ 290420 h 33585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90878" h="335858">
                    <a:moveTo>
                      <a:pt x="0" y="290420"/>
                    </a:moveTo>
                    <a:lnTo>
                      <a:pt x="0" y="90879"/>
                    </a:lnTo>
                    <a:lnTo>
                      <a:pt x="90879" y="0"/>
                    </a:lnTo>
                    <a:lnTo>
                      <a:pt x="90879" y="290420"/>
                    </a:lnTo>
                    <a:cubicBezTo>
                      <a:pt x="90879" y="315525"/>
                      <a:pt x="70545" y="335859"/>
                      <a:pt x="45439" y="335859"/>
                    </a:cubicBezTo>
                    <a:cubicBezTo>
                      <a:pt x="20334" y="335859"/>
                      <a:pt x="0" y="315525"/>
                      <a:pt x="0" y="2904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4461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r"/>
                <a:endParaRPr lang="pt-BR"/>
              </a:p>
            </p:txBody>
          </p:sp>
        </p:grpSp>
      </p:grpSp>
      <p:sp>
        <p:nvSpPr>
          <p:cNvPr id="416" name="Forma Livre: Forma 415">
            <a:hlinkClick r:id="" action="ppaction://noaction"/>
            <a:extLst>
              <a:ext uri="{FF2B5EF4-FFF2-40B4-BE49-F238E27FC236}">
                <a16:creationId xmlns:a16="http://schemas.microsoft.com/office/drawing/2014/main" id="{B1538001-1545-1A99-0F65-1690B13C4979}"/>
              </a:ext>
            </a:extLst>
          </p:cNvPr>
          <p:cNvSpPr/>
          <p:nvPr/>
        </p:nvSpPr>
        <p:spPr>
          <a:xfrm rot="17074">
            <a:off x="4801425" y="1589249"/>
            <a:ext cx="1288900" cy="1822904"/>
          </a:xfrm>
          <a:custGeom>
            <a:avLst/>
            <a:gdLst>
              <a:gd name="csX0" fmla="*/ 1496088 w 1496087"/>
              <a:gd name="csY0" fmla="*/ 0 h 2115931"/>
              <a:gd name="csX1" fmla="*/ 1496088 w 1496087"/>
              <a:gd name="csY1" fmla="*/ 2115931 h 2115931"/>
              <a:gd name="csX2" fmla="*/ 1495910 w 1496087"/>
              <a:gd name="csY2" fmla="*/ 2115931 h 2115931"/>
              <a:gd name="csX3" fmla="*/ 0 w 1496087"/>
              <a:gd name="csY3" fmla="*/ 620021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0"/>
                </a:moveTo>
                <a:lnTo>
                  <a:pt x="1496088" y="2115931"/>
                </a:lnTo>
                <a:lnTo>
                  <a:pt x="1495910" y="2115931"/>
                </a:lnTo>
                <a:lnTo>
                  <a:pt x="0" y="620021"/>
                </a:lnTo>
                <a:cubicBezTo>
                  <a:pt x="382646" y="236842"/>
                  <a:pt x="911628" y="0"/>
                  <a:pt x="1496088" y="0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7" name="Forma Livre: Forma 416">
            <a:extLst>
              <a:ext uri="{FF2B5EF4-FFF2-40B4-BE49-F238E27FC236}">
                <a16:creationId xmlns:a16="http://schemas.microsoft.com/office/drawing/2014/main" id="{66AB1920-6A50-DD8C-B963-60C5BB5DB023}"/>
              </a:ext>
            </a:extLst>
          </p:cNvPr>
          <p:cNvSpPr/>
          <p:nvPr/>
        </p:nvSpPr>
        <p:spPr>
          <a:xfrm rot="17074">
            <a:off x="6091237" y="3414541"/>
            <a:ext cx="1288746" cy="1822751"/>
          </a:xfrm>
          <a:custGeom>
            <a:avLst/>
            <a:gdLst>
              <a:gd name="csX0" fmla="*/ 0 w 1495909"/>
              <a:gd name="csY0" fmla="*/ 0 h 2115753"/>
              <a:gd name="csX1" fmla="*/ 1495910 w 1495909"/>
              <a:gd name="csY1" fmla="*/ 1495910 h 2115753"/>
              <a:gd name="csX2" fmla="*/ 0 w 1495909"/>
              <a:gd name="csY2" fmla="*/ 2115753 h 2115753"/>
              <a:gd name="csX3" fmla="*/ 0 w 1495909"/>
              <a:gd name="csY3" fmla="*/ 0 h 211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495909" h="2115753">
                <a:moveTo>
                  <a:pt x="0" y="0"/>
                </a:moveTo>
                <a:lnTo>
                  <a:pt x="1495910" y="1495910"/>
                </a:lnTo>
                <a:cubicBezTo>
                  <a:pt x="1113087" y="1878911"/>
                  <a:pt x="584104" y="2115753"/>
                  <a:pt x="0" y="2115753"/>
                </a:cubicBezTo>
                <a:lnTo>
                  <a:pt x="0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8" name="Forma Livre: Forma 417">
            <a:hlinkClick r:id="rId4" action="ppaction://hlinksldjump"/>
            <a:extLst>
              <a:ext uri="{FF2B5EF4-FFF2-40B4-BE49-F238E27FC236}">
                <a16:creationId xmlns:a16="http://schemas.microsoft.com/office/drawing/2014/main" id="{A4BD9F62-C9EE-EFDD-3FFB-8C9BA293C106}"/>
              </a:ext>
            </a:extLst>
          </p:cNvPr>
          <p:cNvSpPr/>
          <p:nvPr/>
        </p:nvSpPr>
        <p:spPr>
          <a:xfrm rot="17074">
            <a:off x="4269679" y="3406664"/>
            <a:ext cx="1822751" cy="1288900"/>
          </a:xfrm>
          <a:custGeom>
            <a:avLst/>
            <a:gdLst>
              <a:gd name="csX0" fmla="*/ 2115753 w 2115753"/>
              <a:gd name="csY0" fmla="*/ 0 h 1496087"/>
              <a:gd name="csX1" fmla="*/ 619843 w 2115753"/>
              <a:gd name="csY1" fmla="*/ 1496088 h 1496087"/>
              <a:gd name="csX2" fmla="*/ 0 w 2115753"/>
              <a:gd name="csY2" fmla="*/ 0 h 1496087"/>
              <a:gd name="csX3" fmla="*/ 2115753 w 2115753"/>
              <a:gd name="csY3" fmla="*/ 0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6087">
                <a:moveTo>
                  <a:pt x="2115753" y="0"/>
                </a:moveTo>
                <a:lnTo>
                  <a:pt x="619843" y="1496088"/>
                </a:lnTo>
                <a:cubicBezTo>
                  <a:pt x="236842" y="1113264"/>
                  <a:pt x="0" y="584281"/>
                  <a:pt x="0" y="0"/>
                </a:cubicBezTo>
                <a:lnTo>
                  <a:pt x="2115753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19" name="Forma Livre: Forma 418">
            <a:extLst>
              <a:ext uri="{FF2B5EF4-FFF2-40B4-BE49-F238E27FC236}">
                <a16:creationId xmlns:a16="http://schemas.microsoft.com/office/drawing/2014/main" id="{A5101FCE-F063-1575-9B3B-2ADEB25CFFD8}"/>
              </a:ext>
            </a:extLst>
          </p:cNvPr>
          <p:cNvSpPr/>
          <p:nvPr/>
        </p:nvSpPr>
        <p:spPr>
          <a:xfrm rot="17074">
            <a:off x="4802353" y="3407987"/>
            <a:ext cx="1288900" cy="1822904"/>
          </a:xfrm>
          <a:custGeom>
            <a:avLst/>
            <a:gdLst>
              <a:gd name="csX0" fmla="*/ 1496088 w 1496087"/>
              <a:gd name="csY0" fmla="*/ 178 h 2115931"/>
              <a:gd name="csX1" fmla="*/ 1496088 w 1496087"/>
              <a:gd name="csY1" fmla="*/ 2115931 h 2115931"/>
              <a:gd name="csX2" fmla="*/ 0 w 1496087"/>
              <a:gd name="csY2" fmla="*/ 1496088 h 2115931"/>
              <a:gd name="csX3" fmla="*/ 1495910 w 1496087"/>
              <a:gd name="csY3" fmla="*/ 0 h 2115931"/>
              <a:gd name="csX4" fmla="*/ 1496088 w 1496087"/>
              <a:gd name="csY4" fmla="*/ 0 h 21159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96087" h="2115931">
                <a:moveTo>
                  <a:pt x="1496088" y="178"/>
                </a:moveTo>
                <a:lnTo>
                  <a:pt x="1496088" y="2115931"/>
                </a:lnTo>
                <a:cubicBezTo>
                  <a:pt x="911806" y="2115931"/>
                  <a:pt x="382823" y="1879089"/>
                  <a:pt x="0" y="1496088"/>
                </a:cubicBezTo>
                <a:lnTo>
                  <a:pt x="1495910" y="0"/>
                </a:lnTo>
                <a:lnTo>
                  <a:pt x="1496088" y="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0" name="Forma Livre: Forma 419">
            <a:extLst>
              <a:ext uri="{FF2B5EF4-FFF2-40B4-BE49-F238E27FC236}">
                <a16:creationId xmlns:a16="http://schemas.microsoft.com/office/drawing/2014/main" id="{09D5B60F-6F9B-716C-49BE-DA0829223B01}"/>
              </a:ext>
            </a:extLst>
          </p:cNvPr>
          <p:cNvSpPr/>
          <p:nvPr/>
        </p:nvSpPr>
        <p:spPr>
          <a:xfrm rot="17074">
            <a:off x="6092560" y="3415719"/>
            <a:ext cx="1822904" cy="1288900"/>
          </a:xfrm>
          <a:custGeom>
            <a:avLst/>
            <a:gdLst>
              <a:gd name="csX0" fmla="*/ 0 w 2115931"/>
              <a:gd name="csY0" fmla="*/ 0 h 1496087"/>
              <a:gd name="csX1" fmla="*/ 2115931 w 2115931"/>
              <a:gd name="csY1" fmla="*/ 0 h 1496087"/>
              <a:gd name="csX2" fmla="*/ 1495910 w 2115931"/>
              <a:gd name="csY2" fmla="*/ 1496088 h 1496087"/>
              <a:gd name="csX3" fmla="*/ 0 w 2115931"/>
              <a:gd name="csY3" fmla="*/ 178 h 1496087"/>
              <a:gd name="csX4" fmla="*/ 0 w 2115931"/>
              <a:gd name="csY4" fmla="*/ 17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15931" h="1496087">
                <a:moveTo>
                  <a:pt x="0" y="0"/>
                </a:moveTo>
                <a:lnTo>
                  <a:pt x="2115931" y="0"/>
                </a:lnTo>
                <a:cubicBezTo>
                  <a:pt x="2115931" y="584459"/>
                  <a:pt x="1879089" y="1113442"/>
                  <a:pt x="1495910" y="1496088"/>
                </a:cubicBezTo>
                <a:lnTo>
                  <a:pt x="0" y="178"/>
                </a:lnTo>
                <a:lnTo>
                  <a:pt x="0" y="178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1" name="!!fatia velocidade">
            <a:extLst>
              <a:ext uri="{FF2B5EF4-FFF2-40B4-BE49-F238E27FC236}">
                <a16:creationId xmlns:a16="http://schemas.microsoft.com/office/drawing/2014/main" id="{E6A587B8-A349-5038-F591-ACFA7B48D5B5}"/>
              </a:ext>
            </a:extLst>
          </p:cNvPr>
          <p:cNvSpPr/>
          <p:nvPr/>
        </p:nvSpPr>
        <p:spPr>
          <a:xfrm rot="17074">
            <a:off x="6098962" y="2126833"/>
            <a:ext cx="1822904" cy="1288900"/>
          </a:xfrm>
          <a:custGeom>
            <a:avLst/>
            <a:gdLst>
              <a:gd name="csX0" fmla="*/ 2115931 w 2115931"/>
              <a:gd name="csY0" fmla="*/ 1496088 h 1496087"/>
              <a:gd name="csX1" fmla="*/ 0 w 2115931"/>
              <a:gd name="csY1" fmla="*/ 1496088 h 1496087"/>
              <a:gd name="csX2" fmla="*/ 1496088 w 2115931"/>
              <a:gd name="csY2" fmla="*/ 0 h 1496087"/>
              <a:gd name="csX3" fmla="*/ 2115931 w 2115931"/>
              <a:gd name="csY3" fmla="*/ 1496088 h 14960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931" h="1496087">
                <a:moveTo>
                  <a:pt x="2115931" y="1496088"/>
                </a:moveTo>
                <a:lnTo>
                  <a:pt x="0" y="1496088"/>
                </a:lnTo>
                <a:lnTo>
                  <a:pt x="1496088" y="0"/>
                </a:lnTo>
                <a:cubicBezTo>
                  <a:pt x="1879089" y="382823"/>
                  <a:pt x="2115931" y="911806"/>
                  <a:pt x="2115931" y="1496088"/>
                </a:cubicBez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3" name="Forma Livre: Forma 422">
            <a:extLst>
              <a:ext uri="{FF2B5EF4-FFF2-40B4-BE49-F238E27FC236}">
                <a16:creationId xmlns:a16="http://schemas.microsoft.com/office/drawing/2014/main" id="{E9E051A8-F687-30BC-1BF0-8C42C1C939F5}"/>
              </a:ext>
            </a:extLst>
          </p:cNvPr>
          <p:cNvSpPr/>
          <p:nvPr/>
        </p:nvSpPr>
        <p:spPr>
          <a:xfrm rot="17074">
            <a:off x="4276080" y="2117932"/>
            <a:ext cx="1822751" cy="1288746"/>
          </a:xfrm>
          <a:custGeom>
            <a:avLst/>
            <a:gdLst>
              <a:gd name="csX0" fmla="*/ 2115753 w 2115753"/>
              <a:gd name="csY0" fmla="*/ 1495910 h 1495909"/>
              <a:gd name="csX1" fmla="*/ 0 w 2115753"/>
              <a:gd name="csY1" fmla="*/ 1495910 h 1495909"/>
              <a:gd name="csX2" fmla="*/ 619843 w 2115753"/>
              <a:gd name="csY2" fmla="*/ 0 h 1495909"/>
              <a:gd name="csX3" fmla="*/ 2115753 w 2115753"/>
              <a:gd name="csY3" fmla="*/ 1495910 h 14959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115753" h="1495909">
                <a:moveTo>
                  <a:pt x="2115753" y="1495910"/>
                </a:moveTo>
                <a:lnTo>
                  <a:pt x="0" y="1495910"/>
                </a:lnTo>
                <a:cubicBezTo>
                  <a:pt x="0" y="911806"/>
                  <a:pt x="236842" y="382824"/>
                  <a:pt x="619843" y="0"/>
                </a:cubicBezTo>
                <a:lnTo>
                  <a:pt x="2115753" y="1495910"/>
                </a:lnTo>
                <a:close/>
              </a:path>
            </a:pathLst>
          </a:custGeom>
          <a:solidFill>
            <a:srgbClr val="B7B7B7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424" name="Lágrima 423">
            <a:extLst>
              <a:ext uri="{FF2B5EF4-FFF2-40B4-BE49-F238E27FC236}">
                <a16:creationId xmlns:a16="http://schemas.microsoft.com/office/drawing/2014/main" id="{FA8D8D70-9F4A-AFEE-4BB3-F49F2A92EDEB}"/>
              </a:ext>
            </a:extLst>
          </p:cNvPr>
          <p:cNvSpPr/>
          <p:nvPr/>
        </p:nvSpPr>
        <p:spPr>
          <a:xfrm rot="20169724">
            <a:off x="5822645" y="3140257"/>
            <a:ext cx="548299" cy="548299"/>
          </a:xfrm>
          <a:prstGeom prst="teardrop">
            <a:avLst>
              <a:gd name="adj" fmla="val 138540"/>
            </a:avLst>
          </a:prstGeom>
          <a:solidFill>
            <a:srgbClr val="FF0D0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8" name="CaixaDeTexto 437">
            <a:extLst>
              <a:ext uri="{FF2B5EF4-FFF2-40B4-BE49-F238E27FC236}">
                <a16:creationId xmlns:a16="http://schemas.microsoft.com/office/drawing/2014/main" id="{A621A8DE-DE12-E64F-8E77-D0A39F9E56FD}"/>
              </a:ext>
            </a:extLst>
          </p:cNvPr>
          <p:cNvSpPr txBox="1"/>
          <p:nvPr/>
        </p:nvSpPr>
        <p:spPr>
          <a:xfrm>
            <a:off x="4509734" y="866519"/>
            <a:ext cx="3152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Selecione outro ícone:</a:t>
            </a:r>
          </a:p>
        </p:txBody>
      </p:sp>
      <p:sp>
        <p:nvSpPr>
          <p:cNvPr id="203" name="Retângulo: Cantos Superiores Arredondados 202">
            <a:extLst>
              <a:ext uri="{FF2B5EF4-FFF2-40B4-BE49-F238E27FC236}">
                <a16:creationId xmlns:a16="http://schemas.microsoft.com/office/drawing/2014/main" id="{AC13F74F-A25E-CDCF-D920-BF3FB17AA1EC}"/>
              </a:ext>
            </a:extLst>
          </p:cNvPr>
          <p:cNvSpPr/>
          <p:nvPr/>
        </p:nvSpPr>
        <p:spPr>
          <a:xfrm>
            <a:off x="417072" y="4726734"/>
            <a:ext cx="3082206" cy="847824"/>
          </a:xfrm>
          <a:prstGeom prst="round2SameRect">
            <a:avLst>
              <a:gd name="adj1" fmla="val 0"/>
              <a:gd name="adj2" fmla="val 20436"/>
            </a:avLst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>
                <a:latin typeface="AMX" pitchFamily="2" charset="0"/>
              </a:rPr>
              <a:t>Cor</a:t>
            </a:r>
            <a:r>
              <a:rPr lang="es-ES" sz="3200" b="1" dirty="0">
                <a:latin typeface="AMX" pitchFamily="2" charset="0"/>
              </a:rPr>
              <a:t> </a:t>
            </a:r>
            <a:r>
              <a:rPr lang="es-ES" sz="3200" b="1" dirty="0" err="1">
                <a:latin typeface="AMX" pitchFamily="2" charset="0"/>
              </a:rPr>
              <a:t>amarela</a:t>
            </a:r>
            <a:endParaRPr lang="pt-BR" sz="3200" b="1" dirty="0">
              <a:latin typeface="AMX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549C4C-4866-CBD5-5967-64769F36BA70}"/>
              </a:ext>
            </a:extLst>
          </p:cNvPr>
          <p:cNvSpPr txBox="1"/>
          <p:nvPr/>
        </p:nvSpPr>
        <p:spPr>
          <a:xfrm>
            <a:off x="366913" y="1652127"/>
            <a:ext cx="3967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No mapa de consulta, </a:t>
            </a: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qual cor indica a intensidade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de sinal 5G que possibilita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a melhor experiência de </a:t>
            </a:r>
            <a:b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AMX" pitchFamily="2" charset="0"/>
                <a:ea typeface="Verdana" panose="020B0604030504040204" pitchFamily="34" charset="0"/>
                <a:cs typeface="Verdana" panose="020B0604030504040204" pitchFamily="34" charset="0"/>
              </a:rPr>
              <a:t>uso ao cliente?</a:t>
            </a:r>
          </a:p>
        </p:txBody>
      </p:sp>
      <p:sp>
        <p:nvSpPr>
          <p:cNvPr id="14" name="Retângulo: Cantos Arredondados 13">
            <a:hlinkClick r:id="rId5" action="ppaction://hlinksldjump"/>
            <a:extLst>
              <a:ext uri="{FF2B5EF4-FFF2-40B4-BE49-F238E27FC236}">
                <a16:creationId xmlns:a16="http://schemas.microsoft.com/office/drawing/2014/main" id="{9086CD7E-47E9-FC6B-937E-0486F3DBD576}"/>
              </a:ext>
            </a:extLst>
          </p:cNvPr>
          <p:cNvSpPr/>
          <p:nvPr/>
        </p:nvSpPr>
        <p:spPr>
          <a:xfrm>
            <a:off x="5116757" y="5794037"/>
            <a:ext cx="1968674" cy="524402"/>
          </a:xfrm>
          <a:prstGeom prst="roundRect">
            <a:avLst>
              <a:gd name="adj" fmla="val 33186"/>
            </a:avLst>
          </a:prstGeom>
          <a:solidFill>
            <a:srgbClr val="98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Voltar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ao</a:t>
            </a:r>
            <a:r>
              <a:rPr lang="en-US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MX" pitchFamily="2" charset="0"/>
              </a:rPr>
              <a:t>início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1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2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9B2C9-81AA-F9D1-7CC1-6DF66FCC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55E2F659-65F0-C26F-9949-7A6E4765497E}"/>
              </a:ext>
            </a:extLst>
          </p:cNvPr>
          <p:cNvSpPr/>
          <p:nvPr/>
        </p:nvSpPr>
        <p:spPr>
          <a:xfrm>
            <a:off x="-482600" y="4191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161CE8A4-4E61-A5CB-2D69-99D52003766A}"/>
              </a:ext>
            </a:extLst>
          </p:cNvPr>
          <p:cNvSpPr/>
          <p:nvPr/>
        </p:nvSpPr>
        <p:spPr>
          <a:xfrm>
            <a:off x="-330200" y="5715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820E9D8B-B3FC-7AD2-4D2D-D199A2FC619C}"/>
              </a:ext>
            </a:extLst>
          </p:cNvPr>
          <p:cNvSpPr/>
          <p:nvPr/>
        </p:nvSpPr>
        <p:spPr>
          <a:xfrm>
            <a:off x="127000" y="10287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0E9FEF98-D055-9D60-EC09-8A13B468CF1F}"/>
              </a:ext>
            </a:extLst>
          </p:cNvPr>
          <p:cNvSpPr/>
          <p:nvPr/>
        </p:nvSpPr>
        <p:spPr>
          <a:xfrm>
            <a:off x="431800" y="13335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B28E476C-0AB2-85BB-2874-102650F19969}"/>
              </a:ext>
            </a:extLst>
          </p:cNvPr>
          <p:cNvSpPr/>
          <p:nvPr/>
        </p:nvSpPr>
        <p:spPr>
          <a:xfrm>
            <a:off x="584200" y="14859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Forma Livre: Forma 53">
            <a:extLst>
              <a:ext uri="{FF2B5EF4-FFF2-40B4-BE49-F238E27FC236}">
                <a16:creationId xmlns:a16="http://schemas.microsoft.com/office/drawing/2014/main" id="{F82D28E9-D7A8-6131-C3A2-1305CCC3DCF1}"/>
              </a:ext>
            </a:extLst>
          </p:cNvPr>
          <p:cNvSpPr/>
          <p:nvPr/>
        </p:nvSpPr>
        <p:spPr>
          <a:xfrm>
            <a:off x="1041400" y="19431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orma Livre: Forma 54">
            <a:extLst>
              <a:ext uri="{FF2B5EF4-FFF2-40B4-BE49-F238E27FC236}">
                <a16:creationId xmlns:a16="http://schemas.microsoft.com/office/drawing/2014/main" id="{B547B310-2972-C92C-B528-E5D798C9A91B}"/>
              </a:ext>
            </a:extLst>
          </p:cNvPr>
          <p:cNvSpPr/>
          <p:nvPr/>
        </p:nvSpPr>
        <p:spPr>
          <a:xfrm>
            <a:off x="1193800" y="2095500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Forma Livre: Forma 57">
            <a:extLst>
              <a:ext uri="{FF2B5EF4-FFF2-40B4-BE49-F238E27FC236}">
                <a16:creationId xmlns:a16="http://schemas.microsoft.com/office/drawing/2014/main" id="{D5835EF2-7697-0751-631F-576D000E84F5}"/>
              </a:ext>
            </a:extLst>
          </p:cNvPr>
          <p:cNvSpPr/>
          <p:nvPr/>
        </p:nvSpPr>
        <p:spPr>
          <a:xfrm>
            <a:off x="-4108229" y="-27178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5E5D0391-A368-FB3D-FD82-90E354E7134D}"/>
              </a:ext>
            </a:extLst>
          </p:cNvPr>
          <p:cNvSpPr/>
          <p:nvPr/>
        </p:nvSpPr>
        <p:spPr>
          <a:xfrm>
            <a:off x="-3955829" y="-25654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Forma Livre: Forma 60">
            <a:extLst>
              <a:ext uri="{FF2B5EF4-FFF2-40B4-BE49-F238E27FC236}">
                <a16:creationId xmlns:a16="http://schemas.microsoft.com/office/drawing/2014/main" id="{F5B5107F-C61A-831C-974E-B19AE446CF7A}"/>
              </a:ext>
            </a:extLst>
          </p:cNvPr>
          <p:cNvSpPr/>
          <p:nvPr/>
        </p:nvSpPr>
        <p:spPr>
          <a:xfrm>
            <a:off x="-3498629" y="-21082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2A706EC6-C36F-0736-CB7F-43C742FB1CBF}"/>
              </a:ext>
            </a:extLst>
          </p:cNvPr>
          <p:cNvSpPr/>
          <p:nvPr/>
        </p:nvSpPr>
        <p:spPr>
          <a:xfrm>
            <a:off x="-3193829" y="-18034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F651BE5B-A796-2ED2-4038-AA4866303AFC}"/>
              </a:ext>
            </a:extLst>
          </p:cNvPr>
          <p:cNvSpPr/>
          <p:nvPr/>
        </p:nvSpPr>
        <p:spPr>
          <a:xfrm>
            <a:off x="-3041429" y="-16510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0EF7F837-01B3-354C-DCFF-1371FEF65131}"/>
              </a:ext>
            </a:extLst>
          </p:cNvPr>
          <p:cNvSpPr/>
          <p:nvPr/>
        </p:nvSpPr>
        <p:spPr>
          <a:xfrm>
            <a:off x="-2584229" y="-11938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4AECB776-B5BF-AF8A-827E-97FBC8EE30CB}"/>
              </a:ext>
            </a:extLst>
          </p:cNvPr>
          <p:cNvSpPr/>
          <p:nvPr/>
        </p:nvSpPr>
        <p:spPr>
          <a:xfrm>
            <a:off x="-2431829" y="-1041425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37340BB4-5133-2ED1-72F3-F3AA336837B2}"/>
              </a:ext>
            </a:extLst>
          </p:cNvPr>
          <p:cNvSpPr/>
          <p:nvPr/>
        </p:nvSpPr>
        <p:spPr>
          <a:xfrm>
            <a:off x="2079963" y="29748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F5E875CF-9B22-A898-EC13-8BFEB25466F7}"/>
              </a:ext>
            </a:extLst>
          </p:cNvPr>
          <p:cNvGrpSpPr/>
          <p:nvPr/>
        </p:nvGrpSpPr>
        <p:grpSpPr>
          <a:xfrm>
            <a:off x="-3651029" y="-2260625"/>
            <a:ext cx="18634192" cy="9553522"/>
            <a:chOff x="-3651029" y="-2260625"/>
            <a:chExt cx="18634192" cy="9553522"/>
          </a:xfrm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BD1A1612-AA47-6D0F-8381-DFE57A2B025B}"/>
                </a:ext>
              </a:extLst>
            </p:cNvPr>
            <p:cNvSpPr/>
            <p:nvPr/>
          </p:nvSpPr>
          <p:spPr>
            <a:xfrm>
              <a:off x="-25400" y="876300"/>
              <a:ext cx="12750800" cy="4165600"/>
            </a:xfrm>
            <a:custGeom>
              <a:avLst/>
              <a:gdLst>
                <a:gd name="csX0" fmla="*/ 0 w 12750800"/>
                <a:gd name="csY0" fmla="*/ 4165600 h 4165600"/>
                <a:gd name="csX1" fmla="*/ 2095500 w 12750800"/>
                <a:gd name="csY1" fmla="*/ 4165600 h 4165600"/>
                <a:gd name="csX2" fmla="*/ 3835400 w 12750800"/>
                <a:gd name="csY2" fmla="*/ 2425700 h 4165600"/>
                <a:gd name="csX3" fmla="*/ 10325100 w 12750800"/>
                <a:gd name="csY3" fmla="*/ 2425700 h 4165600"/>
                <a:gd name="csX4" fmla="*/ 12750800 w 12750800"/>
                <a:gd name="csY4" fmla="*/ 0 h 4165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50800" h="4165600">
                  <a:moveTo>
                    <a:pt x="0" y="4165600"/>
                  </a:moveTo>
                  <a:lnTo>
                    <a:pt x="2095500" y="4165600"/>
                  </a:lnTo>
                  <a:lnTo>
                    <a:pt x="3835400" y="2425700"/>
                  </a:lnTo>
                  <a:lnTo>
                    <a:pt x="10325100" y="2425700"/>
                  </a:lnTo>
                  <a:lnTo>
                    <a:pt x="12750800" y="0"/>
                  </a:lnTo>
                </a:path>
              </a:pathLst>
            </a:custGeom>
            <a:noFill/>
            <a:ln>
              <a:solidFill>
                <a:srgbClr val="B5A2A2">
                  <a:alpha val="6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C39B3B1B-CC3B-BEC6-2A9A-7FF3579FE917}"/>
                </a:ext>
              </a:extLst>
            </p:cNvPr>
            <p:cNvSpPr/>
            <p:nvPr/>
          </p:nvSpPr>
          <p:spPr>
            <a:xfrm>
              <a:off x="736600" y="1638300"/>
              <a:ext cx="12750800" cy="4165600"/>
            </a:xfrm>
            <a:custGeom>
              <a:avLst/>
              <a:gdLst>
                <a:gd name="csX0" fmla="*/ 0 w 12750800"/>
                <a:gd name="csY0" fmla="*/ 4165600 h 4165600"/>
                <a:gd name="csX1" fmla="*/ 2095500 w 12750800"/>
                <a:gd name="csY1" fmla="*/ 4165600 h 4165600"/>
                <a:gd name="csX2" fmla="*/ 3835400 w 12750800"/>
                <a:gd name="csY2" fmla="*/ 2425700 h 4165600"/>
                <a:gd name="csX3" fmla="*/ 10325100 w 12750800"/>
                <a:gd name="csY3" fmla="*/ 2425700 h 4165600"/>
                <a:gd name="csX4" fmla="*/ 12750800 w 12750800"/>
                <a:gd name="csY4" fmla="*/ 0 h 4165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50800" h="4165600">
                  <a:moveTo>
                    <a:pt x="0" y="4165600"/>
                  </a:moveTo>
                  <a:lnTo>
                    <a:pt x="2095500" y="4165600"/>
                  </a:lnTo>
                  <a:lnTo>
                    <a:pt x="3835400" y="2425700"/>
                  </a:lnTo>
                  <a:lnTo>
                    <a:pt x="10325100" y="2425700"/>
                  </a:lnTo>
                  <a:lnTo>
                    <a:pt x="12750800" y="0"/>
                  </a:lnTo>
                </a:path>
              </a:pathLst>
            </a:custGeom>
            <a:noFill/>
            <a:ln>
              <a:solidFill>
                <a:srgbClr val="B5A2A2">
                  <a:alpha val="6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1BB901F0-FCE3-E52B-B806-38812389E9B5}"/>
                </a:ext>
              </a:extLst>
            </p:cNvPr>
            <p:cNvSpPr/>
            <p:nvPr/>
          </p:nvSpPr>
          <p:spPr>
            <a:xfrm>
              <a:off x="-3651029" y="-2260625"/>
              <a:ext cx="12750800" cy="4165600"/>
            </a:xfrm>
            <a:custGeom>
              <a:avLst/>
              <a:gdLst>
                <a:gd name="csX0" fmla="*/ 0 w 12750800"/>
                <a:gd name="csY0" fmla="*/ 4165600 h 4165600"/>
                <a:gd name="csX1" fmla="*/ 2095500 w 12750800"/>
                <a:gd name="csY1" fmla="*/ 4165600 h 4165600"/>
                <a:gd name="csX2" fmla="*/ 3835400 w 12750800"/>
                <a:gd name="csY2" fmla="*/ 2425700 h 4165600"/>
                <a:gd name="csX3" fmla="*/ 10325100 w 12750800"/>
                <a:gd name="csY3" fmla="*/ 2425700 h 4165600"/>
                <a:gd name="csX4" fmla="*/ 12750800 w 12750800"/>
                <a:gd name="csY4" fmla="*/ 0 h 4165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50800" h="4165600">
                  <a:moveTo>
                    <a:pt x="0" y="4165600"/>
                  </a:moveTo>
                  <a:lnTo>
                    <a:pt x="2095500" y="4165600"/>
                  </a:lnTo>
                  <a:lnTo>
                    <a:pt x="3835400" y="2425700"/>
                  </a:lnTo>
                  <a:lnTo>
                    <a:pt x="10325100" y="2425700"/>
                  </a:lnTo>
                  <a:lnTo>
                    <a:pt x="12750800" y="0"/>
                  </a:lnTo>
                </a:path>
              </a:pathLst>
            </a:custGeom>
            <a:noFill/>
            <a:ln>
              <a:solidFill>
                <a:srgbClr val="B5A2A2">
                  <a:alpha val="6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40F95E8-E460-51A5-10C8-C0F6DE0B1F58}"/>
                </a:ext>
              </a:extLst>
            </p:cNvPr>
            <p:cNvSpPr/>
            <p:nvPr/>
          </p:nvSpPr>
          <p:spPr>
            <a:xfrm>
              <a:off x="-2889029" y="-1498625"/>
              <a:ext cx="12750800" cy="4165600"/>
            </a:xfrm>
            <a:custGeom>
              <a:avLst/>
              <a:gdLst>
                <a:gd name="csX0" fmla="*/ 0 w 12750800"/>
                <a:gd name="csY0" fmla="*/ 4165600 h 4165600"/>
                <a:gd name="csX1" fmla="*/ 2095500 w 12750800"/>
                <a:gd name="csY1" fmla="*/ 4165600 h 4165600"/>
                <a:gd name="csX2" fmla="*/ 3835400 w 12750800"/>
                <a:gd name="csY2" fmla="*/ 2425700 h 4165600"/>
                <a:gd name="csX3" fmla="*/ 10325100 w 12750800"/>
                <a:gd name="csY3" fmla="*/ 2425700 h 4165600"/>
                <a:gd name="csX4" fmla="*/ 12750800 w 12750800"/>
                <a:gd name="csY4" fmla="*/ 0 h 4165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50800" h="4165600">
                  <a:moveTo>
                    <a:pt x="0" y="4165600"/>
                  </a:moveTo>
                  <a:lnTo>
                    <a:pt x="2095500" y="4165600"/>
                  </a:lnTo>
                  <a:lnTo>
                    <a:pt x="3835400" y="2425700"/>
                  </a:lnTo>
                  <a:lnTo>
                    <a:pt x="10325100" y="2425700"/>
                  </a:lnTo>
                  <a:lnTo>
                    <a:pt x="12750800" y="0"/>
                  </a:lnTo>
                </a:path>
              </a:pathLst>
            </a:custGeom>
            <a:noFill/>
            <a:ln>
              <a:solidFill>
                <a:srgbClr val="B5A2A2">
                  <a:alpha val="6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7EF31BC7-DADB-83EE-1656-7B252BCD40C8}"/>
                </a:ext>
              </a:extLst>
            </p:cNvPr>
            <p:cNvSpPr/>
            <p:nvPr/>
          </p:nvSpPr>
          <p:spPr>
            <a:xfrm>
              <a:off x="2232363" y="3127297"/>
              <a:ext cx="12750800" cy="4165600"/>
            </a:xfrm>
            <a:custGeom>
              <a:avLst/>
              <a:gdLst>
                <a:gd name="csX0" fmla="*/ 0 w 12750800"/>
                <a:gd name="csY0" fmla="*/ 4165600 h 4165600"/>
                <a:gd name="csX1" fmla="*/ 2095500 w 12750800"/>
                <a:gd name="csY1" fmla="*/ 4165600 h 4165600"/>
                <a:gd name="csX2" fmla="*/ 3835400 w 12750800"/>
                <a:gd name="csY2" fmla="*/ 2425700 h 4165600"/>
                <a:gd name="csX3" fmla="*/ 10325100 w 12750800"/>
                <a:gd name="csY3" fmla="*/ 2425700 h 4165600"/>
                <a:gd name="csX4" fmla="*/ 12750800 w 12750800"/>
                <a:gd name="csY4" fmla="*/ 0 h 41656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2750800" h="4165600">
                  <a:moveTo>
                    <a:pt x="0" y="4165600"/>
                  </a:moveTo>
                  <a:lnTo>
                    <a:pt x="2095500" y="4165600"/>
                  </a:lnTo>
                  <a:lnTo>
                    <a:pt x="3835400" y="2425700"/>
                  </a:lnTo>
                  <a:lnTo>
                    <a:pt x="10325100" y="2425700"/>
                  </a:lnTo>
                  <a:lnTo>
                    <a:pt x="12750800" y="0"/>
                  </a:lnTo>
                </a:path>
              </a:pathLst>
            </a:custGeom>
            <a:noFill/>
            <a:ln>
              <a:solidFill>
                <a:srgbClr val="B5A2A2">
                  <a:alpha val="63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CD908A9C-4496-578D-19DC-E4BC6568999A}"/>
              </a:ext>
            </a:extLst>
          </p:cNvPr>
          <p:cNvSpPr/>
          <p:nvPr/>
        </p:nvSpPr>
        <p:spPr>
          <a:xfrm>
            <a:off x="2537163" y="34320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id="{36FCD97B-76B3-465E-BC52-B0E15FF081C0}"/>
              </a:ext>
            </a:extLst>
          </p:cNvPr>
          <p:cNvSpPr/>
          <p:nvPr/>
        </p:nvSpPr>
        <p:spPr>
          <a:xfrm>
            <a:off x="2689563" y="35844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Forma Livre: Forma 71">
            <a:extLst>
              <a:ext uri="{FF2B5EF4-FFF2-40B4-BE49-F238E27FC236}">
                <a16:creationId xmlns:a16="http://schemas.microsoft.com/office/drawing/2014/main" id="{371B02C4-F6A4-E5C3-747C-61D5CAA39C20}"/>
              </a:ext>
            </a:extLst>
          </p:cNvPr>
          <p:cNvSpPr/>
          <p:nvPr/>
        </p:nvSpPr>
        <p:spPr>
          <a:xfrm>
            <a:off x="2994363" y="38892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Forma Livre: Forma 72">
            <a:extLst>
              <a:ext uri="{FF2B5EF4-FFF2-40B4-BE49-F238E27FC236}">
                <a16:creationId xmlns:a16="http://schemas.microsoft.com/office/drawing/2014/main" id="{26A83A41-D5E5-138F-EBA8-34B12F1600F4}"/>
              </a:ext>
            </a:extLst>
          </p:cNvPr>
          <p:cNvSpPr/>
          <p:nvPr/>
        </p:nvSpPr>
        <p:spPr>
          <a:xfrm>
            <a:off x="3146763" y="40416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91D3B24B-9349-2413-F3DB-8D4E4666A848}"/>
              </a:ext>
            </a:extLst>
          </p:cNvPr>
          <p:cNvSpPr/>
          <p:nvPr/>
        </p:nvSpPr>
        <p:spPr>
          <a:xfrm>
            <a:off x="3299163" y="41940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Forma Livre: Forma 74">
            <a:extLst>
              <a:ext uri="{FF2B5EF4-FFF2-40B4-BE49-F238E27FC236}">
                <a16:creationId xmlns:a16="http://schemas.microsoft.com/office/drawing/2014/main" id="{5420D523-B00E-E613-57E4-E01633BC57F4}"/>
              </a:ext>
            </a:extLst>
          </p:cNvPr>
          <p:cNvSpPr/>
          <p:nvPr/>
        </p:nvSpPr>
        <p:spPr>
          <a:xfrm>
            <a:off x="3603963" y="44988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Forma Livre: Forma 75">
            <a:extLst>
              <a:ext uri="{FF2B5EF4-FFF2-40B4-BE49-F238E27FC236}">
                <a16:creationId xmlns:a16="http://schemas.microsoft.com/office/drawing/2014/main" id="{4675D0A4-13E6-F71F-8330-D7D8D46ECF2E}"/>
              </a:ext>
            </a:extLst>
          </p:cNvPr>
          <p:cNvSpPr/>
          <p:nvPr/>
        </p:nvSpPr>
        <p:spPr>
          <a:xfrm>
            <a:off x="3756363" y="4651297"/>
            <a:ext cx="12750800" cy="4165600"/>
          </a:xfrm>
          <a:custGeom>
            <a:avLst/>
            <a:gdLst>
              <a:gd name="csX0" fmla="*/ 0 w 12750800"/>
              <a:gd name="csY0" fmla="*/ 4165600 h 4165600"/>
              <a:gd name="csX1" fmla="*/ 2095500 w 12750800"/>
              <a:gd name="csY1" fmla="*/ 4165600 h 4165600"/>
              <a:gd name="csX2" fmla="*/ 3835400 w 12750800"/>
              <a:gd name="csY2" fmla="*/ 2425700 h 4165600"/>
              <a:gd name="csX3" fmla="*/ 10325100 w 12750800"/>
              <a:gd name="csY3" fmla="*/ 2425700 h 4165600"/>
              <a:gd name="csX4" fmla="*/ 12750800 w 12750800"/>
              <a:gd name="csY4" fmla="*/ 0 h 4165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750800" h="4165600">
                <a:moveTo>
                  <a:pt x="0" y="4165600"/>
                </a:moveTo>
                <a:lnTo>
                  <a:pt x="2095500" y="4165600"/>
                </a:lnTo>
                <a:lnTo>
                  <a:pt x="3835400" y="2425700"/>
                </a:lnTo>
                <a:lnTo>
                  <a:pt x="10325100" y="2425700"/>
                </a:lnTo>
                <a:lnTo>
                  <a:pt x="12750800" y="0"/>
                </a:lnTo>
              </a:path>
            </a:pathLst>
          </a:custGeom>
          <a:noFill/>
          <a:ln>
            <a:solidFill>
              <a:srgbClr val="D4161B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2B76D69-BEF4-0375-862A-C4E9C8AB80B8}"/>
              </a:ext>
            </a:extLst>
          </p:cNvPr>
          <p:cNvGrpSpPr/>
          <p:nvPr/>
        </p:nvGrpSpPr>
        <p:grpSpPr>
          <a:xfrm>
            <a:off x="4363011" y="1603441"/>
            <a:ext cx="3465978" cy="462566"/>
            <a:chOff x="4300073" y="1048735"/>
            <a:chExt cx="3465978" cy="462566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D931A58C-E239-0E03-F95B-938F6ECBB770}"/>
                </a:ext>
              </a:extLst>
            </p:cNvPr>
            <p:cNvSpPr/>
            <p:nvPr/>
          </p:nvSpPr>
          <p:spPr>
            <a:xfrm>
              <a:off x="4300073" y="1048735"/>
              <a:ext cx="3465978" cy="462566"/>
            </a:xfrm>
            <a:prstGeom prst="roundRect">
              <a:avLst/>
            </a:prstGeom>
            <a:solidFill>
              <a:srgbClr val="D4161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" h="571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DD1595A-58B8-319C-4284-8FFC7BB66DAD}"/>
                </a:ext>
              </a:extLst>
            </p:cNvPr>
            <p:cNvSpPr txBox="1"/>
            <p:nvPr/>
          </p:nvSpPr>
          <p:spPr>
            <a:xfrm>
              <a:off x="4399975" y="1085750"/>
              <a:ext cx="3266172" cy="400110"/>
            </a:xfrm>
            <a:prstGeom prst="rect">
              <a:avLst/>
            </a:prstGeom>
            <a:noFill/>
            <a:effectLst>
              <a:outerShdw blurRad="762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i="1" dirty="0">
                  <a:solidFill>
                    <a:schemeClr val="bg1"/>
                  </a:solidFill>
                  <a:latin typeface="AMX" pitchFamily="2" charset="0"/>
                </a:rPr>
                <a:t>A nova era da internet Móvel:</a:t>
              </a:r>
              <a:endParaRPr lang="pt-BR" sz="2000" i="1" dirty="0">
                <a:solidFill>
                  <a:schemeClr val="bg1"/>
                </a:solidFill>
                <a:latin typeface="Share Tech" panose="00000500000000000000" pitchFamily="2" charset="0"/>
              </a:endParaRP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E400DBB9-0FF8-ADD0-7C4B-A451070A9042}"/>
              </a:ext>
            </a:extLst>
          </p:cNvPr>
          <p:cNvGrpSpPr/>
          <p:nvPr/>
        </p:nvGrpSpPr>
        <p:grpSpPr>
          <a:xfrm>
            <a:off x="3105371" y="2072038"/>
            <a:ext cx="5981258" cy="2802287"/>
            <a:chOff x="3014940" y="1954987"/>
            <a:chExt cx="5981258" cy="2802287"/>
          </a:xfrm>
          <a:effectLst>
            <a:outerShdw blurRad="368300" sx="104000" sy="104000" algn="ctr" rotWithShape="0">
              <a:prstClr val="black">
                <a:alpha val="47000"/>
              </a:prstClr>
            </a:outerShdw>
          </a:effectLst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9487A7F-2D9B-DE09-ACBD-7FC95A527FC1}"/>
                </a:ext>
              </a:extLst>
            </p:cNvPr>
            <p:cNvSpPr txBox="1"/>
            <p:nvPr/>
          </p:nvSpPr>
          <p:spPr>
            <a:xfrm>
              <a:off x="3014940" y="2174880"/>
              <a:ext cx="2743200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  <a:sp3d/>
            </a:bodyPr>
            <a:lstStyle/>
            <a:p>
              <a:pPr algn="r"/>
              <a:r>
                <a:rPr lang="pt-BR" sz="3200" b="1" i="1" dirty="0">
                  <a:solidFill>
                    <a:schemeClr val="bg1"/>
                  </a:solidFill>
                  <a:latin typeface="AMX Black" pitchFamily="2" charset="0"/>
                  <a:ea typeface="Science Gothic Oblique ExtraBol" pitchFamily="2" charset="0"/>
                  <a:cs typeface="Aharoni" panose="020F0502020204030204" pitchFamily="2" charset="-79"/>
                </a:rPr>
                <a:t>Dominando o </a:t>
              </a:r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A7D2F22D-D5A1-2D51-92EF-FCFDE9294D91}"/>
                </a:ext>
              </a:extLst>
            </p:cNvPr>
            <p:cNvGrpSpPr/>
            <p:nvPr/>
          </p:nvGrpSpPr>
          <p:grpSpPr>
            <a:xfrm>
              <a:off x="5892940" y="1954987"/>
              <a:ext cx="3103258" cy="1120904"/>
              <a:chOff x="5892940" y="2196294"/>
              <a:chExt cx="3103258" cy="1120904"/>
            </a:xfrm>
          </p:grpSpPr>
          <p:grpSp>
            <p:nvGrpSpPr>
              <p:cNvPr id="28" name="Gráfico 1">
                <a:extLst>
                  <a:ext uri="{FF2B5EF4-FFF2-40B4-BE49-F238E27FC236}">
                    <a16:creationId xmlns:a16="http://schemas.microsoft.com/office/drawing/2014/main" id="{B48BABCB-86D8-0C92-DCE9-DBF5F820F045}"/>
                  </a:ext>
                </a:extLst>
              </p:cNvPr>
              <p:cNvGrpSpPr/>
              <p:nvPr/>
            </p:nvGrpSpPr>
            <p:grpSpPr>
              <a:xfrm>
                <a:off x="8161350" y="2196294"/>
                <a:ext cx="834848" cy="802006"/>
                <a:chOff x="8161350" y="2196294"/>
                <a:chExt cx="834848" cy="802006"/>
              </a:xfrm>
              <a:solidFill>
                <a:schemeClr val="bg1"/>
              </a:solidFill>
            </p:grpSpPr>
            <p:sp>
              <p:nvSpPr>
                <p:cNvPr id="29" name="Retângulo 28">
                  <a:extLst>
                    <a:ext uri="{FF2B5EF4-FFF2-40B4-BE49-F238E27FC236}">
                      <a16:creationId xmlns:a16="http://schemas.microsoft.com/office/drawing/2014/main" id="{A56A389E-BB10-4159-1CA4-B07085298AE7}"/>
                    </a:ext>
                  </a:extLst>
                </p:cNvPr>
                <p:cNvSpPr/>
                <p:nvPr/>
              </p:nvSpPr>
              <p:spPr>
                <a:xfrm rot="-2701801">
                  <a:off x="8421478" y="2428579"/>
                  <a:ext cx="502813" cy="132025"/>
                </a:xfrm>
                <a:prstGeom prst="rect">
                  <a:avLst/>
                </a:prstGeom>
                <a:solidFill>
                  <a:schemeClr val="bg1"/>
                </a:solidFill>
                <a:ln w="32831" cap="flat">
                  <a:noFill/>
                  <a:prstDash val="solid"/>
                  <a:miter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8ABBAE65-4FA7-F029-1B4A-B39359159CF0}"/>
                    </a:ext>
                  </a:extLst>
                </p:cNvPr>
                <p:cNvSpPr/>
                <p:nvPr/>
              </p:nvSpPr>
              <p:spPr>
                <a:xfrm>
                  <a:off x="8161350" y="2196294"/>
                  <a:ext cx="131697" cy="381298"/>
                </a:xfrm>
                <a:prstGeom prst="rect">
                  <a:avLst/>
                </a:prstGeom>
                <a:solidFill>
                  <a:schemeClr val="bg1"/>
                </a:solidFill>
                <a:ln w="32831" cap="flat">
                  <a:noFill/>
                  <a:prstDash val="solid"/>
                  <a:miter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" name="Retângulo 30">
                  <a:extLst>
                    <a:ext uri="{FF2B5EF4-FFF2-40B4-BE49-F238E27FC236}">
                      <a16:creationId xmlns:a16="http://schemas.microsoft.com/office/drawing/2014/main" id="{FD7A5F80-093A-8E65-4710-57836EBD79A1}"/>
                    </a:ext>
                  </a:extLst>
                </p:cNvPr>
                <p:cNvSpPr/>
                <p:nvPr/>
              </p:nvSpPr>
              <p:spPr>
                <a:xfrm>
                  <a:off x="8607018" y="2866603"/>
                  <a:ext cx="389179" cy="131697"/>
                </a:xfrm>
                <a:prstGeom prst="rect">
                  <a:avLst/>
                </a:prstGeom>
                <a:solidFill>
                  <a:schemeClr val="bg1"/>
                </a:solidFill>
                <a:ln w="32831" cap="flat">
                  <a:noFill/>
                  <a:prstDash val="solid"/>
                  <a:miter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5BA6B6DA-0AFE-061D-5B8B-06F95DCE229B}"/>
                  </a:ext>
                </a:extLst>
              </p:cNvPr>
              <p:cNvSpPr/>
              <p:nvPr/>
            </p:nvSpPr>
            <p:spPr>
              <a:xfrm>
                <a:off x="7903867" y="2696809"/>
                <a:ext cx="612835" cy="620389"/>
              </a:xfrm>
              <a:custGeom>
                <a:avLst/>
                <a:gdLst>
                  <a:gd name="csX0" fmla="*/ 420052 w 612835"/>
                  <a:gd name="csY0" fmla="*/ 424978 h 620389"/>
                  <a:gd name="csX1" fmla="*/ 305432 w 612835"/>
                  <a:gd name="csY1" fmla="*/ 472928 h 620389"/>
                  <a:gd name="csX2" fmla="*/ 192127 w 612835"/>
                  <a:gd name="csY2" fmla="*/ 424978 h 620389"/>
                  <a:gd name="csX3" fmla="*/ 143849 w 612835"/>
                  <a:gd name="csY3" fmla="*/ 310030 h 620389"/>
                  <a:gd name="csX4" fmla="*/ 192127 w 612835"/>
                  <a:gd name="csY4" fmla="*/ 193769 h 620389"/>
                  <a:gd name="csX5" fmla="*/ 305432 w 612835"/>
                  <a:gd name="csY5" fmla="*/ 147133 h 620389"/>
                  <a:gd name="csX6" fmla="*/ 421365 w 612835"/>
                  <a:gd name="csY6" fmla="*/ 193769 h 620389"/>
                  <a:gd name="csX7" fmla="*/ 468330 w 612835"/>
                  <a:gd name="csY7" fmla="*/ 310030 h 620389"/>
                  <a:gd name="csX8" fmla="*/ 420052 w 612835"/>
                  <a:gd name="csY8" fmla="*/ 424978 h 620389"/>
                  <a:gd name="csX9" fmla="*/ 523505 w 612835"/>
                  <a:gd name="csY9" fmla="*/ 90644 h 620389"/>
                  <a:gd name="csX10" fmla="*/ 305761 w 612835"/>
                  <a:gd name="csY10" fmla="*/ 0 h 620389"/>
                  <a:gd name="csX11" fmla="*/ 90645 w 612835"/>
                  <a:gd name="csY11" fmla="*/ 90644 h 620389"/>
                  <a:gd name="csX12" fmla="*/ 0 w 612835"/>
                  <a:gd name="csY12" fmla="*/ 310359 h 620389"/>
                  <a:gd name="csX13" fmla="*/ 90645 w 612835"/>
                  <a:gd name="csY13" fmla="*/ 528431 h 620389"/>
                  <a:gd name="csX14" fmla="*/ 305761 w 612835"/>
                  <a:gd name="csY14" fmla="*/ 620389 h 620389"/>
                  <a:gd name="csX15" fmla="*/ 523505 w 612835"/>
                  <a:gd name="csY15" fmla="*/ 528431 h 620389"/>
                  <a:gd name="csX16" fmla="*/ 612835 w 612835"/>
                  <a:gd name="csY16" fmla="*/ 310359 h 620389"/>
                  <a:gd name="csX17" fmla="*/ 523505 w 612835"/>
                  <a:gd name="csY17" fmla="*/ 90644 h 6203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612835" h="620389">
                    <a:moveTo>
                      <a:pt x="420052" y="424978"/>
                    </a:moveTo>
                    <a:cubicBezTo>
                      <a:pt x="388852" y="457820"/>
                      <a:pt x="350755" y="472928"/>
                      <a:pt x="305432" y="472928"/>
                    </a:cubicBezTo>
                    <a:cubicBezTo>
                      <a:pt x="260110" y="472928"/>
                      <a:pt x="223327" y="457492"/>
                      <a:pt x="192127" y="424978"/>
                    </a:cubicBezTo>
                    <a:cubicBezTo>
                      <a:pt x="160927" y="392464"/>
                      <a:pt x="143849" y="354039"/>
                      <a:pt x="143849" y="310030"/>
                    </a:cubicBezTo>
                    <a:cubicBezTo>
                      <a:pt x="143849" y="263395"/>
                      <a:pt x="160927" y="224969"/>
                      <a:pt x="192127" y="193769"/>
                    </a:cubicBezTo>
                    <a:cubicBezTo>
                      <a:pt x="223327" y="161255"/>
                      <a:pt x="261424" y="145491"/>
                      <a:pt x="305432" y="147133"/>
                    </a:cubicBezTo>
                    <a:cubicBezTo>
                      <a:pt x="350755" y="145819"/>
                      <a:pt x="388852" y="161255"/>
                      <a:pt x="421365" y="193769"/>
                    </a:cubicBezTo>
                    <a:cubicBezTo>
                      <a:pt x="451252" y="224969"/>
                      <a:pt x="466688" y="263395"/>
                      <a:pt x="468330" y="310030"/>
                    </a:cubicBezTo>
                    <a:cubicBezTo>
                      <a:pt x="466688" y="354039"/>
                      <a:pt x="451252" y="392136"/>
                      <a:pt x="420052" y="424978"/>
                    </a:cubicBezTo>
                    <a:moveTo>
                      <a:pt x="523505" y="90644"/>
                    </a:moveTo>
                    <a:cubicBezTo>
                      <a:pt x="462746" y="29886"/>
                      <a:pt x="389180" y="0"/>
                      <a:pt x="305761" y="0"/>
                    </a:cubicBezTo>
                    <a:cubicBezTo>
                      <a:pt x="222342" y="0"/>
                      <a:pt x="150089" y="29886"/>
                      <a:pt x="90645" y="90644"/>
                    </a:cubicBezTo>
                    <a:cubicBezTo>
                      <a:pt x="29558" y="151731"/>
                      <a:pt x="0" y="225298"/>
                      <a:pt x="0" y="310359"/>
                    </a:cubicBezTo>
                    <a:cubicBezTo>
                      <a:pt x="0" y="395420"/>
                      <a:pt x="29558" y="468987"/>
                      <a:pt x="90645" y="528431"/>
                    </a:cubicBezTo>
                    <a:cubicBezTo>
                      <a:pt x="150089" y="589518"/>
                      <a:pt x="222342" y="620389"/>
                      <a:pt x="305761" y="620389"/>
                    </a:cubicBezTo>
                    <a:cubicBezTo>
                      <a:pt x="389180" y="620389"/>
                      <a:pt x="462746" y="589189"/>
                      <a:pt x="523505" y="528431"/>
                    </a:cubicBezTo>
                    <a:cubicBezTo>
                      <a:pt x="582949" y="468987"/>
                      <a:pt x="612835" y="395420"/>
                      <a:pt x="612835" y="310359"/>
                    </a:cubicBezTo>
                    <a:cubicBezTo>
                      <a:pt x="612835" y="225298"/>
                      <a:pt x="582949" y="151731"/>
                      <a:pt x="523505" y="90644"/>
                    </a:cubicBezTo>
                  </a:path>
                </a:pathLst>
              </a:custGeom>
              <a:solidFill>
                <a:schemeClr val="bg1"/>
              </a:solidFill>
              <a:ln w="3283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C4E96FD0-5363-B1C4-8469-3A278C0B1CDB}"/>
                  </a:ext>
                </a:extLst>
              </p:cNvPr>
              <p:cNvSpPr/>
              <p:nvPr/>
            </p:nvSpPr>
            <p:spPr>
              <a:xfrm>
                <a:off x="5892940" y="2544703"/>
                <a:ext cx="742561" cy="765597"/>
              </a:xfrm>
              <a:custGeom>
                <a:avLst/>
                <a:gdLst>
                  <a:gd name="csX0" fmla="*/ 378999 w 742561"/>
                  <a:gd name="csY0" fmla="*/ 374 h 765597"/>
                  <a:gd name="csX1" fmla="*/ 111663 w 742561"/>
                  <a:gd name="csY1" fmla="*/ 112366 h 765597"/>
                  <a:gd name="csX2" fmla="*/ 0 w 742561"/>
                  <a:gd name="csY2" fmla="*/ 382986 h 765597"/>
                  <a:gd name="csX3" fmla="*/ 111663 w 742561"/>
                  <a:gd name="csY3" fmla="*/ 654919 h 765597"/>
                  <a:gd name="csX4" fmla="*/ 378999 w 742561"/>
                  <a:gd name="csY4" fmla="*/ 765598 h 765597"/>
                  <a:gd name="csX5" fmla="*/ 609551 w 742561"/>
                  <a:gd name="csY5" fmla="*/ 687433 h 765597"/>
                  <a:gd name="csX6" fmla="*/ 742562 w 742561"/>
                  <a:gd name="csY6" fmla="*/ 484797 h 765597"/>
                  <a:gd name="csX7" fmla="*/ 588204 w 742561"/>
                  <a:gd name="csY7" fmla="*/ 484797 h 765597"/>
                  <a:gd name="csX8" fmla="*/ 504784 w 742561"/>
                  <a:gd name="csY8" fmla="*/ 582667 h 765597"/>
                  <a:gd name="csX9" fmla="*/ 378670 w 742561"/>
                  <a:gd name="csY9" fmla="*/ 619450 h 765597"/>
                  <a:gd name="csX10" fmla="*/ 213146 w 742561"/>
                  <a:gd name="csY10" fmla="*/ 549824 h 765597"/>
                  <a:gd name="csX11" fmla="*/ 145162 w 742561"/>
                  <a:gd name="csY11" fmla="*/ 382658 h 765597"/>
                  <a:gd name="csX12" fmla="*/ 213146 w 742561"/>
                  <a:gd name="csY12" fmla="*/ 215491 h 765597"/>
                  <a:gd name="csX13" fmla="*/ 378670 w 742561"/>
                  <a:gd name="csY13" fmla="*/ 146194 h 765597"/>
                  <a:gd name="csX14" fmla="*/ 504784 w 742561"/>
                  <a:gd name="csY14" fmla="*/ 184291 h 765597"/>
                  <a:gd name="csX15" fmla="*/ 588204 w 742561"/>
                  <a:gd name="csY15" fmla="*/ 282160 h 765597"/>
                  <a:gd name="csX16" fmla="*/ 742562 w 742561"/>
                  <a:gd name="csY16" fmla="*/ 282160 h 765597"/>
                  <a:gd name="csX17" fmla="*/ 609551 w 742561"/>
                  <a:gd name="csY17" fmla="*/ 79524 h 765597"/>
                  <a:gd name="csX18" fmla="*/ 378999 w 742561"/>
                  <a:gd name="csY18" fmla="*/ 46 h 7655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742561" h="765597">
                    <a:moveTo>
                      <a:pt x="378999" y="374"/>
                    </a:moveTo>
                    <a:cubicBezTo>
                      <a:pt x="272919" y="-939"/>
                      <a:pt x="185230" y="35844"/>
                      <a:pt x="111663" y="112366"/>
                    </a:cubicBezTo>
                    <a:cubicBezTo>
                      <a:pt x="36783" y="187575"/>
                      <a:pt x="0" y="276577"/>
                      <a:pt x="0" y="382986"/>
                    </a:cubicBezTo>
                    <a:cubicBezTo>
                      <a:pt x="0" y="489395"/>
                      <a:pt x="36783" y="580039"/>
                      <a:pt x="111663" y="654919"/>
                    </a:cubicBezTo>
                    <a:cubicBezTo>
                      <a:pt x="185230" y="728486"/>
                      <a:pt x="272919" y="765598"/>
                      <a:pt x="378999" y="765598"/>
                    </a:cubicBezTo>
                    <a:cubicBezTo>
                      <a:pt x="464060" y="765598"/>
                      <a:pt x="541896" y="739981"/>
                      <a:pt x="609551" y="687433"/>
                    </a:cubicBezTo>
                    <a:cubicBezTo>
                      <a:pt x="676221" y="633572"/>
                      <a:pt x="719901" y="566902"/>
                      <a:pt x="742562" y="484797"/>
                    </a:cubicBezTo>
                    <a:lnTo>
                      <a:pt x="588204" y="484797"/>
                    </a:lnTo>
                    <a:cubicBezTo>
                      <a:pt x="568498" y="524536"/>
                      <a:pt x="540254" y="557050"/>
                      <a:pt x="504784" y="582667"/>
                    </a:cubicBezTo>
                    <a:cubicBezTo>
                      <a:pt x="465045" y="606970"/>
                      <a:pt x="423993" y="619450"/>
                      <a:pt x="378670" y="619450"/>
                    </a:cubicBezTo>
                    <a:cubicBezTo>
                      <a:pt x="313643" y="619450"/>
                      <a:pt x="258468" y="595475"/>
                      <a:pt x="213146" y="549824"/>
                    </a:cubicBezTo>
                    <a:cubicBezTo>
                      <a:pt x="166510" y="503188"/>
                      <a:pt x="143849" y="448014"/>
                      <a:pt x="145162" y="382658"/>
                    </a:cubicBezTo>
                    <a:cubicBezTo>
                      <a:pt x="143849" y="317630"/>
                      <a:pt x="166510" y="262127"/>
                      <a:pt x="213146" y="215491"/>
                    </a:cubicBezTo>
                    <a:cubicBezTo>
                      <a:pt x="258468" y="170168"/>
                      <a:pt x="313643" y="146194"/>
                      <a:pt x="378670" y="146194"/>
                    </a:cubicBezTo>
                    <a:cubicBezTo>
                      <a:pt x="423993" y="146194"/>
                      <a:pt x="465045" y="159002"/>
                      <a:pt x="504784" y="184291"/>
                    </a:cubicBezTo>
                    <a:cubicBezTo>
                      <a:pt x="540254" y="208265"/>
                      <a:pt x="568498" y="242421"/>
                      <a:pt x="588204" y="282160"/>
                    </a:cubicBezTo>
                    <a:lnTo>
                      <a:pt x="742562" y="282160"/>
                    </a:lnTo>
                    <a:cubicBezTo>
                      <a:pt x="719901" y="200055"/>
                      <a:pt x="675892" y="132072"/>
                      <a:pt x="609551" y="79524"/>
                    </a:cubicBezTo>
                    <a:cubicBezTo>
                      <a:pt x="541568" y="25663"/>
                      <a:pt x="463732" y="-1268"/>
                      <a:pt x="378999" y="46"/>
                    </a:cubicBezTo>
                  </a:path>
                </a:pathLst>
              </a:custGeom>
              <a:solidFill>
                <a:schemeClr val="bg1"/>
              </a:solidFill>
              <a:ln w="3283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9314983C-FC6C-AE3C-5FDF-E69C6A5C1546}"/>
                  </a:ext>
                </a:extLst>
              </p:cNvPr>
              <p:cNvSpPr/>
              <p:nvPr/>
            </p:nvSpPr>
            <p:spPr>
              <a:xfrm>
                <a:off x="6944475" y="2695075"/>
                <a:ext cx="506826" cy="617853"/>
              </a:xfrm>
              <a:custGeom>
                <a:avLst/>
                <a:gdLst>
                  <a:gd name="csX0" fmla="*/ 323896 w 506826"/>
                  <a:gd name="csY0" fmla="*/ 333112 h 617853"/>
                  <a:gd name="csX1" fmla="*/ 352140 w 506826"/>
                  <a:gd name="csY1" fmla="*/ 317676 h 617853"/>
                  <a:gd name="csX2" fmla="*/ 352140 w 506826"/>
                  <a:gd name="csY2" fmla="*/ 377120 h 617853"/>
                  <a:gd name="csX3" fmla="*/ 311087 w 506826"/>
                  <a:gd name="csY3" fmla="*/ 483201 h 617853"/>
                  <a:gd name="csX4" fmla="*/ 219129 w 506826"/>
                  <a:gd name="csY4" fmla="*/ 513087 h 617853"/>
                  <a:gd name="csX5" fmla="*/ 166910 w 506826"/>
                  <a:gd name="csY5" fmla="*/ 496009 h 617853"/>
                  <a:gd name="csX6" fmla="*/ 145563 w 506826"/>
                  <a:gd name="csY6" fmla="*/ 437878 h 617853"/>
                  <a:gd name="csX7" fmla="*/ 181032 w 506826"/>
                  <a:gd name="csY7" fmla="*/ 371209 h 617853"/>
                  <a:gd name="csX8" fmla="*/ 250329 w 506826"/>
                  <a:gd name="csY8" fmla="*/ 351503 h 617853"/>
                  <a:gd name="csX9" fmla="*/ 323896 w 506826"/>
                  <a:gd name="csY9" fmla="*/ 333112 h 617853"/>
                  <a:gd name="csX10" fmla="*/ 261496 w 506826"/>
                  <a:gd name="csY10" fmla="*/ 92 h 617853"/>
                  <a:gd name="csX11" fmla="*/ 53604 w 506826"/>
                  <a:gd name="csY11" fmla="*/ 77928 h 617853"/>
                  <a:gd name="csX12" fmla="*/ 11238 w 506826"/>
                  <a:gd name="csY12" fmla="*/ 206998 h 617853"/>
                  <a:gd name="csX13" fmla="*/ 158371 w 506826"/>
                  <a:gd name="csY13" fmla="*/ 206998 h 617853"/>
                  <a:gd name="csX14" fmla="*/ 179719 w 506826"/>
                  <a:gd name="csY14" fmla="*/ 153136 h 617853"/>
                  <a:gd name="csX15" fmla="*/ 257554 w 506826"/>
                  <a:gd name="csY15" fmla="*/ 124564 h 617853"/>
                  <a:gd name="csX16" fmla="*/ 329479 w 506826"/>
                  <a:gd name="csY16" fmla="*/ 138686 h 617853"/>
                  <a:gd name="csX17" fmla="*/ 355096 w 506826"/>
                  <a:gd name="csY17" fmla="*/ 188278 h 617853"/>
                  <a:gd name="csX18" fmla="*/ 321268 w 506826"/>
                  <a:gd name="csY18" fmla="*/ 233600 h 617853"/>
                  <a:gd name="csX19" fmla="*/ 207963 w 506826"/>
                  <a:gd name="csY19" fmla="*/ 251991 h 617853"/>
                  <a:gd name="csX20" fmla="*/ 80535 w 506826"/>
                  <a:gd name="csY20" fmla="*/ 290417 h 617853"/>
                  <a:gd name="csX21" fmla="*/ 72 w 506826"/>
                  <a:gd name="csY21" fmla="*/ 450687 h 617853"/>
                  <a:gd name="csX22" fmla="*/ 49663 w 506826"/>
                  <a:gd name="csY22" fmla="*/ 576801 h 617853"/>
                  <a:gd name="csX23" fmla="*/ 170194 w 506826"/>
                  <a:gd name="csY23" fmla="*/ 617854 h 617853"/>
                  <a:gd name="csX24" fmla="*/ 359694 w 506826"/>
                  <a:gd name="csY24" fmla="*/ 556767 h 617853"/>
                  <a:gd name="csX25" fmla="*/ 359694 w 506826"/>
                  <a:gd name="csY25" fmla="*/ 617854 h 617853"/>
                  <a:gd name="csX26" fmla="*/ 506827 w 506826"/>
                  <a:gd name="csY26" fmla="*/ 617854 h 617853"/>
                  <a:gd name="csX27" fmla="*/ 506827 w 506826"/>
                  <a:gd name="csY27" fmla="*/ 184336 h 617853"/>
                  <a:gd name="csX28" fmla="*/ 433260 w 506826"/>
                  <a:gd name="csY28" fmla="*/ 38517 h 617853"/>
                  <a:gd name="csX29" fmla="*/ 262152 w 506826"/>
                  <a:gd name="csY29" fmla="*/ 92 h 6178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</a:cxnLst>
                <a:rect l="l" t="t" r="r" b="b"/>
                <a:pathLst>
                  <a:path w="506826" h="617853">
                    <a:moveTo>
                      <a:pt x="323896" y="333112"/>
                    </a:moveTo>
                    <a:lnTo>
                      <a:pt x="352140" y="317676"/>
                    </a:lnTo>
                    <a:lnTo>
                      <a:pt x="352140" y="377120"/>
                    </a:lnTo>
                    <a:cubicBezTo>
                      <a:pt x="352140" y="428026"/>
                      <a:pt x="338018" y="463495"/>
                      <a:pt x="311087" y="483201"/>
                    </a:cubicBezTo>
                    <a:cubicBezTo>
                      <a:pt x="282843" y="502906"/>
                      <a:pt x="252957" y="513087"/>
                      <a:pt x="219129" y="513087"/>
                    </a:cubicBezTo>
                    <a:cubicBezTo>
                      <a:pt x="198110" y="513087"/>
                      <a:pt x="181032" y="507504"/>
                      <a:pt x="166910" y="496009"/>
                    </a:cubicBezTo>
                    <a:cubicBezTo>
                      <a:pt x="152788" y="483201"/>
                      <a:pt x="145563" y="464809"/>
                      <a:pt x="145563" y="437878"/>
                    </a:cubicBezTo>
                    <a:cubicBezTo>
                      <a:pt x="145563" y="408320"/>
                      <a:pt x="157057" y="386973"/>
                      <a:pt x="181032" y="371209"/>
                    </a:cubicBezTo>
                    <a:cubicBezTo>
                      <a:pt x="195154" y="362670"/>
                      <a:pt x="219129" y="355773"/>
                      <a:pt x="250329" y="351503"/>
                    </a:cubicBezTo>
                    <a:lnTo>
                      <a:pt x="323896" y="333112"/>
                    </a:lnTo>
                    <a:close/>
                    <a:moveTo>
                      <a:pt x="261496" y="92"/>
                    </a:moveTo>
                    <a:cubicBezTo>
                      <a:pt x="162312" y="-1550"/>
                      <a:pt x="93015" y="25709"/>
                      <a:pt x="53604" y="77928"/>
                    </a:cubicBezTo>
                    <a:cubicBezTo>
                      <a:pt x="28316" y="110441"/>
                      <a:pt x="15508" y="153136"/>
                      <a:pt x="11238" y="206998"/>
                    </a:cubicBezTo>
                    <a:lnTo>
                      <a:pt x="158371" y="206998"/>
                    </a:lnTo>
                    <a:cubicBezTo>
                      <a:pt x="160998" y="181381"/>
                      <a:pt x="169866" y="164631"/>
                      <a:pt x="179719" y="153136"/>
                    </a:cubicBezTo>
                    <a:cubicBezTo>
                      <a:pt x="195154" y="133103"/>
                      <a:pt x="220771" y="123250"/>
                      <a:pt x="257554" y="124564"/>
                    </a:cubicBezTo>
                    <a:cubicBezTo>
                      <a:pt x="288755" y="122922"/>
                      <a:pt x="312729" y="128833"/>
                      <a:pt x="329479" y="138686"/>
                    </a:cubicBezTo>
                    <a:cubicBezTo>
                      <a:pt x="346557" y="147225"/>
                      <a:pt x="353454" y="164303"/>
                      <a:pt x="355096" y="188278"/>
                    </a:cubicBezTo>
                    <a:cubicBezTo>
                      <a:pt x="355096" y="207983"/>
                      <a:pt x="343601" y="223747"/>
                      <a:pt x="321268" y="233600"/>
                    </a:cubicBezTo>
                    <a:lnTo>
                      <a:pt x="207963" y="251991"/>
                    </a:lnTo>
                    <a:cubicBezTo>
                      <a:pt x="155744" y="259217"/>
                      <a:pt x="113377" y="271697"/>
                      <a:pt x="80535" y="290417"/>
                    </a:cubicBezTo>
                    <a:cubicBezTo>
                      <a:pt x="25360" y="322931"/>
                      <a:pt x="-1570" y="375478"/>
                      <a:pt x="72" y="450687"/>
                    </a:cubicBezTo>
                    <a:cubicBezTo>
                      <a:pt x="-1242" y="502906"/>
                      <a:pt x="15508" y="545601"/>
                      <a:pt x="49663" y="576801"/>
                    </a:cubicBezTo>
                    <a:cubicBezTo>
                      <a:pt x="79221" y="602418"/>
                      <a:pt x="120274" y="616540"/>
                      <a:pt x="170194" y="617854"/>
                    </a:cubicBezTo>
                    <a:cubicBezTo>
                      <a:pt x="250658" y="616212"/>
                      <a:pt x="314371" y="596506"/>
                      <a:pt x="359694" y="556767"/>
                    </a:cubicBezTo>
                    <a:lnTo>
                      <a:pt x="359694" y="617854"/>
                    </a:lnTo>
                    <a:lnTo>
                      <a:pt x="506827" y="617854"/>
                    </a:lnTo>
                    <a:lnTo>
                      <a:pt x="506827" y="184336"/>
                    </a:lnTo>
                    <a:cubicBezTo>
                      <a:pt x="506827" y="113397"/>
                      <a:pt x="481210" y="63806"/>
                      <a:pt x="433260" y="38517"/>
                    </a:cubicBezTo>
                    <a:cubicBezTo>
                      <a:pt x="382355" y="11586"/>
                      <a:pt x="325866" y="-1222"/>
                      <a:pt x="262152" y="92"/>
                    </a:cubicBezTo>
                  </a:path>
                </a:pathLst>
              </a:custGeom>
              <a:solidFill>
                <a:schemeClr val="bg1"/>
              </a:solidFill>
              <a:ln w="3283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19E3694-1E33-A064-2CE7-832D71AF265E}"/>
                  </a:ext>
                </a:extLst>
              </p:cNvPr>
              <p:cNvSpPr/>
              <p:nvPr/>
            </p:nvSpPr>
            <p:spPr>
              <a:xfrm>
                <a:off x="6710710" y="2545078"/>
                <a:ext cx="147133" cy="768179"/>
              </a:xfrm>
              <a:prstGeom prst="rect">
                <a:avLst/>
              </a:prstGeom>
              <a:solidFill>
                <a:schemeClr val="bg1"/>
              </a:solidFill>
              <a:ln w="3283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A9C4E9D-4112-C354-0302-30E3AB525CA0}"/>
                  </a:ext>
                </a:extLst>
              </p:cNvPr>
              <p:cNvSpPr/>
              <p:nvPr/>
            </p:nvSpPr>
            <p:spPr>
              <a:xfrm>
                <a:off x="7549828" y="2697794"/>
                <a:ext cx="341230" cy="615134"/>
              </a:xfrm>
              <a:custGeom>
                <a:avLst/>
                <a:gdLst>
                  <a:gd name="csX0" fmla="*/ 244674 w 341230"/>
                  <a:gd name="csY0" fmla="*/ 18720 h 615134"/>
                  <a:gd name="csX1" fmla="*/ 139908 w 341230"/>
                  <a:gd name="csY1" fmla="*/ 102139 h 615134"/>
                  <a:gd name="csX2" fmla="*/ 139908 w 341230"/>
                  <a:gd name="csY2" fmla="*/ 26931 h 615134"/>
                  <a:gd name="csX3" fmla="*/ 0 w 341230"/>
                  <a:gd name="csY3" fmla="*/ 25617 h 615134"/>
                  <a:gd name="csX4" fmla="*/ 0 w 341230"/>
                  <a:gd name="csY4" fmla="*/ 615135 h 615134"/>
                  <a:gd name="csX5" fmla="*/ 145819 w 341230"/>
                  <a:gd name="csY5" fmla="*/ 615135 h 615134"/>
                  <a:gd name="csX6" fmla="*/ 145819 w 341230"/>
                  <a:gd name="csY6" fmla="*/ 333020 h 615134"/>
                  <a:gd name="csX7" fmla="*/ 164211 w 341230"/>
                  <a:gd name="csY7" fmla="*/ 229567 h 615134"/>
                  <a:gd name="csX8" fmla="*/ 215116 w 341230"/>
                  <a:gd name="csY8" fmla="*/ 173078 h 615134"/>
                  <a:gd name="csX9" fmla="*/ 295908 w 341230"/>
                  <a:gd name="csY9" fmla="*/ 147462 h 615134"/>
                  <a:gd name="csX10" fmla="*/ 341230 w 341230"/>
                  <a:gd name="csY10" fmla="*/ 150417 h 615134"/>
                  <a:gd name="csX11" fmla="*/ 339917 w 341230"/>
                  <a:gd name="csY11" fmla="*/ 0 h 615134"/>
                  <a:gd name="csX12" fmla="*/ 301820 w 341230"/>
                  <a:gd name="csY12" fmla="*/ 2956 h 615134"/>
                  <a:gd name="csX13" fmla="*/ 245003 w 341230"/>
                  <a:gd name="csY13" fmla="*/ 18720 h 6151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</a:cxnLst>
                <a:rect l="l" t="t" r="r" b="b"/>
                <a:pathLst>
                  <a:path w="341230" h="615134">
                    <a:moveTo>
                      <a:pt x="244674" y="18720"/>
                    </a:moveTo>
                    <a:cubicBezTo>
                      <a:pt x="205264" y="34484"/>
                      <a:pt x="169794" y="61415"/>
                      <a:pt x="139908" y="102139"/>
                    </a:cubicBezTo>
                    <a:lnTo>
                      <a:pt x="139908" y="26931"/>
                    </a:lnTo>
                    <a:lnTo>
                      <a:pt x="0" y="25617"/>
                    </a:lnTo>
                    <a:lnTo>
                      <a:pt x="0" y="615135"/>
                    </a:lnTo>
                    <a:lnTo>
                      <a:pt x="145819" y="615135"/>
                    </a:lnTo>
                    <a:lnTo>
                      <a:pt x="145819" y="333020"/>
                    </a:lnTo>
                    <a:cubicBezTo>
                      <a:pt x="145819" y="284742"/>
                      <a:pt x="151403" y="250914"/>
                      <a:pt x="164211" y="229567"/>
                    </a:cubicBezTo>
                    <a:cubicBezTo>
                      <a:pt x="174064" y="206906"/>
                      <a:pt x="192455" y="188514"/>
                      <a:pt x="215116" y="173078"/>
                    </a:cubicBezTo>
                    <a:cubicBezTo>
                      <a:pt x="240405" y="156000"/>
                      <a:pt x="267335" y="147462"/>
                      <a:pt x="295908" y="147462"/>
                    </a:cubicBezTo>
                    <a:lnTo>
                      <a:pt x="341230" y="150417"/>
                    </a:lnTo>
                    <a:lnTo>
                      <a:pt x="339917" y="0"/>
                    </a:lnTo>
                    <a:lnTo>
                      <a:pt x="301820" y="2956"/>
                    </a:lnTo>
                    <a:lnTo>
                      <a:pt x="245003" y="18720"/>
                    </a:lnTo>
                    <a:close/>
                  </a:path>
                </a:pathLst>
              </a:custGeom>
              <a:solidFill>
                <a:schemeClr val="bg1"/>
              </a:solidFill>
              <a:ln w="32831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3" name="Gráfico 20">
              <a:extLst>
                <a:ext uri="{FF2B5EF4-FFF2-40B4-BE49-F238E27FC236}">
                  <a16:creationId xmlns:a16="http://schemas.microsoft.com/office/drawing/2014/main" id="{25BAE3EB-8280-92B1-ED0F-85E158BEEB3B}"/>
                </a:ext>
              </a:extLst>
            </p:cNvPr>
            <p:cNvGrpSpPr/>
            <p:nvPr/>
          </p:nvGrpSpPr>
          <p:grpSpPr>
            <a:xfrm>
              <a:off x="4196552" y="2821542"/>
              <a:ext cx="2822632" cy="1935732"/>
              <a:chOff x="4196552" y="3024351"/>
              <a:chExt cx="2822632" cy="1935732"/>
            </a:xfrm>
            <a:solidFill>
              <a:srgbClr val="FFFFFF"/>
            </a:solidFill>
          </p:grpSpPr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A38C38E3-330E-5467-D52F-C35FB471EC8C}"/>
                  </a:ext>
                </a:extLst>
              </p:cNvPr>
              <p:cNvSpPr/>
              <p:nvPr/>
            </p:nvSpPr>
            <p:spPr>
              <a:xfrm>
                <a:off x="4196552" y="3024351"/>
                <a:ext cx="1375375" cy="1934763"/>
              </a:xfrm>
              <a:custGeom>
                <a:avLst/>
                <a:gdLst>
                  <a:gd name="csX0" fmla="*/ 1183668 w 1375375"/>
                  <a:gd name="csY0" fmla="*/ 1711828 h 1934763"/>
                  <a:gd name="csX1" fmla="*/ 547177 w 1375375"/>
                  <a:gd name="csY1" fmla="*/ 1919094 h 1934763"/>
                  <a:gd name="csX2" fmla="*/ 10734 w 1375375"/>
                  <a:gd name="csY2" fmla="*/ 1447541 h 1934763"/>
                  <a:gd name="csX3" fmla="*/ 74576 w 1375375"/>
                  <a:gd name="csY3" fmla="*/ 1269135 h 1934763"/>
                  <a:gd name="csX4" fmla="*/ 246860 w 1375375"/>
                  <a:gd name="csY4" fmla="*/ 1344870 h 1934763"/>
                  <a:gd name="csX5" fmla="*/ 775957 w 1375375"/>
                  <a:gd name="csY5" fmla="*/ 1668625 h 1934763"/>
                  <a:gd name="csX6" fmla="*/ 1106184 w 1375375"/>
                  <a:gd name="csY6" fmla="*/ 1326155 h 1934763"/>
                  <a:gd name="csX7" fmla="*/ 929701 w 1375375"/>
                  <a:gd name="csY7" fmla="*/ 855476 h 1934763"/>
                  <a:gd name="csX8" fmla="*/ 490332 w 1375375"/>
                  <a:gd name="csY8" fmla="*/ 853378 h 1934763"/>
                  <a:gd name="csX9" fmla="*/ 260678 w 1375375"/>
                  <a:gd name="csY9" fmla="*/ 858100 h 1934763"/>
                  <a:gd name="csX10" fmla="*/ 173399 w 1375375"/>
                  <a:gd name="csY10" fmla="*/ 408236 h 1934763"/>
                  <a:gd name="csX11" fmla="*/ 564843 w 1375375"/>
                  <a:gd name="csY11" fmla="*/ 1049 h 1934763"/>
                  <a:gd name="csX12" fmla="*/ 1208855 w 1375375"/>
                  <a:gd name="csY12" fmla="*/ 0 h 1934763"/>
                  <a:gd name="csX13" fmla="*/ 1336013 w 1375375"/>
                  <a:gd name="csY13" fmla="*/ 128383 h 1934763"/>
                  <a:gd name="csX14" fmla="*/ 1209379 w 1375375"/>
                  <a:gd name="csY14" fmla="*/ 253967 h 1934763"/>
                  <a:gd name="csX15" fmla="*/ 583383 w 1375375"/>
                  <a:gd name="csY15" fmla="*/ 254841 h 1934763"/>
                  <a:gd name="csX16" fmla="*/ 419319 w 1375375"/>
                  <a:gd name="csY16" fmla="*/ 597487 h 1934763"/>
                  <a:gd name="csX17" fmla="*/ 1240163 w 1375375"/>
                  <a:gd name="csY17" fmla="*/ 808251 h 1934763"/>
                  <a:gd name="csX18" fmla="*/ 1183668 w 1375375"/>
                  <a:gd name="csY18" fmla="*/ 1711653 h 19347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375375" h="1934763">
                    <a:moveTo>
                      <a:pt x="1183668" y="1711828"/>
                    </a:moveTo>
                    <a:cubicBezTo>
                      <a:pt x="1014182" y="1899854"/>
                      <a:pt x="787676" y="1968943"/>
                      <a:pt x="547177" y="1919094"/>
                    </a:cubicBezTo>
                    <a:cubicBezTo>
                      <a:pt x="290762" y="1865922"/>
                      <a:pt x="95739" y="1696785"/>
                      <a:pt x="10734" y="1447541"/>
                    </a:cubicBezTo>
                    <a:cubicBezTo>
                      <a:pt x="-13928" y="1375479"/>
                      <a:pt x="2513" y="1298869"/>
                      <a:pt x="74576" y="1269135"/>
                    </a:cubicBezTo>
                    <a:cubicBezTo>
                      <a:pt x="134219" y="1244648"/>
                      <a:pt x="223947" y="1265636"/>
                      <a:pt x="246860" y="1344870"/>
                    </a:cubicBezTo>
                    <a:cubicBezTo>
                      <a:pt x="312451" y="1570851"/>
                      <a:pt x="533010" y="1714976"/>
                      <a:pt x="775957" y="1668625"/>
                    </a:cubicBezTo>
                    <a:cubicBezTo>
                      <a:pt x="947017" y="1635917"/>
                      <a:pt x="1071901" y="1473602"/>
                      <a:pt x="1106184" y="1326155"/>
                    </a:cubicBezTo>
                    <a:cubicBezTo>
                      <a:pt x="1148511" y="1144075"/>
                      <a:pt x="1072426" y="961821"/>
                      <a:pt x="929701" y="855476"/>
                    </a:cubicBezTo>
                    <a:cubicBezTo>
                      <a:pt x="793098" y="753855"/>
                      <a:pt x="626935" y="767498"/>
                      <a:pt x="490332" y="853378"/>
                    </a:cubicBezTo>
                    <a:cubicBezTo>
                      <a:pt x="422293" y="896055"/>
                      <a:pt x="336763" y="899204"/>
                      <a:pt x="260678" y="858100"/>
                    </a:cubicBezTo>
                    <a:cubicBezTo>
                      <a:pt x="98713" y="770646"/>
                      <a:pt x="170250" y="536444"/>
                      <a:pt x="173399" y="408236"/>
                    </a:cubicBezTo>
                    <a:cubicBezTo>
                      <a:pt x="178821" y="192049"/>
                      <a:pt x="340086" y="1399"/>
                      <a:pt x="564843" y="1049"/>
                    </a:cubicBezTo>
                    <a:lnTo>
                      <a:pt x="1208855" y="0"/>
                    </a:lnTo>
                    <a:cubicBezTo>
                      <a:pt x="1286164" y="0"/>
                      <a:pt x="1337062" y="61918"/>
                      <a:pt x="1336013" y="128383"/>
                    </a:cubicBezTo>
                    <a:cubicBezTo>
                      <a:pt x="1334963" y="194848"/>
                      <a:pt x="1286339" y="253792"/>
                      <a:pt x="1209379" y="253967"/>
                    </a:cubicBezTo>
                    <a:lnTo>
                      <a:pt x="583383" y="254841"/>
                    </a:lnTo>
                    <a:cubicBezTo>
                      <a:pt x="405677" y="255191"/>
                      <a:pt x="429114" y="461933"/>
                      <a:pt x="419319" y="597487"/>
                    </a:cubicBezTo>
                    <a:cubicBezTo>
                      <a:pt x="715089" y="450564"/>
                      <a:pt x="1052836" y="540991"/>
                      <a:pt x="1240163" y="808251"/>
                    </a:cubicBezTo>
                    <a:cubicBezTo>
                      <a:pt x="1437984" y="1090553"/>
                      <a:pt x="1418394" y="1451214"/>
                      <a:pt x="1183668" y="17116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77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18EBCC41-283B-7029-2743-AC82DA6086D2}"/>
                  </a:ext>
                </a:extLst>
              </p:cNvPr>
              <p:cNvSpPr/>
              <p:nvPr/>
            </p:nvSpPr>
            <p:spPr>
              <a:xfrm>
                <a:off x="5739467" y="3509523"/>
                <a:ext cx="1279717" cy="1450559"/>
              </a:xfrm>
              <a:custGeom>
                <a:avLst/>
                <a:gdLst>
                  <a:gd name="csX0" fmla="*/ 1015705 w 1279717"/>
                  <a:gd name="csY0" fmla="*/ 989829 h 1450559"/>
                  <a:gd name="csX1" fmla="*/ 625310 w 1279717"/>
                  <a:gd name="csY1" fmla="*/ 854625 h 1450559"/>
                  <a:gd name="csX2" fmla="*/ 762613 w 1279717"/>
                  <a:gd name="csY2" fmla="*/ 724668 h 1450559"/>
                  <a:gd name="csX3" fmla="*/ 1084794 w 1279717"/>
                  <a:gd name="csY3" fmla="*/ 732539 h 1450559"/>
                  <a:gd name="csX4" fmla="*/ 1273694 w 1279717"/>
                  <a:gd name="csY4" fmla="*/ 1017115 h 1450559"/>
                  <a:gd name="csX5" fmla="*/ 668163 w 1279717"/>
                  <a:gd name="csY5" fmla="*/ 1449138 h 1450559"/>
                  <a:gd name="csX6" fmla="*/ 140640 w 1279717"/>
                  <a:gd name="csY6" fmla="*/ 1163163 h 1450559"/>
                  <a:gd name="csX7" fmla="*/ 32197 w 1279717"/>
                  <a:gd name="csY7" fmla="*/ 477523 h 1450559"/>
                  <a:gd name="csX8" fmla="*/ 741449 w 1279717"/>
                  <a:gd name="csY8" fmla="*/ 2646 h 1450559"/>
                  <a:gd name="csX9" fmla="*/ 1230667 w 1279717"/>
                  <a:gd name="csY9" fmla="*/ 322904 h 1450559"/>
                  <a:gd name="csX10" fmla="*/ 1182742 w 1279717"/>
                  <a:gd name="csY10" fmla="*/ 500086 h 1450559"/>
                  <a:gd name="csX11" fmla="*/ 1007659 w 1279717"/>
                  <a:gd name="csY11" fmla="*/ 448488 h 1450559"/>
                  <a:gd name="csX12" fmla="*/ 707167 w 1279717"/>
                  <a:gd name="csY12" fmla="*/ 257838 h 1450559"/>
                  <a:gd name="csX13" fmla="*/ 282665 w 1279717"/>
                  <a:gd name="csY13" fmla="*/ 538391 h 1450559"/>
                  <a:gd name="csX14" fmla="*/ 399504 w 1279717"/>
                  <a:gd name="csY14" fmla="*/ 1076234 h 1450559"/>
                  <a:gd name="csX15" fmla="*/ 706293 w 1279717"/>
                  <a:gd name="csY15" fmla="*/ 1192548 h 1450559"/>
                  <a:gd name="csX16" fmla="*/ 1015880 w 1279717"/>
                  <a:gd name="csY16" fmla="*/ 989829 h 14505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279717" h="1450559">
                    <a:moveTo>
                      <a:pt x="1015705" y="989829"/>
                    </a:moveTo>
                    <a:cubicBezTo>
                      <a:pt x="888372" y="960619"/>
                      <a:pt x="628109" y="1042476"/>
                      <a:pt x="625310" y="854625"/>
                    </a:cubicBezTo>
                    <a:cubicBezTo>
                      <a:pt x="624261" y="781688"/>
                      <a:pt x="680056" y="722744"/>
                      <a:pt x="762613" y="724668"/>
                    </a:cubicBezTo>
                    <a:lnTo>
                      <a:pt x="1084794" y="732539"/>
                    </a:lnTo>
                    <a:cubicBezTo>
                      <a:pt x="1232066" y="736212"/>
                      <a:pt x="1301505" y="880336"/>
                      <a:pt x="1273694" y="1017115"/>
                    </a:cubicBezTo>
                    <a:cubicBezTo>
                      <a:pt x="1215975" y="1300641"/>
                      <a:pt x="954487" y="1467853"/>
                      <a:pt x="668163" y="1449138"/>
                    </a:cubicBezTo>
                    <a:cubicBezTo>
                      <a:pt x="450752" y="1434971"/>
                      <a:pt x="261152" y="1347691"/>
                      <a:pt x="140640" y="1163163"/>
                    </a:cubicBezTo>
                    <a:cubicBezTo>
                      <a:pt x="7535" y="959745"/>
                      <a:pt x="-36717" y="711375"/>
                      <a:pt x="32197" y="477523"/>
                    </a:cubicBezTo>
                    <a:cubicBezTo>
                      <a:pt x="126297" y="158315"/>
                      <a:pt x="414021" y="-24464"/>
                      <a:pt x="741449" y="2646"/>
                    </a:cubicBezTo>
                    <a:cubicBezTo>
                      <a:pt x="954487" y="20312"/>
                      <a:pt x="1139365" y="125607"/>
                      <a:pt x="1230667" y="322904"/>
                    </a:cubicBezTo>
                    <a:cubicBezTo>
                      <a:pt x="1263025" y="392867"/>
                      <a:pt x="1244135" y="464404"/>
                      <a:pt x="1182742" y="500086"/>
                    </a:cubicBezTo>
                    <a:cubicBezTo>
                      <a:pt x="1125023" y="533668"/>
                      <a:pt x="1038793" y="518101"/>
                      <a:pt x="1007659" y="448488"/>
                    </a:cubicBezTo>
                    <a:cubicBezTo>
                      <a:pt x="952038" y="323953"/>
                      <a:pt x="843420" y="265709"/>
                      <a:pt x="707167" y="257838"/>
                    </a:cubicBezTo>
                    <a:cubicBezTo>
                      <a:pt x="512844" y="246644"/>
                      <a:pt x="342659" y="347041"/>
                      <a:pt x="282665" y="538391"/>
                    </a:cubicBezTo>
                    <a:cubicBezTo>
                      <a:pt x="224596" y="723793"/>
                      <a:pt x="267798" y="931759"/>
                      <a:pt x="399504" y="1076234"/>
                    </a:cubicBezTo>
                    <a:cubicBezTo>
                      <a:pt x="478912" y="1163163"/>
                      <a:pt x="590503" y="1188875"/>
                      <a:pt x="706293" y="1192548"/>
                    </a:cubicBezTo>
                    <a:cubicBezTo>
                      <a:pt x="843420" y="1196920"/>
                      <a:pt x="971453" y="1132904"/>
                      <a:pt x="1015880" y="9898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477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9F4BAC04-028C-0A95-6CA2-B2BA3AA7E2A0}"/>
                </a:ext>
              </a:extLst>
            </p:cNvPr>
            <p:cNvSpPr/>
            <p:nvPr/>
          </p:nvSpPr>
          <p:spPr>
            <a:xfrm>
              <a:off x="7114783" y="3707452"/>
              <a:ext cx="891506" cy="891507"/>
            </a:xfrm>
            <a:custGeom>
              <a:avLst/>
              <a:gdLst>
                <a:gd name="csX0" fmla="*/ 891507 w 891506"/>
                <a:gd name="csY0" fmla="*/ 350341 h 891507"/>
                <a:gd name="csX1" fmla="*/ 891507 w 891506"/>
                <a:gd name="csY1" fmla="*/ 541341 h 891507"/>
                <a:gd name="csX2" fmla="*/ 541340 w 891506"/>
                <a:gd name="csY2" fmla="*/ 541341 h 891507"/>
                <a:gd name="csX3" fmla="*/ 541340 w 891506"/>
                <a:gd name="csY3" fmla="*/ 891508 h 891507"/>
                <a:gd name="csX4" fmla="*/ 350341 w 891506"/>
                <a:gd name="csY4" fmla="*/ 891508 h 891507"/>
                <a:gd name="csX5" fmla="*/ 350341 w 891506"/>
                <a:gd name="csY5" fmla="*/ 541341 h 891507"/>
                <a:gd name="csX6" fmla="*/ 0 w 891506"/>
                <a:gd name="csY6" fmla="*/ 541341 h 891507"/>
                <a:gd name="csX7" fmla="*/ 0 w 891506"/>
                <a:gd name="csY7" fmla="*/ 350341 h 891507"/>
                <a:gd name="csX8" fmla="*/ 350341 w 891506"/>
                <a:gd name="csY8" fmla="*/ 350341 h 891507"/>
                <a:gd name="csX9" fmla="*/ 350341 w 891506"/>
                <a:gd name="csY9" fmla="*/ 0 h 891507"/>
                <a:gd name="csX10" fmla="*/ 541340 w 891506"/>
                <a:gd name="csY10" fmla="*/ 0 h 891507"/>
                <a:gd name="csX11" fmla="*/ 541340 w 891506"/>
                <a:gd name="csY11" fmla="*/ 350341 h 891507"/>
                <a:gd name="csX12" fmla="*/ 891507 w 891506"/>
                <a:gd name="csY12" fmla="*/ 350341 h 8915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91506" h="891507">
                  <a:moveTo>
                    <a:pt x="891507" y="350341"/>
                  </a:moveTo>
                  <a:lnTo>
                    <a:pt x="891507" y="541341"/>
                  </a:lnTo>
                  <a:lnTo>
                    <a:pt x="541340" y="541341"/>
                  </a:lnTo>
                  <a:lnTo>
                    <a:pt x="541340" y="891508"/>
                  </a:lnTo>
                  <a:lnTo>
                    <a:pt x="350341" y="891508"/>
                  </a:lnTo>
                  <a:lnTo>
                    <a:pt x="350341" y="541341"/>
                  </a:lnTo>
                  <a:lnTo>
                    <a:pt x="0" y="541341"/>
                  </a:lnTo>
                  <a:lnTo>
                    <a:pt x="0" y="350341"/>
                  </a:lnTo>
                  <a:lnTo>
                    <a:pt x="350341" y="350341"/>
                  </a:lnTo>
                  <a:lnTo>
                    <a:pt x="350341" y="0"/>
                  </a:lnTo>
                  <a:lnTo>
                    <a:pt x="541340" y="0"/>
                  </a:lnTo>
                  <a:lnTo>
                    <a:pt x="541340" y="350341"/>
                  </a:lnTo>
                  <a:lnTo>
                    <a:pt x="891507" y="350341"/>
                  </a:lnTo>
                  <a:close/>
                </a:path>
              </a:pathLst>
            </a:custGeom>
            <a:solidFill>
              <a:srgbClr val="FFFFFF"/>
            </a:solidFill>
            <a:ln w="17477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Triângulo Retângulo 12">
            <a:extLst>
              <a:ext uri="{FF2B5EF4-FFF2-40B4-BE49-F238E27FC236}">
                <a16:creationId xmlns:a16="http://schemas.microsoft.com/office/drawing/2014/main" id="{50DBAAEC-7FF0-DCCA-C257-2D5A93ADD7A0}"/>
              </a:ext>
            </a:extLst>
          </p:cNvPr>
          <p:cNvSpPr/>
          <p:nvPr/>
        </p:nvSpPr>
        <p:spPr>
          <a:xfrm>
            <a:off x="0" y="4018314"/>
            <a:ext cx="4838700" cy="2839685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84200" dist="38100" dir="10800000" algn="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FBDD677-2E65-A9F5-702C-7DD0A1DD8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97" y="5583193"/>
            <a:ext cx="2021753" cy="7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782DE3D-2121-7E48-C771-4F0902D71CEB}"/>
              </a:ext>
            </a:extLst>
          </p:cNvPr>
          <p:cNvGrpSpPr/>
          <p:nvPr/>
        </p:nvGrpSpPr>
        <p:grpSpPr>
          <a:xfrm>
            <a:off x="1838183" y="-179033"/>
            <a:ext cx="11212979" cy="7899543"/>
            <a:chOff x="1838183" y="-179033"/>
            <a:chExt cx="11212979" cy="7899543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8E6651B5-D30A-1B68-B408-2062AF893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8183" y="-179033"/>
              <a:ext cx="11212979" cy="7899543"/>
            </a:xfrm>
            <a:prstGeom prst="rect">
              <a:avLst/>
            </a:prstGeom>
            <a:effectLst>
              <a:outerShdw blurRad="3175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166967D-5575-5D00-DFA1-949D519CB6F2}"/>
                </a:ext>
              </a:extLst>
            </p:cNvPr>
            <p:cNvGrpSpPr/>
            <p:nvPr/>
          </p:nvGrpSpPr>
          <p:grpSpPr>
            <a:xfrm>
              <a:off x="5975633" y="489838"/>
              <a:ext cx="2938075" cy="5729606"/>
              <a:chOff x="5975633" y="489838"/>
              <a:chExt cx="2938075" cy="5729606"/>
            </a:xfrm>
          </p:grpSpPr>
          <p:sp>
            <p:nvSpPr>
              <p:cNvPr id="6" name="Retângulo: Cantos Arredondados 5">
                <a:extLst>
                  <a:ext uri="{FF2B5EF4-FFF2-40B4-BE49-F238E27FC236}">
                    <a16:creationId xmlns:a16="http://schemas.microsoft.com/office/drawing/2014/main" id="{89291759-7F73-4EFE-F9FE-4E8534B6DB90}"/>
                  </a:ext>
                </a:extLst>
              </p:cNvPr>
              <p:cNvSpPr/>
              <p:nvPr/>
            </p:nvSpPr>
            <p:spPr>
              <a:xfrm>
                <a:off x="61305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5AD3F0CE-36D2-8B49-AC19-50EF42105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63143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BA38F023-F218-3D7D-965B-144C5A970D50}"/>
                  </a:ext>
                </a:extLst>
              </p:cNvPr>
              <p:cNvSpPr/>
              <p:nvPr/>
            </p:nvSpPr>
            <p:spPr>
              <a:xfrm>
                <a:off x="81708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720F93C2-2F92-AE02-1C0B-E06866ED0529}"/>
                  </a:ext>
                </a:extLst>
              </p:cNvPr>
              <p:cNvSpPr txBox="1"/>
              <p:nvPr/>
            </p:nvSpPr>
            <p:spPr>
              <a:xfrm>
                <a:off x="80736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10" name="Retângulo: Cantos Arredondados 4">
                <a:extLst>
                  <a:ext uri="{FF2B5EF4-FFF2-40B4-BE49-F238E27FC236}">
                    <a16:creationId xmlns:a16="http://schemas.microsoft.com/office/drawing/2014/main" id="{695E68DC-8A8A-1BAB-5AAF-FB4BE3996D3E}"/>
                  </a:ext>
                </a:extLst>
              </p:cNvPr>
              <p:cNvSpPr/>
              <p:nvPr/>
            </p:nvSpPr>
            <p:spPr>
              <a:xfrm>
                <a:off x="61305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AE1A564-2DB9-59F4-59EB-60921083219E}"/>
                  </a:ext>
                </a:extLst>
              </p:cNvPr>
              <p:cNvSpPr txBox="1"/>
              <p:nvPr/>
            </p:nvSpPr>
            <p:spPr>
              <a:xfrm>
                <a:off x="59756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996F8F9-FC07-993A-9753-DAA3E8C68190}"/>
              </a:ext>
            </a:extLst>
          </p:cNvPr>
          <p:cNvGrpSpPr/>
          <p:nvPr/>
        </p:nvGrpSpPr>
        <p:grpSpPr>
          <a:xfrm>
            <a:off x="6244379" y="1562054"/>
            <a:ext cx="2378921" cy="570394"/>
            <a:chOff x="6244379" y="1562054"/>
            <a:chExt cx="2378921" cy="570394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90CCE7A0-01D8-AC0A-65E7-FEBAB2259F61}"/>
                </a:ext>
              </a:extLst>
            </p:cNvPr>
            <p:cNvGrpSpPr/>
            <p:nvPr/>
          </p:nvGrpSpPr>
          <p:grpSpPr>
            <a:xfrm>
              <a:off x="6244379" y="1562054"/>
              <a:ext cx="2378921" cy="570394"/>
              <a:chOff x="6244379" y="1562054"/>
              <a:chExt cx="2378921" cy="570394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F1AB4881-1AE1-00EB-3443-586BD3591556}"/>
                  </a:ext>
                </a:extLst>
              </p:cNvPr>
              <p:cNvSpPr/>
              <p:nvPr/>
            </p:nvSpPr>
            <p:spPr>
              <a:xfrm>
                <a:off x="62443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0704173D-4A5C-8321-369A-D99741F26514}"/>
                  </a:ext>
                </a:extLst>
              </p:cNvPr>
              <p:cNvSpPr/>
              <p:nvPr/>
            </p:nvSpPr>
            <p:spPr>
              <a:xfrm>
                <a:off x="830801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D9072CA-27E7-FCF8-77AC-6746B8D2A465}"/>
                </a:ext>
              </a:extLst>
            </p:cNvPr>
            <p:cNvSpPr/>
            <p:nvPr/>
          </p:nvSpPr>
          <p:spPr>
            <a:xfrm>
              <a:off x="6308819" y="1613895"/>
              <a:ext cx="1596719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Estratégia e</a:t>
              </a:r>
            </a:p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Posicionamento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B4FE464-F406-DA25-E544-9F7046FF9B92}"/>
              </a:ext>
            </a:extLst>
          </p:cNvPr>
          <p:cNvGrpSpPr/>
          <p:nvPr/>
        </p:nvGrpSpPr>
        <p:grpSpPr>
          <a:xfrm>
            <a:off x="6244379" y="2224630"/>
            <a:ext cx="2378921" cy="570394"/>
            <a:chOff x="6244379" y="2224630"/>
            <a:chExt cx="2378921" cy="570394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8F799002-835E-93E4-18A9-76BBA18120AC}"/>
                </a:ext>
              </a:extLst>
            </p:cNvPr>
            <p:cNvGrpSpPr/>
            <p:nvPr/>
          </p:nvGrpSpPr>
          <p:grpSpPr>
            <a:xfrm>
              <a:off x="6244379" y="2224630"/>
              <a:ext cx="2378921" cy="570394"/>
              <a:chOff x="6244379" y="2224630"/>
              <a:chExt cx="2378921" cy="570394"/>
            </a:xfrm>
          </p:grpSpPr>
          <p:sp>
            <p:nvSpPr>
              <p:cNvPr id="62" name="Retângulo: Cantos Arredondados 61">
                <a:extLst>
                  <a:ext uri="{FF2B5EF4-FFF2-40B4-BE49-F238E27FC236}">
                    <a16:creationId xmlns:a16="http://schemas.microsoft.com/office/drawing/2014/main" id="{DC60AC72-3292-C0D1-C715-0D1842D2D5B1}"/>
                  </a:ext>
                </a:extLst>
              </p:cNvPr>
              <p:cNvSpPr/>
              <p:nvPr/>
            </p:nvSpPr>
            <p:spPr>
              <a:xfrm>
                <a:off x="6244379" y="2224632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Retângulo: Cantos Arredondados 62">
                <a:extLst>
                  <a:ext uri="{FF2B5EF4-FFF2-40B4-BE49-F238E27FC236}">
                    <a16:creationId xmlns:a16="http://schemas.microsoft.com/office/drawing/2014/main" id="{7CA7DB5C-AFAA-C104-35A9-8E5C42552CED}"/>
                  </a:ext>
                </a:extLst>
              </p:cNvPr>
              <p:cNvSpPr/>
              <p:nvPr/>
            </p:nvSpPr>
            <p:spPr>
              <a:xfrm>
                <a:off x="8308012" y="2224630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6AC74BE9-4EE1-43E9-956F-E9744C8566A2}"/>
                </a:ext>
              </a:extLst>
            </p:cNvPr>
            <p:cNvSpPr/>
            <p:nvPr/>
          </p:nvSpPr>
          <p:spPr>
            <a:xfrm>
              <a:off x="6308819" y="2276096"/>
              <a:ext cx="1283431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Tecnologia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A2442D7-B476-3113-17AF-2BC88AB6949C}"/>
              </a:ext>
            </a:extLst>
          </p:cNvPr>
          <p:cNvGrpSpPr/>
          <p:nvPr/>
        </p:nvGrpSpPr>
        <p:grpSpPr>
          <a:xfrm>
            <a:off x="6244379" y="4212358"/>
            <a:ext cx="2378921" cy="570394"/>
            <a:chOff x="6244379" y="4212358"/>
            <a:chExt cx="2378921" cy="570394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988C832C-B0EE-378D-19D2-695A0F595E54}"/>
                </a:ext>
              </a:extLst>
            </p:cNvPr>
            <p:cNvGrpSpPr/>
            <p:nvPr/>
          </p:nvGrpSpPr>
          <p:grpSpPr>
            <a:xfrm>
              <a:off x="6244379" y="4212358"/>
              <a:ext cx="2378921" cy="570394"/>
              <a:chOff x="6244379" y="4212358"/>
              <a:chExt cx="2378921" cy="570394"/>
            </a:xfrm>
          </p:grpSpPr>
          <p:sp>
            <p:nvSpPr>
              <p:cNvPr id="74" name="Retângulo: Cantos Arredondados 73">
                <a:extLst>
                  <a:ext uri="{FF2B5EF4-FFF2-40B4-BE49-F238E27FC236}">
                    <a16:creationId xmlns:a16="http://schemas.microsoft.com/office/drawing/2014/main" id="{5ECA1559-AC84-1745-FFFB-DCC2A7D62E38}"/>
                  </a:ext>
                </a:extLst>
              </p:cNvPr>
              <p:cNvSpPr/>
              <p:nvPr/>
            </p:nvSpPr>
            <p:spPr>
              <a:xfrm>
                <a:off x="6244379" y="4212360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Retângulo: Cantos Arredondados 74">
                <a:extLst>
                  <a:ext uri="{FF2B5EF4-FFF2-40B4-BE49-F238E27FC236}">
                    <a16:creationId xmlns:a16="http://schemas.microsoft.com/office/drawing/2014/main" id="{4D80AFAD-5000-415A-8D34-FA6305F3F808}"/>
                  </a:ext>
                </a:extLst>
              </p:cNvPr>
              <p:cNvSpPr/>
              <p:nvPr/>
            </p:nvSpPr>
            <p:spPr>
              <a:xfrm>
                <a:off x="8308012" y="4212358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E6F7DA9-2543-AA27-2E66-D1C0010C2BF6}"/>
                </a:ext>
              </a:extLst>
            </p:cNvPr>
            <p:cNvSpPr/>
            <p:nvPr/>
          </p:nvSpPr>
          <p:spPr>
            <a:xfrm>
              <a:off x="6308819" y="4260018"/>
              <a:ext cx="192910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Abordagem comercial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E7CE8D19-15FC-751C-C888-380CF0AC0400}"/>
              </a:ext>
            </a:extLst>
          </p:cNvPr>
          <p:cNvGrpSpPr/>
          <p:nvPr/>
        </p:nvGrpSpPr>
        <p:grpSpPr>
          <a:xfrm>
            <a:off x="6244379" y="4874932"/>
            <a:ext cx="2378921" cy="570394"/>
            <a:chOff x="6244379" y="4874932"/>
            <a:chExt cx="2378921" cy="570394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08D887AB-B858-4475-6AD9-4C59BDD2E2A8}"/>
                </a:ext>
              </a:extLst>
            </p:cNvPr>
            <p:cNvGrpSpPr/>
            <p:nvPr/>
          </p:nvGrpSpPr>
          <p:grpSpPr>
            <a:xfrm>
              <a:off x="6244379" y="4874932"/>
              <a:ext cx="2378921" cy="570394"/>
              <a:chOff x="6244379" y="4874932"/>
              <a:chExt cx="2378921" cy="570394"/>
            </a:xfrm>
          </p:grpSpPr>
          <p:sp>
            <p:nvSpPr>
              <p:cNvPr id="77" name="Retângulo: Cantos Arredondados 76">
                <a:extLst>
                  <a:ext uri="{FF2B5EF4-FFF2-40B4-BE49-F238E27FC236}">
                    <a16:creationId xmlns:a16="http://schemas.microsoft.com/office/drawing/2014/main" id="{2A01B8A2-820F-0260-BF47-33CFD86373BE}"/>
                  </a:ext>
                </a:extLst>
              </p:cNvPr>
              <p:cNvSpPr/>
              <p:nvPr/>
            </p:nvSpPr>
            <p:spPr>
              <a:xfrm>
                <a:off x="6244379" y="4874934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Retângulo: Cantos Arredondados 77">
                <a:extLst>
                  <a:ext uri="{FF2B5EF4-FFF2-40B4-BE49-F238E27FC236}">
                    <a16:creationId xmlns:a16="http://schemas.microsoft.com/office/drawing/2014/main" id="{3BDC2628-6287-2210-ABC2-97B64A135AFC}"/>
                  </a:ext>
                </a:extLst>
              </p:cNvPr>
              <p:cNvSpPr/>
              <p:nvPr/>
            </p:nvSpPr>
            <p:spPr>
              <a:xfrm>
                <a:off x="8308012" y="4874932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C9B4444C-A9B6-D7AE-CB76-B826B72AE813}"/>
                </a:ext>
              </a:extLst>
            </p:cNvPr>
            <p:cNvSpPr/>
            <p:nvPr/>
          </p:nvSpPr>
          <p:spPr>
            <a:xfrm>
              <a:off x="6308819" y="4926771"/>
              <a:ext cx="1239358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Atividade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C12AE3F5-200E-3449-98F5-A5D96A4394D1}"/>
              </a:ext>
            </a:extLst>
          </p:cNvPr>
          <p:cNvGrpSpPr/>
          <p:nvPr/>
        </p:nvGrpSpPr>
        <p:grpSpPr>
          <a:xfrm>
            <a:off x="6244379" y="2887206"/>
            <a:ext cx="2378921" cy="570394"/>
            <a:chOff x="6244379" y="2887206"/>
            <a:chExt cx="2378921" cy="57039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BED1E93-9A49-9CCE-5780-6035D507E774}"/>
                </a:ext>
              </a:extLst>
            </p:cNvPr>
            <p:cNvGrpSpPr/>
            <p:nvPr/>
          </p:nvGrpSpPr>
          <p:grpSpPr>
            <a:xfrm>
              <a:off x="6244379" y="2887206"/>
              <a:ext cx="2378921" cy="570394"/>
              <a:chOff x="6244379" y="2887206"/>
              <a:chExt cx="2378921" cy="570394"/>
            </a:xfrm>
          </p:grpSpPr>
          <p:sp>
            <p:nvSpPr>
              <p:cNvPr id="68" name="Retângulo: Cantos Arredondados 67">
                <a:extLst>
                  <a:ext uri="{FF2B5EF4-FFF2-40B4-BE49-F238E27FC236}">
                    <a16:creationId xmlns:a16="http://schemas.microsoft.com/office/drawing/2014/main" id="{31AFCC97-0083-B326-B45B-93E7EE568296}"/>
                  </a:ext>
                </a:extLst>
              </p:cNvPr>
              <p:cNvSpPr/>
              <p:nvPr/>
            </p:nvSpPr>
            <p:spPr>
              <a:xfrm>
                <a:off x="6244379" y="2887208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20BB9A57-0206-619B-6E94-376F912E09E3}"/>
                  </a:ext>
                </a:extLst>
              </p:cNvPr>
              <p:cNvSpPr/>
              <p:nvPr/>
            </p:nvSpPr>
            <p:spPr>
              <a:xfrm>
                <a:off x="8308012" y="2887206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8F682F86-9E49-130F-1DE3-8EAF9952C481}"/>
                </a:ext>
              </a:extLst>
            </p:cNvPr>
            <p:cNvSpPr>
              <a:spLocks/>
            </p:cNvSpPr>
            <p:nvPr/>
          </p:nvSpPr>
          <p:spPr>
            <a:xfrm>
              <a:off x="6308819" y="2939045"/>
              <a:ext cx="1908154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Produto e limitações técnicas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C08698B-760D-641C-2271-DCFF128DEC91}"/>
              </a:ext>
            </a:extLst>
          </p:cNvPr>
          <p:cNvGrpSpPr/>
          <p:nvPr/>
        </p:nvGrpSpPr>
        <p:grpSpPr>
          <a:xfrm>
            <a:off x="6244379" y="3549782"/>
            <a:ext cx="2378921" cy="570394"/>
            <a:chOff x="6244379" y="3549782"/>
            <a:chExt cx="2378921" cy="570394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82F7C104-3ED8-D95A-C254-2BA257B1034C}"/>
                </a:ext>
              </a:extLst>
            </p:cNvPr>
            <p:cNvGrpSpPr/>
            <p:nvPr/>
          </p:nvGrpSpPr>
          <p:grpSpPr>
            <a:xfrm>
              <a:off x="6244379" y="3549782"/>
              <a:ext cx="2378921" cy="570394"/>
              <a:chOff x="6244379" y="3549782"/>
              <a:chExt cx="2378921" cy="570394"/>
            </a:xfrm>
          </p:grpSpPr>
          <p:sp>
            <p:nvSpPr>
              <p:cNvPr id="71" name="Retângulo: Cantos Arredondados 70">
                <a:extLst>
                  <a:ext uri="{FF2B5EF4-FFF2-40B4-BE49-F238E27FC236}">
                    <a16:creationId xmlns:a16="http://schemas.microsoft.com/office/drawing/2014/main" id="{90813004-1AF0-6DFC-BBA1-FBBD93424F75}"/>
                  </a:ext>
                </a:extLst>
              </p:cNvPr>
              <p:cNvSpPr/>
              <p:nvPr/>
            </p:nvSpPr>
            <p:spPr>
              <a:xfrm>
                <a:off x="6244379" y="3549784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Retângulo: Cantos Arredondados 71">
                <a:extLst>
                  <a:ext uri="{FF2B5EF4-FFF2-40B4-BE49-F238E27FC236}">
                    <a16:creationId xmlns:a16="http://schemas.microsoft.com/office/drawing/2014/main" id="{4EC636F8-0E30-0C8F-EEA0-D42903BC46A4}"/>
                  </a:ext>
                </a:extLst>
              </p:cNvPr>
              <p:cNvSpPr/>
              <p:nvPr/>
            </p:nvSpPr>
            <p:spPr>
              <a:xfrm>
                <a:off x="8308012" y="3549782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E0ED474-9854-A9A9-32F9-B65CFFD04BE4}"/>
                </a:ext>
              </a:extLst>
            </p:cNvPr>
            <p:cNvSpPr>
              <a:spLocks/>
            </p:cNvSpPr>
            <p:nvPr/>
          </p:nvSpPr>
          <p:spPr>
            <a:xfrm>
              <a:off x="6308819" y="3596971"/>
              <a:ext cx="211649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Franquia e estimativa de consumo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DFC5DA9-131F-9870-3BB1-C83010696227}"/>
              </a:ext>
            </a:extLst>
          </p:cNvPr>
          <p:cNvSpPr txBox="1"/>
          <p:nvPr/>
        </p:nvSpPr>
        <p:spPr>
          <a:xfrm>
            <a:off x="2155898" y="2080611"/>
            <a:ext cx="325885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pt-BR" sz="5400" b="1" dirty="0">
                <a:latin typeface="AMX Black" pitchFamily="2" charset="0"/>
              </a:rPr>
              <a:t>O que vamos ver?</a:t>
            </a:r>
          </a:p>
        </p:txBody>
      </p:sp>
    </p:spTree>
    <p:extLst>
      <p:ext uri="{BB962C8B-B14F-4D97-AF65-F5344CB8AC3E}">
        <p14:creationId xmlns:p14="http://schemas.microsoft.com/office/powerpoint/2010/main" val="30990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BE57C0-9547-CBDD-A4BD-1CF2CC539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C9E1EE19-9F64-A996-566D-B4BEBD19F2CA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8820F394-4A44-2600-8C81-F20482DB6AD6}"/>
                </a:ext>
              </a:extLst>
            </p:cNvPr>
            <p:cNvGrpSpPr>
              <a:grpSpLocks/>
            </p:cNvGrpSpPr>
            <p:nvPr/>
          </p:nvGrpSpPr>
          <p:grpSpPr>
            <a:xfrm>
              <a:off x="4606783" y="-179033"/>
              <a:ext cx="11212979" cy="7899543"/>
              <a:chOff x="4606783" y="-179033"/>
              <a:chExt cx="11212979" cy="7899543"/>
            </a:xfrm>
          </p:grpSpPr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F51AEBDD-AB11-F728-BC08-81A2DA06E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06783" y="-179033"/>
                <a:ext cx="11212979" cy="7899543"/>
              </a:xfrm>
              <a:prstGeom prst="rect">
                <a:avLst/>
              </a:prstGeom>
              <a:effectLst>
                <a:outerShdw blurRad="3175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4F0694A2-0744-FED4-374C-27028A9ECCA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991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1D414BAA-56AB-1BF8-D5B6-AC32E2064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90829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id="{B9368C49-995B-B77D-E649-C5FE1B306C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394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AF65618-F5CA-5108-C9BF-3E177732C2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422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9" name="Retângulo: Cantos Arredondados 4">
                <a:extLst>
                  <a:ext uri="{FF2B5EF4-FFF2-40B4-BE49-F238E27FC236}">
                    <a16:creationId xmlns:a16="http://schemas.microsoft.com/office/drawing/2014/main" id="{806639CA-44D8-B1D7-F8C7-1BB3580C9F3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8991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A7834BB2-1A6A-DD95-3127-B276997FDC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442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9D1E405F-66EC-22AA-AD33-1D170FFBE0E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9072" y="1562054"/>
              <a:ext cx="2382828" cy="570394"/>
              <a:chOff x="9009072" y="1562054"/>
              <a:chExt cx="2382828" cy="570394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E9FFA6B6-7950-6589-37FE-5BDBC07BDC8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rgbClr val="E828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B4237BD0-DD2D-B635-6C05-DAA0391503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0907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756EF099-7E02-74C4-A0C7-2D0E0FD5389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24360" y="1608456"/>
                <a:ext cx="1596719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bg1"/>
                    </a:solidFill>
                    <a:latin typeface="AMX" pitchFamily="2" charset="0"/>
                  </a:rPr>
                  <a:t>Estratégia e</a:t>
                </a:r>
              </a:p>
              <a:p>
                <a:pPr marL="0" lvl="1"/>
                <a:r>
                  <a:rPr lang="pt-BR" sz="1600" dirty="0">
                    <a:solidFill>
                      <a:schemeClr val="bg1"/>
                    </a:solidFill>
                    <a:latin typeface="AMX" pitchFamily="2" charset="0"/>
                  </a:rPr>
                  <a:t>Posicionamento</a:t>
                </a:r>
              </a:p>
            </p:txBody>
          </p:sp>
        </p:grp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1CF47F2F-DBC3-4E89-217E-E2115D76B29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12979" y="2224630"/>
              <a:ext cx="2378921" cy="570394"/>
              <a:chOff x="9012979" y="2224630"/>
              <a:chExt cx="2378921" cy="570394"/>
            </a:xfrm>
          </p:grpSpPr>
          <p:sp>
            <p:nvSpPr>
              <p:cNvPr id="62" name="Retângulo: Cantos Arredondados 61">
                <a:extLst>
                  <a:ext uri="{FF2B5EF4-FFF2-40B4-BE49-F238E27FC236}">
                    <a16:creationId xmlns:a16="http://schemas.microsoft.com/office/drawing/2014/main" id="{0867B37D-875E-73EF-27AE-E33453A3B2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2224632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Retângulo: Cantos Arredondados 62">
                <a:extLst>
                  <a:ext uri="{FF2B5EF4-FFF2-40B4-BE49-F238E27FC236}">
                    <a16:creationId xmlns:a16="http://schemas.microsoft.com/office/drawing/2014/main" id="{E387FF7B-BDDC-0C89-373E-10DDB01D0D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6612" y="2224630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D0237754-873C-BDD0-9358-435699DBBE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77419" y="2276096"/>
                <a:ext cx="1283431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tx1"/>
                    </a:solidFill>
                    <a:latin typeface="AMX" pitchFamily="2" charset="0"/>
                  </a:rPr>
                  <a:t>Tecnologia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E2F2F386-816F-39C8-9A53-1A326E0D2575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12979" y="2887206"/>
              <a:ext cx="2378921" cy="570394"/>
              <a:chOff x="9012979" y="2887206"/>
              <a:chExt cx="2378921" cy="570394"/>
            </a:xfrm>
          </p:grpSpPr>
          <p:sp>
            <p:nvSpPr>
              <p:cNvPr id="68" name="Retângulo: Cantos Arredondados 67">
                <a:extLst>
                  <a:ext uri="{FF2B5EF4-FFF2-40B4-BE49-F238E27FC236}">
                    <a16:creationId xmlns:a16="http://schemas.microsoft.com/office/drawing/2014/main" id="{63DF46A8-76CD-373F-C1B5-860F85E2AA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2887208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17456CE-C32F-EF41-1C92-6111BC24F11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6612" y="2887206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188EBB0-3036-08F8-B706-12C4BED369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77419" y="2939045"/>
                <a:ext cx="1908154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tx1"/>
                    </a:solidFill>
                    <a:latin typeface="AMX" pitchFamily="2" charset="0"/>
                  </a:rPr>
                  <a:t>Produto e limitações técnicas</a:t>
                </a:r>
              </a:p>
            </p:txBody>
          </p:sp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D405AB4F-A0FF-F685-AB2B-898B5753EFF3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12979" y="3549782"/>
              <a:ext cx="2378921" cy="570394"/>
              <a:chOff x="9012979" y="3549782"/>
              <a:chExt cx="2378921" cy="570394"/>
            </a:xfrm>
          </p:grpSpPr>
          <p:sp>
            <p:nvSpPr>
              <p:cNvPr id="71" name="Retângulo: Cantos Arredondados 70">
                <a:extLst>
                  <a:ext uri="{FF2B5EF4-FFF2-40B4-BE49-F238E27FC236}">
                    <a16:creationId xmlns:a16="http://schemas.microsoft.com/office/drawing/2014/main" id="{24AFFA8C-4619-B7A2-A900-8F4BF9859F8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3549784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Retângulo: Cantos Arredondados 71">
                <a:extLst>
                  <a:ext uri="{FF2B5EF4-FFF2-40B4-BE49-F238E27FC236}">
                    <a16:creationId xmlns:a16="http://schemas.microsoft.com/office/drawing/2014/main" id="{5946FE42-0336-C53C-F6C9-EC63C18CC8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6612" y="3549782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C8C34115-6931-00E1-2DA4-D7685518022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77419" y="3596971"/>
                <a:ext cx="2116496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tx1"/>
                    </a:solidFill>
                    <a:latin typeface="AMX" pitchFamily="2" charset="0"/>
                  </a:rPr>
                  <a:t>Franquia e estimativa de consumo</a:t>
                </a: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3855E792-CD29-AEDE-C3F6-9FEC7F338DEC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12979" y="4212358"/>
              <a:ext cx="2378921" cy="570394"/>
              <a:chOff x="9012979" y="4212358"/>
              <a:chExt cx="2378921" cy="570394"/>
            </a:xfrm>
          </p:grpSpPr>
          <p:sp>
            <p:nvSpPr>
              <p:cNvPr id="74" name="Retângulo: Cantos Arredondados 73">
                <a:extLst>
                  <a:ext uri="{FF2B5EF4-FFF2-40B4-BE49-F238E27FC236}">
                    <a16:creationId xmlns:a16="http://schemas.microsoft.com/office/drawing/2014/main" id="{B61C0AB6-06F9-E18D-8BB6-0CA9BE1487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4212360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Retângulo: Cantos Arredondados 74">
                <a:extLst>
                  <a:ext uri="{FF2B5EF4-FFF2-40B4-BE49-F238E27FC236}">
                    <a16:creationId xmlns:a16="http://schemas.microsoft.com/office/drawing/2014/main" id="{C9D97DBB-073A-15FC-D68D-EA06C3397E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6612" y="4212358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4DFF808A-3DC8-6A54-B6B9-E964D546C1A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77419" y="4260018"/>
                <a:ext cx="1929106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tx1"/>
                    </a:solidFill>
                    <a:latin typeface="AMX" pitchFamily="2" charset="0"/>
                  </a:rPr>
                  <a:t>Abordagem comercial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D0B3E99B-A3AF-F6D6-4651-9DE9D64D59BE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12979" y="4874932"/>
              <a:ext cx="2378921" cy="570394"/>
              <a:chOff x="9012979" y="4874932"/>
              <a:chExt cx="2378921" cy="570394"/>
            </a:xfrm>
          </p:grpSpPr>
          <p:sp>
            <p:nvSpPr>
              <p:cNvPr id="77" name="Retângulo: Cantos Arredondados 76">
                <a:extLst>
                  <a:ext uri="{FF2B5EF4-FFF2-40B4-BE49-F238E27FC236}">
                    <a16:creationId xmlns:a16="http://schemas.microsoft.com/office/drawing/2014/main" id="{A3CE5567-6FE9-B042-FE7D-3FACE1409D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12979" y="4874934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Retângulo: Cantos Arredondados 77">
                <a:extLst>
                  <a:ext uri="{FF2B5EF4-FFF2-40B4-BE49-F238E27FC236}">
                    <a16:creationId xmlns:a16="http://schemas.microsoft.com/office/drawing/2014/main" id="{1C0ED7BE-B2F7-D186-19A4-88235546D3A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6612" y="4874932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rgbClr val="98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AFF2D726-B6C6-5858-E9EC-7244E8CB0DF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77419" y="4926771"/>
                <a:ext cx="1239358" cy="4667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pt-BR" sz="1600" dirty="0">
                    <a:solidFill>
                      <a:schemeClr val="tx1"/>
                    </a:solidFill>
                    <a:latin typeface="AMX" pitchFamily="2" charset="0"/>
                  </a:rPr>
                  <a:t>Atividade</a:t>
                </a:r>
              </a:p>
            </p:txBody>
          </p:sp>
        </p:grp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B3C3E7C1-AD7F-306F-CFA1-616EF49F4E9B}"/>
              </a:ext>
            </a:extLst>
          </p:cNvPr>
          <p:cNvSpPr txBox="1"/>
          <p:nvPr/>
        </p:nvSpPr>
        <p:spPr>
          <a:xfrm>
            <a:off x="3752276" y="1619507"/>
            <a:ext cx="4353934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Estratégia de conectividade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Regiões sem internet fixa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Alternativa à banda larga tradicional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Rede móvel da Claro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4.5G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5G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Expansão de cobertura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Conectividade flexível </a:t>
            </a: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53541081-6486-EE3A-55DE-71DD4B02C4CF}"/>
              </a:ext>
            </a:extLst>
          </p:cNvPr>
          <p:cNvSpPr/>
          <p:nvPr/>
        </p:nvSpPr>
        <p:spPr>
          <a:xfrm>
            <a:off x="714310" y="2276096"/>
            <a:ext cx="2564636" cy="2305808"/>
          </a:xfrm>
          <a:custGeom>
            <a:avLst/>
            <a:gdLst>
              <a:gd name="csX0" fmla="*/ 1138512 w 3526222"/>
              <a:gd name="csY0" fmla="*/ 2216360 h 3170350"/>
              <a:gd name="csX1" fmla="*/ 1174507 w 3526222"/>
              <a:gd name="csY1" fmla="*/ 2252355 h 3170350"/>
              <a:gd name="csX2" fmla="*/ 1138512 w 3526222"/>
              <a:gd name="csY2" fmla="*/ 2288355 h 3170350"/>
              <a:gd name="csX3" fmla="*/ 781040 w 3526222"/>
              <a:gd name="csY3" fmla="*/ 2288355 h 3170350"/>
              <a:gd name="csX4" fmla="*/ 745044 w 3526222"/>
              <a:gd name="csY4" fmla="*/ 2252355 h 3170350"/>
              <a:gd name="csX5" fmla="*/ 745044 w 3526222"/>
              <a:gd name="csY5" fmla="*/ 1761466 h 3170350"/>
              <a:gd name="csX6" fmla="*/ 781040 w 3526222"/>
              <a:gd name="csY6" fmla="*/ 1725470 h 3170350"/>
              <a:gd name="csX7" fmla="*/ 817035 w 3526222"/>
              <a:gd name="csY7" fmla="*/ 1761466 h 3170350"/>
              <a:gd name="csX8" fmla="*/ 817035 w 3526222"/>
              <a:gd name="csY8" fmla="*/ 2216360 h 3170350"/>
              <a:gd name="csX9" fmla="*/ 2212970 w 3526222"/>
              <a:gd name="csY9" fmla="*/ 2891178 h 3170350"/>
              <a:gd name="csX10" fmla="*/ 2545169 w 3526222"/>
              <a:gd name="csY10" fmla="*/ 2891178 h 3170350"/>
              <a:gd name="csX11" fmla="*/ 2545169 w 3526222"/>
              <a:gd name="csY11" fmla="*/ 2687536 h 3170350"/>
              <a:gd name="csX12" fmla="*/ 2212970 w 3526222"/>
              <a:gd name="csY12" fmla="*/ 2687536 h 3170350"/>
              <a:gd name="csX13" fmla="*/ 2581169 w 3526222"/>
              <a:gd name="csY13" fmla="*/ 2963173 h 3170350"/>
              <a:gd name="csX14" fmla="*/ 1793060 w 3526222"/>
              <a:gd name="csY14" fmla="*/ 2963173 h 3170350"/>
              <a:gd name="csX15" fmla="*/ 1745310 w 3526222"/>
              <a:gd name="csY15" fmla="*/ 2983007 h 3170350"/>
              <a:gd name="csX16" fmla="*/ 1725477 w 3526222"/>
              <a:gd name="csY16" fmla="*/ 3030757 h 3170350"/>
              <a:gd name="csX17" fmla="*/ 1745310 w 3526222"/>
              <a:gd name="csY17" fmla="*/ 3078506 h 3170350"/>
              <a:gd name="csX18" fmla="*/ 1793060 w 3526222"/>
              <a:gd name="csY18" fmla="*/ 3098344 h 3170350"/>
              <a:gd name="csX19" fmla="*/ 2965237 w 3526222"/>
              <a:gd name="csY19" fmla="*/ 3098344 h 3170350"/>
              <a:gd name="csX20" fmla="*/ 3012987 w 3526222"/>
              <a:gd name="csY20" fmla="*/ 3078506 h 3170350"/>
              <a:gd name="csX21" fmla="*/ 3032820 w 3526222"/>
              <a:gd name="csY21" fmla="*/ 3030757 h 3170350"/>
              <a:gd name="csX22" fmla="*/ 3012987 w 3526222"/>
              <a:gd name="csY22" fmla="*/ 2983007 h 3170350"/>
              <a:gd name="csX23" fmla="*/ 2965237 w 3526222"/>
              <a:gd name="csY23" fmla="*/ 2963173 h 3170350"/>
              <a:gd name="csX24" fmla="*/ 2177279 w 3526222"/>
              <a:gd name="csY24" fmla="*/ 2615545 h 3170350"/>
              <a:gd name="csX25" fmla="*/ 3403393 w 3526222"/>
              <a:gd name="csY25" fmla="*/ 2615545 h 3170350"/>
              <a:gd name="csX26" fmla="*/ 3439242 w 3526222"/>
              <a:gd name="csY26" fmla="*/ 2600559 h 3170350"/>
              <a:gd name="csX27" fmla="*/ 3454231 w 3526222"/>
              <a:gd name="csY27" fmla="*/ 2564707 h 3170350"/>
              <a:gd name="csX28" fmla="*/ 3454231 w 3526222"/>
              <a:gd name="csY28" fmla="*/ 1330091 h 3170350"/>
              <a:gd name="csX29" fmla="*/ 3439242 w 3526222"/>
              <a:gd name="csY29" fmla="*/ 1294242 h 3170350"/>
              <a:gd name="csX30" fmla="*/ 3403393 w 3526222"/>
              <a:gd name="csY30" fmla="*/ 1279257 h 3170350"/>
              <a:gd name="csX31" fmla="*/ 1354791 w 3526222"/>
              <a:gd name="csY31" fmla="*/ 1279257 h 3170350"/>
              <a:gd name="csX32" fmla="*/ 1318942 w 3526222"/>
              <a:gd name="csY32" fmla="*/ 1294242 h 3170350"/>
              <a:gd name="csX33" fmla="*/ 1303953 w 3526222"/>
              <a:gd name="csY33" fmla="*/ 1330091 h 3170350"/>
              <a:gd name="csX34" fmla="*/ 1303953 w 3526222"/>
              <a:gd name="csY34" fmla="*/ 2564707 h 3170350"/>
              <a:gd name="csX35" fmla="*/ 1318942 w 3526222"/>
              <a:gd name="csY35" fmla="*/ 2600559 h 3170350"/>
              <a:gd name="csX36" fmla="*/ 1354791 w 3526222"/>
              <a:gd name="csY36" fmla="*/ 2615545 h 3170350"/>
              <a:gd name="csX37" fmla="*/ 1445138 w 3526222"/>
              <a:gd name="csY37" fmla="*/ 1384465 h 3170350"/>
              <a:gd name="csX38" fmla="*/ 3313009 w 3526222"/>
              <a:gd name="csY38" fmla="*/ 1384465 h 3170350"/>
              <a:gd name="csX39" fmla="*/ 3349005 w 3526222"/>
              <a:gd name="csY39" fmla="*/ 1420461 h 3170350"/>
              <a:gd name="csX40" fmla="*/ 3349005 w 3526222"/>
              <a:gd name="csY40" fmla="*/ 2474382 h 3170350"/>
              <a:gd name="csX41" fmla="*/ 3313009 w 3526222"/>
              <a:gd name="csY41" fmla="*/ 2510382 h 3170350"/>
              <a:gd name="csX42" fmla="*/ 1445138 w 3526222"/>
              <a:gd name="csY42" fmla="*/ 2510382 h 3170350"/>
              <a:gd name="csX43" fmla="*/ 1409142 w 3526222"/>
              <a:gd name="csY43" fmla="*/ 2474382 h 3170350"/>
              <a:gd name="csX44" fmla="*/ 1409142 w 3526222"/>
              <a:gd name="csY44" fmla="*/ 1420461 h 3170350"/>
              <a:gd name="csX45" fmla="*/ 1445138 w 3526222"/>
              <a:gd name="csY45" fmla="*/ 1384465 h 3170350"/>
              <a:gd name="csX46" fmla="*/ 3277013 w 3526222"/>
              <a:gd name="csY46" fmla="*/ 1456460 h 3170350"/>
              <a:gd name="csX47" fmla="*/ 3277013 w 3526222"/>
              <a:gd name="csY47" fmla="*/ 2438353 h 3170350"/>
              <a:gd name="csX48" fmla="*/ 1481134 w 3526222"/>
              <a:gd name="csY48" fmla="*/ 2438353 h 3170350"/>
              <a:gd name="csX49" fmla="*/ 1481134 w 3526222"/>
              <a:gd name="csY49" fmla="*/ 1456460 h 3170350"/>
              <a:gd name="csX50" fmla="*/ 1354791 w 3526222"/>
              <a:gd name="csY50" fmla="*/ 1207273 h 3170350"/>
              <a:gd name="csX51" fmla="*/ 3403393 w 3526222"/>
              <a:gd name="csY51" fmla="*/ 1207273 h 3170350"/>
              <a:gd name="csX52" fmla="*/ 3490227 w 3526222"/>
              <a:gd name="csY52" fmla="*/ 1243269 h 3170350"/>
              <a:gd name="csX53" fmla="*/ 3526223 w 3526222"/>
              <a:gd name="csY53" fmla="*/ 1330103 h 3170350"/>
              <a:gd name="csX54" fmla="*/ 3526223 w 3526222"/>
              <a:gd name="csY54" fmla="*/ 2564718 h 3170350"/>
              <a:gd name="csX55" fmla="*/ 3490227 w 3526222"/>
              <a:gd name="csY55" fmla="*/ 2651405 h 3170350"/>
              <a:gd name="csX56" fmla="*/ 3403393 w 3526222"/>
              <a:gd name="csY56" fmla="*/ 2687405 h 3170350"/>
              <a:gd name="csX57" fmla="*/ 2617202 w 3526222"/>
              <a:gd name="csY57" fmla="*/ 2687551 h 3170350"/>
              <a:gd name="csX58" fmla="*/ 2617202 w 3526222"/>
              <a:gd name="csY58" fmla="*/ 2891193 h 3170350"/>
              <a:gd name="csX59" fmla="*/ 2965271 w 3526222"/>
              <a:gd name="csY59" fmla="*/ 2891193 h 3170350"/>
              <a:gd name="csX60" fmla="*/ 3063859 w 3526222"/>
              <a:gd name="csY60" fmla="*/ 2932184 h 3170350"/>
              <a:gd name="csX61" fmla="*/ 3104850 w 3526222"/>
              <a:gd name="csY61" fmla="*/ 3030772 h 3170350"/>
              <a:gd name="csX62" fmla="*/ 3063859 w 3526222"/>
              <a:gd name="csY62" fmla="*/ 3129360 h 3170350"/>
              <a:gd name="csX63" fmla="*/ 2965271 w 3526222"/>
              <a:gd name="csY63" fmla="*/ 3170350 h 3170350"/>
              <a:gd name="csX64" fmla="*/ 1792943 w 3526222"/>
              <a:gd name="csY64" fmla="*/ 3170204 h 3170350"/>
              <a:gd name="csX65" fmla="*/ 1694355 w 3526222"/>
              <a:gd name="csY65" fmla="*/ 3129213 h 3170350"/>
              <a:gd name="csX66" fmla="*/ 1653365 w 3526222"/>
              <a:gd name="csY66" fmla="*/ 3030625 h 3170350"/>
              <a:gd name="csX67" fmla="*/ 1694355 w 3526222"/>
              <a:gd name="csY67" fmla="*/ 2932037 h 3170350"/>
              <a:gd name="csX68" fmla="*/ 1792943 w 3526222"/>
              <a:gd name="csY68" fmla="*/ 2891046 h 3170350"/>
              <a:gd name="csX69" fmla="*/ 2141012 w 3526222"/>
              <a:gd name="csY69" fmla="*/ 2891046 h 3170350"/>
              <a:gd name="csX70" fmla="*/ 2141012 w 3526222"/>
              <a:gd name="csY70" fmla="*/ 2687405 h 3170350"/>
              <a:gd name="csX71" fmla="*/ 1354821 w 3526222"/>
              <a:gd name="csY71" fmla="*/ 2687551 h 3170350"/>
              <a:gd name="csX72" fmla="*/ 1268134 w 3526222"/>
              <a:gd name="csY72" fmla="*/ 2651552 h 3170350"/>
              <a:gd name="csX73" fmla="*/ 1232138 w 3526222"/>
              <a:gd name="csY73" fmla="*/ 2564865 h 3170350"/>
              <a:gd name="csX74" fmla="*/ 1232138 w 3526222"/>
              <a:gd name="csY74" fmla="*/ 1330249 h 3170350"/>
              <a:gd name="csX75" fmla="*/ 1268134 w 3526222"/>
              <a:gd name="csY75" fmla="*/ 1243416 h 3170350"/>
              <a:gd name="csX76" fmla="*/ 1354821 w 3526222"/>
              <a:gd name="csY76" fmla="*/ 1207273 h 3170350"/>
              <a:gd name="csX77" fmla="*/ 1370513 w 3526222"/>
              <a:gd name="csY77" fmla="*/ 198487 h 3170350"/>
              <a:gd name="csX78" fmla="*/ 1406509 w 3526222"/>
              <a:gd name="csY78" fmla="*/ 234483 h 3170350"/>
              <a:gd name="csX79" fmla="*/ 1370513 w 3526222"/>
              <a:gd name="csY79" fmla="*/ 270483 h 3170350"/>
              <a:gd name="csX80" fmla="*/ 1023765 w 3526222"/>
              <a:gd name="csY80" fmla="*/ 405213 h 3170350"/>
              <a:gd name="csX81" fmla="*/ 859354 w 3526222"/>
              <a:gd name="csY81" fmla="*/ 738297 h 3170350"/>
              <a:gd name="csX82" fmla="*/ 820417 w 3526222"/>
              <a:gd name="csY82" fmla="*/ 771058 h 3170350"/>
              <a:gd name="csX83" fmla="*/ 787652 w 3526222"/>
              <a:gd name="csY83" fmla="*/ 732121 h 3170350"/>
              <a:gd name="csX84" fmla="*/ 975425 w 3526222"/>
              <a:gd name="csY84" fmla="*/ 352303 h 3170350"/>
              <a:gd name="csX85" fmla="*/ 1370513 w 3526222"/>
              <a:gd name="csY85" fmla="*/ 198476 h 3170350"/>
              <a:gd name="csX86" fmla="*/ 3011389 w 3526222"/>
              <a:gd name="csY86" fmla="*/ 1137350 h 3170350"/>
              <a:gd name="csX87" fmla="*/ 2983472 w 3526222"/>
              <a:gd name="csY87" fmla="*/ 1179665 h 3170350"/>
              <a:gd name="csX88" fmla="*/ 2941157 w 3526222"/>
              <a:gd name="csY88" fmla="*/ 1151749 h 3170350"/>
              <a:gd name="csX89" fmla="*/ 2810982 w 3526222"/>
              <a:gd name="csY89" fmla="*/ 936943 h 3170350"/>
              <a:gd name="csX90" fmla="*/ 2575899 w 3526222"/>
              <a:gd name="csY90" fmla="*/ 851580 h 3170350"/>
              <a:gd name="csX91" fmla="*/ 2540344 w 3526222"/>
              <a:gd name="csY91" fmla="*/ 819549 h 3170350"/>
              <a:gd name="csX92" fmla="*/ 2406787 w 3526222"/>
              <a:gd name="csY92" fmla="*/ 559194 h 3170350"/>
              <a:gd name="csX93" fmla="*/ 2133945 w 3526222"/>
              <a:gd name="csY93" fmla="*/ 454731 h 3170350"/>
              <a:gd name="csX94" fmla="*/ 2085754 w 3526222"/>
              <a:gd name="csY94" fmla="*/ 457526 h 3170350"/>
              <a:gd name="csX95" fmla="*/ 2038445 w 3526222"/>
              <a:gd name="csY95" fmla="*/ 465898 h 3170350"/>
              <a:gd name="csX96" fmla="*/ 1998481 w 3526222"/>
              <a:gd name="csY96" fmla="*/ 447976 h 3170350"/>
              <a:gd name="csX97" fmla="*/ 1735922 w 3526222"/>
              <a:gd name="csY97" fmla="*/ 172636 h 3170350"/>
              <a:gd name="csX98" fmla="*/ 1370664 w 3526222"/>
              <a:gd name="csY98" fmla="*/ 71989 h 3170350"/>
              <a:gd name="csX99" fmla="*/ 890080 w 3526222"/>
              <a:gd name="csY99" fmla="*/ 258439 h 3170350"/>
              <a:gd name="csX100" fmla="*/ 661610 w 3526222"/>
              <a:gd name="csY100" fmla="*/ 720968 h 3170350"/>
              <a:gd name="csX101" fmla="*/ 625761 w 3526222"/>
              <a:gd name="csY101" fmla="*/ 753880 h 3170350"/>
              <a:gd name="csX102" fmla="*/ 496169 w 3526222"/>
              <a:gd name="csY102" fmla="*/ 753880 h 3170350"/>
              <a:gd name="csX103" fmla="*/ 196589 w 3526222"/>
              <a:gd name="csY103" fmla="*/ 878474 h 3170350"/>
              <a:gd name="csX104" fmla="*/ 71995 w 3526222"/>
              <a:gd name="csY104" fmla="*/ 1178055 h 3170350"/>
              <a:gd name="csX105" fmla="*/ 196589 w 3526222"/>
              <a:gd name="csY105" fmla="*/ 1477637 h 3170350"/>
              <a:gd name="csX106" fmla="*/ 496169 w 3526222"/>
              <a:gd name="csY106" fmla="*/ 1602230 h 3170350"/>
              <a:gd name="csX107" fmla="*/ 1156735 w 3526222"/>
              <a:gd name="csY107" fmla="*/ 1602230 h 3170350"/>
              <a:gd name="csX108" fmla="*/ 1192731 w 3526222"/>
              <a:gd name="csY108" fmla="*/ 1638226 h 3170350"/>
              <a:gd name="csX109" fmla="*/ 1156735 w 3526222"/>
              <a:gd name="csY109" fmla="*/ 1674222 h 3170350"/>
              <a:gd name="csX110" fmla="*/ 496169 w 3526222"/>
              <a:gd name="csY110" fmla="*/ 1674222 h 3170350"/>
              <a:gd name="csX111" fmla="*/ 145751 w 3526222"/>
              <a:gd name="csY111" fmla="*/ 1528471 h 3170350"/>
              <a:gd name="csX112" fmla="*/ 0 w 3526222"/>
              <a:gd name="csY112" fmla="*/ 1178051 h 3170350"/>
              <a:gd name="csX113" fmla="*/ 145751 w 3526222"/>
              <a:gd name="csY113" fmla="*/ 827632 h 3170350"/>
              <a:gd name="csX114" fmla="*/ 496169 w 3526222"/>
              <a:gd name="csY114" fmla="*/ 681881 h 3170350"/>
              <a:gd name="csX115" fmla="*/ 593436 w 3526222"/>
              <a:gd name="csY115" fmla="*/ 681881 h 3170350"/>
              <a:gd name="csX116" fmla="*/ 841597 w 3526222"/>
              <a:gd name="csY116" fmla="*/ 205547 h 3170350"/>
              <a:gd name="csX117" fmla="*/ 1370510 w 3526222"/>
              <a:gd name="csY117" fmla="*/ 0 h 3170350"/>
              <a:gd name="csX118" fmla="*/ 1772636 w 3526222"/>
              <a:gd name="csY118" fmla="*/ 111074 h 3170350"/>
              <a:gd name="csX119" fmla="*/ 2048412 w 3526222"/>
              <a:gd name="csY119" fmla="*/ 390676 h 3170350"/>
              <a:gd name="csX120" fmla="*/ 2077359 w 3526222"/>
              <a:gd name="csY120" fmla="*/ 386268 h 3170350"/>
              <a:gd name="csX121" fmla="*/ 2133779 w 3526222"/>
              <a:gd name="csY121" fmla="*/ 382890 h 3170350"/>
              <a:gd name="csX122" fmla="*/ 2454665 w 3526222"/>
              <a:gd name="csY122" fmla="*/ 505866 h 3170350"/>
              <a:gd name="csX123" fmla="*/ 2607175 w 3526222"/>
              <a:gd name="csY123" fmla="*/ 781206 h 3170350"/>
              <a:gd name="csX124" fmla="*/ 2856215 w 3526222"/>
              <a:gd name="csY124" fmla="*/ 881558 h 3170350"/>
              <a:gd name="csX125" fmla="*/ 3011370 w 3526222"/>
              <a:gd name="csY125" fmla="*/ 1137358 h 31703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</a:cxnLst>
            <a:rect l="l" t="t" r="r" b="b"/>
            <a:pathLst>
              <a:path w="3526222" h="3170350">
                <a:moveTo>
                  <a:pt x="1138512" y="2216360"/>
                </a:moveTo>
                <a:cubicBezTo>
                  <a:pt x="1158345" y="2216360"/>
                  <a:pt x="1174507" y="2232522"/>
                  <a:pt x="1174507" y="2252355"/>
                </a:cubicBezTo>
                <a:cubicBezTo>
                  <a:pt x="1174507" y="2272193"/>
                  <a:pt x="1158345" y="2288355"/>
                  <a:pt x="1138512" y="2288355"/>
                </a:cubicBezTo>
                <a:lnTo>
                  <a:pt x="781040" y="2288355"/>
                </a:lnTo>
                <a:cubicBezTo>
                  <a:pt x="761206" y="2288355"/>
                  <a:pt x="745044" y="2272193"/>
                  <a:pt x="745044" y="2252355"/>
                </a:cubicBezTo>
                <a:lnTo>
                  <a:pt x="745044" y="1761466"/>
                </a:lnTo>
                <a:cubicBezTo>
                  <a:pt x="745044" y="1741632"/>
                  <a:pt x="761206" y="1725470"/>
                  <a:pt x="781040" y="1725470"/>
                </a:cubicBezTo>
                <a:cubicBezTo>
                  <a:pt x="800873" y="1725470"/>
                  <a:pt x="817035" y="1741632"/>
                  <a:pt x="817035" y="1761466"/>
                </a:cubicBezTo>
                <a:lnTo>
                  <a:pt x="817035" y="2216360"/>
                </a:lnTo>
                <a:close/>
                <a:moveTo>
                  <a:pt x="2212970" y="2891178"/>
                </a:moveTo>
                <a:lnTo>
                  <a:pt x="2545169" y="2891178"/>
                </a:lnTo>
                <a:lnTo>
                  <a:pt x="2545169" y="2687536"/>
                </a:lnTo>
                <a:lnTo>
                  <a:pt x="2212970" y="2687536"/>
                </a:lnTo>
                <a:close/>
                <a:moveTo>
                  <a:pt x="2581169" y="2963173"/>
                </a:moveTo>
                <a:lnTo>
                  <a:pt x="1793060" y="2963173"/>
                </a:lnTo>
                <a:cubicBezTo>
                  <a:pt x="1774547" y="2963173"/>
                  <a:pt x="1757651" y="2970813"/>
                  <a:pt x="1745310" y="2983007"/>
                </a:cubicBezTo>
                <a:cubicBezTo>
                  <a:pt x="1733116" y="2995205"/>
                  <a:pt x="1725477" y="3012101"/>
                  <a:pt x="1725477" y="3030757"/>
                </a:cubicBezTo>
                <a:cubicBezTo>
                  <a:pt x="1725477" y="3049270"/>
                  <a:pt x="1733116" y="3066166"/>
                  <a:pt x="1745310" y="3078506"/>
                </a:cubicBezTo>
                <a:cubicBezTo>
                  <a:pt x="1757504" y="3090705"/>
                  <a:pt x="1774400" y="3098344"/>
                  <a:pt x="1793060" y="3098344"/>
                </a:cubicBezTo>
                <a:lnTo>
                  <a:pt x="2965237" y="3098344"/>
                </a:lnTo>
                <a:cubicBezTo>
                  <a:pt x="2983750" y="3098344"/>
                  <a:pt x="3000646" y="3090705"/>
                  <a:pt x="3012987" y="3078506"/>
                </a:cubicBezTo>
                <a:cubicBezTo>
                  <a:pt x="3025181" y="3066312"/>
                  <a:pt x="3032820" y="3049416"/>
                  <a:pt x="3032820" y="3030757"/>
                </a:cubicBezTo>
                <a:cubicBezTo>
                  <a:pt x="3032820" y="3012243"/>
                  <a:pt x="3025181" y="2995348"/>
                  <a:pt x="3012987" y="2983007"/>
                </a:cubicBezTo>
                <a:cubicBezTo>
                  <a:pt x="3000793" y="2970813"/>
                  <a:pt x="2983897" y="2963173"/>
                  <a:pt x="2965237" y="2963173"/>
                </a:cubicBezTo>
                <a:close/>
                <a:moveTo>
                  <a:pt x="2177279" y="2615545"/>
                </a:moveTo>
                <a:lnTo>
                  <a:pt x="3403393" y="2615545"/>
                </a:lnTo>
                <a:cubicBezTo>
                  <a:pt x="3417351" y="2615545"/>
                  <a:pt x="3430132" y="2609816"/>
                  <a:pt x="3439242" y="2600559"/>
                </a:cubicBezTo>
                <a:cubicBezTo>
                  <a:pt x="3448499" y="2591303"/>
                  <a:pt x="3454231" y="2578665"/>
                  <a:pt x="3454231" y="2564707"/>
                </a:cubicBezTo>
                <a:lnTo>
                  <a:pt x="3454231" y="1330091"/>
                </a:lnTo>
                <a:cubicBezTo>
                  <a:pt x="3454231" y="1316133"/>
                  <a:pt x="3448499" y="1303499"/>
                  <a:pt x="3439242" y="1294242"/>
                </a:cubicBezTo>
                <a:cubicBezTo>
                  <a:pt x="3429986" y="1284986"/>
                  <a:pt x="3417351" y="1279257"/>
                  <a:pt x="3403393" y="1279257"/>
                </a:cubicBezTo>
                <a:lnTo>
                  <a:pt x="1354791" y="1279257"/>
                </a:lnTo>
                <a:cubicBezTo>
                  <a:pt x="1340833" y="1279257"/>
                  <a:pt x="1328199" y="1284986"/>
                  <a:pt x="1318942" y="1294242"/>
                </a:cubicBezTo>
                <a:cubicBezTo>
                  <a:pt x="1309685" y="1303499"/>
                  <a:pt x="1303953" y="1316133"/>
                  <a:pt x="1303953" y="1330091"/>
                </a:cubicBezTo>
                <a:lnTo>
                  <a:pt x="1303953" y="2564707"/>
                </a:lnTo>
                <a:cubicBezTo>
                  <a:pt x="1303953" y="2578665"/>
                  <a:pt x="1309685" y="2591303"/>
                  <a:pt x="1318942" y="2600559"/>
                </a:cubicBezTo>
                <a:cubicBezTo>
                  <a:pt x="1328199" y="2609816"/>
                  <a:pt x="1340833" y="2615545"/>
                  <a:pt x="1354791" y="2615545"/>
                </a:cubicBezTo>
                <a:close/>
                <a:moveTo>
                  <a:pt x="1445138" y="1384465"/>
                </a:moveTo>
                <a:lnTo>
                  <a:pt x="3313009" y="1384465"/>
                </a:lnTo>
                <a:cubicBezTo>
                  <a:pt x="3332842" y="1384465"/>
                  <a:pt x="3349005" y="1400627"/>
                  <a:pt x="3349005" y="1420461"/>
                </a:cubicBezTo>
                <a:lnTo>
                  <a:pt x="3349005" y="2474382"/>
                </a:lnTo>
                <a:cubicBezTo>
                  <a:pt x="3349005" y="2494220"/>
                  <a:pt x="3332842" y="2510382"/>
                  <a:pt x="3313009" y="2510382"/>
                </a:cubicBezTo>
                <a:lnTo>
                  <a:pt x="1445138" y="2510382"/>
                </a:lnTo>
                <a:cubicBezTo>
                  <a:pt x="1425305" y="2510382"/>
                  <a:pt x="1409142" y="2494220"/>
                  <a:pt x="1409142" y="2474382"/>
                </a:cubicBezTo>
                <a:lnTo>
                  <a:pt x="1409142" y="1420461"/>
                </a:lnTo>
                <a:cubicBezTo>
                  <a:pt x="1409142" y="1400627"/>
                  <a:pt x="1425305" y="1384465"/>
                  <a:pt x="1445138" y="1384465"/>
                </a:cubicBezTo>
                <a:close/>
                <a:moveTo>
                  <a:pt x="3277013" y="1456460"/>
                </a:moveTo>
                <a:lnTo>
                  <a:pt x="3277013" y="2438353"/>
                </a:lnTo>
                <a:lnTo>
                  <a:pt x="1481134" y="2438353"/>
                </a:lnTo>
                <a:lnTo>
                  <a:pt x="1481134" y="1456460"/>
                </a:lnTo>
                <a:close/>
                <a:moveTo>
                  <a:pt x="1354791" y="1207273"/>
                </a:moveTo>
                <a:lnTo>
                  <a:pt x="3403393" y="1207273"/>
                </a:lnTo>
                <a:cubicBezTo>
                  <a:pt x="3437185" y="1207273"/>
                  <a:pt x="3467892" y="1221085"/>
                  <a:pt x="3490227" y="1243269"/>
                </a:cubicBezTo>
                <a:cubicBezTo>
                  <a:pt x="3512411" y="1265457"/>
                  <a:pt x="3526223" y="1296161"/>
                  <a:pt x="3526223" y="1330103"/>
                </a:cubicBezTo>
                <a:lnTo>
                  <a:pt x="3526223" y="2564718"/>
                </a:lnTo>
                <a:cubicBezTo>
                  <a:pt x="3526223" y="2598513"/>
                  <a:pt x="3512411" y="2629217"/>
                  <a:pt x="3490227" y="2651405"/>
                </a:cubicBezTo>
                <a:cubicBezTo>
                  <a:pt x="3468043" y="2673593"/>
                  <a:pt x="3437185" y="2687405"/>
                  <a:pt x="3403393" y="2687405"/>
                </a:cubicBezTo>
                <a:lnTo>
                  <a:pt x="2617202" y="2687551"/>
                </a:lnTo>
                <a:lnTo>
                  <a:pt x="2617202" y="2891193"/>
                </a:lnTo>
                <a:lnTo>
                  <a:pt x="2965271" y="2891193"/>
                </a:lnTo>
                <a:cubicBezTo>
                  <a:pt x="3003618" y="2891193"/>
                  <a:pt x="3038587" y="2906912"/>
                  <a:pt x="3063859" y="2932184"/>
                </a:cubicBezTo>
                <a:cubicBezTo>
                  <a:pt x="3089131" y="2957452"/>
                  <a:pt x="3104850" y="2992278"/>
                  <a:pt x="3104850" y="3030772"/>
                </a:cubicBezTo>
                <a:cubicBezTo>
                  <a:pt x="3104850" y="3069118"/>
                  <a:pt x="3089127" y="3104087"/>
                  <a:pt x="3063859" y="3129360"/>
                </a:cubicBezTo>
                <a:cubicBezTo>
                  <a:pt x="3038590" y="3154632"/>
                  <a:pt x="3003764" y="3170350"/>
                  <a:pt x="2965271" y="3170350"/>
                </a:cubicBezTo>
                <a:lnTo>
                  <a:pt x="1792943" y="3170204"/>
                </a:lnTo>
                <a:cubicBezTo>
                  <a:pt x="1754597" y="3170204"/>
                  <a:pt x="1719628" y="3154482"/>
                  <a:pt x="1694355" y="3129213"/>
                </a:cubicBezTo>
                <a:cubicBezTo>
                  <a:pt x="1669083" y="3103941"/>
                  <a:pt x="1653365" y="3069118"/>
                  <a:pt x="1653365" y="3030625"/>
                </a:cubicBezTo>
                <a:cubicBezTo>
                  <a:pt x="1653365" y="2992278"/>
                  <a:pt x="1669087" y="2957309"/>
                  <a:pt x="1694355" y="2932037"/>
                </a:cubicBezTo>
                <a:cubicBezTo>
                  <a:pt x="1719624" y="2906765"/>
                  <a:pt x="1754450" y="2891046"/>
                  <a:pt x="1792943" y="2891046"/>
                </a:cubicBezTo>
                <a:lnTo>
                  <a:pt x="2141012" y="2891046"/>
                </a:lnTo>
                <a:lnTo>
                  <a:pt x="2141012" y="2687405"/>
                </a:lnTo>
                <a:lnTo>
                  <a:pt x="1354821" y="2687551"/>
                </a:lnTo>
                <a:cubicBezTo>
                  <a:pt x="1321030" y="2687551"/>
                  <a:pt x="1290322" y="2673740"/>
                  <a:pt x="1268134" y="2651552"/>
                </a:cubicBezTo>
                <a:cubicBezTo>
                  <a:pt x="1245950" y="2629368"/>
                  <a:pt x="1232138" y="2598660"/>
                  <a:pt x="1232138" y="2564865"/>
                </a:cubicBezTo>
                <a:lnTo>
                  <a:pt x="1232138" y="1330249"/>
                </a:lnTo>
                <a:cubicBezTo>
                  <a:pt x="1232138" y="1296458"/>
                  <a:pt x="1245950" y="1265750"/>
                  <a:pt x="1268134" y="1243416"/>
                </a:cubicBezTo>
                <a:cubicBezTo>
                  <a:pt x="1290318" y="1221081"/>
                  <a:pt x="1321026" y="1207273"/>
                  <a:pt x="1354821" y="1207273"/>
                </a:cubicBezTo>
                <a:close/>
                <a:moveTo>
                  <a:pt x="1370513" y="198487"/>
                </a:moveTo>
                <a:cubicBezTo>
                  <a:pt x="1390347" y="198487"/>
                  <a:pt x="1406509" y="214650"/>
                  <a:pt x="1406509" y="234483"/>
                </a:cubicBezTo>
                <a:cubicBezTo>
                  <a:pt x="1406509" y="254320"/>
                  <a:pt x="1390347" y="270483"/>
                  <a:pt x="1370513" y="270483"/>
                </a:cubicBezTo>
                <a:cubicBezTo>
                  <a:pt x="1237397" y="270483"/>
                  <a:pt x="1115301" y="321321"/>
                  <a:pt x="1023765" y="405213"/>
                </a:cubicBezTo>
                <a:cubicBezTo>
                  <a:pt x="932230" y="488963"/>
                  <a:pt x="870961" y="605913"/>
                  <a:pt x="859354" y="738297"/>
                </a:cubicBezTo>
                <a:cubicBezTo>
                  <a:pt x="857590" y="758130"/>
                  <a:pt x="840254" y="772822"/>
                  <a:pt x="820417" y="771058"/>
                </a:cubicBezTo>
                <a:cubicBezTo>
                  <a:pt x="800580" y="769298"/>
                  <a:pt x="786035" y="751958"/>
                  <a:pt x="787652" y="732121"/>
                </a:cubicBezTo>
                <a:cubicBezTo>
                  <a:pt x="800726" y="581378"/>
                  <a:pt x="870811" y="448111"/>
                  <a:pt x="975425" y="352303"/>
                </a:cubicBezTo>
                <a:cubicBezTo>
                  <a:pt x="1080034" y="256510"/>
                  <a:pt x="1219177" y="198476"/>
                  <a:pt x="1370513" y="198476"/>
                </a:cubicBezTo>
                <a:close/>
                <a:moveTo>
                  <a:pt x="3011389" y="1137350"/>
                </a:moveTo>
                <a:cubicBezTo>
                  <a:pt x="3015353" y="1156744"/>
                  <a:pt x="3002865" y="1175697"/>
                  <a:pt x="2983472" y="1179665"/>
                </a:cubicBezTo>
                <a:cubicBezTo>
                  <a:pt x="2964079" y="1183633"/>
                  <a:pt x="2945125" y="1171142"/>
                  <a:pt x="2941157" y="1151749"/>
                </a:cubicBezTo>
                <a:cubicBezTo>
                  <a:pt x="2923524" y="1066092"/>
                  <a:pt x="2876361" y="990719"/>
                  <a:pt x="2810982" y="936943"/>
                </a:cubicBezTo>
                <a:cubicBezTo>
                  <a:pt x="2746776" y="884198"/>
                  <a:pt x="2664791" y="852167"/>
                  <a:pt x="2575899" y="851580"/>
                </a:cubicBezTo>
                <a:cubicBezTo>
                  <a:pt x="2557386" y="851434"/>
                  <a:pt x="2542251" y="837475"/>
                  <a:pt x="2540344" y="819549"/>
                </a:cubicBezTo>
                <a:cubicBezTo>
                  <a:pt x="2529323" y="716553"/>
                  <a:pt x="2479956" y="624870"/>
                  <a:pt x="2406787" y="559194"/>
                </a:cubicBezTo>
                <a:cubicBezTo>
                  <a:pt x="2334498" y="494255"/>
                  <a:pt x="2238851" y="454731"/>
                  <a:pt x="2133945" y="454731"/>
                </a:cubicBezTo>
                <a:cubicBezTo>
                  <a:pt x="2117342" y="454731"/>
                  <a:pt x="2101326" y="455615"/>
                  <a:pt x="2085754" y="457526"/>
                </a:cubicBezTo>
                <a:cubicBezTo>
                  <a:pt x="2069152" y="459433"/>
                  <a:pt x="2053430" y="462227"/>
                  <a:pt x="2038445" y="465898"/>
                </a:cubicBezTo>
                <a:cubicBezTo>
                  <a:pt x="2022282" y="469720"/>
                  <a:pt x="2005973" y="461934"/>
                  <a:pt x="1998481" y="447976"/>
                </a:cubicBezTo>
                <a:cubicBezTo>
                  <a:pt x="1937506" y="334109"/>
                  <a:pt x="1846410" y="238899"/>
                  <a:pt x="1735922" y="172636"/>
                </a:cubicBezTo>
                <a:cubicBezTo>
                  <a:pt x="1629255" y="108724"/>
                  <a:pt x="1504367" y="71989"/>
                  <a:pt x="1370664" y="71989"/>
                </a:cubicBezTo>
                <a:cubicBezTo>
                  <a:pt x="1185242" y="71989"/>
                  <a:pt x="1016570" y="142662"/>
                  <a:pt x="890080" y="258439"/>
                </a:cubicBezTo>
                <a:cubicBezTo>
                  <a:pt x="762402" y="375247"/>
                  <a:pt x="677626" y="538187"/>
                  <a:pt x="661610" y="720968"/>
                </a:cubicBezTo>
                <a:cubicBezTo>
                  <a:pt x="659993" y="739775"/>
                  <a:pt x="644271" y="753880"/>
                  <a:pt x="625761" y="753880"/>
                </a:cubicBezTo>
                <a:lnTo>
                  <a:pt x="496169" y="753880"/>
                </a:lnTo>
                <a:cubicBezTo>
                  <a:pt x="379508" y="753880"/>
                  <a:pt x="273578" y="801630"/>
                  <a:pt x="196589" y="878474"/>
                </a:cubicBezTo>
                <a:cubicBezTo>
                  <a:pt x="119745" y="955317"/>
                  <a:pt x="71995" y="1061398"/>
                  <a:pt x="71995" y="1178055"/>
                </a:cubicBezTo>
                <a:cubicBezTo>
                  <a:pt x="71995" y="1294716"/>
                  <a:pt x="119745" y="1400650"/>
                  <a:pt x="196589" y="1477637"/>
                </a:cubicBezTo>
                <a:cubicBezTo>
                  <a:pt x="273431" y="1554480"/>
                  <a:pt x="379515" y="1602230"/>
                  <a:pt x="496169" y="1602230"/>
                </a:cubicBezTo>
                <a:lnTo>
                  <a:pt x="1156735" y="1602230"/>
                </a:lnTo>
                <a:cubicBezTo>
                  <a:pt x="1176569" y="1602230"/>
                  <a:pt x="1192731" y="1618393"/>
                  <a:pt x="1192731" y="1638226"/>
                </a:cubicBezTo>
                <a:cubicBezTo>
                  <a:pt x="1192731" y="1658060"/>
                  <a:pt x="1176569" y="1674222"/>
                  <a:pt x="1156735" y="1674222"/>
                </a:cubicBezTo>
                <a:lnTo>
                  <a:pt x="496169" y="1674222"/>
                </a:lnTo>
                <a:cubicBezTo>
                  <a:pt x="359674" y="1674222"/>
                  <a:pt x="235669" y="1618389"/>
                  <a:pt x="145751" y="1528471"/>
                </a:cubicBezTo>
                <a:cubicBezTo>
                  <a:pt x="55833" y="1438553"/>
                  <a:pt x="0" y="1314546"/>
                  <a:pt x="0" y="1178051"/>
                </a:cubicBezTo>
                <a:cubicBezTo>
                  <a:pt x="0" y="1041557"/>
                  <a:pt x="55833" y="917550"/>
                  <a:pt x="145751" y="827632"/>
                </a:cubicBezTo>
                <a:cubicBezTo>
                  <a:pt x="235669" y="737714"/>
                  <a:pt x="359674" y="681881"/>
                  <a:pt x="496169" y="681881"/>
                </a:cubicBezTo>
                <a:lnTo>
                  <a:pt x="593436" y="681881"/>
                </a:lnTo>
                <a:cubicBezTo>
                  <a:pt x="617825" y="494255"/>
                  <a:pt x="708627" y="327346"/>
                  <a:pt x="841597" y="205547"/>
                </a:cubicBezTo>
                <a:cubicBezTo>
                  <a:pt x="981025" y="77871"/>
                  <a:pt x="1166740" y="0"/>
                  <a:pt x="1370510" y="0"/>
                </a:cubicBezTo>
                <a:cubicBezTo>
                  <a:pt x="1517291" y="0"/>
                  <a:pt x="1654959" y="40551"/>
                  <a:pt x="1772636" y="111074"/>
                </a:cubicBezTo>
                <a:cubicBezTo>
                  <a:pt x="1886499" y="179395"/>
                  <a:pt x="1981709" y="275779"/>
                  <a:pt x="2048412" y="390676"/>
                </a:cubicBezTo>
                <a:cubicBezTo>
                  <a:pt x="2058112" y="388915"/>
                  <a:pt x="2067809" y="387445"/>
                  <a:pt x="2077359" y="386268"/>
                </a:cubicBezTo>
                <a:cubicBezTo>
                  <a:pt x="2096019" y="384063"/>
                  <a:pt x="2114826" y="382890"/>
                  <a:pt x="2133779" y="382890"/>
                </a:cubicBezTo>
                <a:cubicBezTo>
                  <a:pt x="2257049" y="382890"/>
                  <a:pt x="2369595" y="429466"/>
                  <a:pt x="2454665" y="505866"/>
                </a:cubicBezTo>
                <a:cubicBezTo>
                  <a:pt x="2533269" y="576391"/>
                  <a:pt x="2588368" y="672628"/>
                  <a:pt x="2607175" y="781206"/>
                </a:cubicBezTo>
                <a:cubicBezTo>
                  <a:pt x="2701208" y="788405"/>
                  <a:pt x="2787308" y="824845"/>
                  <a:pt x="2856215" y="881558"/>
                </a:cubicBezTo>
                <a:cubicBezTo>
                  <a:pt x="2934233" y="945470"/>
                  <a:pt x="2990359" y="1035095"/>
                  <a:pt x="3011370" y="11373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37580" cap="flat">
            <a:solidFill>
              <a:schemeClr val="bg2">
                <a:lumMod val="50000"/>
              </a:schemeClr>
            </a:solidFill>
            <a:prstDash val="solid"/>
            <a:miter/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9648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9F669-CD0E-52E1-A984-A6257432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CE2C54C-E56F-9374-5F46-6342BD9B6EDA}"/>
              </a:ext>
            </a:extLst>
          </p:cNvPr>
          <p:cNvSpPr txBox="1"/>
          <p:nvPr/>
        </p:nvSpPr>
        <p:spPr>
          <a:xfrm>
            <a:off x="4438458" y="2028616"/>
            <a:ext cx="57926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MX Black" pitchFamily="2" charset="0"/>
              </a:rPr>
              <a:t>Sempre que houver cobertura, o 5G será </a:t>
            </a:r>
            <a:br>
              <a:rPr lang="pt-BR" sz="4400" dirty="0">
                <a:solidFill>
                  <a:schemeClr val="bg1"/>
                </a:solidFill>
                <a:latin typeface="AMX Black" pitchFamily="2" charset="0"/>
              </a:rPr>
            </a:br>
            <a:r>
              <a:rPr lang="pt-BR" sz="4400" dirty="0">
                <a:solidFill>
                  <a:schemeClr val="bg1"/>
                </a:solidFill>
                <a:latin typeface="AMX Black" pitchFamily="2" charset="0"/>
              </a:rPr>
              <a:t>a melhor experiência de rede!</a:t>
            </a:r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23882A2C-EBD3-4A22-7FFC-D8D9DD3E7B27}"/>
              </a:ext>
            </a:extLst>
          </p:cNvPr>
          <p:cNvSpPr/>
          <p:nvPr/>
        </p:nvSpPr>
        <p:spPr>
          <a:xfrm>
            <a:off x="5929117" y="40231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DDC1AFFB-5456-9973-D51C-966FD079B8A5}"/>
              </a:ext>
            </a:extLst>
          </p:cNvPr>
          <p:cNvSpPr/>
          <p:nvPr/>
        </p:nvSpPr>
        <p:spPr>
          <a:xfrm>
            <a:off x="6081517" y="41755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BD448D8C-66DB-809E-954E-961CC0CD91AB}"/>
              </a:ext>
            </a:extLst>
          </p:cNvPr>
          <p:cNvSpPr/>
          <p:nvPr/>
        </p:nvSpPr>
        <p:spPr>
          <a:xfrm>
            <a:off x="6233917" y="43279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8E693EDB-4E14-324A-5C03-D190F659353F}"/>
              </a:ext>
            </a:extLst>
          </p:cNvPr>
          <p:cNvSpPr/>
          <p:nvPr/>
        </p:nvSpPr>
        <p:spPr>
          <a:xfrm>
            <a:off x="6386317" y="44803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980000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2C4F54BE-DF05-8D98-4A89-8CCB2CC2796F}"/>
              </a:ext>
            </a:extLst>
          </p:cNvPr>
          <p:cNvSpPr/>
          <p:nvPr/>
        </p:nvSpPr>
        <p:spPr>
          <a:xfrm>
            <a:off x="6538717" y="46327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BD60A41-BCA7-6B76-E4A0-3373FF518D38}"/>
              </a:ext>
            </a:extLst>
          </p:cNvPr>
          <p:cNvSpPr/>
          <p:nvPr/>
        </p:nvSpPr>
        <p:spPr>
          <a:xfrm>
            <a:off x="6691117" y="4785144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980000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3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B09BA-2A96-283F-AED7-F26720E52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4FDA20D-BA39-1589-4BB2-86EDD4F60631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52877BC1-89BB-A8E8-CFE5-270B4FA099D3}"/>
                </a:ext>
              </a:extLst>
            </p:cNvPr>
            <p:cNvGrpSpPr/>
            <p:nvPr/>
          </p:nvGrpSpPr>
          <p:grpSpPr>
            <a:xfrm>
              <a:off x="4606783" y="-179033"/>
              <a:ext cx="11212979" cy="7899543"/>
              <a:chOff x="4606783" y="-179033"/>
              <a:chExt cx="11212979" cy="7899543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969676EB-3230-DCD2-6E50-410606919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06783" y="-179033"/>
                <a:ext cx="11212979" cy="7899543"/>
              </a:xfrm>
              <a:prstGeom prst="rect">
                <a:avLst/>
              </a:prstGeom>
              <a:effectLst>
                <a:outerShdw blurRad="3175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0DD8DD4A-10FB-66D1-3BE2-20182BD0953A}"/>
                  </a:ext>
                </a:extLst>
              </p:cNvPr>
              <p:cNvSpPr/>
              <p:nvPr/>
            </p:nvSpPr>
            <p:spPr>
              <a:xfrm>
                <a:off x="88991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7ACD7B83-C5E9-E92D-4E93-36B1E5E2C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90829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336F2468-96E7-8BD2-DF68-207738F80B2B}"/>
                  </a:ext>
                </a:extLst>
              </p:cNvPr>
              <p:cNvSpPr/>
              <p:nvPr/>
            </p:nvSpPr>
            <p:spPr>
              <a:xfrm>
                <a:off x="109394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DC8D5631-4928-0DB1-2D67-77ED03620B01}"/>
                  </a:ext>
                </a:extLst>
              </p:cNvPr>
              <p:cNvSpPr txBox="1"/>
              <p:nvPr/>
            </p:nvSpPr>
            <p:spPr>
              <a:xfrm>
                <a:off x="108422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13" name="Retângulo: Cantos Arredondados 4">
                <a:extLst>
                  <a:ext uri="{FF2B5EF4-FFF2-40B4-BE49-F238E27FC236}">
                    <a16:creationId xmlns:a16="http://schemas.microsoft.com/office/drawing/2014/main" id="{88CA1376-FC7B-4FB2-E5D9-E6384910D056}"/>
                  </a:ext>
                </a:extLst>
              </p:cNvPr>
              <p:cNvSpPr/>
              <p:nvPr/>
            </p:nvSpPr>
            <p:spPr>
              <a:xfrm>
                <a:off x="88991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EBFBB879-E6EA-3B3B-299F-B4A9CE6CEE10}"/>
                  </a:ext>
                </a:extLst>
              </p:cNvPr>
              <p:cNvSpPr txBox="1"/>
              <p:nvPr/>
            </p:nvSpPr>
            <p:spPr>
              <a:xfrm>
                <a:off x="87442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932C7FFC-4552-A7A3-9963-716CD3CA5B33}"/>
                </a:ext>
              </a:extLst>
            </p:cNvPr>
            <p:cNvGrpSpPr/>
            <p:nvPr/>
          </p:nvGrpSpPr>
          <p:grpSpPr>
            <a:xfrm>
              <a:off x="9012979" y="1562054"/>
              <a:ext cx="2378921" cy="1232967"/>
              <a:chOff x="9012979" y="1562054"/>
              <a:chExt cx="2378921" cy="1232967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4CD6ED13-BF87-06C8-9014-16E481167B82}"/>
                  </a:ext>
                </a:extLst>
              </p:cNvPr>
              <p:cNvSpPr/>
              <p:nvPr/>
            </p:nvSpPr>
            <p:spPr>
              <a:xfrm>
                <a:off x="90129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1239C6A0-12B9-4D24-C151-307474FDC302}"/>
                  </a:ext>
                </a:extLst>
              </p:cNvPr>
              <p:cNvSpPr/>
              <p:nvPr/>
            </p:nvSpPr>
            <p:spPr>
              <a:xfrm>
                <a:off x="1107661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" name="Retângulo: Cantos Arredondados 2">
                <a:extLst>
                  <a:ext uri="{FF2B5EF4-FFF2-40B4-BE49-F238E27FC236}">
                    <a16:creationId xmlns:a16="http://schemas.microsoft.com/office/drawing/2014/main" id="{7C856F18-CD2E-967A-D103-0378A2C1FACE}"/>
                  </a:ext>
                </a:extLst>
              </p:cNvPr>
              <p:cNvSpPr/>
              <p:nvPr/>
            </p:nvSpPr>
            <p:spPr>
              <a:xfrm>
                <a:off x="9012979" y="2224629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45EB008D-7E16-2DF4-94D9-85C8CA5F1B54}"/>
                  </a:ext>
                </a:extLst>
              </p:cNvPr>
              <p:cNvSpPr/>
              <p:nvPr/>
            </p:nvSpPr>
            <p:spPr>
              <a:xfrm>
                <a:off x="11076612" y="2224627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D68B48-9A43-339B-0C35-2520639D0363}"/>
                </a:ext>
              </a:extLst>
            </p:cNvPr>
            <p:cNvSpPr/>
            <p:nvPr/>
          </p:nvSpPr>
          <p:spPr>
            <a:xfrm>
              <a:off x="9077419" y="1613895"/>
              <a:ext cx="1596719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Estratégia e</a:t>
              </a:r>
            </a:p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Posicionamento</a:t>
              </a:r>
            </a:p>
          </p:txBody>
        </p:sp>
        <p:sp>
          <p:nvSpPr>
            <p:cNvPr id="68" name="Retângulo: Cantos Arredondados 67">
              <a:extLst>
                <a:ext uri="{FF2B5EF4-FFF2-40B4-BE49-F238E27FC236}">
                  <a16:creationId xmlns:a16="http://schemas.microsoft.com/office/drawing/2014/main" id="{4A7A318D-A0C2-9412-9634-D6DA91EE9D36}"/>
                </a:ext>
              </a:extLst>
            </p:cNvPr>
            <p:cNvSpPr/>
            <p:nvPr/>
          </p:nvSpPr>
          <p:spPr>
            <a:xfrm>
              <a:off x="9012979" y="2887208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: Cantos Arredondados 68">
              <a:extLst>
                <a:ext uri="{FF2B5EF4-FFF2-40B4-BE49-F238E27FC236}">
                  <a16:creationId xmlns:a16="http://schemas.microsoft.com/office/drawing/2014/main" id="{CF42F26A-34D9-9ECA-428B-CD58EC0C45EF}"/>
                </a:ext>
              </a:extLst>
            </p:cNvPr>
            <p:cNvSpPr/>
            <p:nvPr/>
          </p:nvSpPr>
          <p:spPr>
            <a:xfrm>
              <a:off x="9012979" y="2887206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9D8D87E2-30D9-053A-255B-1C64E50CDDC8}"/>
                </a:ext>
              </a:extLst>
            </p:cNvPr>
            <p:cNvSpPr/>
            <p:nvPr/>
          </p:nvSpPr>
          <p:spPr>
            <a:xfrm>
              <a:off x="9012979" y="354978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D19206EC-7457-3811-66D0-51180853F281}"/>
                </a:ext>
              </a:extLst>
            </p:cNvPr>
            <p:cNvSpPr/>
            <p:nvPr/>
          </p:nvSpPr>
          <p:spPr>
            <a:xfrm>
              <a:off x="11076612" y="354978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EFFF27DB-FE6A-E915-ACF3-0FB7B3E9F1C2}"/>
                </a:ext>
              </a:extLst>
            </p:cNvPr>
            <p:cNvSpPr/>
            <p:nvPr/>
          </p:nvSpPr>
          <p:spPr>
            <a:xfrm>
              <a:off x="9012979" y="4212360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27482549-FB10-E7C8-438C-38A3A488BC9C}"/>
                </a:ext>
              </a:extLst>
            </p:cNvPr>
            <p:cNvSpPr/>
            <p:nvPr/>
          </p:nvSpPr>
          <p:spPr>
            <a:xfrm>
              <a:off x="11076612" y="4212358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440867B6-3AA5-8F86-FE89-DAF3DFAC5EEB}"/>
                </a:ext>
              </a:extLst>
            </p:cNvPr>
            <p:cNvSpPr/>
            <p:nvPr/>
          </p:nvSpPr>
          <p:spPr>
            <a:xfrm>
              <a:off x="9012979" y="487493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: Cantos Arredondados 77">
              <a:extLst>
                <a:ext uri="{FF2B5EF4-FFF2-40B4-BE49-F238E27FC236}">
                  <a16:creationId xmlns:a16="http://schemas.microsoft.com/office/drawing/2014/main" id="{A366770F-CF48-E631-5F5A-2FAFB121E190}"/>
                </a:ext>
              </a:extLst>
            </p:cNvPr>
            <p:cNvSpPr/>
            <p:nvPr/>
          </p:nvSpPr>
          <p:spPr>
            <a:xfrm>
              <a:off x="11076612" y="487493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B5B90DD4-96C1-6496-3FD6-AC96491A6E40}"/>
                </a:ext>
              </a:extLst>
            </p:cNvPr>
            <p:cNvSpPr/>
            <p:nvPr/>
          </p:nvSpPr>
          <p:spPr>
            <a:xfrm>
              <a:off x="9077419" y="4260018"/>
              <a:ext cx="192910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Abordagem comercial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60836EA-B157-56B5-386F-B5DD384606B0}"/>
                </a:ext>
              </a:extLst>
            </p:cNvPr>
            <p:cNvSpPr/>
            <p:nvPr/>
          </p:nvSpPr>
          <p:spPr>
            <a:xfrm>
              <a:off x="9077419" y="4926771"/>
              <a:ext cx="1239358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Atividade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5F838332-5D88-1BF8-A085-6E1EEB4732E5}"/>
                </a:ext>
              </a:extLst>
            </p:cNvPr>
            <p:cNvSpPr>
              <a:spLocks/>
            </p:cNvSpPr>
            <p:nvPr/>
          </p:nvSpPr>
          <p:spPr>
            <a:xfrm>
              <a:off x="9077419" y="2276096"/>
              <a:ext cx="1283431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Tecnologia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7289955-0BB0-4F3D-2B99-B311541ED38A}"/>
                </a:ext>
              </a:extLst>
            </p:cNvPr>
            <p:cNvSpPr>
              <a:spLocks/>
            </p:cNvSpPr>
            <p:nvPr/>
          </p:nvSpPr>
          <p:spPr>
            <a:xfrm>
              <a:off x="9326102" y="2939045"/>
              <a:ext cx="1908154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Produto e limitações técnicas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9E370F9-D8F3-42DC-5DCE-93751576B30E}"/>
                </a:ext>
              </a:extLst>
            </p:cNvPr>
            <p:cNvSpPr>
              <a:spLocks/>
            </p:cNvSpPr>
            <p:nvPr/>
          </p:nvSpPr>
          <p:spPr>
            <a:xfrm>
              <a:off x="9077419" y="3596971"/>
              <a:ext cx="211649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Franquia e estimativa de consumo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CC4673-E53B-055B-6628-91DBE138BD86}"/>
              </a:ext>
            </a:extLst>
          </p:cNvPr>
          <p:cNvSpPr txBox="1"/>
          <p:nvPr/>
        </p:nvSpPr>
        <p:spPr>
          <a:xfrm>
            <a:off x="525285" y="1108587"/>
            <a:ext cx="8085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>
                <a:latin typeface="AMX" pitchFamily="2" charset="0"/>
              </a:rPr>
              <a:t>Internet para sua casa ou para levar onde você quiser</a:t>
            </a:r>
          </a:p>
          <a:p>
            <a:pPr>
              <a:buNone/>
            </a:pPr>
            <a:r>
              <a:rPr lang="pt-BR" i="1" dirty="0">
                <a:latin typeface="AMX" pitchFamily="2" charset="0"/>
              </a:rPr>
              <a:t>(Consulte a zona de cobertura) </a:t>
            </a:r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16B65E04-C4EA-E20B-7BCB-712BB9C777CB}"/>
              </a:ext>
            </a:extLst>
          </p:cNvPr>
          <p:cNvGrpSpPr/>
          <p:nvPr/>
        </p:nvGrpSpPr>
        <p:grpSpPr>
          <a:xfrm>
            <a:off x="398430" y="2166801"/>
            <a:ext cx="2528824" cy="1658979"/>
            <a:chOff x="398430" y="2166801"/>
            <a:chExt cx="2528824" cy="1658979"/>
          </a:xfrm>
        </p:grpSpPr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4DD6F192-F069-CB2C-60C2-2C810193944B}"/>
                </a:ext>
              </a:extLst>
            </p:cNvPr>
            <p:cNvGrpSpPr/>
            <p:nvPr/>
          </p:nvGrpSpPr>
          <p:grpSpPr>
            <a:xfrm>
              <a:off x="1201013" y="2166801"/>
              <a:ext cx="923658" cy="849946"/>
              <a:chOff x="1242153" y="2241881"/>
              <a:chExt cx="1085220" cy="998614"/>
            </a:xfrm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664F1196-E29B-8D09-B662-8AE6863BB333}"/>
                  </a:ext>
                </a:extLst>
              </p:cNvPr>
              <p:cNvSpPr/>
              <p:nvPr/>
            </p:nvSpPr>
            <p:spPr>
              <a:xfrm>
                <a:off x="1242153" y="2349544"/>
                <a:ext cx="1039419" cy="542404"/>
              </a:xfrm>
              <a:custGeom>
                <a:avLst/>
                <a:gdLst>
                  <a:gd name="csX0" fmla="*/ 519697 w 1039419"/>
                  <a:gd name="csY0" fmla="*/ 102088 h 542404"/>
                  <a:gd name="csX1" fmla="*/ 519722 w 1039419"/>
                  <a:gd name="csY1" fmla="*/ 102088 h 542404"/>
                  <a:gd name="csX2" fmla="*/ 983240 w 1039419"/>
                  <a:gd name="csY2" fmla="*/ 542404 h 542404"/>
                  <a:gd name="csX3" fmla="*/ 1039419 w 1039419"/>
                  <a:gd name="csY3" fmla="*/ 494392 h 542404"/>
                  <a:gd name="csX4" fmla="*/ 519722 w 1039419"/>
                  <a:gd name="csY4" fmla="*/ 0 h 542404"/>
                  <a:gd name="csX5" fmla="*/ 519697 w 1039419"/>
                  <a:gd name="csY5" fmla="*/ 0 h 542404"/>
                  <a:gd name="csX6" fmla="*/ 0 w 1039419"/>
                  <a:gd name="csY6" fmla="*/ 494392 h 542404"/>
                  <a:gd name="csX7" fmla="*/ 56179 w 1039419"/>
                  <a:gd name="csY7" fmla="*/ 542404 h 542404"/>
                  <a:gd name="csX8" fmla="*/ 519697 w 1039419"/>
                  <a:gd name="csY8" fmla="*/ 102088 h 5424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39419" h="542404">
                    <a:moveTo>
                      <a:pt x="519697" y="102088"/>
                    </a:moveTo>
                    <a:lnTo>
                      <a:pt x="519722" y="102088"/>
                    </a:lnTo>
                    <a:lnTo>
                      <a:pt x="983240" y="542404"/>
                    </a:lnTo>
                    <a:lnTo>
                      <a:pt x="1039419" y="494392"/>
                    </a:lnTo>
                    <a:lnTo>
                      <a:pt x="519722" y="0"/>
                    </a:lnTo>
                    <a:lnTo>
                      <a:pt x="519697" y="0"/>
                    </a:lnTo>
                    <a:lnTo>
                      <a:pt x="0" y="494392"/>
                    </a:lnTo>
                    <a:lnTo>
                      <a:pt x="56179" y="542404"/>
                    </a:lnTo>
                    <a:lnTo>
                      <a:pt x="519697" y="102088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844F8916-69DD-76C9-38FE-5781AB218659}"/>
                  </a:ext>
                </a:extLst>
              </p:cNvPr>
              <p:cNvSpPr/>
              <p:nvPr/>
            </p:nvSpPr>
            <p:spPr>
              <a:xfrm>
                <a:off x="1390620" y="2519889"/>
                <a:ext cx="742459" cy="720606"/>
              </a:xfrm>
              <a:custGeom>
                <a:avLst/>
                <a:gdLst>
                  <a:gd name="csX0" fmla="*/ 0 w 742459"/>
                  <a:gd name="csY0" fmla="*/ 352656 h 720606"/>
                  <a:gd name="csX1" fmla="*/ 0 w 742459"/>
                  <a:gd name="csY1" fmla="*/ 720607 h 720606"/>
                  <a:gd name="csX2" fmla="*/ 296984 w 742459"/>
                  <a:gd name="csY2" fmla="*/ 720607 h 720606"/>
                  <a:gd name="csX3" fmla="*/ 296984 w 742459"/>
                  <a:gd name="csY3" fmla="*/ 411249 h 720606"/>
                  <a:gd name="csX4" fmla="*/ 445476 w 742459"/>
                  <a:gd name="csY4" fmla="*/ 411249 h 720606"/>
                  <a:gd name="csX5" fmla="*/ 445476 w 742459"/>
                  <a:gd name="csY5" fmla="*/ 720607 h 720606"/>
                  <a:gd name="csX6" fmla="*/ 742460 w 742459"/>
                  <a:gd name="csY6" fmla="*/ 720607 h 720606"/>
                  <a:gd name="csX7" fmla="*/ 742460 w 742459"/>
                  <a:gd name="csY7" fmla="*/ 352644 h 720606"/>
                  <a:gd name="csX8" fmla="*/ 371242 w 742459"/>
                  <a:gd name="csY8" fmla="*/ 0 h 720606"/>
                  <a:gd name="csX9" fmla="*/ 0 w 742459"/>
                  <a:gd name="csY9" fmla="*/ 352656 h 7206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742459" h="720606">
                    <a:moveTo>
                      <a:pt x="0" y="352656"/>
                    </a:moveTo>
                    <a:lnTo>
                      <a:pt x="0" y="720607"/>
                    </a:lnTo>
                    <a:lnTo>
                      <a:pt x="296984" y="720607"/>
                    </a:lnTo>
                    <a:lnTo>
                      <a:pt x="296984" y="411249"/>
                    </a:lnTo>
                    <a:lnTo>
                      <a:pt x="445476" y="411249"/>
                    </a:lnTo>
                    <a:lnTo>
                      <a:pt x="445476" y="720607"/>
                    </a:lnTo>
                    <a:lnTo>
                      <a:pt x="742460" y="720607"/>
                    </a:lnTo>
                    <a:lnTo>
                      <a:pt x="742460" y="352644"/>
                    </a:lnTo>
                    <a:lnTo>
                      <a:pt x="371242" y="0"/>
                    </a:lnTo>
                    <a:lnTo>
                      <a:pt x="0" y="35265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208EF75A-EEFB-0AE4-920A-217755A8AC91}"/>
                  </a:ext>
                </a:extLst>
              </p:cNvPr>
              <p:cNvSpPr/>
              <p:nvPr/>
            </p:nvSpPr>
            <p:spPr>
              <a:xfrm>
                <a:off x="1984653" y="2437451"/>
                <a:ext cx="147150" cy="147150"/>
              </a:xfrm>
              <a:custGeom>
                <a:avLst/>
                <a:gdLst>
                  <a:gd name="csX0" fmla="*/ 0 w 147150"/>
                  <a:gd name="csY0" fmla="*/ 0 h 147150"/>
                  <a:gd name="csX1" fmla="*/ 14 w 147150"/>
                  <a:gd name="csY1" fmla="*/ 48458 h 147150"/>
                  <a:gd name="csX2" fmla="*/ 69249 w 147150"/>
                  <a:gd name="csY2" fmla="*/ 77901 h 147150"/>
                  <a:gd name="csX3" fmla="*/ 98692 w 147150"/>
                  <a:gd name="csY3" fmla="*/ 147138 h 147150"/>
                  <a:gd name="csX4" fmla="*/ 147151 w 147150"/>
                  <a:gd name="csY4" fmla="*/ 147151 h 147150"/>
                  <a:gd name="csX5" fmla="*/ 0 w 147150"/>
                  <a:gd name="csY5" fmla="*/ 0 h 1471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47150" h="147150">
                    <a:moveTo>
                      <a:pt x="0" y="0"/>
                    </a:moveTo>
                    <a:lnTo>
                      <a:pt x="14" y="48458"/>
                    </a:lnTo>
                    <a:cubicBezTo>
                      <a:pt x="26091" y="48665"/>
                      <a:pt x="51011" y="59261"/>
                      <a:pt x="69249" y="77901"/>
                    </a:cubicBezTo>
                    <a:cubicBezTo>
                      <a:pt x="87691" y="96275"/>
                      <a:pt x="98251" y="121110"/>
                      <a:pt x="98692" y="147138"/>
                    </a:cubicBezTo>
                    <a:lnTo>
                      <a:pt x="147151" y="147151"/>
                    </a:lnTo>
                    <a:cubicBezTo>
                      <a:pt x="146781" y="66036"/>
                      <a:pt x="81115" y="37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70BA0AE6-07D1-2DD4-FA94-68C0DB9CC657}"/>
                  </a:ext>
                </a:extLst>
              </p:cNvPr>
              <p:cNvSpPr/>
              <p:nvPr/>
            </p:nvSpPr>
            <p:spPr>
              <a:xfrm>
                <a:off x="1984626" y="2340526"/>
                <a:ext cx="244103" cy="244102"/>
              </a:xfrm>
              <a:custGeom>
                <a:avLst/>
                <a:gdLst>
                  <a:gd name="csX0" fmla="*/ 244097 w 244103"/>
                  <a:gd name="csY0" fmla="*/ 244103 h 244102"/>
                  <a:gd name="csX1" fmla="*/ 3299 w 244103"/>
                  <a:gd name="csY1" fmla="*/ 6 h 244102"/>
                  <a:gd name="csX2" fmla="*/ 0 w 244103"/>
                  <a:gd name="csY2" fmla="*/ 6 h 244102"/>
                  <a:gd name="csX3" fmla="*/ 14 w 244103"/>
                  <a:gd name="csY3" fmla="*/ 48467 h 244102"/>
                  <a:gd name="csX4" fmla="*/ 195638 w 244103"/>
                  <a:gd name="csY4" fmla="*/ 243096 h 244102"/>
                  <a:gd name="csX5" fmla="*/ 195638 w 244103"/>
                  <a:gd name="csY5" fmla="*/ 244088 h 2441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4103" h="244102">
                    <a:moveTo>
                      <a:pt x="244097" y="244103"/>
                    </a:moveTo>
                    <a:cubicBezTo>
                      <a:pt x="245008" y="110203"/>
                      <a:pt x="137199" y="916"/>
                      <a:pt x="3299" y="6"/>
                    </a:cubicBezTo>
                    <a:cubicBezTo>
                      <a:pt x="2199" y="-2"/>
                      <a:pt x="1100" y="-2"/>
                      <a:pt x="0" y="6"/>
                    </a:cubicBezTo>
                    <a:lnTo>
                      <a:pt x="14" y="48467"/>
                    </a:lnTo>
                    <a:cubicBezTo>
                      <a:pt x="107779" y="48192"/>
                      <a:pt x="195363" y="135330"/>
                      <a:pt x="195638" y="243096"/>
                    </a:cubicBezTo>
                    <a:cubicBezTo>
                      <a:pt x="195639" y="243426"/>
                      <a:pt x="195639" y="243758"/>
                      <a:pt x="195638" y="244088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0943E54A-A17A-E927-A31F-3444BB2406B4}"/>
                  </a:ext>
                </a:extLst>
              </p:cNvPr>
              <p:cNvSpPr/>
              <p:nvPr/>
            </p:nvSpPr>
            <p:spPr>
              <a:xfrm>
                <a:off x="1984598" y="2241881"/>
                <a:ext cx="342775" cy="342774"/>
              </a:xfrm>
              <a:custGeom>
                <a:avLst/>
                <a:gdLst>
                  <a:gd name="csX0" fmla="*/ 0 w 342775"/>
                  <a:gd name="csY0" fmla="*/ 0 h 342774"/>
                  <a:gd name="csX1" fmla="*/ 14 w 342775"/>
                  <a:gd name="csY1" fmla="*/ 48458 h 342774"/>
                  <a:gd name="csX2" fmla="*/ 294315 w 342775"/>
                  <a:gd name="csY2" fmla="*/ 342762 h 342774"/>
                  <a:gd name="csX3" fmla="*/ 342775 w 342775"/>
                  <a:gd name="csY3" fmla="*/ 342774 h 342774"/>
                  <a:gd name="csX4" fmla="*/ 0 w 342775"/>
                  <a:gd name="csY4" fmla="*/ 0 h 34277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42775" h="342774">
                    <a:moveTo>
                      <a:pt x="0" y="0"/>
                    </a:moveTo>
                    <a:lnTo>
                      <a:pt x="14" y="48458"/>
                    </a:lnTo>
                    <a:cubicBezTo>
                      <a:pt x="162244" y="49201"/>
                      <a:pt x="293574" y="180532"/>
                      <a:pt x="294315" y="342762"/>
                    </a:cubicBezTo>
                    <a:lnTo>
                      <a:pt x="342775" y="342774"/>
                    </a:lnTo>
                    <a:cubicBezTo>
                      <a:pt x="342678" y="153505"/>
                      <a:pt x="189268" y="9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8" name="Retângulo: Cantos Arredondados 87">
              <a:extLst>
                <a:ext uri="{FF2B5EF4-FFF2-40B4-BE49-F238E27FC236}">
                  <a16:creationId xmlns:a16="http://schemas.microsoft.com/office/drawing/2014/main" id="{2E30ED99-7C37-5096-16D5-4B4BEA54AE38}"/>
                </a:ext>
              </a:extLst>
            </p:cNvPr>
            <p:cNvSpPr/>
            <p:nvPr/>
          </p:nvSpPr>
          <p:spPr>
            <a:xfrm>
              <a:off x="398430" y="3121473"/>
              <a:ext cx="2528824" cy="7043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Sempre conectado e compartilhar Wi-Fi</a:t>
              </a:r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03D6D152-D73E-9600-ED7E-D5553D59F1F9}"/>
              </a:ext>
            </a:extLst>
          </p:cNvPr>
          <p:cNvGrpSpPr/>
          <p:nvPr/>
        </p:nvGrpSpPr>
        <p:grpSpPr>
          <a:xfrm>
            <a:off x="3464780" y="2246853"/>
            <a:ext cx="1672454" cy="1578927"/>
            <a:chOff x="3405201" y="2246853"/>
            <a:chExt cx="1672454" cy="1578927"/>
          </a:xfrm>
        </p:grpSpPr>
        <p:sp>
          <p:nvSpPr>
            <p:cNvPr id="24" name="Gráfico 11" descr="Antena parabólica com preenchimento sólido">
              <a:extLst>
                <a:ext uri="{FF2B5EF4-FFF2-40B4-BE49-F238E27FC236}">
                  <a16:creationId xmlns:a16="http://schemas.microsoft.com/office/drawing/2014/main" id="{35FB68C1-32BF-BA16-ABD8-93080F095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3476" y="2246853"/>
              <a:ext cx="615904" cy="769894"/>
            </a:xfrm>
            <a:custGeom>
              <a:avLst/>
              <a:gdLst>
                <a:gd name="csX0" fmla="*/ 344378 w 403087"/>
                <a:gd name="csY0" fmla="*/ 70968 h 503869"/>
                <a:gd name="csX1" fmla="*/ 344378 w 403087"/>
                <a:gd name="csY1" fmla="*/ 290322 h 503869"/>
                <a:gd name="csX2" fmla="*/ 235991 w 403087"/>
                <a:gd name="csY2" fmla="*/ 181935 h 503869"/>
                <a:gd name="csX3" fmla="*/ 344378 w 403087"/>
                <a:gd name="csY3" fmla="*/ 70968 h 503869"/>
                <a:gd name="csX4" fmla="*/ 105669 w 403087"/>
                <a:gd name="csY4" fmla="*/ 51613 h 503869"/>
                <a:gd name="csX5" fmla="*/ 326959 w 403087"/>
                <a:gd name="csY5" fmla="*/ 51613 h 503869"/>
                <a:gd name="csX6" fmla="*/ 217927 w 403087"/>
                <a:gd name="csY6" fmla="*/ 164516 h 503869"/>
                <a:gd name="csX7" fmla="*/ 105669 w 403087"/>
                <a:gd name="csY7" fmla="*/ 51613 h 503869"/>
                <a:gd name="csX8" fmla="*/ 99218 w 403087"/>
                <a:gd name="csY8" fmla="*/ 401289 h 503869"/>
                <a:gd name="csX9" fmla="*/ 75992 w 403087"/>
                <a:gd name="csY9" fmla="*/ 378063 h 503869"/>
                <a:gd name="csX10" fmla="*/ 99218 w 403087"/>
                <a:gd name="csY10" fmla="*/ 327741 h 503869"/>
                <a:gd name="csX11" fmla="*/ 122443 w 403087"/>
                <a:gd name="csY11" fmla="*/ 378063 h 503869"/>
                <a:gd name="csX12" fmla="*/ 99218 w 403087"/>
                <a:gd name="csY12" fmla="*/ 401289 h 503869"/>
                <a:gd name="csX13" fmla="*/ 117282 w 403087"/>
                <a:gd name="csY13" fmla="*/ 419999 h 503869"/>
                <a:gd name="csX14" fmla="*/ 134056 w 403087"/>
                <a:gd name="csY14" fmla="*/ 403225 h 503869"/>
                <a:gd name="csX15" fmla="*/ 163734 w 403087"/>
                <a:gd name="csY15" fmla="*/ 466450 h 503869"/>
                <a:gd name="csX16" fmla="*/ 117282 w 403087"/>
                <a:gd name="csY16" fmla="*/ 419999 h 503869"/>
                <a:gd name="csX17" fmla="*/ 34702 w 403087"/>
                <a:gd name="csY17" fmla="*/ 465805 h 503869"/>
                <a:gd name="csX18" fmla="*/ 64379 w 403087"/>
                <a:gd name="csY18" fmla="*/ 402579 h 503869"/>
                <a:gd name="csX19" fmla="*/ 81153 w 403087"/>
                <a:gd name="csY19" fmla="*/ 419354 h 503869"/>
                <a:gd name="csX20" fmla="*/ 34702 w 403087"/>
                <a:gd name="csY20" fmla="*/ 465805 h 503869"/>
                <a:gd name="csX21" fmla="*/ 99218 w 403087"/>
                <a:gd name="csY21" fmla="*/ 437418 h 503869"/>
                <a:gd name="csX22" fmla="*/ 139217 w 403087"/>
                <a:gd name="csY22" fmla="*/ 477418 h 503869"/>
                <a:gd name="csX23" fmla="*/ 59218 w 403087"/>
                <a:gd name="csY23" fmla="*/ 477418 h 503869"/>
                <a:gd name="csX24" fmla="*/ 99218 w 403087"/>
                <a:gd name="csY24" fmla="*/ 437418 h 503869"/>
                <a:gd name="csX25" fmla="*/ 403088 w 403087"/>
                <a:gd name="csY25" fmla="*/ 349676 h 503869"/>
                <a:gd name="csX26" fmla="*/ 370185 w 403087"/>
                <a:gd name="csY26" fmla="*/ 316128 h 503869"/>
                <a:gd name="csX27" fmla="*/ 370185 w 403087"/>
                <a:gd name="csY27" fmla="*/ 64516 h 503869"/>
                <a:gd name="csX28" fmla="*/ 376636 w 403087"/>
                <a:gd name="csY28" fmla="*/ 58064 h 503869"/>
                <a:gd name="csX29" fmla="*/ 376636 w 403087"/>
                <a:gd name="csY29" fmla="*/ 19355 h 503869"/>
                <a:gd name="csX30" fmla="*/ 337927 w 403087"/>
                <a:gd name="csY30" fmla="*/ 19355 h 503869"/>
                <a:gd name="csX31" fmla="*/ 331475 w 403087"/>
                <a:gd name="csY31" fmla="*/ 25806 h 503869"/>
                <a:gd name="csX32" fmla="*/ 79863 w 403087"/>
                <a:gd name="csY32" fmla="*/ 25806 h 503869"/>
                <a:gd name="csX33" fmla="*/ 53411 w 403087"/>
                <a:gd name="csY33" fmla="*/ 0 h 503869"/>
                <a:gd name="csX34" fmla="*/ 21798 w 403087"/>
                <a:gd name="csY34" fmla="*/ 123225 h 503869"/>
                <a:gd name="csX35" fmla="*/ 86314 w 403087"/>
                <a:gd name="csY35" fmla="*/ 294193 h 503869"/>
                <a:gd name="csX36" fmla="*/ 1799 w 403087"/>
                <a:gd name="csY36" fmla="*/ 476128 h 503869"/>
                <a:gd name="csX37" fmla="*/ 3089 w 403087"/>
                <a:gd name="csY37" fmla="*/ 494837 h 503869"/>
                <a:gd name="csX38" fmla="*/ 19218 w 403087"/>
                <a:gd name="csY38" fmla="*/ 503869 h 503869"/>
                <a:gd name="csX39" fmla="*/ 179863 w 403087"/>
                <a:gd name="csY39" fmla="*/ 503869 h 503869"/>
                <a:gd name="csX40" fmla="*/ 195992 w 403087"/>
                <a:gd name="csY40" fmla="*/ 494837 h 503869"/>
                <a:gd name="csX41" fmla="*/ 197282 w 403087"/>
                <a:gd name="csY41" fmla="*/ 476128 h 503869"/>
                <a:gd name="csX42" fmla="*/ 130185 w 403087"/>
                <a:gd name="csY42" fmla="*/ 332902 h 503869"/>
                <a:gd name="csX43" fmla="*/ 279862 w 403087"/>
                <a:gd name="csY43" fmla="*/ 380644 h 503869"/>
                <a:gd name="csX44" fmla="*/ 403088 w 403087"/>
                <a:gd name="csY44" fmla="*/ 349676 h 5038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403087" h="503869">
                  <a:moveTo>
                    <a:pt x="344378" y="70968"/>
                  </a:moveTo>
                  <a:lnTo>
                    <a:pt x="344378" y="290322"/>
                  </a:lnTo>
                  <a:lnTo>
                    <a:pt x="235991" y="181935"/>
                  </a:lnTo>
                  <a:lnTo>
                    <a:pt x="344378" y="70968"/>
                  </a:lnTo>
                  <a:close/>
                  <a:moveTo>
                    <a:pt x="105669" y="51613"/>
                  </a:moveTo>
                  <a:lnTo>
                    <a:pt x="326959" y="51613"/>
                  </a:lnTo>
                  <a:lnTo>
                    <a:pt x="217927" y="164516"/>
                  </a:lnTo>
                  <a:lnTo>
                    <a:pt x="105669" y="51613"/>
                  </a:lnTo>
                  <a:close/>
                  <a:moveTo>
                    <a:pt x="99218" y="401289"/>
                  </a:moveTo>
                  <a:lnTo>
                    <a:pt x="75992" y="378063"/>
                  </a:lnTo>
                  <a:lnTo>
                    <a:pt x="99218" y="327741"/>
                  </a:lnTo>
                  <a:lnTo>
                    <a:pt x="122443" y="378063"/>
                  </a:lnTo>
                  <a:lnTo>
                    <a:pt x="99218" y="401289"/>
                  </a:lnTo>
                  <a:close/>
                  <a:moveTo>
                    <a:pt x="117282" y="419999"/>
                  </a:moveTo>
                  <a:lnTo>
                    <a:pt x="134056" y="403225"/>
                  </a:lnTo>
                  <a:lnTo>
                    <a:pt x="163734" y="466450"/>
                  </a:lnTo>
                  <a:lnTo>
                    <a:pt x="117282" y="419999"/>
                  </a:lnTo>
                  <a:close/>
                  <a:moveTo>
                    <a:pt x="34702" y="465805"/>
                  </a:moveTo>
                  <a:lnTo>
                    <a:pt x="64379" y="402579"/>
                  </a:lnTo>
                  <a:lnTo>
                    <a:pt x="81153" y="419354"/>
                  </a:lnTo>
                  <a:lnTo>
                    <a:pt x="34702" y="465805"/>
                  </a:lnTo>
                  <a:close/>
                  <a:moveTo>
                    <a:pt x="99218" y="437418"/>
                  </a:moveTo>
                  <a:lnTo>
                    <a:pt x="139217" y="477418"/>
                  </a:lnTo>
                  <a:lnTo>
                    <a:pt x="59218" y="477418"/>
                  </a:lnTo>
                  <a:lnTo>
                    <a:pt x="99218" y="437418"/>
                  </a:lnTo>
                  <a:close/>
                  <a:moveTo>
                    <a:pt x="403088" y="349676"/>
                  </a:moveTo>
                  <a:lnTo>
                    <a:pt x="370185" y="316128"/>
                  </a:lnTo>
                  <a:lnTo>
                    <a:pt x="370185" y="64516"/>
                  </a:lnTo>
                  <a:lnTo>
                    <a:pt x="376636" y="58064"/>
                  </a:lnTo>
                  <a:cubicBezTo>
                    <a:pt x="387604" y="47097"/>
                    <a:pt x="387604" y="30322"/>
                    <a:pt x="376636" y="19355"/>
                  </a:cubicBezTo>
                  <a:cubicBezTo>
                    <a:pt x="365668" y="8387"/>
                    <a:pt x="348894" y="8387"/>
                    <a:pt x="337927" y="19355"/>
                  </a:cubicBezTo>
                  <a:lnTo>
                    <a:pt x="331475" y="25806"/>
                  </a:lnTo>
                  <a:lnTo>
                    <a:pt x="79863" y="25806"/>
                  </a:lnTo>
                  <a:lnTo>
                    <a:pt x="53411" y="0"/>
                  </a:lnTo>
                  <a:cubicBezTo>
                    <a:pt x="33411" y="36129"/>
                    <a:pt x="21798" y="78709"/>
                    <a:pt x="21798" y="123225"/>
                  </a:cubicBezTo>
                  <a:cubicBezTo>
                    <a:pt x="21798" y="189032"/>
                    <a:pt x="46315" y="248386"/>
                    <a:pt x="86314" y="294193"/>
                  </a:cubicBezTo>
                  <a:lnTo>
                    <a:pt x="1799" y="476128"/>
                  </a:lnTo>
                  <a:cubicBezTo>
                    <a:pt x="-782" y="481934"/>
                    <a:pt x="-782" y="489031"/>
                    <a:pt x="3089" y="494837"/>
                  </a:cubicBezTo>
                  <a:cubicBezTo>
                    <a:pt x="6960" y="500644"/>
                    <a:pt x="12766" y="503869"/>
                    <a:pt x="19218" y="503869"/>
                  </a:cubicBezTo>
                  <a:lnTo>
                    <a:pt x="179863" y="503869"/>
                  </a:lnTo>
                  <a:cubicBezTo>
                    <a:pt x="186314" y="503869"/>
                    <a:pt x="192766" y="500644"/>
                    <a:pt x="195992" y="494837"/>
                  </a:cubicBezTo>
                  <a:cubicBezTo>
                    <a:pt x="199217" y="489031"/>
                    <a:pt x="199862" y="482579"/>
                    <a:pt x="197282" y="476128"/>
                  </a:cubicBezTo>
                  <a:lnTo>
                    <a:pt x="130185" y="332902"/>
                  </a:lnTo>
                  <a:cubicBezTo>
                    <a:pt x="172766" y="362580"/>
                    <a:pt x="224379" y="380644"/>
                    <a:pt x="279862" y="380644"/>
                  </a:cubicBezTo>
                  <a:cubicBezTo>
                    <a:pt x="324378" y="381289"/>
                    <a:pt x="366314" y="369031"/>
                    <a:pt x="403088" y="3496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pt-BR"/>
            </a:p>
          </p:txBody>
        </p:sp>
        <p:sp>
          <p:nvSpPr>
            <p:cNvPr id="89" name="Retângulo: Cantos Arredondados 88">
              <a:extLst>
                <a:ext uri="{FF2B5EF4-FFF2-40B4-BE49-F238E27FC236}">
                  <a16:creationId xmlns:a16="http://schemas.microsoft.com/office/drawing/2014/main" id="{5872DDF3-9F7B-7F26-38DD-D1535388FEBC}"/>
                </a:ext>
              </a:extLst>
            </p:cNvPr>
            <p:cNvSpPr/>
            <p:nvPr/>
          </p:nvSpPr>
          <p:spPr>
            <a:xfrm>
              <a:off x="3405201" y="3121473"/>
              <a:ext cx="1672454" cy="7043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Cobertura 4G e 5G da Claro</a:t>
              </a: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D57FC77A-12BA-600C-638A-56DA82F59CBA}"/>
              </a:ext>
            </a:extLst>
          </p:cNvPr>
          <p:cNvGrpSpPr/>
          <p:nvPr/>
        </p:nvGrpSpPr>
        <p:grpSpPr>
          <a:xfrm>
            <a:off x="5674759" y="2246853"/>
            <a:ext cx="2059501" cy="1586961"/>
            <a:chOff x="5674759" y="2246853"/>
            <a:chExt cx="2059501" cy="1586961"/>
          </a:xfrm>
        </p:grpSpPr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51401612-AD1C-E21E-B94F-495FBD1E28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30798" y="2246853"/>
              <a:ext cx="947422" cy="769894"/>
              <a:chOff x="5503848" y="2386271"/>
              <a:chExt cx="516127" cy="419415"/>
            </a:xfrm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EF133593-10E1-D0D8-E98D-6312F2D7C0B9}"/>
                  </a:ext>
                </a:extLst>
              </p:cNvPr>
              <p:cNvSpPr/>
              <p:nvPr/>
            </p:nvSpPr>
            <p:spPr>
              <a:xfrm>
                <a:off x="5823164" y="2386271"/>
                <a:ext cx="135521" cy="206512"/>
              </a:xfrm>
              <a:custGeom>
                <a:avLst/>
                <a:gdLst>
                  <a:gd name="csX0" fmla="*/ 67779 w 135521"/>
                  <a:gd name="csY0" fmla="*/ 94900 h 206512"/>
                  <a:gd name="csX1" fmla="*/ 40038 w 135521"/>
                  <a:gd name="csY1" fmla="*/ 65868 h 206512"/>
                  <a:gd name="csX2" fmla="*/ 68425 w 135521"/>
                  <a:gd name="csY2" fmla="*/ 37481 h 206512"/>
                  <a:gd name="csX3" fmla="*/ 96812 w 135521"/>
                  <a:gd name="csY3" fmla="*/ 65868 h 206512"/>
                  <a:gd name="csX4" fmla="*/ 88425 w 135521"/>
                  <a:gd name="csY4" fmla="*/ 85868 h 206512"/>
                  <a:gd name="csX5" fmla="*/ 67779 w 135521"/>
                  <a:gd name="csY5" fmla="*/ 94900 h 206512"/>
                  <a:gd name="csX6" fmla="*/ 40038 w 135521"/>
                  <a:gd name="csY6" fmla="*/ 5223 h 206512"/>
                  <a:gd name="csX7" fmla="*/ 7780 w 135521"/>
                  <a:gd name="csY7" fmla="*/ 34255 h 206512"/>
                  <a:gd name="csX8" fmla="*/ 4554 w 135521"/>
                  <a:gd name="csY8" fmla="*/ 89739 h 206512"/>
                  <a:gd name="csX9" fmla="*/ 35521 w 135521"/>
                  <a:gd name="csY9" fmla="*/ 156835 h 206512"/>
                  <a:gd name="csX10" fmla="*/ 56167 w 135521"/>
                  <a:gd name="csY10" fmla="*/ 199416 h 206512"/>
                  <a:gd name="csX11" fmla="*/ 67779 w 135521"/>
                  <a:gd name="csY11" fmla="*/ 206513 h 206512"/>
                  <a:gd name="csX12" fmla="*/ 79392 w 135521"/>
                  <a:gd name="csY12" fmla="*/ 199416 h 206512"/>
                  <a:gd name="csX13" fmla="*/ 100037 w 135521"/>
                  <a:gd name="csY13" fmla="*/ 156835 h 206512"/>
                  <a:gd name="csX14" fmla="*/ 131005 w 135521"/>
                  <a:gd name="csY14" fmla="*/ 90384 h 206512"/>
                  <a:gd name="csX15" fmla="*/ 135521 w 135521"/>
                  <a:gd name="csY15" fmla="*/ 65868 h 206512"/>
                  <a:gd name="csX16" fmla="*/ 40038 w 135521"/>
                  <a:gd name="csY16" fmla="*/ 5223 h 2065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135521" h="206512">
                    <a:moveTo>
                      <a:pt x="67779" y="94900"/>
                    </a:moveTo>
                    <a:cubicBezTo>
                      <a:pt x="52296" y="94900"/>
                      <a:pt x="39392" y="81997"/>
                      <a:pt x="40038" y="65868"/>
                    </a:cubicBezTo>
                    <a:cubicBezTo>
                      <a:pt x="40038" y="50384"/>
                      <a:pt x="52941" y="37481"/>
                      <a:pt x="68425" y="37481"/>
                    </a:cubicBezTo>
                    <a:cubicBezTo>
                      <a:pt x="83908" y="37481"/>
                      <a:pt x="96812" y="50384"/>
                      <a:pt x="96812" y="65868"/>
                    </a:cubicBezTo>
                    <a:cubicBezTo>
                      <a:pt x="96812" y="73610"/>
                      <a:pt x="93586" y="80707"/>
                      <a:pt x="88425" y="85868"/>
                    </a:cubicBezTo>
                    <a:cubicBezTo>
                      <a:pt x="82618" y="91674"/>
                      <a:pt x="75521" y="94900"/>
                      <a:pt x="67779" y="94900"/>
                    </a:cubicBezTo>
                    <a:close/>
                    <a:moveTo>
                      <a:pt x="40038" y="5223"/>
                    </a:moveTo>
                    <a:cubicBezTo>
                      <a:pt x="25844" y="10384"/>
                      <a:pt x="14876" y="21352"/>
                      <a:pt x="7780" y="34255"/>
                    </a:cubicBezTo>
                    <a:cubicBezTo>
                      <a:pt x="-1253" y="51674"/>
                      <a:pt x="-2543" y="71674"/>
                      <a:pt x="4554" y="89739"/>
                    </a:cubicBezTo>
                    <a:lnTo>
                      <a:pt x="35521" y="156835"/>
                    </a:lnTo>
                    <a:lnTo>
                      <a:pt x="56167" y="199416"/>
                    </a:lnTo>
                    <a:cubicBezTo>
                      <a:pt x="58102" y="203932"/>
                      <a:pt x="62618" y="206513"/>
                      <a:pt x="67779" y="206513"/>
                    </a:cubicBezTo>
                    <a:cubicBezTo>
                      <a:pt x="72941" y="206513"/>
                      <a:pt x="77457" y="203932"/>
                      <a:pt x="79392" y="199416"/>
                    </a:cubicBezTo>
                    <a:lnTo>
                      <a:pt x="100037" y="156835"/>
                    </a:lnTo>
                    <a:lnTo>
                      <a:pt x="131005" y="90384"/>
                    </a:lnTo>
                    <a:cubicBezTo>
                      <a:pt x="134231" y="82642"/>
                      <a:pt x="135521" y="74255"/>
                      <a:pt x="135521" y="65868"/>
                    </a:cubicBezTo>
                    <a:cubicBezTo>
                      <a:pt x="135521" y="20707"/>
                      <a:pt x="89070" y="-13487"/>
                      <a:pt x="40038" y="522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F7D12AEE-4DD7-1994-C515-8ABA6238089C}"/>
                  </a:ext>
                </a:extLst>
              </p:cNvPr>
              <p:cNvSpPr/>
              <p:nvPr/>
            </p:nvSpPr>
            <p:spPr>
              <a:xfrm>
                <a:off x="5503848" y="2444397"/>
                <a:ext cx="516127" cy="361289"/>
              </a:xfrm>
              <a:custGeom>
                <a:avLst/>
                <a:gdLst>
                  <a:gd name="csX0" fmla="*/ 245161 w 516127"/>
                  <a:gd name="csY0" fmla="*/ 311612 h 361289"/>
                  <a:gd name="csX1" fmla="*/ 141935 w 516127"/>
                  <a:gd name="csY1" fmla="*/ 259999 h 361289"/>
                  <a:gd name="csX2" fmla="*/ 141935 w 516127"/>
                  <a:gd name="csY2" fmla="*/ 49677 h 361289"/>
                  <a:gd name="csX3" fmla="*/ 245161 w 516127"/>
                  <a:gd name="csY3" fmla="*/ 101290 h 361289"/>
                  <a:gd name="csX4" fmla="*/ 245161 w 516127"/>
                  <a:gd name="csY4" fmla="*/ 311612 h 361289"/>
                  <a:gd name="csX5" fmla="*/ 116129 w 516127"/>
                  <a:gd name="csY5" fmla="*/ 259999 h 361289"/>
                  <a:gd name="csX6" fmla="*/ 38710 w 516127"/>
                  <a:gd name="csY6" fmla="*/ 298709 h 361289"/>
                  <a:gd name="csX7" fmla="*/ 38710 w 516127"/>
                  <a:gd name="csY7" fmla="*/ 88387 h 361289"/>
                  <a:gd name="csX8" fmla="*/ 116129 w 516127"/>
                  <a:gd name="csY8" fmla="*/ 49677 h 361289"/>
                  <a:gd name="csX9" fmla="*/ 116129 w 516127"/>
                  <a:gd name="csY9" fmla="*/ 259999 h 361289"/>
                  <a:gd name="csX10" fmla="*/ 473547 w 516127"/>
                  <a:gd name="csY10" fmla="*/ 43226 h 361289"/>
                  <a:gd name="csX11" fmla="*/ 473547 w 516127"/>
                  <a:gd name="csY11" fmla="*/ 43226 h 361289"/>
                  <a:gd name="csX12" fmla="*/ 457418 w 516127"/>
                  <a:gd name="csY12" fmla="*/ 78064 h 361289"/>
                  <a:gd name="csX13" fmla="*/ 477418 w 516127"/>
                  <a:gd name="csY13" fmla="*/ 88387 h 361289"/>
                  <a:gd name="csX14" fmla="*/ 477418 w 516127"/>
                  <a:gd name="csY14" fmla="*/ 298709 h 361289"/>
                  <a:gd name="csX15" fmla="*/ 399999 w 516127"/>
                  <a:gd name="csY15" fmla="*/ 259999 h 361289"/>
                  <a:gd name="csX16" fmla="*/ 399999 w 516127"/>
                  <a:gd name="csY16" fmla="*/ 174193 h 361289"/>
                  <a:gd name="csX17" fmla="*/ 374192 w 516127"/>
                  <a:gd name="csY17" fmla="*/ 174193 h 361289"/>
                  <a:gd name="csX18" fmla="*/ 374192 w 516127"/>
                  <a:gd name="csY18" fmla="*/ 259999 h 361289"/>
                  <a:gd name="csX19" fmla="*/ 270967 w 516127"/>
                  <a:gd name="csY19" fmla="*/ 311612 h 361289"/>
                  <a:gd name="csX20" fmla="*/ 270967 w 516127"/>
                  <a:gd name="csY20" fmla="*/ 101290 h 361289"/>
                  <a:gd name="csX21" fmla="*/ 316773 w 516127"/>
                  <a:gd name="csY21" fmla="*/ 78064 h 361289"/>
                  <a:gd name="csX22" fmla="*/ 300644 w 516127"/>
                  <a:gd name="csY22" fmla="*/ 43226 h 361289"/>
                  <a:gd name="csX23" fmla="*/ 258064 w 516127"/>
                  <a:gd name="csY23" fmla="*/ 64516 h 361289"/>
                  <a:gd name="csX24" fmla="*/ 129032 w 516127"/>
                  <a:gd name="csY24" fmla="*/ 0 h 361289"/>
                  <a:gd name="csX25" fmla="*/ 0 w 516127"/>
                  <a:gd name="csY25" fmla="*/ 64516 h 361289"/>
                  <a:gd name="csX26" fmla="*/ 0 w 516127"/>
                  <a:gd name="csY26" fmla="*/ 361289 h 361289"/>
                  <a:gd name="csX27" fmla="*/ 129032 w 516127"/>
                  <a:gd name="csY27" fmla="*/ 296773 h 361289"/>
                  <a:gd name="csX28" fmla="*/ 258064 w 516127"/>
                  <a:gd name="csY28" fmla="*/ 361289 h 361289"/>
                  <a:gd name="csX29" fmla="*/ 387096 w 516127"/>
                  <a:gd name="csY29" fmla="*/ 296773 h 361289"/>
                  <a:gd name="csX30" fmla="*/ 516128 w 516127"/>
                  <a:gd name="csY30" fmla="*/ 361289 h 361289"/>
                  <a:gd name="csX31" fmla="*/ 516128 w 516127"/>
                  <a:gd name="csY31" fmla="*/ 64516 h 361289"/>
                  <a:gd name="csX32" fmla="*/ 473547 w 516127"/>
                  <a:gd name="csY32" fmla="*/ 43226 h 3612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516127" h="361289">
                    <a:moveTo>
                      <a:pt x="245161" y="311612"/>
                    </a:moveTo>
                    <a:lnTo>
                      <a:pt x="141935" y="259999"/>
                    </a:lnTo>
                    <a:lnTo>
                      <a:pt x="141935" y="49677"/>
                    </a:lnTo>
                    <a:lnTo>
                      <a:pt x="245161" y="101290"/>
                    </a:lnTo>
                    <a:lnTo>
                      <a:pt x="245161" y="311612"/>
                    </a:lnTo>
                    <a:close/>
                    <a:moveTo>
                      <a:pt x="116129" y="259999"/>
                    </a:moveTo>
                    <a:lnTo>
                      <a:pt x="38710" y="298709"/>
                    </a:lnTo>
                    <a:lnTo>
                      <a:pt x="38710" y="88387"/>
                    </a:lnTo>
                    <a:lnTo>
                      <a:pt x="116129" y="49677"/>
                    </a:lnTo>
                    <a:lnTo>
                      <a:pt x="116129" y="259999"/>
                    </a:lnTo>
                    <a:close/>
                    <a:moveTo>
                      <a:pt x="473547" y="43226"/>
                    </a:moveTo>
                    <a:lnTo>
                      <a:pt x="473547" y="43226"/>
                    </a:lnTo>
                    <a:lnTo>
                      <a:pt x="457418" y="78064"/>
                    </a:lnTo>
                    <a:lnTo>
                      <a:pt x="477418" y="88387"/>
                    </a:lnTo>
                    <a:lnTo>
                      <a:pt x="477418" y="298709"/>
                    </a:lnTo>
                    <a:lnTo>
                      <a:pt x="399999" y="259999"/>
                    </a:lnTo>
                    <a:lnTo>
                      <a:pt x="399999" y="174193"/>
                    </a:lnTo>
                    <a:lnTo>
                      <a:pt x="374192" y="174193"/>
                    </a:lnTo>
                    <a:lnTo>
                      <a:pt x="374192" y="259999"/>
                    </a:lnTo>
                    <a:lnTo>
                      <a:pt x="270967" y="311612"/>
                    </a:lnTo>
                    <a:lnTo>
                      <a:pt x="270967" y="101290"/>
                    </a:lnTo>
                    <a:lnTo>
                      <a:pt x="316773" y="78064"/>
                    </a:lnTo>
                    <a:lnTo>
                      <a:pt x="300644" y="43226"/>
                    </a:lnTo>
                    <a:lnTo>
                      <a:pt x="258064" y="64516"/>
                    </a:lnTo>
                    <a:lnTo>
                      <a:pt x="129032" y="0"/>
                    </a:lnTo>
                    <a:lnTo>
                      <a:pt x="0" y="64516"/>
                    </a:lnTo>
                    <a:lnTo>
                      <a:pt x="0" y="361289"/>
                    </a:lnTo>
                    <a:lnTo>
                      <a:pt x="129032" y="296773"/>
                    </a:lnTo>
                    <a:lnTo>
                      <a:pt x="258064" y="361289"/>
                    </a:lnTo>
                    <a:lnTo>
                      <a:pt x="387096" y="296773"/>
                    </a:lnTo>
                    <a:lnTo>
                      <a:pt x="516128" y="361289"/>
                    </a:lnTo>
                    <a:lnTo>
                      <a:pt x="516128" y="64516"/>
                    </a:lnTo>
                    <a:lnTo>
                      <a:pt x="473547" y="4322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0" name="Retângulo: Cantos Arredondados 89">
              <a:extLst>
                <a:ext uri="{FF2B5EF4-FFF2-40B4-BE49-F238E27FC236}">
                  <a16:creationId xmlns:a16="http://schemas.microsoft.com/office/drawing/2014/main" id="{3E86E5AB-47F5-B6D3-900A-0A0007FEFABD}"/>
                </a:ext>
              </a:extLst>
            </p:cNvPr>
            <p:cNvSpPr/>
            <p:nvPr/>
          </p:nvSpPr>
          <p:spPr>
            <a:xfrm>
              <a:off x="5674759" y="3129507"/>
              <a:ext cx="2059501" cy="7043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 Várias cidades</a:t>
              </a:r>
            </a:p>
          </p:txBody>
        </p: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94990909-90C6-3486-9856-30A41AE61A2F}"/>
              </a:ext>
            </a:extLst>
          </p:cNvPr>
          <p:cNvGrpSpPr/>
          <p:nvPr/>
        </p:nvGrpSpPr>
        <p:grpSpPr>
          <a:xfrm>
            <a:off x="3327401" y="4162990"/>
            <a:ext cx="1828056" cy="1478385"/>
            <a:chOff x="3327400" y="4457630"/>
            <a:chExt cx="1828056" cy="1478385"/>
          </a:xfrm>
        </p:grpSpPr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584DEC5B-9007-82EB-40AB-9D41B8B952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1349" y="4457630"/>
              <a:ext cx="740158" cy="740156"/>
              <a:chOff x="3655531" y="4334506"/>
              <a:chExt cx="490321" cy="490321"/>
            </a:xfrm>
          </p:grpSpPr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BEF85A9-3AF3-7E03-A533-A802902B56AC}"/>
                  </a:ext>
                </a:extLst>
              </p:cNvPr>
              <p:cNvSpPr/>
              <p:nvPr/>
            </p:nvSpPr>
            <p:spPr>
              <a:xfrm>
                <a:off x="3655531" y="4489345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1F5704E7-8689-EF12-D46B-110DA2FD0201}"/>
                  </a:ext>
                </a:extLst>
              </p:cNvPr>
              <p:cNvSpPr/>
              <p:nvPr/>
            </p:nvSpPr>
            <p:spPr>
              <a:xfrm>
                <a:off x="3655531" y="4437732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4F5C1F16-8CE8-5D8A-7504-2F5E992A3B08}"/>
                  </a:ext>
                </a:extLst>
              </p:cNvPr>
              <p:cNvSpPr/>
              <p:nvPr/>
            </p:nvSpPr>
            <p:spPr>
              <a:xfrm>
                <a:off x="3655531" y="4540957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0093C6F9-6AA3-AF75-0E10-0706DF2E1099}"/>
                  </a:ext>
                </a:extLst>
              </p:cNvPr>
              <p:cNvSpPr/>
              <p:nvPr/>
            </p:nvSpPr>
            <p:spPr>
              <a:xfrm>
                <a:off x="3655531" y="4695796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45D5D27-A8F3-1CAA-1A35-342ACC649101}"/>
                  </a:ext>
                </a:extLst>
              </p:cNvPr>
              <p:cNvSpPr/>
              <p:nvPr/>
            </p:nvSpPr>
            <p:spPr>
              <a:xfrm>
                <a:off x="3655531" y="4644183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878705D7-3E44-4440-E49D-B8071F26F157}"/>
                  </a:ext>
                </a:extLst>
              </p:cNvPr>
              <p:cNvSpPr/>
              <p:nvPr/>
            </p:nvSpPr>
            <p:spPr>
              <a:xfrm>
                <a:off x="3655531" y="4592570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D172B992-FB38-400F-AF25-48713923E4CE}"/>
                  </a:ext>
                </a:extLst>
              </p:cNvPr>
              <p:cNvSpPr/>
              <p:nvPr/>
            </p:nvSpPr>
            <p:spPr>
              <a:xfrm>
                <a:off x="4100691" y="4644183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9DEB31F9-80DD-8D69-F2E0-F19C3477C899}"/>
                  </a:ext>
                </a:extLst>
              </p:cNvPr>
              <p:cNvSpPr/>
              <p:nvPr/>
            </p:nvSpPr>
            <p:spPr>
              <a:xfrm>
                <a:off x="4100691" y="4695796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716E980D-1C3F-1837-471D-B82676619882}"/>
                  </a:ext>
                </a:extLst>
              </p:cNvPr>
              <p:cNvSpPr/>
              <p:nvPr/>
            </p:nvSpPr>
            <p:spPr>
              <a:xfrm>
                <a:off x="4100691" y="4592570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E7F4A750-ED7A-8194-CB53-F7DC11C83432}"/>
                  </a:ext>
                </a:extLst>
              </p:cNvPr>
              <p:cNvSpPr/>
              <p:nvPr/>
            </p:nvSpPr>
            <p:spPr>
              <a:xfrm>
                <a:off x="4100691" y="4437732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EB7D1667-6A96-5D5A-986F-59EC8B36EAE8}"/>
                  </a:ext>
                </a:extLst>
              </p:cNvPr>
              <p:cNvSpPr/>
              <p:nvPr/>
            </p:nvSpPr>
            <p:spPr>
              <a:xfrm>
                <a:off x="4100691" y="4540957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044162C6-28B1-943A-084B-84816B7301D4}"/>
                  </a:ext>
                </a:extLst>
              </p:cNvPr>
              <p:cNvSpPr/>
              <p:nvPr/>
            </p:nvSpPr>
            <p:spPr>
              <a:xfrm>
                <a:off x="4100691" y="4489345"/>
                <a:ext cx="45161" cy="2580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40587474-3D2E-0DEB-80F1-8DAE41F28B3C}"/>
                  </a:ext>
                </a:extLst>
              </p:cNvPr>
              <p:cNvSpPr/>
              <p:nvPr/>
            </p:nvSpPr>
            <p:spPr>
              <a:xfrm>
                <a:off x="3913595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43C4EEED-6945-CC13-1D62-BFE583EDAD4A}"/>
                  </a:ext>
                </a:extLst>
              </p:cNvPr>
              <p:cNvSpPr/>
              <p:nvPr/>
            </p:nvSpPr>
            <p:spPr>
              <a:xfrm>
                <a:off x="4016821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4A525C65-73EE-291A-50D8-38083D92D7E5}"/>
                  </a:ext>
                </a:extLst>
              </p:cNvPr>
              <p:cNvSpPr/>
              <p:nvPr/>
            </p:nvSpPr>
            <p:spPr>
              <a:xfrm>
                <a:off x="3965208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528A9989-50CC-E23C-A18E-B819D75C7DB9}"/>
                  </a:ext>
                </a:extLst>
              </p:cNvPr>
              <p:cNvSpPr/>
              <p:nvPr/>
            </p:nvSpPr>
            <p:spPr>
              <a:xfrm>
                <a:off x="3861982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F1367207-AAA7-4199-3E51-3A1F7B8C5374}"/>
                  </a:ext>
                </a:extLst>
              </p:cNvPr>
              <p:cNvSpPr/>
              <p:nvPr/>
            </p:nvSpPr>
            <p:spPr>
              <a:xfrm>
                <a:off x="3758757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BA190BAD-4969-3A7E-EADE-8DFA5B1AC821}"/>
                  </a:ext>
                </a:extLst>
              </p:cNvPr>
              <p:cNvSpPr/>
              <p:nvPr/>
            </p:nvSpPr>
            <p:spPr>
              <a:xfrm>
                <a:off x="3810370" y="433450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3B9193EE-5FF6-EE8F-EFFB-15C3E246A8B2}"/>
                  </a:ext>
                </a:extLst>
              </p:cNvPr>
              <p:cNvSpPr/>
              <p:nvPr/>
            </p:nvSpPr>
            <p:spPr>
              <a:xfrm>
                <a:off x="3810370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90B59B34-53F5-9C4B-0F8B-34383369677A}"/>
                  </a:ext>
                </a:extLst>
              </p:cNvPr>
              <p:cNvSpPr/>
              <p:nvPr/>
            </p:nvSpPr>
            <p:spPr>
              <a:xfrm>
                <a:off x="3758757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E3C7E5D1-7B73-E10C-B0C2-7B604CF52ACD}"/>
                  </a:ext>
                </a:extLst>
              </p:cNvPr>
              <p:cNvSpPr/>
              <p:nvPr/>
            </p:nvSpPr>
            <p:spPr>
              <a:xfrm>
                <a:off x="3861982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F2BED8DE-C680-74B1-A2F2-D481D52CAA0D}"/>
                  </a:ext>
                </a:extLst>
              </p:cNvPr>
              <p:cNvSpPr/>
              <p:nvPr/>
            </p:nvSpPr>
            <p:spPr>
              <a:xfrm>
                <a:off x="3913595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2A4F119-26F6-F650-3BCF-45404F97D635}"/>
                  </a:ext>
                </a:extLst>
              </p:cNvPr>
              <p:cNvSpPr/>
              <p:nvPr/>
            </p:nvSpPr>
            <p:spPr>
              <a:xfrm>
                <a:off x="3965208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597629EF-F92D-80FD-323E-884FDFAF5619}"/>
                  </a:ext>
                </a:extLst>
              </p:cNvPr>
              <p:cNvSpPr/>
              <p:nvPr/>
            </p:nvSpPr>
            <p:spPr>
              <a:xfrm>
                <a:off x="4016821" y="4779666"/>
                <a:ext cx="25806" cy="4516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" name="Retângulo 78">
                <a:extLst>
                  <a:ext uri="{FF2B5EF4-FFF2-40B4-BE49-F238E27FC236}">
                    <a16:creationId xmlns:a16="http://schemas.microsoft.com/office/drawing/2014/main" id="{64878997-A062-7173-DFCC-6CA8383AF6BC}"/>
                  </a:ext>
                </a:extLst>
              </p:cNvPr>
              <p:cNvSpPr/>
              <p:nvPr/>
            </p:nvSpPr>
            <p:spPr>
              <a:xfrm>
                <a:off x="3816821" y="4495796"/>
                <a:ext cx="167741" cy="16774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0A88EC23-829D-A5D3-C10B-10AF75DB75C8}"/>
                  </a:ext>
                </a:extLst>
              </p:cNvPr>
              <p:cNvSpPr/>
              <p:nvPr/>
            </p:nvSpPr>
            <p:spPr>
              <a:xfrm>
                <a:off x="3726499" y="4405474"/>
                <a:ext cx="348386" cy="348386"/>
              </a:xfrm>
              <a:custGeom>
                <a:avLst/>
                <a:gdLst>
                  <a:gd name="csX0" fmla="*/ 322580 w 348386"/>
                  <a:gd name="csY0" fmla="*/ 0 h 348386"/>
                  <a:gd name="csX1" fmla="*/ 25806 w 348386"/>
                  <a:gd name="csY1" fmla="*/ 0 h 348386"/>
                  <a:gd name="csX2" fmla="*/ 0 w 348386"/>
                  <a:gd name="csY2" fmla="*/ 25806 h 348386"/>
                  <a:gd name="csX3" fmla="*/ 0 w 348386"/>
                  <a:gd name="csY3" fmla="*/ 322580 h 348386"/>
                  <a:gd name="csX4" fmla="*/ 25806 w 348386"/>
                  <a:gd name="csY4" fmla="*/ 348386 h 348386"/>
                  <a:gd name="csX5" fmla="*/ 322580 w 348386"/>
                  <a:gd name="csY5" fmla="*/ 348386 h 348386"/>
                  <a:gd name="csX6" fmla="*/ 348386 w 348386"/>
                  <a:gd name="csY6" fmla="*/ 322580 h 348386"/>
                  <a:gd name="csX7" fmla="*/ 348386 w 348386"/>
                  <a:gd name="csY7" fmla="*/ 25806 h 348386"/>
                  <a:gd name="csX8" fmla="*/ 322580 w 348386"/>
                  <a:gd name="csY8" fmla="*/ 0 h 348386"/>
                  <a:gd name="csX9" fmla="*/ 283870 w 348386"/>
                  <a:gd name="csY9" fmla="*/ 283870 h 348386"/>
                  <a:gd name="csX10" fmla="*/ 64516 w 348386"/>
                  <a:gd name="csY10" fmla="*/ 283870 h 348386"/>
                  <a:gd name="csX11" fmla="*/ 64516 w 348386"/>
                  <a:gd name="csY11" fmla="*/ 64516 h 348386"/>
                  <a:gd name="csX12" fmla="*/ 283870 w 348386"/>
                  <a:gd name="csY12" fmla="*/ 64516 h 34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348386" h="348386">
                    <a:moveTo>
                      <a:pt x="322580" y="0"/>
                    </a:moveTo>
                    <a:lnTo>
                      <a:pt x="25806" y="0"/>
                    </a:lnTo>
                    <a:cubicBezTo>
                      <a:pt x="11554" y="0"/>
                      <a:pt x="0" y="11554"/>
                      <a:pt x="0" y="25806"/>
                    </a:cubicBezTo>
                    <a:lnTo>
                      <a:pt x="0" y="322580"/>
                    </a:lnTo>
                    <a:cubicBezTo>
                      <a:pt x="0" y="336832"/>
                      <a:pt x="11554" y="348386"/>
                      <a:pt x="25806" y="348386"/>
                    </a:cubicBezTo>
                    <a:lnTo>
                      <a:pt x="322580" y="348386"/>
                    </a:lnTo>
                    <a:cubicBezTo>
                      <a:pt x="336832" y="348386"/>
                      <a:pt x="348386" y="336832"/>
                      <a:pt x="348386" y="322580"/>
                    </a:cubicBezTo>
                    <a:lnTo>
                      <a:pt x="348386" y="25806"/>
                    </a:lnTo>
                    <a:cubicBezTo>
                      <a:pt x="348386" y="11554"/>
                      <a:pt x="336832" y="0"/>
                      <a:pt x="322580" y="0"/>
                    </a:cubicBezTo>
                    <a:close/>
                    <a:moveTo>
                      <a:pt x="283870" y="283870"/>
                    </a:moveTo>
                    <a:lnTo>
                      <a:pt x="64516" y="283870"/>
                    </a:lnTo>
                    <a:lnTo>
                      <a:pt x="64516" y="64516"/>
                    </a:lnTo>
                    <a:lnTo>
                      <a:pt x="283870" y="6451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1" name="Retângulo: Cantos Arredondados 90">
              <a:extLst>
                <a:ext uri="{FF2B5EF4-FFF2-40B4-BE49-F238E27FC236}">
                  <a16:creationId xmlns:a16="http://schemas.microsoft.com/office/drawing/2014/main" id="{DA063B9D-4F4A-9964-7C43-B6AE3E5E2D9D}"/>
                </a:ext>
              </a:extLst>
            </p:cNvPr>
            <p:cNvSpPr/>
            <p:nvPr/>
          </p:nvSpPr>
          <p:spPr>
            <a:xfrm>
              <a:off x="3327400" y="5270147"/>
              <a:ext cx="1828056" cy="6658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Instalação fácil e sem técnicos</a:t>
              </a:r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AEEF0841-5C5C-4B1B-1C59-5A998A9689DB}"/>
              </a:ext>
            </a:extLst>
          </p:cNvPr>
          <p:cNvGrpSpPr/>
          <p:nvPr/>
        </p:nvGrpSpPr>
        <p:grpSpPr>
          <a:xfrm>
            <a:off x="760035" y="4357770"/>
            <a:ext cx="1805616" cy="1283605"/>
            <a:chOff x="760035" y="4652410"/>
            <a:chExt cx="1805616" cy="1283605"/>
          </a:xfrm>
        </p:grpSpPr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5BE648C5-9043-BFF6-7995-952E172762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6366" y="4652410"/>
              <a:ext cx="972952" cy="545376"/>
              <a:chOff x="1856956" y="4362548"/>
              <a:chExt cx="567739" cy="318239"/>
            </a:xfrm>
          </p:grpSpPr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45590D09-B4E4-0600-BC0D-DCE769931C40}"/>
                  </a:ext>
                </a:extLst>
              </p:cNvPr>
              <p:cNvSpPr/>
              <p:nvPr/>
            </p:nvSpPr>
            <p:spPr>
              <a:xfrm>
                <a:off x="1856956" y="4362548"/>
                <a:ext cx="453547" cy="309676"/>
              </a:xfrm>
              <a:custGeom>
                <a:avLst/>
                <a:gdLst>
                  <a:gd name="csX0" fmla="*/ 270967 w 453547"/>
                  <a:gd name="csY0" fmla="*/ 39355 h 309676"/>
                  <a:gd name="csX1" fmla="*/ 270967 w 453547"/>
                  <a:gd name="csY1" fmla="*/ 65161 h 309676"/>
                  <a:gd name="csX2" fmla="*/ 283870 w 453547"/>
                  <a:gd name="csY2" fmla="*/ 64516 h 309676"/>
                  <a:gd name="csX3" fmla="*/ 296773 w 453547"/>
                  <a:gd name="csY3" fmla="*/ 65161 h 309676"/>
                  <a:gd name="csX4" fmla="*/ 296773 w 453547"/>
                  <a:gd name="csY4" fmla="*/ 39355 h 309676"/>
                  <a:gd name="csX5" fmla="*/ 367741 w 453547"/>
                  <a:gd name="csY5" fmla="*/ 54193 h 309676"/>
                  <a:gd name="csX6" fmla="*/ 358063 w 453547"/>
                  <a:gd name="csY6" fmla="*/ 77419 h 309676"/>
                  <a:gd name="csX7" fmla="*/ 381934 w 453547"/>
                  <a:gd name="csY7" fmla="*/ 87742 h 309676"/>
                  <a:gd name="csX8" fmla="*/ 391612 w 453547"/>
                  <a:gd name="csY8" fmla="*/ 63871 h 309676"/>
                  <a:gd name="csX9" fmla="*/ 425805 w 453547"/>
                  <a:gd name="csY9" fmla="*/ 84516 h 309676"/>
                  <a:gd name="csX10" fmla="*/ 453547 w 453547"/>
                  <a:gd name="csY10" fmla="*/ 56774 h 309676"/>
                  <a:gd name="csX11" fmla="*/ 283870 w 453547"/>
                  <a:gd name="csY11" fmla="*/ 0 h 309676"/>
                  <a:gd name="csX12" fmla="*/ 0 w 453547"/>
                  <a:gd name="csY12" fmla="*/ 283870 h 309676"/>
                  <a:gd name="csX13" fmla="*/ 0 w 453547"/>
                  <a:gd name="csY13" fmla="*/ 309677 h 309676"/>
                  <a:gd name="csX14" fmla="*/ 38710 w 453547"/>
                  <a:gd name="csY14" fmla="*/ 309677 h 309676"/>
                  <a:gd name="csX15" fmla="*/ 38710 w 453547"/>
                  <a:gd name="csY15" fmla="*/ 283870 h 309676"/>
                  <a:gd name="csX16" fmla="*/ 50968 w 453547"/>
                  <a:gd name="csY16" fmla="*/ 207741 h 309676"/>
                  <a:gd name="csX17" fmla="*/ 74838 w 453547"/>
                  <a:gd name="csY17" fmla="*/ 217419 h 309676"/>
                  <a:gd name="csX18" fmla="*/ 83871 w 453547"/>
                  <a:gd name="csY18" fmla="*/ 193548 h 309676"/>
                  <a:gd name="csX19" fmla="*/ 60000 w 453547"/>
                  <a:gd name="csY19" fmla="*/ 183870 h 309676"/>
                  <a:gd name="csX20" fmla="*/ 98709 w 453547"/>
                  <a:gd name="csY20" fmla="*/ 123871 h 309676"/>
                  <a:gd name="csX21" fmla="*/ 116774 w 453547"/>
                  <a:gd name="csY21" fmla="*/ 141935 h 309676"/>
                  <a:gd name="csX22" fmla="*/ 134838 w 453547"/>
                  <a:gd name="csY22" fmla="*/ 123225 h 309676"/>
                  <a:gd name="csX23" fmla="*/ 116774 w 453547"/>
                  <a:gd name="csY23" fmla="*/ 105161 h 309676"/>
                  <a:gd name="csX24" fmla="*/ 176129 w 453547"/>
                  <a:gd name="csY24" fmla="*/ 63871 h 309676"/>
                  <a:gd name="csX25" fmla="*/ 185806 w 453547"/>
                  <a:gd name="csY25" fmla="*/ 87742 h 309676"/>
                  <a:gd name="csX26" fmla="*/ 209677 w 453547"/>
                  <a:gd name="csY26" fmla="*/ 77419 h 309676"/>
                  <a:gd name="csX27" fmla="*/ 199999 w 453547"/>
                  <a:gd name="csY27" fmla="*/ 53548 h 309676"/>
                  <a:gd name="csX28" fmla="*/ 270967 w 453547"/>
                  <a:gd name="csY28" fmla="*/ 39355 h 30967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453547" h="309676">
                    <a:moveTo>
                      <a:pt x="270967" y="39355"/>
                    </a:moveTo>
                    <a:lnTo>
                      <a:pt x="270967" y="65161"/>
                    </a:lnTo>
                    <a:cubicBezTo>
                      <a:pt x="275483" y="65161"/>
                      <a:pt x="279354" y="64516"/>
                      <a:pt x="283870" y="64516"/>
                    </a:cubicBezTo>
                    <a:cubicBezTo>
                      <a:pt x="288386" y="64516"/>
                      <a:pt x="292257" y="64516"/>
                      <a:pt x="296773" y="65161"/>
                    </a:cubicBezTo>
                    <a:lnTo>
                      <a:pt x="296773" y="39355"/>
                    </a:lnTo>
                    <a:cubicBezTo>
                      <a:pt x="321935" y="40645"/>
                      <a:pt x="345805" y="45806"/>
                      <a:pt x="367741" y="54193"/>
                    </a:cubicBezTo>
                    <a:lnTo>
                      <a:pt x="358063" y="77419"/>
                    </a:lnTo>
                    <a:cubicBezTo>
                      <a:pt x="366451" y="80645"/>
                      <a:pt x="374192" y="83871"/>
                      <a:pt x="381934" y="87742"/>
                    </a:cubicBezTo>
                    <a:lnTo>
                      <a:pt x="391612" y="63871"/>
                    </a:lnTo>
                    <a:cubicBezTo>
                      <a:pt x="403870" y="69677"/>
                      <a:pt x="414838" y="76774"/>
                      <a:pt x="425805" y="84516"/>
                    </a:cubicBezTo>
                    <a:lnTo>
                      <a:pt x="453547" y="56774"/>
                    </a:lnTo>
                    <a:cubicBezTo>
                      <a:pt x="406450" y="21290"/>
                      <a:pt x="347741" y="0"/>
                      <a:pt x="283870" y="0"/>
                    </a:cubicBezTo>
                    <a:cubicBezTo>
                      <a:pt x="127096" y="0"/>
                      <a:pt x="0" y="127096"/>
                      <a:pt x="0" y="283870"/>
                    </a:cubicBezTo>
                    <a:lnTo>
                      <a:pt x="0" y="309677"/>
                    </a:lnTo>
                    <a:lnTo>
                      <a:pt x="38710" y="309677"/>
                    </a:lnTo>
                    <a:lnTo>
                      <a:pt x="38710" y="283870"/>
                    </a:lnTo>
                    <a:cubicBezTo>
                      <a:pt x="38710" y="257419"/>
                      <a:pt x="43226" y="231612"/>
                      <a:pt x="50968" y="207741"/>
                    </a:cubicBezTo>
                    <a:lnTo>
                      <a:pt x="74838" y="217419"/>
                    </a:lnTo>
                    <a:cubicBezTo>
                      <a:pt x="77419" y="209032"/>
                      <a:pt x="80645" y="201290"/>
                      <a:pt x="83871" y="193548"/>
                    </a:cubicBezTo>
                    <a:lnTo>
                      <a:pt x="60000" y="183870"/>
                    </a:lnTo>
                    <a:cubicBezTo>
                      <a:pt x="69677" y="161935"/>
                      <a:pt x="83226" y="141290"/>
                      <a:pt x="98709" y="123871"/>
                    </a:cubicBezTo>
                    <a:lnTo>
                      <a:pt x="116774" y="141935"/>
                    </a:lnTo>
                    <a:cubicBezTo>
                      <a:pt x="122580" y="135483"/>
                      <a:pt x="128387" y="129032"/>
                      <a:pt x="134838" y="123225"/>
                    </a:cubicBezTo>
                    <a:lnTo>
                      <a:pt x="116774" y="105161"/>
                    </a:lnTo>
                    <a:cubicBezTo>
                      <a:pt x="134193" y="89032"/>
                      <a:pt x="154193" y="74838"/>
                      <a:pt x="176129" y="63871"/>
                    </a:cubicBezTo>
                    <a:lnTo>
                      <a:pt x="185806" y="87742"/>
                    </a:lnTo>
                    <a:cubicBezTo>
                      <a:pt x="193548" y="83871"/>
                      <a:pt x="201290" y="80645"/>
                      <a:pt x="209677" y="77419"/>
                    </a:cubicBezTo>
                    <a:lnTo>
                      <a:pt x="199999" y="53548"/>
                    </a:lnTo>
                    <a:cubicBezTo>
                      <a:pt x="221935" y="45161"/>
                      <a:pt x="245806" y="40645"/>
                      <a:pt x="270967" y="39355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20E100F7-8C6E-1C48-349E-66985FFCA424}"/>
                  </a:ext>
                </a:extLst>
              </p:cNvPr>
              <p:cNvSpPr/>
              <p:nvPr/>
            </p:nvSpPr>
            <p:spPr>
              <a:xfrm>
                <a:off x="2340825" y="4483838"/>
                <a:ext cx="83870" cy="188386"/>
              </a:xfrm>
              <a:custGeom>
                <a:avLst/>
                <a:gdLst>
                  <a:gd name="csX0" fmla="*/ 32903 w 83870"/>
                  <a:gd name="csY0" fmla="*/ 0 h 188386"/>
                  <a:gd name="csX1" fmla="*/ 5161 w 83870"/>
                  <a:gd name="csY1" fmla="*/ 27742 h 188386"/>
                  <a:gd name="csX2" fmla="*/ 23871 w 83870"/>
                  <a:gd name="csY2" fmla="*/ 61935 h 188386"/>
                  <a:gd name="csX3" fmla="*/ 0 w 83870"/>
                  <a:gd name="csY3" fmla="*/ 72258 h 188386"/>
                  <a:gd name="csX4" fmla="*/ 9032 w 83870"/>
                  <a:gd name="csY4" fmla="*/ 96129 h 188386"/>
                  <a:gd name="csX5" fmla="*/ 32903 w 83870"/>
                  <a:gd name="csY5" fmla="*/ 86451 h 188386"/>
                  <a:gd name="csX6" fmla="*/ 45161 w 83870"/>
                  <a:gd name="csY6" fmla="*/ 162580 h 188386"/>
                  <a:gd name="csX7" fmla="*/ 45161 w 83870"/>
                  <a:gd name="csY7" fmla="*/ 188387 h 188386"/>
                  <a:gd name="csX8" fmla="*/ 83871 w 83870"/>
                  <a:gd name="csY8" fmla="*/ 188387 h 188386"/>
                  <a:gd name="csX9" fmla="*/ 83871 w 83870"/>
                  <a:gd name="csY9" fmla="*/ 162580 h 188386"/>
                  <a:gd name="csX10" fmla="*/ 32903 w 83870"/>
                  <a:gd name="csY10" fmla="*/ 0 h 1883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83870" h="188386">
                    <a:moveTo>
                      <a:pt x="32903" y="0"/>
                    </a:moveTo>
                    <a:lnTo>
                      <a:pt x="5161" y="27742"/>
                    </a:lnTo>
                    <a:cubicBezTo>
                      <a:pt x="12258" y="38710"/>
                      <a:pt x="18710" y="50322"/>
                      <a:pt x="23871" y="61935"/>
                    </a:cubicBezTo>
                    <a:lnTo>
                      <a:pt x="0" y="72258"/>
                    </a:lnTo>
                    <a:cubicBezTo>
                      <a:pt x="3226" y="80000"/>
                      <a:pt x="6452" y="88387"/>
                      <a:pt x="9032" y="96129"/>
                    </a:cubicBezTo>
                    <a:lnTo>
                      <a:pt x="32903" y="86451"/>
                    </a:lnTo>
                    <a:cubicBezTo>
                      <a:pt x="40645" y="110322"/>
                      <a:pt x="45161" y="136129"/>
                      <a:pt x="45161" y="162580"/>
                    </a:cubicBezTo>
                    <a:lnTo>
                      <a:pt x="45161" y="188387"/>
                    </a:lnTo>
                    <a:lnTo>
                      <a:pt x="83871" y="188387"/>
                    </a:lnTo>
                    <a:lnTo>
                      <a:pt x="83871" y="162580"/>
                    </a:lnTo>
                    <a:cubicBezTo>
                      <a:pt x="83871" y="101935"/>
                      <a:pt x="65161" y="46451"/>
                      <a:pt x="32903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139EE856-CA1E-CC91-6488-F80324F3C7B5}"/>
                  </a:ext>
                </a:extLst>
              </p:cNvPr>
              <p:cNvSpPr/>
              <p:nvPr/>
            </p:nvSpPr>
            <p:spPr>
              <a:xfrm>
                <a:off x="2113553" y="4433515"/>
                <a:ext cx="246627" cy="247272"/>
              </a:xfrm>
              <a:custGeom>
                <a:avLst/>
                <a:gdLst>
                  <a:gd name="csX0" fmla="*/ 9208 w 246627"/>
                  <a:gd name="csY0" fmla="*/ 201290 h 247272"/>
                  <a:gd name="csX1" fmla="*/ 5983 w 246627"/>
                  <a:gd name="csY1" fmla="*/ 204516 h 247272"/>
                  <a:gd name="csX2" fmla="*/ 9208 w 246627"/>
                  <a:gd name="csY2" fmla="*/ 241290 h 247272"/>
                  <a:gd name="csX3" fmla="*/ 45982 w 246627"/>
                  <a:gd name="csY3" fmla="*/ 238064 h 247272"/>
                  <a:gd name="csX4" fmla="*/ 246627 w 246627"/>
                  <a:gd name="csY4" fmla="*/ 0 h 247272"/>
                  <a:gd name="csX5" fmla="*/ 9208 w 246627"/>
                  <a:gd name="csY5" fmla="*/ 201290 h 2472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6627" h="247272">
                    <a:moveTo>
                      <a:pt x="9208" y="201290"/>
                    </a:moveTo>
                    <a:cubicBezTo>
                      <a:pt x="7918" y="201935"/>
                      <a:pt x="7273" y="203225"/>
                      <a:pt x="5983" y="204516"/>
                    </a:cubicBezTo>
                    <a:cubicBezTo>
                      <a:pt x="-3050" y="215483"/>
                      <a:pt x="-1759" y="231612"/>
                      <a:pt x="9208" y="241290"/>
                    </a:cubicBezTo>
                    <a:cubicBezTo>
                      <a:pt x="20176" y="250322"/>
                      <a:pt x="36305" y="249032"/>
                      <a:pt x="45982" y="238064"/>
                    </a:cubicBezTo>
                    <a:lnTo>
                      <a:pt x="246627" y="0"/>
                    </a:lnTo>
                    <a:lnTo>
                      <a:pt x="9208" y="20129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0378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id="{09975E32-DB49-4EF4-3497-113304EE7440}"/>
                </a:ext>
              </a:extLst>
            </p:cNvPr>
            <p:cNvSpPr/>
            <p:nvPr/>
          </p:nvSpPr>
          <p:spPr>
            <a:xfrm>
              <a:off x="760035" y="5270147"/>
              <a:ext cx="1805616" cy="6658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Até 30x mais rápida que o G4</a:t>
              </a:r>
            </a:p>
          </p:txBody>
        </p: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73B047E5-5E16-A500-1116-A5E874D0AE98}"/>
              </a:ext>
            </a:extLst>
          </p:cNvPr>
          <p:cNvGrpSpPr/>
          <p:nvPr/>
        </p:nvGrpSpPr>
        <p:grpSpPr>
          <a:xfrm>
            <a:off x="5917206" y="4163874"/>
            <a:ext cx="1574608" cy="1477501"/>
            <a:chOff x="5917206" y="4458514"/>
            <a:chExt cx="1574608" cy="1477501"/>
          </a:xfrm>
        </p:grpSpPr>
        <p:sp>
          <p:nvSpPr>
            <p:cNvPr id="81" name="Gráfico 14" descr="Ampulheta 90% com preenchimento sólido">
              <a:extLst>
                <a:ext uri="{FF2B5EF4-FFF2-40B4-BE49-F238E27FC236}">
                  <a16:creationId xmlns:a16="http://schemas.microsoft.com/office/drawing/2014/main" id="{A3CEB4CB-43C1-A165-0A94-0105556678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5622" y="4458514"/>
              <a:ext cx="517774" cy="739272"/>
            </a:xfrm>
            <a:custGeom>
              <a:avLst/>
              <a:gdLst>
                <a:gd name="csX0" fmla="*/ 343676 w 361095"/>
                <a:gd name="csY0" fmla="*/ 38671 h 515843"/>
                <a:gd name="csX1" fmla="*/ 361096 w 361095"/>
                <a:gd name="csY1" fmla="*/ 38671 h 515843"/>
                <a:gd name="csX2" fmla="*/ 361096 w 361095"/>
                <a:gd name="csY2" fmla="*/ 0 h 515843"/>
                <a:gd name="csX3" fmla="*/ 0 w 361095"/>
                <a:gd name="csY3" fmla="*/ 0 h 515843"/>
                <a:gd name="csX4" fmla="*/ 0 w 361095"/>
                <a:gd name="csY4" fmla="*/ 38710 h 515843"/>
                <a:gd name="csX5" fmla="*/ 16774 w 361095"/>
                <a:gd name="csY5" fmla="*/ 38710 h 515843"/>
                <a:gd name="csX6" fmla="*/ 125096 w 361095"/>
                <a:gd name="csY6" fmla="*/ 257941 h 515843"/>
                <a:gd name="csX7" fmla="*/ 16774 w 361095"/>
                <a:gd name="csY7" fmla="*/ 477134 h 515843"/>
                <a:gd name="csX8" fmla="*/ 0 w 361095"/>
                <a:gd name="csY8" fmla="*/ 477134 h 515843"/>
                <a:gd name="csX9" fmla="*/ 0 w 361095"/>
                <a:gd name="csY9" fmla="*/ 515844 h 515843"/>
                <a:gd name="csX10" fmla="*/ 361083 w 361095"/>
                <a:gd name="csY10" fmla="*/ 515844 h 515843"/>
                <a:gd name="csX11" fmla="*/ 361083 w 361095"/>
                <a:gd name="csY11" fmla="*/ 477134 h 515843"/>
                <a:gd name="csX12" fmla="*/ 343663 w 361095"/>
                <a:gd name="csY12" fmla="*/ 477134 h 515843"/>
                <a:gd name="csX13" fmla="*/ 235335 w 361095"/>
                <a:gd name="csY13" fmla="*/ 257902 h 515843"/>
                <a:gd name="csX14" fmla="*/ 343676 w 361095"/>
                <a:gd name="csY14" fmla="*/ 38671 h 515843"/>
                <a:gd name="csX15" fmla="*/ 304780 w 361095"/>
                <a:gd name="csY15" fmla="*/ 38671 h 515843"/>
                <a:gd name="csX16" fmla="*/ 244728 w 361095"/>
                <a:gd name="csY16" fmla="*/ 193509 h 515843"/>
                <a:gd name="csX17" fmla="*/ 115903 w 361095"/>
                <a:gd name="csY17" fmla="*/ 193509 h 515843"/>
                <a:gd name="csX18" fmla="*/ 55690 w 361095"/>
                <a:gd name="csY18" fmla="*/ 38671 h 515843"/>
                <a:gd name="csX19" fmla="*/ 147742 w 361095"/>
                <a:gd name="csY19" fmla="*/ 289309 h 515843"/>
                <a:gd name="csX20" fmla="*/ 155348 w 361095"/>
                <a:gd name="csY20" fmla="*/ 281980 h 515843"/>
                <a:gd name="csX21" fmla="*/ 167741 w 361095"/>
                <a:gd name="csY21" fmla="*/ 298857 h 515843"/>
                <a:gd name="csX22" fmla="*/ 167741 w 361095"/>
                <a:gd name="csY22" fmla="*/ 335483 h 515843"/>
                <a:gd name="csX23" fmla="*/ 62135 w 361095"/>
                <a:gd name="csY23" fmla="*/ 441083 h 515843"/>
                <a:gd name="csX24" fmla="*/ 147742 w 361095"/>
                <a:gd name="csY24" fmla="*/ 289309 h 515843"/>
                <a:gd name="csX25" fmla="*/ 298064 w 361095"/>
                <a:gd name="csY25" fmla="*/ 439999 h 515843"/>
                <a:gd name="csX26" fmla="*/ 193548 w 361095"/>
                <a:gd name="csY26" fmla="*/ 335483 h 515843"/>
                <a:gd name="csX27" fmla="*/ 193548 w 361095"/>
                <a:gd name="csY27" fmla="*/ 298393 h 515843"/>
                <a:gd name="csX28" fmla="*/ 205393 w 361095"/>
                <a:gd name="csY28" fmla="*/ 282348 h 515843"/>
                <a:gd name="csX29" fmla="*/ 212728 w 361095"/>
                <a:gd name="csY29" fmla="*/ 289309 h 515843"/>
                <a:gd name="csX30" fmla="*/ 298064 w 361095"/>
                <a:gd name="csY30" fmla="*/ 439999 h 5158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</a:cxnLst>
              <a:rect l="l" t="t" r="r" b="b"/>
              <a:pathLst>
                <a:path w="361095" h="515843">
                  <a:moveTo>
                    <a:pt x="343676" y="38671"/>
                  </a:moveTo>
                  <a:lnTo>
                    <a:pt x="361096" y="38671"/>
                  </a:lnTo>
                  <a:lnTo>
                    <a:pt x="361096" y="0"/>
                  </a:lnTo>
                  <a:lnTo>
                    <a:pt x="0" y="0"/>
                  </a:lnTo>
                  <a:lnTo>
                    <a:pt x="0" y="38710"/>
                  </a:lnTo>
                  <a:lnTo>
                    <a:pt x="16774" y="38710"/>
                  </a:lnTo>
                  <a:cubicBezTo>
                    <a:pt x="23871" y="110277"/>
                    <a:pt x="65161" y="214741"/>
                    <a:pt x="125096" y="257941"/>
                  </a:cubicBezTo>
                  <a:cubicBezTo>
                    <a:pt x="65116" y="301102"/>
                    <a:pt x="23226" y="405560"/>
                    <a:pt x="16774" y="477134"/>
                  </a:cubicBezTo>
                  <a:lnTo>
                    <a:pt x="0" y="477134"/>
                  </a:lnTo>
                  <a:lnTo>
                    <a:pt x="0" y="515844"/>
                  </a:lnTo>
                  <a:lnTo>
                    <a:pt x="361083" y="515844"/>
                  </a:lnTo>
                  <a:lnTo>
                    <a:pt x="361083" y="477134"/>
                  </a:lnTo>
                  <a:lnTo>
                    <a:pt x="343663" y="477134"/>
                  </a:lnTo>
                  <a:cubicBezTo>
                    <a:pt x="337212" y="405560"/>
                    <a:pt x="295277" y="301102"/>
                    <a:pt x="235335" y="257902"/>
                  </a:cubicBezTo>
                  <a:cubicBezTo>
                    <a:pt x="295315" y="214703"/>
                    <a:pt x="337225" y="110238"/>
                    <a:pt x="343676" y="38671"/>
                  </a:cubicBezTo>
                  <a:close/>
                  <a:moveTo>
                    <a:pt x="304780" y="38671"/>
                  </a:moveTo>
                  <a:cubicBezTo>
                    <a:pt x="297582" y="94381"/>
                    <a:pt x="276975" y="147514"/>
                    <a:pt x="244728" y="193509"/>
                  </a:cubicBezTo>
                  <a:lnTo>
                    <a:pt x="115903" y="193509"/>
                  </a:lnTo>
                  <a:cubicBezTo>
                    <a:pt x="83918" y="147359"/>
                    <a:pt x="63286" y="94306"/>
                    <a:pt x="55690" y="38671"/>
                  </a:cubicBezTo>
                  <a:close/>
                  <a:moveTo>
                    <a:pt x="147742" y="289309"/>
                  </a:moveTo>
                  <a:cubicBezTo>
                    <a:pt x="150600" y="287225"/>
                    <a:pt x="153160" y="284759"/>
                    <a:pt x="155348" y="281980"/>
                  </a:cubicBezTo>
                  <a:lnTo>
                    <a:pt x="167741" y="298857"/>
                  </a:lnTo>
                  <a:lnTo>
                    <a:pt x="167741" y="335483"/>
                  </a:lnTo>
                  <a:lnTo>
                    <a:pt x="62135" y="441083"/>
                  </a:lnTo>
                  <a:cubicBezTo>
                    <a:pt x="76277" y="382928"/>
                    <a:pt x="108845" y="317309"/>
                    <a:pt x="147742" y="289309"/>
                  </a:cubicBezTo>
                  <a:close/>
                  <a:moveTo>
                    <a:pt x="298064" y="439999"/>
                  </a:moveTo>
                  <a:lnTo>
                    <a:pt x="193548" y="335483"/>
                  </a:lnTo>
                  <a:lnTo>
                    <a:pt x="193548" y="298393"/>
                  </a:lnTo>
                  <a:lnTo>
                    <a:pt x="205393" y="282348"/>
                  </a:lnTo>
                  <a:cubicBezTo>
                    <a:pt x="207525" y="284977"/>
                    <a:pt x="209991" y="287317"/>
                    <a:pt x="212728" y="289309"/>
                  </a:cubicBezTo>
                  <a:cubicBezTo>
                    <a:pt x="251341" y="317135"/>
                    <a:pt x="283767" y="382109"/>
                    <a:pt x="298064" y="43999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0378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pt-BR"/>
            </a:p>
          </p:txBody>
        </p:sp>
        <p:sp>
          <p:nvSpPr>
            <p:cNvPr id="93" name="Retângulo: Cantos Arredondados 92">
              <a:extLst>
                <a:ext uri="{FF2B5EF4-FFF2-40B4-BE49-F238E27FC236}">
                  <a16:creationId xmlns:a16="http://schemas.microsoft.com/office/drawing/2014/main" id="{8D0B8E89-FFBC-5E74-381A-2B126BCB54CC}"/>
                </a:ext>
              </a:extLst>
            </p:cNvPr>
            <p:cNvSpPr/>
            <p:nvPr/>
          </p:nvSpPr>
          <p:spPr>
            <a:xfrm>
              <a:off x="5917206" y="5270147"/>
              <a:ext cx="1574608" cy="6658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algn="ctr"/>
              <a:r>
                <a:rPr lang="pt-BR" dirty="0">
                  <a:solidFill>
                    <a:schemeClr val="tx1"/>
                  </a:solidFill>
                  <a:latin typeface="AMX" pitchFamily="2" charset="0"/>
                </a:rPr>
                <a:t>Pacote extra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6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CF4BD-FAC8-2312-80C0-C454676AE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!!indice AC">
            <a:extLst>
              <a:ext uri="{FF2B5EF4-FFF2-40B4-BE49-F238E27FC236}">
                <a16:creationId xmlns:a16="http://schemas.microsoft.com/office/drawing/2014/main" id="{A51F7BE7-68B9-689D-A9DD-2F18C173FD27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0E1FF728-B64D-50A4-CF76-C6536B23267A}"/>
                </a:ext>
              </a:extLst>
            </p:cNvPr>
            <p:cNvGrpSpPr/>
            <p:nvPr/>
          </p:nvGrpSpPr>
          <p:grpSpPr>
            <a:xfrm>
              <a:off x="4606783" y="-179033"/>
              <a:ext cx="11212979" cy="7899543"/>
              <a:chOff x="4606783" y="-179033"/>
              <a:chExt cx="11212979" cy="7899543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54FC45D7-9E21-729B-4BD1-BA90BEB04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06783" y="-179033"/>
                <a:ext cx="11212979" cy="7899543"/>
              </a:xfrm>
              <a:prstGeom prst="rect">
                <a:avLst/>
              </a:prstGeom>
              <a:effectLst>
                <a:outerShdw blurRad="3175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7645E0CA-2579-FBE5-4F64-522D35CB76BB}"/>
                  </a:ext>
                </a:extLst>
              </p:cNvPr>
              <p:cNvSpPr/>
              <p:nvPr/>
            </p:nvSpPr>
            <p:spPr>
              <a:xfrm>
                <a:off x="88991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CB64AA92-E0FA-6F17-0D32-DB855C131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90829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2C5BA29E-7F9E-7AF0-964E-9CC43435F77F}"/>
                  </a:ext>
                </a:extLst>
              </p:cNvPr>
              <p:cNvSpPr/>
              <p:nvPr/>
            </p:nvSpPr>
            <p:spPr>
              <a:xfrm>
                <a:off x="109394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11527FD9-5278-3930-D28B-341F5CE56368}"/>
                  </a:ext>
                </a:extLst>
              </p:cNvPr>
              <p:cNvSpPr txBox="1"/>
              <p:nvPr/>
            </p:nvSpPr>
            <p:spPr>
              <a:xfrm>
                <a:off x="108422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18" name="Retângulo: Cantos Arredondados 4">
                <a:extLst>
                  <a:ext uri="{FF2B5EF4-FFF2-40B4-BE49-F238E27FC236}">
                    <a16:creationId xmlns:a16="http://schemas.microsoft.com/office/drawing/2014/main" id="{8C9383CB-F681-535F-6738-7C27886028CE}"/>
                  </a:ext>
                </a:extLst>
              </p:cNvPr>
              <p:cNvSpPr/>
              <p:nvPr/>
            </p:nvSpPr>
            <p:spPr>
              <a:xfrm>
                <a:off x="88991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7E12F79B-A5B0-07AC-9405-85182FF6DA13}"/>
                  </a:ext>
                </a:extLst>
              </p:cNvPr>
              <p:cNvSpPr txBox="1"/>
              <p:nvPr/>
            </p:nvSpPr>
            <p:spPr>
              <a:xfrm>
                <a:off x="87442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F8D90CF0-506B-4CA0-6B04-3F5D293159BF}"/>
                </a:ext>
              </a:extLst>
            </p:cNvPr>
            <p:cNvGrpSpPr/>
            <p:nvPr/>
          </p:nvGrpSpPr>
          <p:grpSpPr>
            <a:xfrm>
              <a:off x="9012979" y="1562054"/>
              <a:ext cx="2378921" cy="1895546"/>
              <a:chOff x="9012979" y="1562054"/>
              <a:chExt cx="2378921" cy="1895546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56C8491D-C25D-823C-E59F-9BD045BEC9D8}"/>
                  </a:ext>
                </a:extLst>
              </p:cNvPr>
              <p:cNvSpPr/>
              <p:nvPr/>
            </p:nvSpPr>
            <p:spPr>
              <a:xfrm>
                <a:off x="90129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69940036-C89C-7027-8E71-26415838C48D}"/>
                  </a:ext>
                </a:extLst>
              </p:cNvPr>
              <p:cNvSpPr/>
              <p:nvPr/>
            </p:nvSpPr>
            <p:spPr>
              <a:xfrm>
                <a:off x="1107661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" name="Retângulo: Cantos Arredondados 2">
                <a:extLst>
                  <a:ext uri="{FF2B5EF4-FFF2-40B4-BE49-F238E27FC236}">
                    <a16:creationId xmlns:a16="http://schemas.microsoft.com/office/drawing/2014/main" id="{10116860-5DEF-10A6-572D-038C7E71430F}"/>
                  </a:ext>
                </a:extLst>
              </p:cNvPr>
              <p:cNvSpPr/>
              <p:nvPr/>
            </p:nvSpPr>
            <p:spPr>
              <a:xfrm>
                <a:off x="9012979" y="2224629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B5764F51-DA44-CE66-E1F7-3CA34C570EFD}"/>
                  </a:ext>
                </a:extLst>
              </p:cNvPr>
              <p:cNvSpPr/>
              <p:nvPr/>
            </p:nvSpPr>
            <p:spPr>
              <a:xfrm>
                <a:off x="11076612" y="2224627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2" name="Retângulo: Cantos Arredondados 1">
                <a:extLst>
                  <a:ext uri="{FF2B5EF4-FFF2-40B4-BE49-F238E27FC236}">
                    <a16:creationId xmlns:a16="http://schemas.microsoft.com/office/drawing/2014/main" id="{BACEE125-84B4-3BB0-22B4-04DE89F6CFA2}"/>
                  </a:ext>
                </a:extLst>
              </p:cNvPr>
              <p:cNvSpPr/>
              <p:nvPr/>
            </p:nvSpPr>
            <p:spPr>
              <a:xfrm>
                <a:off x="9012979" y="2887208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67FA6B55-6827-9153-B8EB-E5EA569EFADF}"/>
                  </a:ext>
                </a:extLst>
              </p:cNvPr>
              <p:cNvSpPr/>
              <p:nvPr/>
            </p:nvSpPr>
            <p:spPr>
              <a:xfrm>
                <a:off x="11076612" y="2887206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DEC9ABAC-77A3-ED74-15C7-26A3D59AE50C}"/>
                </a:ext>
              </a:extLst>
            </p:cNvPr>
            <p:cNvSpPr/>
            <p:nvPr/>
          </p:nvSpPr>
          <p:spPr>
            <a:xfrm>
              <a:off x="9077419" y="1613895"/>
              <a:ext cx="1596719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Estratégia e</a:t>
              </a:r>
            </a:p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Posicionamento</a:t>
              </a: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AE73BC1-8E61-ACFB-DCBE-2E467731E17B}"/>
                </a:ext>
              </a:extLst>
            </p:cNvPr>
            <p:cNvSpPr/>
            <p:nvPr/>
          </p:nvSpPr>
          <p:spPr>
            <a:xfrm>
              <a:off x="9012979" y="354978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4722D36B-9B80-6B88-7C0F-A4DFD3A3BFB3}"/>
                </a:ext>
              </a:extLst>
            </p:cNvPr>
            <p:cNvSpPr/>
            <p:nvPr/>
          </p:nvSpPr>
          <p:spPr>
            <a:xfrm>
              <a:off x="11076612" y="354978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4910B141-B6AE-884C-9F18-3F394B6A10ED}"/>
                </a:ext>
              </a:extLst>
            </p:cNvPr>
            <p:cNvSpPr/>
            <p:nvPr/>
          </p:nvSpPr>
          <p:spPr>
            <a:xfrm>
              <a:off x="9012979" y="4212360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82AF68FC-4136-2F9C-7D93-6423B0EDD6A1}"/>
                </a:ext>
              </a:extLst>
            </p:cNvPr>
            <p:cNvSpPr/>
            <p:nvPr/>
          </p:nvSpPr>
          <p:spPr>
            <a:xfrm>
              <a:off x="9012979" y="4212358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9F088C07-BF7A-865F-4A6D-5D8A0C4C2215}"/>
                </a:ext>
              </a:extLst>
            </p:cNvPr>
            <p:cNvSpPr/>
            <p:nvPr/>
          </p:nvSpPr>
          <p:spPr>
            <a:xfrm>
              <a:off x="9012979" y="487493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: Cantos Arredondados 77">
              <a:extLst>
                <a:ext uri="{FF2B5EF4-FFF2-40B4-BE49-F238E27FC236}">
                  <a16:creationId xmlns:a16="http://schemas.microsoft.com/office/drawing/2014/main" id="{AC580EF7-FE71-9594-2CAA-94ADDA7E4FF4}"/>
                </a:ext>
              </a:extLst>
            </p:cNvPr>
            <p:cNvSpPr/>
            <p:nvPr/>
          </p:nvSpPr>
          <p:spPr>
            <a:xfrm>
              <a:off x="11076612" y="487493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C77BFF1F-4031-553A-5959-88C74A829546}"/>
                </a:ext>
              </a:extLst>
            </p:cNvPr>
            <p:cNvSpPr/>
            <p:nvPr/>
          </p:nvSpPr>
          <p:spPr>
            <a:xfrm>
              <a:off x="9328267" y="4260018"/>
              <a:ext cx="192910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Abordagem comercial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2B2B774-C479-613B-D679-C622E798C347}"/>
                </a:ext>
              </a:extLst>
            </p:cNvPr>
            <p:cNvSpPr/>
            <p:nvPr/>
          </p:nvSpPr>
          <p:spPr>
            <a:xfrm>
              <a:off x="9077419" y="4926771"/>
              <a:ext cx="1239358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Atividade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1112E51-8214-CBEA-7680-B076051AAEFF}"/>
                </a:ext>
              </a:extLst>
            </p:cNvPr>
            <p:cNvSpPr>
              <a:spLocks/>
            </p:cNvSpPr>
            <p:nvPr/>
          </p:nvSpPr>
          <p:spPr>
            <a:xfrm>
              <a:off x="9077419" y="2276096"/>
              <a:ext cx="1283431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Tecnologia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377A6D4-4B47-B54D-6BF4-5671F59917DD}"/>
                </a:ext>
              </a:extLst>
            </p:cNvPr>
            <p:cNvSpPr>
              <a:spLocks/>
            </p:cNvSpPr>
            <p:nvPr/>
          </p:nvSpPr>
          <p:spPr>
            <a:xfrm>
              <a:off x="9077419" y="2939045"/>
              <a:ext cx="1908154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Produto e limitações técnicas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3699BE1-485B-1363-28AA-47C23A972816}"/>
                </a:ext>
              </a:extLst>
            </p:cNvPr>
            <p:cNvSpPr>
              <a:spLocks/>
            </p:cNvSpPr>
            <p:nvPr/>
          </p:nvSpPr>
          <p:spPr>
            <a:xfrm>
              <a:off x="9077419" y="3596971"/>
              <a:ext cx="211649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Franquia e estimativa de consumo</a:t>
              </a:r>
            </a:p>
          </p:txBody>
        </p:sp>
      </p:grpSp>
      <p:pic>
        <p:nvPicPr>
          <p:cNvPr id="12" name="!!verde">
            <a:extLst>
              <a:ext uri="{FF2B5EF4-FFF2-40B4-BE49-F238E27FC236}">
                <a16:creationId xmlns:a16="http://schemas.microsoft.com/office/drawing/2014/main" id="{0D350819-91A2-1269-2FD3-1294D6640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/>
          <a:stretch>
            <a:fillRect/>
          </a:stretch>
        </p:blipFill>
        <p:spPr>
          <a:xfrm>
            <a:off x="5496839" y="2703055"/>
            <a:ext cx="2412006" cy="4013489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!!vermelho">
            <a:extLst>
              <a:ext uri="{FF2B5EF4-FFF2-40B4-BE49-F238E27FC236}">
                <a16:creationId xmlns:a16="http://schemas.microsoft.com/office/drawing/2014/main" id="{B0FC82AB-992D-DA43-0900-15FB4E434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70454"/>
          <a:stretch>
            <a:fillRect/>
          </a:stretch>
        </p:blipFill>
        <p:spPr>
          <a:xfrm>
            <a:off x="1898160" y="2716933"/>
            <a:ext cx="1812685" cy="3981299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!!amarelo">
            <a:extLst>
              <a:ext uri="{FF2B5EF4-FFF2-40B4-BE49-F238E27FC236}">
                <a16:creationId xmlns:a16="http://schemas.microsoft.com/office/drawing/2014/main" id="{363BCA52-18EE-7B21-2409-8FAD840C5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r="36655"/>
          <a:stretch>
            <a:fillRect/>
          </a:stretch>
        </p:blipFill>
        <p:spPr>
          <a:xfrm>
            <a:off x="3617099" y="2717988"/>
            <a:ext cx="1951879" cy="3988946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!!texto com">
            <a:extLst>
              <a:ext uri="{FF2B5EF4-FFF2-40B4-BE49-F238E27FC236}">
                <a16:creationId xmlns:a16="http://schemas.microsoft.com/office/drawing/2014/main" id="{61B423A3-E3B2-7FDD-BE35-0E7E64CD8EDE}"/>
              </a:ext>
            </a:extLst>
          </p:cNvPr>
          <p:cNvSpPr txBox="1"/>
          <p:nvPr/>
        </p:nvSpPr>
        <p:spPr>
          <a:xfrm>
            <a:off x="525285" y="1570206"/>
            <a:ext cx="7643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AMX" pitchFamily="2" charset="0"/>
              </a:rPr>
              <a:t>A comunicação é essencial para garantir clareza, alinhamento e confiança em qualquer processo</a:t>
            </a:r>
          </a:p>
        </p:txBody>
      </p:sp>
      <p:sp>
        <p:nvSpPr>
          <p:cNvPr id="63" name="!!titulo com">
            <a:extLst>
              <a:ext uri="{FF2B5EF4-FFF2-40B4-BE49-F238E27FC236}">
                <a16:creationId xmlns:a16="http://schemas.microsoft.com/office/drawing/2014/main" id="{46188750-BD26-02B0-B5F0-6B4EFB7EA444}"/>
              </a:ext>
            </a:extLst>
          </p:cNvPr>
          <p:cNvSpPr txBox="1"/>
          <p:nvPr/>
        </p:nvSpPr>
        <p:spPr>
          <a:xfrm>
            <a:off x="525285" y="1108587"/>
            <a:ext cx="8085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" pitchFamily="2" charset="0"/>
              </a:rPr>
              <a:t>A comunicação</a:t>
            </a:r>
            <a:endParaRPr lang="pt-BR" sz="2800" i="1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B28C-FFD8-522C-6733-61B8AF937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!!indice AC">
            <a:extLst>
              <a:ext uri="{FF2B5EF4-FFF2-40B4-BE49-F238E27FC236}">
                <a16:creationId xmlns:a16="http://schemas.microsoft.com/office/drawing/2014/main" id="{80476EE2-DEAB-0F93-7FCA-5EE70A916028}"/>
              </a:ext>
            </a:extLst>
          </p:cNvPr>
          <p:cNvGrpSpPr/>
          <p:nvPr/>
        </p:nvGrpSpPr>
        <p:grpSpPr>
          <a:xfrm>
            <a:off x="4606783" y="-179033"/>
            <a:ext cx="11212979" cy="7899543"/>
            <a:chOff x="4606783" y="-179033"/>
            <a:chExt cx="11212979" cy="789954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C08402D-70FE-FFEF-1152-FC1F505BF8C2}"/>
                </a:ext>
              </a:extLst>
            </p:cNvPr>
            <p:cNvGrpSpPr/>
            <p:nvPr/>
          </p:nvGrpSpPr>
          <p:grpSpPr>
            <a:xfrm>
              <a:off x="4606783" y="-179033"/>
              <a:ext cx="11212979" cy="7899543"/>
              <a:chOff x="4606783" y="-179033"/>
              <a:chExt cx="11212979" cy="7899543"/>
            </a:xfrm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BC0E9C19-1FBF-70B6-C90C-9B6613379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06783" y="-179033"/>
                <a:ext cx="11212979" cy="7899543"/>
              </a:xfrm>
              <a:prstGeom prst="rect">
                <a:avLst/>
              </a:prstGeom>
              <a:effectLst>
                <a:outerShdw blurRad="3175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9E460583-5C9B-4511-9207-E62678CE4604}"/>
                  </a:ext>
                </a:extLst>
              </p:cNvPr>
              <p:cNvSpPr/>
              <p:nvPr/>
            </p:nvSpPr>
            <p:spPr>
              <a:xfrm>
                <a:off x="8899119" y="489838"/>
                <a:ext cx="2628305" cy="5729606"/>
              </a:xfrm>
              <a:prstGeom prst="roundRect">
                <a:avLst>
                  <a:gd name="adj" fmla="val 14097"/>
                </a:avLst>
              </a:prstGeom>
              <a:solidFill>
                <a:srgbClr val="B7B7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A5B4329A-027C-CE51-5EA8-EFCF2AF56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bg2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4" t="37215" r="16644" b="36932"/>
              <a:stretch>
                <a:fillRect/>
              </a:stretch>
            </p:blipFill>
            <p:spPr>
              <a:xfrm>
                <a:off x="9082955" y="531755"/>
                <a:ext cx="2260636" cy="304318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5C5F0A60-736A-73EE-F649-8771BA920A0C}"/>
                  </a:ext>
                </a:extLst>
              </p:cNvPr>
              <p:cNvSpPr/>
              <p:nvPr/>
            </p:nvSpPr>
            <p:spPr>
              <a:xfrm>
                <a:off x="10939434" y="588586"/>
                <a:ext cx="157263" cy="142514"/>
              </a:xfrm>
              <a:prstGeom prst="roundRect">
                <a:avLst>
                  <a:gd name="adj" fmla="val 2931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CADD6A1B-0E8A-6FA0-2822-5366C3D548CA}"/>
                  </a:ext>
                </a:extLst>
              </p:cNvPr>
              <p:cNvSpPr txBox="1"/>
              <p:nvPr/>
            </p:nvSpPr>
            <p:spPr>
              <a:xfrm>
                <a:off x="10842215" y="559815"/>
                <a:ext cx="351700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700" b="1" dirty="0">
                    <a:latin typeface="SF Pro Display" panose="00000500000000000000" pitchFamily="50" charset="0"/>
                  </a:rPr>
                  <a:t>5G</a:t>
                </a:r>
                <a:endParaRPr lang="pt-BR" sz="700" b="1" dirty="0">
                  <a:latin typeface="SF Pro Display" panose="00000500000000000000" pitchFamily="50" charset="0"/>
                </a:endParaRPr>
              </a:p>
            </p:txBody>
          </p:sp>
          <p:sp>
            <p:nvSpPr>
              <p:cNvPr id="19" name="Retângulo: Cantos Arredondados 4">
                <a:extLst>
                  <a:ext uri="{FF2B5EF4-FFF2-40B4-BE49-F238E27FC236}">
                    <a16:creationId xmlns:a16="http://schemas.microsoft.com/office/drawing/2014/main" id="{614DB21D-1BCF-140E-7A8E-FBBCFC80F7E9}"/>
                  </a:ext>
                </a:extLst>
              </p:cNvPr>
              <p:cNvSpPr/>
              <p:nvPr/>
            </p:nvSpPr>
            <p:spPr>
              <a:xfrm>
                <a:off x="8899122" y="3736815"/>
                <a:ext cx="2632209" cy="2482625"/>
              </a:xfrm>
              <a:custGeom>
                <a:avLst/>
                <a:gdLst>
                  <a:gd name="csX0" fmla="*/ 0 w 2281767"/>
                  <a:gd name="csY0" fmla="*/ 321661 h 4974166"/>
                  <a:gd name="csX1" fmla="*/ 321661 w 2281767"/>
                  <a:gd name="csY1" fmla="*/ 0 h 4974166"/>
                  <a:gd name="csX2" fmla="*/ 1960106 w 2281767"/>
                  <a:gd name="csY2" fmla="*/ 0 h 4974166"/>
                  <a:gd name="csX3" fmla="*/ 2281767 w 2281767"/>
                  <a:gd name="csY3" fmla="*/ 321661 h 4974166"/>
                  <a:gd name="csX4" fmla="*/ 2281767 w 2281767"/>
                  <a:gd name="csY4" fmla="*/ 4652505 h 4974166"/>
                  <a:gd name="csX5" fmla="*/ 1960106 w 2281767"/>
                  <a:gd name="csY5" fmla="*/ 4974166 h 4974166"/>
                  <a:gd name="csX6" fmla="*/ 321661 w 2281767"/>
                  <a:gd name="csY6" fmla="*/ 4974166 h 4974166"/>
                  <a:gd name="csX7" fmla="*/ 0 w 2281767"/>
                  <a:gd name="csY7" fmla="*/ 4652505 h 4974166"/>
                  <a:gd name="csX8" fmla="*/ 0 w 2281767"/>
                  <a:gd name="csY8" fmla="*/ 321661 h 4974166"/>
                  <a:gd name="csX0" fmla="*/ 0 w 2281767"/>
                  <a:gd name="csY0" fmla="*/ 453606 h 5106111"/>
                  <a:gd name="csX1" fmla="*/ 1960106 w 2281767"/>
                  <a:gd name="csY1" fmla="*/ 131945 h 5106111"/>
                  <a:gd name="csX2" fmla="*/ 2281767 w 2281767"/>
                  <a:gd name="csY2" fmla="*/ 453606 h 5106111"/>
                  <a:gd name="csX3" fmla="*/ 2281767 w 2281767"/>
                  <a:gd name="csY3" fmla="*/ 4784450 h 5106111"/>
                  <a:gd name="csX4" fmla="*/ 1960106 w 2281767"/>
                  <a:gd name="csY4" fmla="*/ 5106111 h 5106111"/>
                  <a:gd name="csX5" fmla="*/ 321661 w 2281767"/>
                  <a:gd name="csY5" fmla="*/ 5106111 h 5106111"/>
                  <a:gd name="csX6" fmla="*/ 0 w 2281767"/>
                  <a:gd name="csY6" fmla="*/ 4784450 h 5106111"/>
                  <a:gd name="csX7" fmla="*/ 0 w 2281767"/>
                  <a:gd name="csY7" fmla="*/ 453606 h 5106111"/>
                  <a:gd name="csX0" fmla="*/ 0 w 2281767"/>
                  <a:gd name="csY0" fmla="*/ 4652505 h 4974166"/>
                  <a:gd name="csX1" fmla="*/ 1960106 w 2281767"/>
                  <a:gd name="csY1" fmla="*/ 0 h 4974166"/>
                  <a:gd name="csX2" fmla="*/ 2281767 w 2281767"/>
                  <a:gd name="csY2" fmla="*/ 321661 h 4974166"/>
                  <a:gd name="csX3" fmla="*/ 2281767 w 2281767"/>
                  <a:gd name="csY3" fmla="*/ 4652505 h 4974166"/>
                  <a:gd name="csX4" fmla="*/ 1960106 w 2281767"/>
                  <a:gd name="csY4" fmla="*/ 4974166 h 4974166"/>
                  <a:gd name="csX5" fmla="*/ 321661 w 2281767"/>
                  <a:gd name="csY5" fmla="*/ 4974166 h 4974166"/>
                  <a:gd name="csX6" fmla="*/ 0 w 2281767"/>
                  <a:gd name="csY6" fmla="*/ 4652505 h 4974166"/>
                  <a:gd name="csX0" fmla="*/ 0 w 2281767"/>
                  <a:gd name="csY0" fmla="*/ 4330844 h 4652505"/>
                  <a:gd name="csX1" fmla="*/ 2281767 w 2281767"/>
                  <a:gd name="csY1" fmla="*/ 0 h 4652505"/>
                  <a:gd name="csX2" fmla="*/ 2281767 w 2281767"/>
                  <a:gd name="csY2" fmla="*/ 4330844 h 4652505"/>
                  <a:gd name="csX3" fmla="*/ 1960106 w 2281767"/>
                  <a:gd name="csY3" fmla="*/ 4652505 h 4652505"/>
                  <a:gd name="csX4" fmla="*/ 321661 w 2281767"/>
                  <a:gd name="csY4" fmla="*/ 4652505 h 4652505"/>
                  <a:gd name="csX5" fmla="*/ 0 w 2281767"/>
                  <a:gd name="csY5" fmla="*/ 4330844 h 4652505"/>
                  <a:gd name="csX0" fmla="*/ 0 w 2285154"/>
                  <a:gd name="csY0" fmla="*/ 4330844 h 4652505"/>
                  <a:gd name="csX1" fmla="*/ 2281767 w 2285154"/>
                  <a:gd name="csY1" fmla="*/ 0 h 4652505"/>
                  <a:gd name="csX2" fmla="*/ 2285154 w 2285154"/>
                  <a:gd name="csY2" fmla="*/ 2497210 h 4652505"/>
                  <a:gd name="csX3" fmla="*/ 2281767 w 2285154"/>
                  <a:gd name="csY3" fmla="*/ 4330844 h 4652505"/>
                  <a:gd name="csX4" fmla="*/ 1960106 w 2285154"/>
                  <a:gd name="csY4" fmla="*/ 4652505 h 4652505"/>
                  <a:gd name="csX5" fmla="*/ 321661 w 2285154"/>
                  <a:gd name="csY5" fmla="*/ 4652505 h 4652505"/>
                  <a:gd name="csX6" fmla="*/ 0 w 2285154"/>
                  <a:gd name="csY6" fmla="*/ 4330844 h 4652505"/>
                  <a:gd name="csX0" fmla="*/ 0 w 2285154"/>
                  <a:gd name="csY0" fmla="*/ 1833634 h 2155295"/>
                  <a:gd name="csX1" fmla="*/ 2285154 w 2285154"/>
                  <a:gd name="csY1" fmla="*/ 0 h 2155295"/>
                  <a:gd name="csX2" fmla="*/ 2281767 w 2285154"/>
                  <a:gd name="csY2" fmla="*/ 1833634 h 2155295"/>
                  <a:gd name="csX3" fmla="*/ 1960106 w 2285154"/>
                  <a:gd name="csY3" fmla="*/ 2155295 h 2155295"/>
                  <a:gd name="csX4" fmla="*/ 321661 w 2285154"/>
                  <a:gd name="csY4" fmla="*/ 2155295 h 2155295"/>
                  <a:gd name="csX5" fmla="*/ 0 w 2285154"/>
                  <a:gd name="csY5" fmla="*/ 1833634 h 21552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285154" h="2155295">
                    <a:moveTo>
                      <a:pt x="0" y="1833634"/>
                    </a:moveTo>
                    <a:lnTo>
                      <a:pt x="2285154" y="0"/>
                    </a:lnTo>
                    <a:lnTo>
                      <a:pt x="2281767" y="1833634"/>
                    </a:lnTo>
                    <a:cubicBezTo>
                      <a:pt x="2281767" y="2011282"/>
                      <a:pt x="2137754" y="2155295"/>
                      <a:pt x="1960106" y="2155295"/>
                    </a:cubicBezTo>
                    <a:lnTo>
                      <a:pt x="321661" y="2155295"/>
                    </a:lnTo>
                    <a:cubicBezTo>
                      <a:pt x="144013" y="2155295"/>
                      <a:pt x="0" y="2011282"/>
                      <a:pt x="0" y="1833634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ffectLst>
                <a:outerShdw blurRad="723900" dist="38100" dir="13500000" sx="88000" sy="88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8ACFBED-30C9-3301-4D13-7DE485F4FAA5}"/>
                  </a:ext>
                </a:extLst>
              </p:cNvPr>
              <p:cNvSpPr txBox="1"/>
              <p:nvPr/>
            </p:nvSpPr>
            <p:spPr>
              <a:xfrm>
                <a:off x="8744233" y="960781"/>
                <a:ext cx="2938075" cy="461665"/>
              </a:xfrm>
              <a:prstGeom prst="rect">
                <a:avLst/>
              </a:prstGeom>
              <a:noFill/>
              <a:effectLst>
                <a:outerShdw blurRad="266700" sx="111000" sy="111000" algn="ctr" rotWithShape="0">
                  <a:schemeClr val="bg1">
                    <a:alpha val="65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MX Black" pitchFamily="2" charset="0"/>
                  </a:rPr>
                  <a:t>ÍNDICE</a:t>
                </a:r>
                <a:endParaRPr lang="pt-BR" sz="2400" b="1" dirty="0">
                  <a:latin typeface="AMX Black" pitchFamily="2" charset="0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0CD0815B-56DC-35B3-6D49-E0890BB4DD17}"/>
                </a:ext>
              </a:extLst>
            </p:cNvPr>
            <p:cNvGrpSpPr/>
            <p:nvPr/>
          </p:nvGrpSpPr>
          <p:grpSpPr>
            <a:xfrm>
              <a:off x="9012979" y="1562054"/>
              <a:ext cx="2378921" cy="1895546"/>
              <a:chOff x="9012979" y="1562054"/>
              <a:chExt cx="2378921" cy="1895546"/>
            </a:xfrm>
          </p:grpSpPr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53B4F5EA-7007-EBE9-D700-D392593E8A5A}"/>
                  </a:ext>
                </a:extLst>
              </p:cNvPr>
              <p:cNvSpPr/>
              <p:nvPr/>
            </p:nvSpPr>
            <p:spPr>
              <a:xfrm>
                <a:off x="9012979" y="1562056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C457F4B6-A1C9-4848-98CD-A4B73292DAE8}"/>
                  </a:ext>
                </a:extLst>
              </p:cNvPr>
              <p:cNvSpPr/>
              <p:nvPr/>
            </p:nvSpPr>
            <p:spPr>
              <a:xfrm>
                <a:off x="11076612" y="1562054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3" name="Retângulo: Cantos Arredondados 2">
                <a:extLst>
                  <a:ext uri="{FF2B5EF4-FFF2-40B4-BE49-F238E27FC236}">
                    <a16:creationId xmlns:a16="http://schemas.microsoft.com/office/drawing/2014/main" id="{DD874C0C-EE1B-C145-8400-5FDC57CEA644}"/>
                  </a:ext>
                </a:extLst>
              </p:cNvPr>
              <p:cNvSpPr/>
              <p:nvPr/>
            </p:nvSpPr>
            <p:spPr>
              <a:xfrm>
                <a:off x="9012979" y="2224629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EA000AA7-1EB6-BD18-D214-0E7A719A9233}"/>
                  </a:ext>
                </a:extLst>
              </p:cNvPr>
              <p:cNvSpPr/>
              <p:nvPr/>
            </p:nvSpPr>
            <p:spPr>
              <a:xfrm>
                <a:off x="11076612" y="2224627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  <p:sp>
            <p:nvSpPr>
              <p:cNvPr id="2" name="Retângulo: Cantos Arredondados 1">
                <a:extLst>
                  <a:ext uri="{FF2B5EF4-FFF2-40B4-BE49-F238E27FC236}">
                    <a16:creationId xmlns:a16="http://schemas.microsoft.com/office/drawing/2014/main" id="{79861959-54E1-0C81-77D2-19D546C37155}"/>
                  </a:ext>
                </a:extLst>
              </p:cNvPr>
              <p:cNvSpPr/>
              <p:nvPr/>
            </p:nvSpPr>
            <p:spPr>
              <a:xfrm>
                <a:off x="9012979" y="2887208"/>
                <a:ext cx="2378921" cy="570391"/>
              </a:xfrm>
              <a:prstGeom prst="roundRect">
                <a:avLst>
                  <a:gd name="adj" fmla="val 2884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AB809EE4-7E18-6ABE-8141-3CF69C45A6CE}"/>
                  </a:ext>
                </a:extLst>
              </p:cNvPr>
              <p:cNvSpPr/>
              <p:nvPr/>
            </p:nvSpPr>
            <p:spPr>
              <a:xfrm>
                <a:off x="11076612" y="2887206"/>
                <a:ext cx="315288" cy="57039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bg1"/>
                  </a:solidFill>
                  <a:latin typeface="AMX Black" pitchFamily="2" charset="0"/>
                </a:endParaRPr>
              </a:p>
            </p:txBody>
          </p:sp>
        </p:grp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390E0E1-5283-1254-A2A0-4F0865715D95}"/>
                </a:ext>
              </a:extLst>
            </p:cNvPr>
            <p:cNvSpPr/>
            <p:nvPr/>
          </p:nvSpPr>
          <p:spPr>
            <a:xfrm>
              <a:off x="9077419" y="1613895"/>
              <a:ext cx="1596719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Estratégia e</a:t>
              </a:r>
            </a:p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Posicionamento</a:t>
              </a: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2A6C1C9-176B-A61E-AFFB-62BEDD2A97FA}"/>
                </a:ext>
              </a:extLst>
            </p:cNvPr>
            <p:cNvSpPr/>
            <p:nvPr/>
          </p:nvSpPr>
          <p:spPr>
            <a:xfrm>
              <a:off x="9012979" y="354978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: Cantos Arredondados 71">
              <a:extLst>
                <a:ext uri="{FF2B5EF4-FFF2-40B4-BE49-F238E27FC236}">
                  <a16:creationId xmlns:a16="http://schemas.microsoft.com/office/drawing/2014/main" id="{512E4EEF-8EA8-F0B9-444F-A08B629C248D}"/>
                </a:ext>
              </a:extLst>
            </p:cNvPr>
            <p:cNvSpPr/>
            <p:nvPr/>
          </p:nvSpPr>
          <p:spPr>
            <a:xfrm>
              <a:off x="11076612" y="354978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4" name="Retângulo: Cantos Arredondados 73">
              <a:extLst>
                <a:ext uri="{FF2B5EF4-FFF2-40B4-BE49-F238E27FC236}">
                  <a16:creationId xmlns:a16="http://schemas.microsoft.com/office/drawing/2014/main" id="{E5E8996A-074E-6724-73E1-AAD29CE84A31}"/>
                </a:ext>
              </a:extLst>
            </p:cNvPr>
            <p:cNvSpPr/>
            <p:nvPr/>
          </p:nvSpPr>
          <p:spPr>
            <a:xfrm>
              <a:off x="9012979" y="4212360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rgbClr val="E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5" name="Retângulo: Cantos Arredondados 74">
              <a:extLst>
                <a:ext uri="{FF2B5EF4-FFF2-40B4-BE49-F238E27FC236}">
                  <a16:creationId xmlns:a16="http://schemas.microsoft.com/office/drawing/2014/main" id="{9FB674CD-9C35-A3A3-92FD-90272883C7C3}"/>
                </a:ext>
              </a:extLst>
            </p:cNvPr>
            <p:cNvSpPr/>
            <p:nvPr/>
          </p:nvSpPr>
          <p:spPr>
            <a:xfrm>
              <a:off x="9012979" y="4212358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77" name="Retângulo: Cantos Arredondados 76">
              <a:extLst>
                <a:ext uri="{FF2B5EF4-FFF2-40B4-BE49-F238E27FC236}">
                  <a16:creationId xmlns:a16="http://schemas.microsoft.com/office/drawing/2014/main" id="{3484CC6E-270E-20DD-1B5C-88C4D1536153}"/>
                </a:ext>
              </a:extLst>
            </p:cNvPr>
            <p:cNvSpPr/>
            <p:nvPr/>
          </p:nvSpPr>
          <p:spPr>
            <a:xfrm>
              <a:off x="9012979" y="4874934"/>
              <a:ext cx="2378921" cy="570391"/>
            </a:xfrm>
            <a:prstGeom prst="roundRect">
              <a:avLst>
                <a:gd name="adj" fmla="val 2884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: Cantos Arredondados 77">
              <a:extLst>
                <a:ext uri="{FF2B5EF4-FFF2-40B4-BE49-F238E27FC236}">
                  <a16:creationId xmlns:a16="http://schemas.microsoft.com/office/drawing/2014/main" id="{84A1E551-0CC6-2BF2-609F-56C4F46EE311}"/>
                </a:ext>
              </a:extLst>
            </p:cNvPr>
            <p:cNvSpPr/>
            <p:nvPr/>
          </p:nvSpPr>
          <p:spPr>
            <a:xfrm>
              <a:off x="11076612" y="4874932"/>
              <a:ext cx="315288" cy="570394"/>
            </a:xfrm>
            <a:prstGeom prst="roundRect">
              <a:avLst>
                <a:gd name="adj" fmla="val 50000"/>
              </a:avLst>
            </a:prstGeom>
            <a:solidFill>
              <a:srgbClr val="98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6E817F60-27B4-6BAE-8572-CE9AA12897D2}"/>
                </a:ext>
              </a:extLst>
            </p:cNvPr>
            <p:cNvSpPr/>
            <p:nvPr/>
          </p:nvSpPr>
          <p:spPr>
            <a:xfrm>
              <a:off x="9328267" y="4260018"/>
              <a:ext cx="192910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Abordagem comercial</a:t>
              </a:r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40080221-FB85-8FD6-6F31-15CF68ADB527}"/>
                </a:ext>
              </a:extLst>
            </p:cNvPr>
            <p:cNvSpPr/>
            <p:nvPr/>
          </p:nvSpPr>
          <p:spPr>
            <a:xfrm>
              <a:off x="9077419" y="4926771"/>
              <a:ext cx="1239358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Atividade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490A6EF-2F62-59A7-34CC-E3F59448805D}"/>
                </a:ext>
              </a:extLst>
            </p:cNvPr>
            <p:cNvSpPr>
              <a:spLocks/>
            </p:cNvSpPr>
            <p:nvPr/>
          </p:nvSpPr>
          <p:spPr>
            <a:xfrm>
              <a:off x="9077419" y="2276096"/>
              <a:ext cx="1283431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Tecnologia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45F90730-E2AB-18AE-D456-3A510A4B64FC}"/>
                </a:ext>
              </a:extLst>
            </p:cNvPr>
            <p:cNvSpPr>
              <a:spLocks/>
            </p:cNvSpPr>
            <p:nvPr/>
          </p:nvSpPr>
          <p:spPr>
            <a:xfrm>
              <a:off x="9077419" y="2939045"/>
              <a:ext cx="1908154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Produto e limitações técnicas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B116474-863A-EE96-EE25-392EE2E6AD0B}"/>
                </a:ext>
              </a:extLst>
            </p:cNvPr>
            <p:cNvSpPr>
              <a:spLocks/>
            </p:cNvSpPr>
            <p:nvPr/>
          </p:nvSpPr>
          <p:spPr>
            <a:xfrm>
              <a:off x="9077419" y="3596971"/>
              <a:ext cx="2116496" cy="4667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r>
                <a:rPr lang="pt-BR" sz="1600" dirty="0">
                  <a:solidFill>
                    <a:schemeClr val="tx1"/>
                  </a:solidFill>
                  <a:latin typeface="AMX" pitchFamily="2" charset="0"/>
                </a:rPr>
                <a:t>Franquia e estimativa de consumo</a:t>
              </a:r>
            </a:p>
          </p:txBody>
        </p:sp>
      </p:grpSp>
      <p:pic>
        <p:nvPicPr>
          <p:cNvPr id="13" name="!!vermelho">
            <a:extLst>
              <a:ext uri="{FF2B5EF4-FFF2-40B4-BE49-F238E27FC236}">
                <a16:creationId xmlns:a16="http://schemas.microsoft.com/office/drawing/2014/main" id="{2BEC5B0B-14D3-6E72-EE66-4D15DDEF4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70454"/>
          <a:stretch>
            <a:fillRect/>
          </a:stretch>
        </p:blipFill>
        <p:spPr>
          <a:xfrm>
            <a:off x="274815" y="992554"/>
            <a:ext cx="2584077" cy="5675549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!!texto vermelho">
            <a:extLst>
              <a:ext uri="{FF2B5EF4-FFF2-40B4-BE49-F238E27FC236}">
                <a16:creationId xmlns:a16="http://schemas.microsoft.com/office/drawing/2014/main" id="{9CCB0EE6-82AD-DC16-C673-513D65238081}"/>
              </a:ext>
            </a:extLst>
          </p:cNvPr>
          <p:cNvSpPr txBox="1"/>
          <p:nvPr/>
        </p:nvSpPr>
        <p:spPr>
          <a:xfrm>
            <a:off x="2863733" y="1108588"/>
            <a:ext cx="46803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 err="1">
                <a:latin typeface="AMX" pitchFamily="2" charset="0"/>
              </a:rPr>
              <a:t>Sinal</a:t>
            </a:r>
            <a:r>
              <a:rPr lang="es-ES" sz="2800" b="1" dirty="0">
                <a:latin typeface="AMX" pitchFamily="2" charset="0"/>
              </a:rPr>
              <a:t> </a:t>
            </a:r>
            <a:r>
              <a:rPr lang="es-ES" sz="2800" b="1" dirty="0" err="1">
                <a:latin typeface="AMX" pitchFamily="2" charset="0"/>
              </a:rPr>
              <a:t>vermelho</a:t>
            </a:r>
            <a:endParaRPr lang="es-ES" sz="2800" b="1" dirty="0">
              <a:latin typeface="AMX" pitchFamily="2" charset="0"/>
            </a:endParaRPr>
          </a:p>
          <a:p>
            <a:r>
              <a:rPr lang="pt-BR" sz="2400" i="1" dirty="0">
                <a:latin typeface="AMX" pitchFamily="2" charset="0"/>
              </a:rPr>
              <a:t>O que não dizer/fazer</a:t>
            </a:r>
          </a:p>
          <a:p>
            <a:endParaRPr lang="pt-BR" sz="2400" i="1" dirty="0">
              <a:latin typeface="AMX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Prometer equivalência </a:t>
            </a:r>
            <a:br>
              <a:rPr lang="pt-BR" sz="2400" dirty="0">
                <a:latin typeface="AMX" pitchFamily="2" charset="0"/>
              </a:rPr>
            </a:br>
            <a:r>
              <a:rPr lang="pt-BR" sz="2400" dirty="0">
                <a:latin typeface="AMX" pitchFamily="2" charset="0"/>
              </a:rPr>
              <a:t>com fibra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Garantir velocidade fixa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Indicar marcas de roteadores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latin typeface="AMX" pitchFamily="2" charset="0"/>
              </a:rPr>
              <a:t>Apresentar cálculos garantidos de consumo.</a:t>
            </a:r>
          </a:p>
        </p:txBody>
      </p:sp>
    </p:spTree>
    <p:extLst>
      <p:ext uri="{BB962C8B-B14F-4D97-AF65-F5344CB8AC3E}">
        <p14:creationId xmlns:p14="http://schemas.microsoft.com/office/powerpoint/2010/main" val="427802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713B4-C607-5D46-B633-AD1B4B32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C5474A9-2CB0-A668-5F4D-C9724227BF4D}"/>
              </a:ext>
            </a:extLst>
          </p:cNvPr>
          <p:cNvSpPr txBox="1"/>
          <p:nvPr/>
        </p:nvSpPr>
        <p:spPr>
          <a:xfrm>
            <a:off x="5530658" y="1700755"/>
            <a:ext cx="57926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latin typeface="AMX" pitchFamily="2" charset="0"/>
              </a:rPr>
              <a:t>O futuro da internet </a:t>
            </a:r>
            <a:br>
              <a:rPr lang="pt-BR" sz="4000" dirty="0">
                <a:latin typeface="AMX" pitchFamily="2" charset="0"/>
              </a:rPr>
            </a:br>
            <a:r>
              <a:rPr lang="pt-BR" sz="4000" dirty="0">
                <a:latin typeface="AMX" pitchFamily="2" charset="0"/>
              </a:rPr>
              <a:t>é móvel e ágil. Vamos reforçar o conteúdo </a:t>
            </a:r>
            <a:br>
              <a:rPr lang="pt-BR" sz="4000" dirty="0">
                <a:latin typeface="AMX" pitchFamily="2" charset="0"/>
              </a:rPr>
            </a:br>
            <a:r>
              <a:rPr lang="pt-BR" sz="4000" dirty="0">
                <a:latin typeface="AMX" pitchFamily="2" charset="0"/>
              </a:rPr>
              <a:t>para realizar vendas qualificadas com </a:t>
            </a:r>
            <a:r>
              <a:rPr lang="pt-BR" sz="4000" b="1" dirty="0">
                <a:latin typeface="AMX" pitchFamily="2" charset="0"/>
              </a:rPr>
              <a:t>excelência no 5G</a:t>
            </a:r>
            <a:r>
              <a:rPr lang="pt-BR" sz="4000" dirty="0">
                <a:latin typeface="AMX" pitchFamily="2" charset="0"/>
              </a:rPr>
              <a:t>. </a:t>
            </a:r>
            <a:endParaRPr lang="pt-BR" sz="4000" dirty="0">
              <a:effectLst/>
              <a:latin typeface="AMX" pitchFamily="2" charset="0"/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B3CC905B-8567-D27C-2983-16D34138EE54}"/>
              </a:ext>
            </a:extLst>
          </p:cNvPr>
          <p:cNvSpPr/>
          <p:nvPr/>
        </p:nvSpPr>
        <p:spPr>
          <a:xfrm rot="10800000">
            <a:off x="-762000" y="-11923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C0C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BFBE276F-9110-4DC2-D336-8F0E4A8443DA}"/>
              </a:ext>
            </a:extLst>
          </p:cNvPr>
          <p:cNvSpPr/>
          <p:nvPr/>
        </p:nvSpPr>
        <p:spPr>
          <a:xfrm rot="10800000">
            <a:off x="-609600" y="-10399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C0C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D100EDAA-E879-087C-C1A4-60A661F88B39}"/>
              </a:ext>
            </a:extLst>
          </p:cNvPr>
          <p:cNvSpPr/>
          <p:nvPr/>
        </p:nvSpPr>
        <p:spPr>
          <a:xfrm rot="10800000">
            <a:off x="-457200" y="-8875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C0C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F711EBF2-88F2-B960-D455-CF9FCB557DB0}"/>
              </a:ext>
            </a:extLst>
          </p:cNvPr>
          <p:cNvSpPr/>
          <p:nvPr/>
        </p:nvSpPr>
        <p:spPr>
          <a:xfrm rot="10800000">
            <a:off x="-304800" y="-7351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980000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37060943-6BDB-BE7A-EA22-04F2BC7D4D9D}"/>
              </a:ext>
            </a:extLst>
          </p:cNvPr>
          <p:cNvSpPr/>
          <p:nvPr/>
        </p:nvSpPr>
        <p:spPr>
          <a:xfrm rot="10800000">
            <a:off x="-152400" y="-5827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C0C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88936EED-3B89-9A09-3B3A-C3E3D456911E}"/>
              </a:ext>
            </a:extLst>
          </p:cNvPr>
          <p:cNvSpPr/>
          <p:nvPr/>
        </p:nvSpPr>
        <p:spPr>
          <a:xfrm rot="10800000">
            <a:off x="0" y="-430305"/>
            <a:ext cx="6614160" cy="2865120"/>
          </a:xfrm>
          <a:custGeom>
            <a:avLst/>
            <a:gdLst>
              <a:gd name="csX0" fmla="*/ 6614160 w 6614160"/>
              <a:gd name="csY0" fmla="*/ 0 h 2865120"/>
              <a:gd name="csX1" fmla="*/ 4856480 w 6614160"/>
              <a:gd name="csY1" fmla="*/ 0 h 2865120"/>
              <a:gd name="csX2" fmla="*/ 3647440 w 6614160"/>
              <a:gd name="csY2" fmla="*/ 1209040 h 2865120"/>
              <a:gd name="csX3" fmla="*/ 1656080 w 6614160"/>
              <a:gd name="csY3" fmla="*/ 1209040 h 2865120"/>
              <a:gd name="csX4" fmla="*/ 812800 w 6614160"/>
              <a:gd name="csY4" fmla="*/ 2052320 h 2865120"/>
              <a:gd name="csX5" fmla="*/ 0 w 6614160"/>
              <a:gd name="csY5" fmla="*/ 2865120 h 28651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6614160" h="2865120">
                <a:moveTo>
                  <a:pt x="6614160" y="0"/>
                </a:moveTo>
                <a:lnTo>
                  <a:pt x="4856480" y="0"/>
                </a:lnTo>
                <a:lnTo>
                  <a:pt x="3647440" y="1209040"/>
                </a:lnTo>
                <a:lnTo>
                  <a:pt x="1656080" y="1209040"/>
                </a:lnTo>
                <a:lnTo>
                  <a:pt x="812800" y="2052320"/>
                </a:lnTo>
                <a:lnTo>
                  <a:pt x="0" y="2865120"/>
                </a:lnTo>
              </a:path>
            </a:pathLst>
          </a:custGeom>
          <a:noFill/>
          <a:ln>
            <a:solidFill>
              <a:srgbClr val="980000">
                <a:alpha val="63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4B030E4-360C-11C6-D028-89F6A2D4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389601"/>
            <a:ext cx="9703987" cy="6468400"/>
          </a:xfrm>
          <a:prstGeom prst="rect">
            <a:avLst/>
          </a:prstGeom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5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AC543-45E2-4A73-ADFE-A9D87716EC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054392-A9FD-43FA-9B3B-6024F7DB26CE}">
  <ds:schemaRefs>
    <ds:schemaRef ds:uri="05ec3496-d55f-4088-b91d-c078abc80e92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81d509b4-a50c-4eb4-9c41-c741e6a75022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7AED6DF-5F6E-46F4-9527-351E4AF207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649</Words>
  <Application>Microsoft Office PowerPoint</Application>
  <PresentationFormat>Widescreen</PresentationFormat>
  <Paragraphs>147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AMX</vt:lpstr>
      <vt:lpstr>AMX Black</vt:lpstr>
      <vt:lpstr>Aptos</vt:lpstr>
      <vt:lpstr>Arial</vt:lpstr>
      <vt:lpstr>SF Pro Display</vt:lpstr>
      <vt:lpstr>Share Tech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Eduarda Veronese</dc:creator>
  <cp:lastModifiedBy>Maria Eduarda Veronese</cp:lastModifiedBy>
  <cp:revision>4</cp:revision>
  <dcterms:created xsi:type="dcterms:W3CDTF">2026-03-10T14:36:41Z</dcterms:created>
  <dcterms:modified xsi:type="dcterms:W3CDTF">2026-03-12T15:18:03Z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