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8" r:id="rId6"/>
    <p:sldId id="261" r:id="rId7"/>
    <p:sldId id="262" r:id="rId8"/>
    <p:sldId id="267" r:id="rId9"/>
    <p:sldId id="269" r:id="rId10"/>
    <p:sldId id="265" r:id="rId11"/>
    <p:sldId id="270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479"/>
    <a:srgbClr val="DE3A4F"/>
    <a:srgbClr val="2B343C"/>
    <a:srgbClr val="AD1928"/>
    <a:srgbClr val="410707"/>
    <a:srgbClr val="921B1E"/>
    <a:srgbClr val="631528"/>
    <a:srgbClr val="5F0B0C"/>
    <a:srgbClr val="E73B40"/>
    <a:srgbClr val="C93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C80407-5346-47BD-A265-8998B7DF92D1}" v="7" dt="2025-04-17T12:06:16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A5E46-AABB-2B49-D73D-54E42EF7C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67DEAB-6828-BB6E-2122-C7EFED13D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6303F2-03CB-F84F-87AB-14FDE290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796DDE-808D-5AC8-1FDC-F7947947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C68431-C575-BCDE-E7D8-007B301F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158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4664A-5B69-0F42-ABFA-4BB7957E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9C0578-FD89-2700-BE7E-B4158AD8C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A25357-F4EF-C8B7-08CA-2BAB3691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A3FD3F-DAF8-0645-36CC-618C8A3C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463923-74D4-F346-03D2-2B50F54A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25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D7CC9B-74F8-C780-F15E-C80982584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30FFAB-FAD6-BC41-82C5-5C3EDEF67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1D51D-6C88-4F86-AA44-5B728DAB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B30A2-9DBE-3A3E-12C4-BF60FBB1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CBDA81-46B4-FBC1-65C0-92FC20B0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96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A5E46-AABB-2B49-D73D-54E42EF7C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67DEAB-6828-BB6E-2122-C7EFED13D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6303F2-03CB-F84F-87AB-14FDE290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796DDE-808D-5AC8-1FDC-F7947947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C68431-C575-BCDE-E7D8-007B301F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549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1D7F7-5279-6EA3-02D1-DC2A9E31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C8E7C8-805E-A5B1-1C3A-79B5ACF7B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F0632F-AE4A-78D1-1E0F-2C0C62FE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D822E2-091D-2BE3-86DC-E8B34E65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329768-A14B-852B-9772-E3DC1C37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56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B97BA-3BB0-19A9-1615-07F47862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E4E810-75F4-D9B2-98CF-0E6318F6D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9C44B2-FA87-ED35-F2C4-8A188688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5DF700-24EA-9AFD-1545-6CA69C03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E3D919-7083-1D23-473E-C06B2AB1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92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E937E-F276-A5D0-00D1-E62F7BE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846267-4E7B-BCA9-A30C-521F84B7D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8E6C47-BE4A-EB0C-44D7-BC8A02393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BF9AF7-D986-CCCB-9ABF-8DDAE679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89EBC6-9581-DB5D-DD16-15CEBCF8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AAAC6B-BAF9-D875-C48E-64E31250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814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36F95-9D60-6291-B455-200C12C4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674FF2-F27B-34BB-FA08-94F7381DA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32D72F-2E64-A3AB-5809-DED8E8BA7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0BE5D3-87A8-5425-6F37-2AECDC789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4F042A-3EB0-C32D-AF7C-B6BFB3320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7DD991C-B8CB-C8D5-A31B-AD997A63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9BE9313-3F42-19C5-4A26-89F4EADF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675FEBD-EB4B-7DBE-3E68-3479F4FB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789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E59D-39D4-51D1-D96A-ABB3EA98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CF88B2-8D26-0C58-8EAF-1E470C1C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441A423-456D-33C5-40B9-186B1DE37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E3D66F-2B35-87F7-435D-1C83C3F9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79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49C8E9-CB53-A906-0362-A6CCF3B9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EADB7D-5273-E4AE-4474-679FB94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4B020D-CD0B-6EA7-4387-5D24DF55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859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5AF1F-D773-ABCC-F544-E825AEEB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4D67D-C361-C81F-1139-88246B389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F66D62-E10D-F7F3-5B8B-1E516C91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43ECAC-0B1A-0DCA-925C-D7F4EDE0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5125AF-EEA9-050D-A857-6D5D4491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172E00-D6AE-06B4-46C8-E0EF398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69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1D7F7-5279-6EA3-02D1-DC2A9E313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C8E7C8-805E-A5B1-1C3A-79B5ACF7B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F0632F-AE4A-78D1-1E0F-2C0C62FE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D822E2-091D-2BE3-86DC-E8B34E65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329768-A14B-852B-9772-E3DC1C37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756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7612A-32CA-25C3-374D-997BA95C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17A6C78-FE5B-1F2E-AE77-43D2C0330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A461DB-D4EA-59B4-44EA-A2732B08B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170AC9-2E60-8936-43A9-F9F5E6C1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6C0BB0-F9F5-416A-6D4A-FFADEDA7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4521AE-CC4F-FDA3-3830-B87140A2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520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4664A-5B69-0F42-ABFA-4BB7957E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9C0578-FD89-2700-BE7E-B4158AD8C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A25357-F4EF-C8B7-08CA-2BAB3691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A3FD3F-DAF8-0645-36CC-618C8A3C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463923-74D4-F346-03D2-2B50F54A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977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D7CC9B-74F8-C780-F15E-C80982584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30FFAB-FAD6-BC41-82C5-5C3EDEF67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1D51D-6C88-4F86-AA44-5B728DAB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B30A2-9DBE-3A3E-12C4-BF60FBB1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CBDA81-46B4-FBC1-65C0-92FC20B0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10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B97BA-3BB0-19A9-1615-07F47862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E4E810-75F4-D9B2-98CF-0E6318F6D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9C44B2-FA87-ED35-F2C4-8A188688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5DF700-24EA-9AFD-1545-6CA69C03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E3D919-7083-1D23-473E-C06B2AB1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04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E937E-F276-A5D0-00D1-E62F7BE6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846267-4E7B-BCA9-A30C-521F84B7D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8E6C47-BE4A-EB0C-44D7-BC8A02393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BF9AF7-D986-CCCB-9ABF-8DDAE679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89EBC6-9581-DB5D-DD16-15CEBCF8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AAAC6B-BAF9-D875-C48E-64E31250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01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36F95-9D60-6291-B455-200C12C4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674FF2-F27B-34BB-FA08-94F7381DA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32D72F-2E64-A3AB-5809-DED8E8BA7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0BE5D3-87A8-5425-6F37-2AECDC789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4F042A-3EB0-C32D-AF7C-B6BFB3320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7DD991C-B8CB-C8D5-A31B-AD997A63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9BE9313-3F42-19C5-4A26-89F4EADF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675FEBD-EB4B-7DBE-3E68-3479F4FB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E59D-39D4-51D1-D96A-ABB3EA98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CF88B2-8D26-0C58-8EAF-1E470C1C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441A423-456D-33C5-40B9-186B1DE37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E3D66F-2B35-87F7-435D-1C83C3F9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10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49C8E9-CB53-A906-0362-A6CCF3B9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EADB7D-5273-E4AE-4474-679FB94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4B020D-CD0B-6EA7-4387-5D24DF55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98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5AF1F-D773-ABCC-F544-E825AEEB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4D67D-C361-C81F-1139-88246B389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F66D62-E10D-F7F3-5B8B-1E516C91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43ECAC-0B1A-0DCA-925C-D7F4EDE0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5125AF-EEA9-050D-A857-6D5D4491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172E00-D6AE-06B4-46C8-E0EF398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81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7612A-32CA-25C3-374D-997BA95C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17A6C78-FE5B-1F2E-AE77-43D2C0330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A461DB-D4EA-59B4-44EA-A2732B08B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170AC9-2E60-8936-43A9-F9F5E6C1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6C0BB0-F9F5-416A-6D4A-FFADEDA7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4521AE-CC4F-FDA3-3830-B87140A2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39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png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AD1351A-E966-B92B-7108-A38BD42FCBB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000"/>
                    </a14:imgEffect>
                    <a14:imgEffect>
                      <a14:saturation sat="130000"/>
                    </a14:imgEffect>
                    <a14:imgEffect>
                      <a14:brightnessContrast bright="-46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D45CF84-28F8-1BCF-09BF-FC4004F1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7DEB39-6EBD-27A9-1226-978C893B0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AD66DF-CF91-5FD4-6604-AA2D2DB52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B8BCC6-1826-7A30-84C8-BC5B8D783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3D86B9-E1DF-C3E6-DF24-1C3BC4314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B49BCEA-ADCC-D9F3-8C17-3DEBA9E76B9E}"/>
              </a:ext>
            </a:extLst>
          </p:cNvPr>
          <p:cNvSpPr/>
          <p:nvPr userDrawn="1"/>
        </p:nvSpPr>
        <p:spPr>
          <a:xfrm>
            <a:off x="268357" y="253446"/>
            <a:ext cx="11648659" cy="6351105"/>
          </a:xfrm>
          <a:prstGeom prst="roundRect">
            <a:avLst>
              <a:gd name="adj" fmla="val 2139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EACF1728-6A3E-75CE-907C-82B79BAE14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9075" y="-15507"/>
            <a:ext cx="1080714" cy="132556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7FF23A03-6A70-D91F-CABE-E27A9FFA653E}"/>
              </a:ext>
            </a:extLst>
          </p:cNvPr>
          <p:cNvGrpSpPr/>
          <p:nvPr userDrawn="1"/>
        </p:nvGrpSpPr>
        <p:grpSpPr>
          <a:xfrm>
            <a:off x="563217" y="0"/>
            <a:ext cx="1036984" cy="1202170"/>
            <a:chOff x="1426545" y="1"/>
            <a:chExt cx="1152591" cy="1336193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6A0496EF-635A-D5E9-BE4C-4A5D94254F33}"/>
                </a:ext>
              </a:extLst>
            </p:cNvPr>
            <p:cNvSpPr/>
            <p:nvPr/>
          </p:nvSpPr>
          <p:spPr>
            <a:xfrm>
              <a:off x="1426545" y="1"/>
              <a:ext cx="1152591" cy="1336193"/>
            </a:xfrm>
            <a:custGeom>
              <a:avLst/>
              <a:gdLst>
                <a:gd name="connsiteX0" fmla="*/ 0 w 1152591"/>
                <a:gd name="connsiteY0" fmla="*/ 0 h 1336193"/>
                <a:gd name="connsiteX1" fmla="*/ 1152591 w 1152591"/>
                <a:gd name="connsiteY1" fmla="*/ 0 h 1336193"/>
                <a:gd name="connsiteX2" fmla="*/ 1152591 w 1152591"/>
                <a:gd name="connsiteY2" fmla="*/ 1336194 h 1336193"/>
                <a:gd name="connsiteX3" fmla="*/ 576296 w 1152591"/>
                <a:gd name="connsiteY3" fmla="*/ 1166695 h 1336193"/>
                <a:gd name="connsiteX4" fmla="*/ 0 w 1152591"/>
                <a:gd name="connsiteY4" fmla="*/ 1336194 h 1336193"/>
                <a:gd name="connsiteX5" fmla="*/ 0 w 1152591"/>
                <a:gd name="connsiteY5" fmla="*/ 0 h 133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591" h="1336193">
                  <a:moveTo>
                    <a:pt x="0" y="0"/>
                  </a:moveTo>
                  <a:lnTo>
                    <a:pt x="1152591" y="0"/>
                  </a:lnTo>
                  <a:lnTo>
                    <a:pt x="1152591" y="1336194"/>
                  </a:lnTo>
                  <a:lnTo>
                    <a:pt x="576296" y="1166695"/>
                  </a:lnTo>
                  <a:lnTo>
                    <a:pt x="0" y="1336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3B40"/>
            </a:solidFill>
            <a:ln w="12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grpSp>
          <p:nvGrpSpPr>
            <p:cNvPr id="18" name="Gráfico 16">
              <a:extLst>
                <a:ext uri="{FF2B5EF4-FFF2-40B4-BE49-F238E27FC236}">
                  <a16:creationId xmlns:a16="http://schemas.microsoft.com/office/drawing/2014/main" id="{C196F013-45A9-FACD-7BB3-729E40A8BF8A}"/>
                </a:ext>
              </a:extLst>
            </p:cNvPr>
            <p:cNvGrpSpPr/>
            <p:nvPr/>
          </p:nvGrpSpPr>
          <p:grpSpPr>
            <a:xfrm>
              <a:off x="1513267" y="486952"/>
              <a:ext cx="1002920" cy="362289"/>
              <a:chOff x="1625673" y="502415"/>
              <a:chExt cx="754333" cy="272491"/>
            </a:xfrm>
            <a:solidFill>
              <a:srgbClr val="FFFFFF"/>
            </a:solidFill>
          </p:grpSpPr>
          <p:grpSp>
            <p:nvGrpSpPr>
              <p:cNvPr id="20" name="Gráfico 16">
                <a:extLst>
                  <a:ext uri="{FF2B5EF4-FFF2-40B4-BE49-F238E27FC236}">
                    <a16:creationId xmlns:a16="http://schemas.microsoft.com/office/drawing/2014/main" id="{7ED6FDE0-7FE3-80CB-BDC9-91CAC9842E12}"/>
                  </a:ext>
                </a:extLst>
              </p:cNvPr>
              <p:cNvGrpSpPr/>
              <p:nvPr/>
            </p:nvGrpSpPr>
            <p:grpSpPr>
              <a:xfrm>
                <a:off x="2177126" y="502415"/>
                <a:ext cx="202880" cy="194988"/>
                <a:chOff x="2177126" y="502415"/>
                <a:chExt cx="202880" cy="194988"/>
              </a:xfrm>
              <a:solidFill>
                <a:srgbClr val="FFFFFF"/>
              </a:solidFill>
            </p:grpSpPr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7AB136A8-F1E2-75AE-1B66-F53958663DE1}"/>
                    </a:ext>
                  </a:extLst>
                </p:cNvPr>
                <p:cNvSpPr/>
                <p:nvPr/>
              </p:nvSpPr>
              <p:spPr>
                <a:xfrm rot="-2701801">
                  <a:off x="2240302" y="558838"/>
                  <a:ext cx="122142" cy="32088"/>
                </a:xfrm>
                <a:custGeom>
                  <a:avLst/>
                  <a:gdLst>
                    <a:gd name="connsiteX0" fmla="*/ 0 w 122142"/>
                    <a:gd name="connsiteY0" fmla="*/ 0 h 32088"/>
                    <a:gd name="connsiteX1" fmla="*/ 122143 w 122142"/>
                    <a:gd name="connsiteY1" fmla="*/ 0 h 32088"/>
                    <a:gd name="connsiteX2" fmla="*/ 122143 w 122142"/>
                    <a:gd name="connsiteY2" fmla="*/ 32088 h 32088"/>
                    <a:gd name="connsiteX3" fmla="*/ 0 w 122142"/>
                    <a:gd name="connsiteY3" fmla="*/ 32088 h 32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42" h="32088">
                      <a:moveTo>
                        <a:pt x="0" y="0"/>
                      </a:moveTo>
                      <a:lnTo>
                        <a:pt x="122143" y="0"/>
                      </a:lnTo>
                      <a:lnTo>
                        <a:pt x="122143" y="32088"/>
                      </a:lnTo>
                      <a:lnTo>
                        <a:pt x="0" y="320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A81BEBEE-B524-922E-1FA6-CDDE54703C2F}"/>
                    </a:ext>
                  </a:extLst>
                </p:cNvPr>
                <p:cNvSpPr/>
                <p:nvPr/>
              </p:nvSpPr>
              <p:spPr>
                <a:xfrm>
                  <a:off x="2177126" y="502415"/>
                  <a:ext cx="31958" cy="92642"/>
                </a:xfrm>
                <a:custGeom>
                  <a:avLst/>
                  <a:gdLst>
                    <a:gd name="connsiteX0" fmla="*/ 0 w 31958"/>
                    <a:gd name="connsiteY0" fmla="*/ 0 h 92642"/>
                    <a:gd name="connsiteX1" fmla="*/ 31959 w 31958"/>
                    <a:gd name="connsiteY1" fmla="*/ 0 h 92642"/>
                    <a:gd name="connsiteX2" fmla="*/ 31959 w 31958"/>
                    <a:gd name="connsiteY2" fmla="*/ 92642 h 92642"/>
                    <a:gd name="connsiteX3" fmla="*/ 0 w 31958"/>
                    <a:gd name="connsiteY3" fmla="*/ 92642 h 92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958" h="92642">
                      <a:moveTo>
                        <a:pt x="0" y="0"/>
                      </a:moveTo>
                      <a:lnTo>
                        <a:pt x="31959" y="0"/>
                      </a:lnTo>
                      <a:lnTo>
                        <a:pt x="31959" y="92642"/>
                      </a:lnTo>
                      <a:lnTo>
                        <a:pt x="0" y="926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29437E6C-A89F-DB70-5FDF-9A23A06C0284}"/>
                    </a:ext>
                  </a:extLst>
                </p:cNvPr>
                <p:cNvSpPr/>
                <p:nvPr/>
              </p:nvSpPr>
              <p:spPr>
                <a:xfrm>
                  <a:off x="2285424" y="665315"/>
                  <a:ext cx="94582" cy="32088"/>
                </a:xfrm>
                <a:custGeom>
                  <a:avLst/>
                  <a:gdLst>
                    <a:gd name="connsiteX0" fmla="*/ 0 w 94582"/>
                    <a:gd name="connsiteY0" fmla="*/ 0 h 32088"/>
                    <a:gd name="connsiteX1" fmla="*/ 94583 w 94582"/>
                    <a:gd name="connsiteY1" fmla="*/ 0 h 32088"/>
                    <a:gd name="connsiteX2" fmla="*/ 94583 w 94582"/>
                    <a:gd name="connsiteY2" fmla="*/ 32088 h 32088"/>
                    <a:gd name="connsiteX3" fmla="*/ 0 w 94582"/>
                    <a:gd name="connsiteY3" fmla="*/ 32088 h 32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582" h="32088">
                      <a:moveTo>
                        <a:pt x="0" y="0"/>
                      </a:moveTo>
                      <a:lnTo>
                        <a:pt x="94583" y="0"/>
                      </a:lnTo>
                      <a:lnTo>
                        <a:pt x="94583" y="32088"/>
                      </a:lnTo>
                      <a:lnTo>
                        <a:pt x="0" y="320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1CE33-6B61-7A14-ECD8-2D46E0FF6E07}"/>
                  </a:ext>
                </a:extLst>
              </p:cNvPr>
              <p:cNvSpPr/>
              <p:nvPr/>
            </p:nvSpPr>
            <p:spPr>
              <a:xfrm>
                <a:off x="2114502" y="623911"/>
                <a:ext cx="148925" cy="150996"/>
              </a:xfrm>
              <a:custGeom>
                <a:avLst/>
                <a:gdLst>
                  <a:gd name="connsiteX0" fmla="*/ 102087 w 148925"/>
                  <a:gd name="connsiteY0" fmla="*/ 103381 h 150996"/>
                  <a:gd name="connsiteX1" fmla="*/ 74269 w 148925"/>
                  <a:gd name="connsiteY1" fmla="*/ 115026 h 150996"/>
                  <a:gd name="connsiteX2" fmla="*/ 46709 w 148925"/>
                  <a:gd name="connsiteY2" fmla="*/ 103381 h 150996"/>
                  <a:gd name="connsiteX3" fmla="*/ 34935 w 148925"/>
                  <a:gd name="connsiteY3" fmla="*/ 75433 h 150996"/>
                  <a:gd name="connsiteX4" fmla="*/ 46709 w 148925"/>
                  <a:gd name="connsiteY4" fmla="*/ 47227 h 150996"/>
                  <a:gd name="connsiteX5" fmla="*/ 74269 w 148925"/>
                  <a:gd name="connsiteY5" fmla="*/ 35841 h 150996"/>
                  <a:gd name="connsiteX6" fmla="*/ 102476 w 148925"/>
                  <a:gd name="connsiteY6" fmla="*/ 47227 h 150996"/>
                  <a:gd name="connsiteX7" fmla="*/ 113862 w 148925"/>
                  <a:gd name="connsiteY7" fmla="*/ 75433 h 150996"/>
                  <a:gd name="connsiteX8" fmla="*/ 102087 w 148925"/>
                  <a:gd name="connsiteY8" fmla="*/ 103381 h 150996"/>
                  <a:gd name="connsiteX9" fmla="*/ 127189 w 148925"/>
                  <a:gd name="connsiteY9" fmla="*/ 22125 h 150996"/>
                  <a:gd name="connsiteX10" fmla="*/ 74269 w 148925"/>
                  <a:gd name="connsiteY10" fmla="*/ 0 h 150996"/>
                  <a:gd name="connsiteX11" fmla="*/ 21996 w 148925"/>
                  <a:gd name="connsiteY11" fmla="*/ 22125 h 150996"/>
                  <a:gd name="connsiteX12" fmla="*/ 0 w 148925"/>
                  <a:gd name="connsiteY12" fmla="*/ 75563 h 150996"/>
                  <a:gd name="connsiteX13" fmla="*/ 21996 w 148925"/>
                  <a:gd name="connsiteY13" fmla="*/ 128612 h 150996"/>
                  <a:gd name="connsiteX14" fmla="*/ 74269 w 148925"/>
                  <a:gd name="connsiteY14" fmla="*/ 150996 h 150996"/>
                  <a:gd name="connsiteX15" fmla="*/ 127189 w 148925"/>
                  <a:gd name="connsiteY15" fmla="*/ 128612 h 150996"/>
                  <a:gd name="connsiteX16" fmla="*/ 148926 w 148925"/>
                  <a:gd name="connsiteY16" fmla="*/ 75563 h 150996"/>
                  <a:gd name="connsiteX17" fmla="*/ 127189 w 148925"/>
                  <a:gd name="connsiteY17" fmla="*/ 22125 h 15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925" h="150996">
                    <a:moveTo>
                      <a:pt x="102087" y="103381"/>
                    </a:moveTo>
                    <a:cubicBezTo>
                      <a:pt x="94583" y="111274"/>
                      <a:pt x="85267" y="115026"/>
                      <a:pt x="74269" y="115026"/>
                    </a:cubicBezTo>
                    <a:cubicBezTo>
                      <a:pt x="63271" y="115026"/>
                      <a:pt x="54343" y="111274"/>
                      <a:pt x="46709" y="103381"/>
                    </a:cubicBezTo>
                    <a:cubicBezTo>
                      <a:pt x="39075" y="95489"/>
                      <a:pt x="34935" y="86173"/>
                      <a:pt x="34935" y="75433"/>
                    </a:cubicBezTo>
                    <a:cubicBezTo>
                      <a:pt x="34935" y="64047"/>
                      <a:pt x="39075" y="54731"/>
                      <a:pt x="46709" y="47227"/>
                    </a:cubicBezTo>
                    <a:cubicBezTo>
                      <a:pt x="54214" y="39334"/>
                      <a:pt x="63530" y="35452"/>
                      <a:pt x="74269" y="35841"/>
                    </a:cubicBezTo>
                    <a:cubicBezTo>
                      <a:pt x="85267" y="35452"/>
                      <a:pt x="94583" y="39334"/>
                      <a:pt x="102476" y="47227"/>
                    </a:cubicBezTo>
                    <a:cubicBezTo>
                      <a:pt x="109721" y="54731"/>
                      <a:pt x="113474" y="64177"/>
                      <a:pt x="113862" y="75433"/>
                    </a:cubicBezTo>
                    <a:cubicBezTo>
                      <a:pt x="113474" y="86173"/>
                      <a:pt x="109721" y="95359"/>
                      <a:pt x="102087" y="103381"/>
                    </a:cubicBezTo>
                    <a:moveTo>
                      <a:pt x="127189" y="22125"/>
                    </a:moveTo>
                    <a:cubicBezTo>
                      <a:pt x="112438" y="7375"/>
                      <a:pt x="94454" y="0"/>
                      <a:pt x="74269" y="0"/>
                    </a:cubicBezTo>
                    <a:cubicBezTo>
                      <a:pt x="54084" y="0"/>
                      <a:pt x="36358" y="7246"/>
                      <a:pt x="21996" y="22125"/>
                    </a:cubicBezTo>
                    <a:cubicBezTo>
                      <a:pt x="7116" y="37005"/>
                      <a:pt x="0" y="54861"/>
                      <a:pt x="0" y="75563"/>
                    </a:cubicBezTo>
                    <a:cubicBezTo>
                      <a:pt x="0" y="96265"/>
                      <a:pt x="7246" y="114121"/>
                      <a:pt x="21996" y="128612"/>
                    </a:cubicBezTo>
                    <a:cubicBezTo>
                      <a:pt x="36358" y="143492"/>
                      <a:pt x="53955" y="150996"/>
                      <a:pt x="74269" y="150996"/>
                    </a:cubicBezTo>
                    <a:cubicBezTo>
                      <a:pt x="94583" y="150996"/>
                      <a:pt x="112438" y="143492"/>
                      <a:pt x="127189" y="128612"/>
                    </a:cubicBezTo>
                    <a:cubicBezTo>
                      <a:pt x="141680" y="114121"/>
                      <a:pt x="148926" y="96265"/>
                      <a:pt x="148926" y="75563"/>
                    </a:cubicBezTo>
                    <a:cubicBezTo>
                      <a:pt x="148926" y="54861"/>
                      <a:pt x="141680" y="37005"/>
                      <a:pt x="127189" y="22125"/>
                    </a:cubicBezTo>
                  </a:path>
                </a:pathLst>
              </a:custGeom>
              <a:solidFill>
                <a:srgbClr val="FFFFFF"/>
              </a:solidFill>
              <a:ln w="12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D267A2A4-4D5D-2BF5-C5C3-B1C82C9F3AE2}"/>
                  </a:ext>
                </a:extLst>
              </p:cNvPr>
              <p:cNvSpPr/>
              <p:nvPr/>
            </p:nvSpPr>
            <p:spPr>
              <a:xfrm>
                <a:off x="1625673" y="587019"/>
                <a:ext cx="180496" cy="186076"/>
              </a:xfrm>
              <a:custGeom>
                <a:avLst/>
                <a:gdLst>
                  <a:gd name="connsiteX0" fmla="*/ 92124 w 180496"/>
                  <a:gd name="connsiteY0" fmla="*/ 146 h 186076"/>
                  <a:gd name="connsiteX1" fmla="*/ 27172 w 180496"/>
                  <a:gd name="connsiteY1" fmla="*/ 27317 h 186076"/>
                  <a:gd name="connsiteX2" fmla="*/ 0 w 180496"/>
                  <a:gd name="connsiteY2" fmla="*/ 93046 h 186076"/>
                  <a:gd name="connsiteX3" fmla="*/ 27172 w 180496"/>
                  <a:gd name="connsiteY3" fmla="*/ 159164 h 186076"/>
                  <a:gd name="connsiteX4" fmla="*/ 92124 w 180496"/>
                  <a:gd name="connsiteY4" fmla="*/ 186077 h 186076"/>
                  <a:gd name="connsiteX5" fmla="*/ 148150 w 180496"/>
                  <a:gd name="connsiteY5" fmla="*/ 167057 h 186076"/>
                  <a:gd name="connsiteX6" fmla="*/ 180497 w 180496"/>
                  <a:gd name="connsiteY6" fmla="*/ 117760 h 186076"/>
                  <a:gd name="connsiteX7" fmla="*/ 142974 w 180496"/>
                  <a:gd name="connsiteY7" fmla="*/ 117760 h 186076"/>
                  <a:gd name="connsiteX8" fmla="*/ 122660 w 180496"/>
                  <a:gd name="connsiteY8" fmla="*/ 141567 h 186076"/>
                  <a:gd name="connsiteX9" fmla="*/ 91995 w 180496"/>
                  <a:gd name="connsiteY9" fmla="*/ 150495 h 186076"/>
                  <a:gd name="connsiteX10" fmla="*/ 51755 w 180496"/>
                  <a:gd name="connsiteY10" fmla="*/ 133545 h 186076"/>
                  <a:gd name="connsiteX11" fmla="*/ 35194 w 180496"/>
                  <a:gd name="connsiteY11" fmla="*/ 92917 h 186076"/>
                  <a:gd name="connsiteX12" fmla="*/ 51755 w 180496"/>
                  <a:gd name="connsiteY12" fmla="*/ 52289 h 186076"/>
                  <a:gd name="connsiteX13" fmla="*/ 91995 w 180496"/>
                  <a:gd name="connsiteY13" fmla="*/ 35469 h 186076"/>
                  <a:gd name="connsiteX14" fmla="*/ 122660 w 180496"/>
                  <a:gd name="connsiteY14" fmla="*/ 44785 h 186076"/>
                  <a:gd name="connsiteX15" fmla="*/ 142974 w 180496"/>
                  <a:gd name="connsiteY15" fmla="*/ 68592 h 186076"/>
                  <a:gd name="connsiteX16" fmla="*/ 180497 w 180496"/>
                  <a:gd name="connsiteY16" fmla="*/ 68592 h 186076"/>
                  <a:gd name="connsiteX17" fmla="*/ 148150 w 180496"/>
                  <a:gd name="connsiteY17" fmla="*/ 19295 h 186076"/>
                  <a:gd name="connsiteX18" fmla="*/ 92124 w 180496"/>
                  <a:gd name="connsiteY18" fmla="*/ 16 h 1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496" h="186076">
                    <a:moveTo>
                      <a:pt x="92124" y="146"/>
                    </a:moveTo>
                    <a:cubicBezTo>
                      <a:pt x="66376" y="-243"/>
                      <a:pt x="45027" y="8815"/>
                      <a:pt x="27172" y="27317"/>
                    </a:cubicBezTo>
                    <a:cubicBezTo>
                      <a:pt x="8928" y="45561"/>
                      <a:pt x="0" y="67298"/>
                      <a:pt x="0" y="93046"/>
                    </a:cubicBezTo>
                    <a:cubicBezTo>
                      <a:pt x="0" y="118795"/>
                      <a:pt x="8928" y="140920"/>
                      <a:pt x="27172" y="159164"/>
                    </a:cubicBezTo>
                    <a:cubicBezTo>
                      <a:pt x="45027" y="177019"/>
                      <a:pt x="66376" y="186077"/>
                      <a:pt x="92124" y="186077"/>
                    </a:cubicBezTo>
                    <a:cubicBezTo>
                      <a:pt x="112827" y="186077"/>
                      <a:pt x="131717" y="179866"/>
                      <a:pt x="148150" y="167057"/>
                    </a:cubicBezTo>
                    <a:cubicBezTo>
                      <a:pt x="164323" y="153988"/>
                      <a:pt x="174933" y="137815"/>
                      <a:pt x="180497" y="117760"/>
                    </a:cubicBezTo>
                    <a:lnTo>
                      <a:pt x="142974" y="117760"/>
                    </a:lnTo>
                    <a:cubicBezTo>
                      <a:pt x="138187" y="127464"/>
                      <a:pt x="131329" y="135356"/>
                      <a:pt x="122660" y="141567"/>
                    </a:cubicBezTo>
                    <a:cubicBezTo>
                      <a:pt x="113085" y="147390"/>
                      <a:pt x="102993" y="150495"/>
                      <a:pt x="91995" y="150495"/>
                    </a:cubicBezTo>
                    <a:cubicBezTo>
                      <a:pt x="76210" y="150495"/>
                      <a:pt x="62753" y="144672"/>
                      <a:pt x="51755" y="133545"/>
                    </a:cubicBezTo>
                    <a:cubicBezTo>
                      <a:pt x="40499" y="122159"/>
                      <a:pt x="34935" y="108832"/>
                      <a:pt x="35194" y="92917"/>
                    </a:cubicBezTo>
                    <a:cubicBezTo>
                      <a:pt x="34805" y="77132"/>
                      <a:pt x="40369" y="63675"/>
                      <a:pt x="51755" y="52289"/>
                    </a:cubicBezTo>
                    <a:cubicBezTo>
                      <a:pt x="62753" y="41291"/>
                      <a:pt x="76210" y="35469"/>
                      <a:pt x="91995" y="35469"/>
                    </a:cubicBezTo>
                    <a:cubicBezTo>
                      <a:pt x="102993" y="35469"/>
                      <a:pt x="112956" y="38574"/>
                      <a:pt x="122660" y="44785"/>
                    </a:cubicBezTo>
                    <a:cubicBezTo>
                      <a:pt x="131329" y="50607"/>
                      <a:pt x="138187" y="58888"/>
                      <a:pt x="142974" y="68592"/>
                    </a:cubicBezTo>
                    <a:lnTo>
                      <a:pt x="180497" y="68592"/>
                    </a:lnTo>
                    <a:cubicBezTo>
                      <a:pt x="174933" y="48666"/>
                      <a:pt x="164323" y="32104"/>
                      <a:pt x="148150" y="19295"/>
                    </a:cubicBezTo>
                    <a:cubicBezTo>
                      <a:pt x="131717" y="6227"/>
                      <a:pt x="112697" y="-372"/>
                      <a:pt x="92124" y="16"/>
                    </a:cubicBezTo>
                  </a:path>
                </a:pathLst>
              </a:custGeom>
              <a:solidFill>
                <a:srgbClr val="FFFFFF"/>
              </a:solidFill>
              <a:ln w="12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A02DAB29-C9D1-1321-1ACA-238A60840D35}"/>
                  </a:ext>
                </a:extLst>
              </p:cNvPr>
              <p:cNvSpPr/>
              <p:nvPr/>
            </p:nvSpPr>
            <p:spPr>
              <a:xfrm>
                <a:off x="1881190" y="623620"/>
                <a:ext cx="123202" cy="150252"/>
              </a:xfrm>
              <a:custGeom>
                <a:avLst/>
                <a:gdLst>
                  <a:gd name="connsiteX0" fmla="*/ 78822 w 123202"/>
                  <a:gd name="connsiteY0" fmla="*/ 81029 h 150252"/>
                  <a:gd name="connsiteX1" fmla="*/ 85680 w 123202"/>
                  <a:gd name="connsiteY1" fmla="*/ 77277 h 150252"/>
                  <a:gd name="connsiteX2" fmla="*/ 85680 w 123202"/>
                  <a:gd name="connsiteY2" fmla="*/ 91769 h 150252"/>
                  <a:gd name="connsiteX3" fmla="*/ 75717 w 123202"/>
                  <a:gd name="connsiteY3" fmla="*/ 117517 h 150252"/>
                  <a:gd name="connsiteX4" fmla="*/ 53333 w 123202"/>
                  <a:gd name="connsiteY4" fmla="*/ 124763 h 150252"/>
                  <a:gd name="connsiteX5" fmla="*/ 40653 w 123202"/>
                  <a:gd name="connsiteY5" fmla="*/ 120622 h 150252"/>
                  <a:gd name="connsiteX6" fmla="*/ 35477 w 123202"/>
                  <a:gd name="connsiteY6" fmla="*/ 106519 h 150252"/>
                  <a:gd name="connsiteX7" fmla="*/ 44146 w 123202"/>
                  <a:gd name="connsiteY7" fmla="*/ 90345 h 150252"/>
                  <a:gd name="connsiteX8" fmla="*/ 60967 w 123202"/>
                  <a:gd name="connsiteY8" fmla="*/ 85558 h 150252"/>
                  <a:gd name="connsiteX9" fmla="*/ 78822 w 123202"/>
                  <a:gd name="connsiteY9" fmla="*/ 81029 h 150252"/>
                  <a:gd name="connsiteX10" fmla="*/ 63684 w 123202"/>
                  <a:gd name="connsiteY10" fmla="*/ 162 h 150252"/>
                  <a:gd name="connsiteX11" fmla="*/ 13093 w 123202"/>
                  <a:gd name="connsiteY11" fmla="*/ 19052 h 150252"/>
                  <a:gd name="connsiteX12" fmla="*/ 2742 w 123202"/>
                  <a:gd name="connsiteY12" fmla="*/ 50364 h 150252"/>
                  <a:gd name="connsiteX13" fmla="*/ 38583 w 123202"/>
                  <a:gd name="connsiteY13" fmla="*/ 50364 h 150252"/>
                  <a:gd name="connsiteX14" fmla="*/ 43758 w 123202"/>
                  <a:gd name="connsiteY14" fmla="*/ 37296 h 150252"/>
                  <a:gd name="connsiteX15" fmla="*/ 62649 w 123202"/>
                  <a:gd name="connsiteY15" fmla="*/ 30439 h 150252"/>
                  <a:gd name="connsiteX16" fmla="*/ 80116 w 123202"/>
                  <a:gd name="connsiteY16" fmla="*/ 33932 h 150252"/>
                  <a:gd name="connsiteX17" fmla="*/ 86327 w 123202"/>
                  <a:gd name="connsiteY17" fmla="*/ 45965 h 150252"/>
                  <a:gd name="connsiteX18" fmla="*/ 78046 w 123202"/>
                  <a:gd name="connsiteY18" fmla="*/ 56963 h 150252"/>
                  <a:gd name="connsiteX19" fmla="*/ 50486 w 123202"/>
                  <a:gd name="connsiteY19" fmla="*/ 61362 h 150252"/>
                  <a:gd name="connsiteX20" fmla="*/ 19563 w 123202"/>
                  <a:gd name="connsiteY20" fmla="*/ 70678 h 150252"/>
                  <a:gd name="connsiteX21" fmla="*/ 25 w 123202"/>
                  <a:gd name="connsiteY21" fmla="*/ 109624 h 150252"/>
                  <a:gd name="connsiteX22" fmla="*/ 12058 w 123202"/>
                  <a:gd name="connsiteY22" fmla="*/ 140289 h 150252"/>
                  <a:gd name="connsiteX23" fmla="*/ 41300 w 123202"/>
                  <a:gd name="connsiteY23" fmla="*/ 150252 h 150252"/>
                  <a:gd name="connsiteX24" fmla="*/ 87362 w 123202"/>
                  <a:gd name="connsiteY24" fmla="*/ 135373 h 150252"/>
                  <a:gd name="connsiteX25" fmla="*/ 87362 w 123202"/>
                  <a:gd name="connsiteY25" fmla="*/ 150252 h 150252"/>
                  <a:gd name="connsiteX26" fmla="*/ 123203 w 123202"/>
                  <a:gd name="connsiteY26" fmla="*/ 150252 h 150252"/>
                  <a:gd name="connsiteX27" fmla="*/ 123203 w 123202"/>
                  <a:gd name="connsiteY27" fmla="*/ 44801 h 150252"/>
                  <a:gd name="connsiteX28" fmla="*/ 105347 w 123202"/>
                  <a:gd name="connsiteY28" fmla="*/ 9348 h 150252"/>
                  <a:gd name="connsiteX29" fmla="*/ 63684 w 123202"/>
                  <a:gd name="connsiteY29" fmla="*/ 32 h 150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3202" h="150252">
                    <a:moveTo>
                      <a:pt x="78822" y="81029"/>
                    </a:moveTo>
                    <a:lnTo>
                      <a:pt x="85680" y="77277"/>
                    </a:lnTo>
                    <a:lnTo>
                      <a:pt x="85680" y="91769"/>
                    </a:lnTo>
                    <a:cubicBezTo>
                      <a:pt x="85680" y="104190"/>
                      <a:pt x="82187" y="112730"/>
                      <a:pt x="75717" y="117517"/>
                    </a:cubicBezTo>
                    <a:cubicBezTo>
                      <a:pt x="68860" y="122304"/>
                      <a:pt x="61614" y="124763"/>
                      <a:pt x="53333" y="124763"/>
                    </a:cubicBezTo>
                    <a:cubicBezTo>
                      <a:pt x="48157" y="124763"/>
                      <a:pt x="44017" y="123339"/>
                      <a:pt x="40653" y="120622"/>
                    </a:cubicBezTo>
                    <a:cubicBezTo>
                      <a:pt x="37289" y="117517"/>
                      <a:pt x="35477" y="112988"/>
                      <a:pt x="35477" y="106519"/>
                    </a:cubicBezTo>
                    <a:cubicBezTo>
                      <a:pt x="35477" y="99273"/>
                      <a:pt x="38195" y="94098"/>
                      <a:pt x="44146" y="90345"/>
                    </a:cubicBezTo>
                    <a:cubicBezTo>
                      <a:pt x="47640" y="88275"/>
                      <a:pt x="53462" y="86593"/>
                      <a:pt x="60967" y="85558"/>
                    </a:cubicBezTo>
                    <a:lnTo>
                      <a:pt x="78822" y="81029"/>
                    </a:lnTo>
                    <a:close/>
                    <a:moveTo>
                      <a:pt x="63684" y="162"/>
                    </a:moveTo>
                    <a:cubicBezTo>
                      <a:pt x="39618" y="-226"/>
                      <a:pt x="22797" y="6372"/>
                      <a:pt x="13093" y="19052"/>
                    </a:cubicBezTo>
                    <a:cubicBezTo>
                      <a:pt x="6883" y="26945"/>
                      <a:pt x="3777" y="37296"/>
                      <a:pt x="2742" y="50364"/>
                    </a:cubicBezTo>
                    <a:lnTo>
                      <a:pt x="38583" y="50364"/>
                    </a:lnTo>
                    <a:cubicBezTo>
                      <a:pt x="39230" y="44154"/>
                      <a:pt x="41300" y="40013"/>
                      <a:pt x="43758" y="37296"/>
                    </a:cubicBezTo>
                    <a:cubicBezTo>
                      <a:pt x="47511" y="32509"/>
                      <a:pt x="53721" y="30050"/>
                      <a:pt x="62649" y="30439"/>
                    </a:cubicBezTo>
                    <a:cubicBezTo>
                      <a:pt x="70153" y="30050"/>
                      <a:pt x="76105" y="31474"/>
                      <a:pt x="80116" y="33932"/>
                    </a:cubicBezTo>
                    <a:cubicBezTo>
                      <a:pt x="84257" y="36002"/>
                      <a:pt x="85939" y="40143"/>
                      <a:pt x="86327" y="45965"/>
                    </a:cubicBezTo>
                    <a:cubicBezTo>
                      <a:pt x="86327" y="50753"/>
                      <a:pt x="83610" y="54634"/>
                      <a:pt x="78046" y="56963"/>
                    </a:cubicBezTo>
                    <a:lnTo>
                      <a:pt x="50486" y="61362"/>
                    </a:lnTo>
                    <a:cubicBezTo>
                      <a:pt x="37806" y="63044"/>
                      <a:pt x="27455" y="66150"/>
                      <a:pt x="19563" y="70678"/>
                    </a:cubicBezTo>
                    <a:cubicBezTo>
                      <a:pt x="6106" y="78571"/>
                      <a:pt x="-363" y="91380"/>
                      <a:pt x="25" y="109624"/>
                    </a:cubicBezTo>
                    <a:cubicBezTo>
                      <a:pt x="-363" y="122304"/>
                      <a:pt x="3777" y="132655"/>
                      <a:pt x="12058" y="140289"/>
                    </a:cubicBezTo>
                    <a:cubicBezTo>
                      <a:pt x="19304" y="146500"/>
                      <a:pt x="29267" y="149864"/>
                      <a:pt x="41300" y="150252"/>
                    </a:cubicBezTo>
                    <a:cubicBezTo>
                      <a:pt x="60838" y="149864"/>
                      <a:pt x="76364" y="145077"/>
                      <a:pt x="87362" y="135373"/>
                    </a:cubicBezTo>
                    <a:lnTo>
                      <a:pt x="87362" y="150252"/>
                    </a:lnTo>
                    <a:lnTo>
                      <a:pt x="123203" y="150252"/>
                    </a:lnTo>
                    <a:lnTo>
                      <a:pt x="123203" y="44801"/>
                    </a:lnTo>
                    <a:cubicBezTo>
                      <a:pt x="123203" y="27592"/>
                      <a:pt x="116992" y="15559"/>
                      <a:pt x="105347" y="9348"/>
                    </a:cubicBezTo>
                    <a:cubicBezTo>
                      <a:pt x="92926" y="2749"/>
                      <a:pt x="79211" y="-356"/>
                      <a:pt x="63684" y="32"/>
                    </a:cubicBezTo>
                  </a:path>
                </a:pathLst>
              </a:custGeom>
              <a:solidFill>
                <a:srgbClr val="FFFFFF"/>
              </a:solidFill>
              <a:ln w="12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C63FB2B4-C663-F519-AC17-2FEEB1C65FDD}"/>
                  </a:ext>
                </a:extLst>
              </p:cNvPr>
              <p:cNvSpPr/>
              <p:nvPr/>
            </p:nvSpPr>
            <p:spPr>
              <a:xfrm>
                <a:off x="1824543" y="587165"/>
                <a:ext cx="35840" cy="186707"/>
              </a:xfrm>
              <a:custGeom>
                <a:avLst/>
                <a:gdLst>
                  <a:gd name="connsiteX0" fmla="*/ 0 w 35840"/>
                  <a:gd name="connsiteY0" fmla="*/ 0 h 186707"/>
                  <a:gd name="connsiteX1" fmla="*/ 35841 w 35840"/>
                  <a:gd name="connsiteY1" fmla="*/ 0 h 186707"/>
                  <a:gd name="connsiteX2" fmla="*/ 35841 w 35840"/>
                  <a:gd name="connsiteY2" fmla="*/ 186707 h 186707"/>
                  <a:gd name="connsiteX3" fmla="*/ 0 w 35840"/>
                  <a:gd name="connsiteY3" fmla="*/ 186707 h 186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40" h="186707">
                    <a:moveTo>
                      <a:pt x="0" y="0"/>
                    </a:moveTo>
                    <a:lnTo>
                      <a:pt x="35841" y="0"/>
                    </a:lnTo>
                    <a:lnTo>
                      <a:pt x="35841" y="186707"/>
                    </a:lnTo>
                    <a:lnTo>
                      <a:pt x="0" y="186707"/>
                    </a:lnTo>
                    <a:close/>
                  </a:path>
                </a:pathLst>
              </a:custGeom>
              <a:solidFill>
                <a:srgbClr val="FFFFFF"/>
              </a:solidFill>
              <a:ln w="12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29621FA3-1617-B92F-9D2F-C4E5FE48881F}"/>
                  </a:ext>
                </a:extLst>
              </p:cNvPr>
              <p:cNvSpPr/>
              <p:nvPr/>
            </p:nvSpPr>
            <p:spPr>
              <a:xfrm>
                <a:off x="2028459" y="624558"/>
                <a:ext cx="83067" cy="149443"/>
              </a:xfrm>
              <a:custGeom>
                <a:avLst/>
                <a:gdLst>
                  <a:gd name="connsiteX0" fmla="*/ 59519 w 83067"/>
                  <a:gd name="connsiteY0" fmla="*/ 4270 h 149443"/>
                  <a:gd name="connsiteX1" fmla="*/ 34029 w 83067"/>
                  <a:gd name="connsiteY1" fmla="*/ 24584 h 149443"/>
                  <a:gd name="connsiteX2" fmla="*/ 34029 w 83067"/>
                  <a:gd name="connsiteY2" fmla="*/ 6340 h 149443"/>
                  <a:gd name="connsiteX3" fmla="*/ 0 w 83067"/>
                  <a:gd name="connsiteY3" fmla="*/ 6081 h 149443"/>
                  <a:gd name="connsiteX4" fmla="*/ 0 w 83067"/>
                  <a:gd name="connsiteY4" fmla="*/ 149444 h 149443"/>
                  <a:gd name="connsiteX5" fmla="*/ 35452 w 83067"/>
                  <a:gd name="connsiteY5" fmla="*/ 149444 h 149443"/>
                  <a:gd name="connsiteX6" fmla="*/ 35452 w 83067"/>
                  <a:gd name="connsiteY6" fmla="*/ 80868 h 149443"/>
                  <a:gd name="connsiteX7" fmla="*/ 39981 w 83067"/>
                  <a:gd name="connsiteY7" fmla="*/ 55637 h 149443"/>
                  <a:gd name="connsiteX8" fmla="*/ 52402 w 83067"/>
                  <a:gd name="connsiteY8" fmla="*/ 41922 h 149443"/>
                  <a:gd name="connsiteX9" fmla="*/ 72069 w 83067"/>
                  <a:gd name="connsiteY9" fmla="*/ 35711 h 149443"/>
                  <a:gd name="connsiteX10" fmla="*/ 83067 w 83067"/>
                  <a:gd name="connsiteY10" fmla="*/ 36488 h 149443"/>
                  <a:gd name="connsiteX11" fmla="*/ 82679 w 83067"/>
                  <a:gd name="connsiteY11" fmla="*/ 0 h 149443"/>
                  <a:gd name="connsiteX12" fmla="*/ 73363 w 83067"/>
                  <a:gd name="connsiteY12" fmla="*/ 647 h 149443"/>
                  <a:gd name="connsiteX13" fmla="*/ 59519 w 83067"/>
                  <a:gd name="connsiteY13" fmla="*/ 4399 h 14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067" h="149443">
                    <a:moveTo>
                      <a:pt x="59519" y="4270"/>
                    </a:moveTo>
                    <a:cubicBezTo>
                      <a:pt x="49944" y="8022"/>
                      <a:pt x="41275" y="14621"/>
                      <a:pt x="34029" y="24584"/>
                    </a:cubicBezTo>
                    <a:lnTo>
                      <a:pt x="34029" y="6340"/>
                    </a:lnTo>
                    <a:lnTo>
                      <a:pt x="0" y="6081"/>
                    </a:lnTo>
                    <a:lnTo>
                      <a:pt x="0" y="149444"/>
                    </a:lnTo>
                    <a:lnTo>
                      <a:pt x="35452" y="149444"/>
                    </a:lnTo>
                    <a:lnTo>
                      <a:pt x="35452" y="80868"/>
                    </a:lnTo>
                    <a:cubicBezTo>
                      <a:pt x="35452" y="69093"/>
                      <a:pt x="36876" y="60942"/>
                      <a:pt x="39981" y="55637"/>
                    </a:cubicBezTo>
                    <a:cubicBezTo>
                      <a:pt x="42310" y="50203"/>
                      <a:pt x="46839" y="45674"/>
                      <a:pt x="52402" y="41922"/>
                    </a:cubicBezTo>
                    <a:cubicBezTo>
                      <a:pt x="58613" y="37781"/>
                      <a:pt x="65082" y="35711"/>
                      <a:pt x="72069" y="35711"/>
                    </a:cubicBezTo>
                    <a:lnTo>
                      <a:pt x="83067" y="36488"/>
                    </a:lnTo>
                    <a:lnTo>
                      <a:pt x="82679" y="0"/>
                    </a:lnTo>
                    <a:lnTo>
                      <a:pt x="73363" y="647"/>
                    </a:lnTo>
                    <a:lnTo>
                      <a:pt x="59519" y="4399"/>
                    </a:lnTo>
                    <a:close/>
                  </a:path>
                </a:pathLst>
              </a:custGeom>
              <a:solidFill>
                <a:srgbClr val="FFFFFF"/>
              </a:solidFill>
              <a:ln w="12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pic>
        <p:nvPicPr>
          <p:cNvPr id="19" name="Gráfico 18">
            <a:extLst>
              <a:ext uri="{FF2B5EF4-FFF2-40B4-BE49-F238E27FC236}">
                <a16:creationId xmlns:a16="http://schemas.microsoft.com/office/drawing/2014/main" id="{1BA073E2-1CA4-A33F-0416-865BAEB6655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31340" y="6016551"/>
            <a:ext cx="1592303" cy="574273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F23CB296-C50B-201C-03F0-54F3BD8B775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552044" y="6112859"/>
            <a:ext cx="1113157" cy="3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2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B3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B49BCEA-ADCC-D9F3-8C17-3DEBA9E76B9E}"/>
              </a:ext>
            </a:extLst>
          </p:cNvPr>
          <p:cNvSpPr/>
          <p:nvPr userDrawn="1"/>
        </p:nvSpPr>
        <p:spPr>
          <a:xfrm>
            <a:off x="268357" y="253446"/>
            <a:ext cx="11648659" cy="6351105"/>
          </a:xfrm>
          <a:prstGeom prst="roundRect">
            <a:avLst>
              <a:gd name="adj" fmla="val 2139"/>
            </a:avLst>
          </a:prstGeom>
          <a:solidFill>
            <a:schemeClr val="bg1"/>
          </a:solidFill>
          <a:ln w="38100">
            <a:solidFill>
              <a:srgbClr val="2B3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D292BAA-1A47-8C29-18A5-E614A43F5EC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000"/>
                    </a14:imgEffect>
                    <a14:imgEffect>
                      <a14:saturation sat="2000"/>
                    </a14:imgEffect>
                    <a14:imgEffect>
                      <a14:brightnessContrast bright="60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1" t="3922" r="2256" b="3470"/>
          <a:stretch/>
        </p:blipFill>
        <p:spPr>
          <a:xfrm>
            <a:off x="268356" y="253446"/>
            <a:ext cx="11648659" cy="6351105"/>
          </a:xfrm>
          <a:prstGeom prst="roundRect">
            <a:avLst>
              <a:gd name="adj" fmla="val 1301"/>
            </a:avLst>
          </a:prstGeom>
          <a:ln>
            <a:solidFill>
              <a:srgbClr val="2B343C"/>
            </a:solidFill>
          </a:ln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2BD8CDB9-05FA-4B28-5EE0-BD0B6995734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91022" y="6031737"/>
            <a:ext cx="1662673" cy="676726"/>
          </a:xfrm>
          <a:prstGeom prst="rect">
            <a:avLst/>
          </a:prstGeo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AD66DF-CF91-5FD4-6604-AA2D2DB52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A6DA4-2083-4253-88E4-DCC60D8EC12F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B8BCC6-1826-7A30-84C8-BC5B8D783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3D86B9-E1DF-C3E6-DF24-1C3BC4314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FE67B-E3EE-4EF2-B3DC-AEE6ECCF2C24}" type="slidenum">
              <a:rPr lang="pt-BR" smtClean="0"/>
              <a:t>‹nº›</a:t>
            </a:fld>
            <a:endParaRPr lang="pt-BR"/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EACF1728-6A3E-75CE-907C-82B79BAE145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9075" y="-15507"/>
            <a:ext cx="1080714" cy="132556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7FF23A03-6A70-D91F-CABE-E27A9FFA653E}"/>
              </a:ext>
            </a:extLst>
          </p:cNvPr>
          <p:cNvGrpSpPr/>
          <p:nvPr userDrawn="1"/>
        </p:nvGrpSpPr>
        <p:grpSpPr>
          <a:xfrm>
            <a:off x="563217" y="0"/>
            <a:ext cx="1036984" cy="1202170"/>
            <a:chOff x="1426545" y="1"/>
            <a:chExt cx="1152591" cy="1336193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6A0496EF-635A-D5E9-BE4C-4A5D94254F33}"/>
                </a:ext>
              </a:extLst>
            </p:cNvPr>
            <p:cNvSpPr/>
            <p:nvPr/>
          </p:nvSpPr>
          <p:spPr>
            <a:xfrm>
              <a:off x="1426545" y="1"/>
              <a:ext cx="1152591" cy="1336193"/>
            </a:xfrm>
            <a:custGeom>
              <a:avLst/>
              <a:gdLst>
                <a:gd name="connsiteX0" fmla="*/ 0 w 1152591"/>
                <a:gd name="connsiteY0" fmla="*/ 0 h 1336193"/>
                <a:gd name="connsiteX1" fmla="*/ 1152591 w 1152591"/>
                <a:gd name="connsiteY1" fmla="*/ 0 h 1336193"/>
                <a:gd name="connsiteX2" fmla="*/ 1152591 w 1152591"/>
                <a:gd name="connsiteY2" fmla="*/ 1336194 h 1336193"/>
                <a:gd name="connsiteX3" fmla="*/ 576296 w 1152591"/>
                <a:gd name="connsiteY3" fmla="*/ 1166695 h 1336193"/>
                <a:gd name="connsiteX4" fmla="*/ 0 w 1152591"/>
                <a:gd name="connsiteY4" fmla="*/ 1336194 h 1336193"/>
                <a:gd name="connsiteX5" fmla="*/ 0 w 1152591"/>
                <a:gd name="connsiteY5" fmla="*/ 0 h 133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591" h="1336193">
                  <a:moveTo>
                    <a:pt x="0" y="0"/>
                  </a:moveTo>
                  <a:lnTo>
                    <a:pt x="1152591" y="0"/>
                  </a:lnTo>
                  <a:lnTo>
                    <a:pt x="1152591" y="1336194"/>
                  </a:lnTo>
                  <a:lnTo>
                    <a:pt x="576296" y="1166695"/>
                  </a:lnTo>
                  <a:lnTo>
                    <a:pt x="0" y="1336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3B40"/>
            </a:solidFill>
            <a:ln w="12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grpSp>
          <p:nvGrpSpPr>
            <p:cNvPr id="18" name="Gráfico 16">
              <a:extLst>
                <a:ext uri="{FF2B5EF4-FFF2-40B4-BE49-F238E27FC236}">
                  <a16:creationId xmlns:a16="http://schemas.microsoft.com/office/drawing/2014/main" id="{C196F013-45A9-FACD-7BB3-729E40A8BF8A}"/>
                </a:ext>
              </a:extLst>
            </p:cNvPr>
            <p:cNvGrpSpPr/>
            <p:nvPr/>
          </p:nvGrpSpPr>
          <p:grpSpPr>
            <a:xfrm>
              <a:off x="1513267" y="486952"/>
              <a:ext cx="1002920" cy="362289"/>
              <a:chOff x="1625673" y="502415"/>
              <a:chExt cx="754333" cy="272491"/>
            </a:xfrm>
            <a:solidFill>
              <a:srgbClr val="FFFFFF"/>
            </a:solidFill>
          </p:grpSpPr>
          <p:grpSp>
            <p:nvGrpSpPr>
              <p:cNvPr id="20" name="Gráfico 16">
                <a:extLst>
                  <a:ext uri="{FF2B5EF4-FFF2-40B4-BE49-F238E27FC236}">
                    <a16:creationId xmlns:a16="http://schemas.microsoft.com/office/drawing/2014/main" id="{7ED6FDE0-7FE3-80CB-BDC9-91CAC9842E12}"/>
                  </a:ext>
                </a:extLst>
              </p:cNvPr>
              <p:cNvGrpSpPr/>
              <p:nvPr/>
            </p:nvGrpSpPr>
            <p:grpSpPr>
              <a:xfrm>
                <a:off x="2177126" y="502415"/>
                <a:ext cx="202880" cy="194988"/>
                <a:chOff x="2177126" y="502415"/>
                <a:chExt cx="202880" cy="194988"/>
              </a:xfrm>
              <a:solidFill>
                <a:srgbClr val="FFFFFF"/>
              </a:solidFill>
            </p:grpSpPr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7AB136A8-F1E2-75AE-1B66-F53958663DE1}"/>
                    </a:ext>
                  </a:extLst>
                </p:cNvPr>
                <p:cNvSpPr/>
                <p:nvPr/>
              </p:nvSpPr>
              <p:spPr>
                <a:xfrm rot="-2701801">
                  <a:off x="2240302" y="558838"/>
                  <a:ext cx="122142" cy="32088"/>
                </a:xfrm>
                <a:custGeom>
                  <a:avLst/>
                  <a:gdLst>
                    <a:gd name="connsiteX0" fmla="*/ 0 w 122142"/>
                    <a:gd name="connsiteY0" fmla="*/ 0 h 32088"/>
                    <a:gd name="connsiteX1" fmla="*/ 122143 w 122142"/>
                    <a:gd name="connsiteY1" fmla="*/ 0 h 32088"/>
                    <a:gd name="connsiteX2" fmla="*/ 122143 w 122142"/>
                    <a:gd name="connsiteY2" fmla="*/ 32088 h 32088"/>
                    <a:gd name="connsiteX3" fmla="*/ 0 w 122142"/>
                    <a:gd name="connsiteY3" fmla="*/ 32088 h 32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42" h="32088">
                      <a:moveTo>
                        <a:pt x="0" y="0"/>
                      </a:moveTo>
                      <a:lnTo>
                        <a:pt x="122143" y="0"/>
                      </a:lnTo>
                      <a:lnTo>
                        <a:pt x="122143" y="32088"/>
                      </a:lnTo>
                      <a:lnTo>
                        <a:pt x="0" y="320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A81BEBEE-B524-922E-1FA6-CDDE54703C2F}"/>
                    </a:ext>
                  </a:extLst>
                </p:cNvPr>
                <p:cNvSpPr/>
                <p:nvPr/>
              </p:nvSpPr>
              <p:spPr>
                <a:xfrm>
                  <a:off x="2177126" y="502415"/>
                  <a:ext cx="31958" cy="92642"/>
                </a:xfrm>
                <a:custGeom>
                  <a:avLst/>
                  <a:gdLst>
                    <a:gd name="connsiteX0" fmla="*/ 0 w 31958"/>
                    <a:gd name="connsiteY0" fmla="*/ 0 h 92642"/>
                    <a:gd name="connsiteX1" fmla="*/ 31959 w 31958"/>
                    <a:gd name="connsiteY1" fmla="*/ 0 h 92642"/>
                    <a:gd name="connsiteX2" fmla="*/ 31959 w 31958"/>
                    <a:gd name="connsiteY2" fmla="*/ 92642 h 92642"/>
                    <a:gd name="connsiteX3" fmla="*/ 0 w 31958"/>
                    <a:gd name="connsiteY3" fmla="*/ 92642 h 92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958" h="92642">
                      <a:moveTo>
                        <a:pt x="0" y="0"/>
                      </a:moveTo>
                      <a:lnTo>
                        <a:pt x="31959" y="0"/>
                      </a:lnTo>
                      <a:lnTo>
                        <a:pt x="31959" y="92642"/>
                      </a:lnTo>
                      <a:lnTo>
                        <a:pt x="0" y="926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29437E6C-A89F-DB70-5FDF-9A23A06C0284}"/>
                    </a:ext>
                  </a:extLst>
                </p:cNvPr>
                <p:cNvSpPr/>
                <p:nvPr/>
              </p:nvSpPr>
              <p:spPr>
                <a:xfrm>
                  <a:off x="2285424" y="665315"/>
                  <a:ext cx="94582" cy="32088"/>
                </a:xfrm>
                <a:custGeom>
                  <a:avLst/>
                  <a:gdLst>
                    <a:gd name="connsiteX0" fmla="*/ 0 w 94582"/>
                    <a:gd name="connsiteY0" fmla="*/ 0 h 32088"/>
                    <a:gd name="connsiteX1" fmla="*/ 94583 w 94582"/>
                    <a:gd name="connsiteY1" fmla="*/ 0 h 32088"/>
                    <a:gd name="connsiteX2" fmla="*/ 94583 w 94582"/>
                    <a:gd name="connsiteY2" fmla="*/ 32088 h 32088"/>
                    <a:gd name="connsiteX3" fmla="*/ 0 w 94582"/>
                    <a:gd name="connsiteY3" fmla="*/ 32088 h 32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582" h="32088">
                      <a:moveTo>
                        <a:pt x="0" y="0"/>
                      </a:moveTo>
                      <a:lnTo>
                        <a:pt x="94583" y="0"/>
                      </a:lnTo>
                      <a:lnTo>
                        <a:pt x="94583" y="32088"/>
                      </a:lnTo>
                      <a:lnTo>
                        <a:pt x="0" y="320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1CE33-6B61-7A14-ECD8-2D46E0FF6E07}"/>
                  </a:ext>
                </a:extLst>
              </p:cNvPr>
              <p:cNvSpPr/>
              <p:nvPr/>
            </p:nvSpPr>
            <p:spPr>
              <a:xfrm>
                <a:off x="2114502" y="623911"/>
                <a:ext cx="148925" cy="150996"/>
              </a:xfrm>
              <a:custGeom>
                <a:avLst/>
                <a:gdLst>
                  <a:gd name="connsiteX0" fmla="*/ 102087 w 148925"/>
                  <a:gd name="connsiteY0" fmla="*/ 103381 h 150996"/>
                  <a:gd name="connsiteX1" fmla="*/ 74269 w 148925"/>
                  <a:gd name="connsiteY1" fmla="*/ 115026 h 150996"/>
                  <a:gd name="connsiteX2" fmla="*/ 46709 w 148925"/>
                  <a:gd name="connsiteY2" fmla="*/ 103381 h 150996"/>
                  <a:gd name="connsiteX3" fmla="*/ 34935 w 148925"/>
                  <a:gd name="connsiteY3" fmla="*/ 75433 h 150996"/>
                  <a:gd name="connsiteX4" fmla="*/ 46709 w 148925"/>
                  <a:gd name="connsiteY4" fmla="*/ 47227 h 150996"/>
                  <a:gd name="connsiteX5" fmla="*/ 74269 w 148925"/>
                  <a:gd name="connsiteY5" fmla="*/ 35841 h 150996"/>
                  <a:gd name="connsiteX6" fmla="*/ 102476 w 148925"/>
                  <a:gd name="connsiteY6" fmla="*/ 47227 h 150996"/>
                  <a:gd name="connsiteX7" fmla="*/ 113862 w 148925"/>
                  <a:gd name="connsiteY7" fmla="*/ 75433 h 150996"/>
                  <a:gd name="connsiteX8" fmla="*/ 102087 w 148925"/>
                  <a:gd name="connsiteY8" fmla="*/ 103381 h 150996"/>
                  <a:gd name="connsiteX9" fmla="*/ 127189 w 148925"/>
                  <a:gd name="connsiteY9" fmla="*/ 22125 h 150996"/>
                  <a:gd name="connsiteX10" fmla="*/ 74269 w 148925"/>
                  <a:gd name="connsiteY10" fmla="*/ 0 h 150996"/>
                  <a:gd name="connsiteX11" fmla="*/ 21996 w 148925"/>
                  <a:gd name="connsiteY11" fmla="*/ 22125 h 150996"/>
                  <a:gd name="connsiteX12" fmla="*/ 0 w 148925"/>
                  <a:gd name="connsiteY12" fmla="*/ 75563 h 150996"/>
                  <a:gd name="connsiteX13" fmla="*/ 21996 w 148925"/>
                  <a:gd name="connsiteY13" fmla="*/ 128612 h 150996"/>
                  <a:gd name="connsiteX14" fmla="*/ 74269 w 148925"/>
                  <a:gd name="connsiteY14" fmla="*/ 150996 h 150996"/>
                  <a:gd name="connsiteX15" fmla="*/ 127189 w 148925"/>
                  <a:gd name="connsiteY15" fmla="*/ 128612 h 150996"/>
                  <a:gd name="connsiteX16" fmla="*/ 148926 w 148925"/>
                  <a:gd name="connsiteY16" fmla="*/ 75563 h 150996"/>
                  <a:gd name="connsiteX17" fmla="*/ 127189 w 148925"/>
                  <a:gd name="connsiteY17" fmla="*/ 22125 h 15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925" h="150996">
                    <a:moveTo>
                      <a:pt x="102087" y="103381"/>
                    </a:moveTo>
                    <a:cubicBezTo>
                      <a:pt x="94583" y="111274"/>
                      <a:pt x="85267" y="115026"/>
                      <a:pt x="74269" y="115026"/>
                    </a:cubicBezTo>
                    <a:cubicBezTo>
                      <a:pt x="63271" y="115026"/>
                      <a:pt x="54343" y="111274"/>
                      <a:pt x="46709" y="103381"/>
                    </a:cubicBezTo>
                    <a:cubicBezTo>
                      <a:pt x="39075" y="95489"/>
                      <a:pt x="34935" y="86173"/>
                      <a:pt x="34935" y="75433"/>
                    </a:cubicBezTo>
                    <a:cubicBezTo>
                      <a:pt x="34935" y="64047"/>
                      <a:pt x="39075" y="54731"/>
                      <a:pt x="46709" y="47227"/>
                    </a:cubicBezTo>
                    <a:cubicBezTo>
                      <a:pt x="54214" y="39334"/>
                      <a:pt x="63530" y="35452"/>
                      <a:pt x="74269" y="35841"/>
                    </a:cubicBezTo>
                    <a:cubicBezTo>
                      <a:pt x="85267" y="35452"/>
                      <a:pt x="94583" y="39334"/>
                      <a:pt x="102476" y="47227"/>
                    </a:cubicBezTo>
                    <a:cubicBezTo>
                      <a:pt x="109721" y="54731"/>
                      <a:pt x="113474" y="64177"/>
                      <a:pt x="113862" y="75433"/>
                    </a:cubicBezTo>
                    <a:cubicBezTo>
                      <a:pt x="113474" y="86173"/>
                      <a:pt x="109721" y="95359"/>
                      <a:pt x="102087" y="103381"/>
                    </a:cubicBezTo>
                    <a:moveTo>
                      <a:pt x="127189" y="22125"/>
                    </a:moveTo>
                    <a:cubicBezTo>
                      <a:pt x="112438" y="7375"/>
                      <a:pt x="94454" y="0"/>
                      <a:pt x="74269" y="0"/>
                    </a:cubicBezTo>
                    <a:cubicBezTo>
                      <a:pt x="54084" y="0"/>
                      <a:pt x="36358" y="7246"/>
                      <a:pt x="21996" y="22125"/>
                    </a:cubicBezTo>
                    <a:cubicBezTo>
                      <a:pt x="7116" y="37005"/>
                      <a:pt x="0" y="54861"/>
                      <a:pt x="0" y="75563"/>
                    </a:cubicBezTo>
                    <a:cubicBezTo>
                      <a:pt x="0" y="96265"/>
                      <a:pt x="7246" y="114121"/>
                      <a:pt x="21996" y="128612"/>
                    </a:cubicBezTo>
                    <a:cubicBezTo>
                      <a:pt x="36358" y="143492"/>
                      <a:pt x="53955" y="150996"/>
                      <a:pt x="74269" y="150996"/>
                    </a:cubicBezTo>
                    <a:cubicBezTo>
                      <a:pt x="94583" y="150996"/>
                      <a:pt x="112438" y="143492"/>
                      <a:pt x="127189" y="128612"/>
                    </a:cubicBezTo>
                    <a:cubicBezTo>
                      <a:pt x="141680" y="114121"/>
                      <a:pt x="148926" y="96265"/>
                      <a:pt x="148926" y="75563"/>
                    </a:cubicBezTo>
                    <a:cubicBezTo>
                      <a:pt x="148926" y="54861"/>
                      <a:pt x="141680" y="37005"/>
                      <a:pt x="127189" y="22125"/>
                    </a:cubicBezTo>
                  </a:path>
                </a:pathLst>
              </a:custGeom>
              <a:solidFill>
                <a:srgbClr val="FFFFFF"/>
              </a:solidFill>
              <a:ln w="12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D267A2A4-4D5D-2BF5-C5C3-B1C82C9F3AE2}"/>
                  </a:ext>
                </a:extLst>
              </p:cNvPr>
              <p:cNvSpPr/>
              <p:nvPr/>
            </p:nvSpPr>
            <p:spPr>
              <a:xfrm>
                <a:off x="1625673" y="587019"/>
                <a:ext cx="180496" cy="186076"/>
              </a:xfrm>
              <a:custGeom>
                <a:avLst/>
                <a:gdLst>
                  <a:gd name="connsiteX0" fmla="*/ 92124 w 180496"/>
                  <a:gd name="connsiteY0" fmla="*/ 146 h 186076"/>
                  <a:gd name="connsiteX1" fmla="*/ 27172 w 180496"/>
                  <a:gd name="connsiteY1" fmla="*/ 27317 h 186076"/>
                  <a:gd name="connsiteX2" fmla="*/ 0 w 180496"/>
                  <a:gd name="connsiteY2" fmla="*/ 93046 h 186076"/>
                  <a:gd name="connsiteX3" fmla="*/ 27172 w 180496"/>
                  <a:gd name="connsiteY3" fmla="*/ 159164 h 186076"/>
                  <a:gd name="connsiteX4" fmla="*/ 92124 w 180496"/>
                  <a:gd name="connsiteY4" fmla="*/ 186077 h 186076"/>
                  <a:gd name="connsiteX5" fmla="*/ 148150 w 180496"/>
                  <a:gd name="connsiteY5" fmla="*/ 167057 h 186076"/>
                  <a:gd name="connsiteX6" fmla="*/ 180497 w 180496"/>
                  <a:gd name="connsiteY6" fmla="*/ 117760 h 186076"/>
                  <a:gd name="connsiteX7" fmla="*/ 142974 w 180496"/>
                  <a:gd name="connsiteY7" fmla="*/ 117760 h 186076"/>
                  <a:gd name="connsiteX8" fmla="*/ 122660 w 180496"/>
                  <a:gd name="connsiteY8" fmla="*/ 141567 h 186076"/>
                  <a:gd name="connsiteX9" fmla="*/ 91995 w 180496"/>
                  <a:gd name="connsiteY9" fmla="*/ 150495 h 186076"/>
                  <a:gd name="connsiteX10" fmla="*/ 51755 w 180496"/>
                  <a:gd name="connsiteY10" fmla="*/ 133545 h 186076"/>
                  <a:gd name="connsiteX11" fmla="*/ 35194 w 180496"/>
                  <a:gd name="connsiteY11" fmla="*/ 92917 h 186076"/>
                  <a:gd name="connsiteX12" fmla="*/ 51755 w 180496"/>
                  <a:gd name="connsiteY12" fmla="*/ 52289 h 186076"/>
                  <a:gd name="connsiteX13" fmla="*/ 91995 w 180496"/>
                  <a:gd name="connsiteY13" fmla="*/ 35469 h 186076"/>
                  <a:gd name="connsiteX14" fmla="*/ 122660 w 180496"/>
                  <a:gd name="connsiteY14" fmla="*/ 44785 h 186076"/>
                  <a:gd name="connsiteX15" fmla="*/ 142974 w 180496"/>
                  <a:gd name="connsiteY15" fmla="*/ 68592 h 186076"/>
                  <a:gd name="connsiteX16" fmla="*/ 180497 w 180496"/>
                  <a:gd name="connsiteY16" fmla="*/ 68592 h 186076"/>
                  <a:gd name="connsiteX17" fmla="*/ 148150 w 180496"/>
                  <a:gd name="connsiteY17" fmla="*/ 19295 h 186076"/>
                  <a:gd name="connsiteX18" fmla="*/ 92124 w 180496"/>
                  <a:gd name="connsiteY18" fmla="*/ 16 h 1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496" h="186076">
                    <a:moveTo>
                      <a:pt x="92124" y="146"/>
                    </a:moveTo>
                    <a:cubicBezTo>
                      <a:pt x="66376" y="-243"/>
                      <a:pt x="45027" y="8815"/>
                      <a:pt x="27172" y="27317"/>
                    </a:cubicBezTo>
                    <a:cubicBezTo>
                      <a:pt x="8928" y="45561"/>
                      <a:pt x="0" y="67298"/>
                      <a:pt x="0" y="93046"/>
                    </a:cubicBezTo>
                    <a:cubicBezTo>
                      <a:pt x="0" y="118795"/>
                      <a:pt x="8928" y="140920"/>
                      <a:pt x="27172" y="159164"/>
                    </a:cubicBezTo>
                    <a:cubicBezTo>
                      <a:pt x="45027" y="177019"/>
                      <a:pt x="66376" y="186077"/>
                      <a:pt x="92124" y="186077"/>
                    </a:cubicBezTo>
                    <a:cubicBezTo>
                      <a:pt x="112827" y="186077"/>
                      <a:pt x="131717" y="179866"/>
                      <a:pt x="148150" y="167057"/>
                    </a:cubicBezTo>
                    <a:cubicBezTo>
                      <a:pt x="164323" y="153988"/>
                      <a:pt x="174933" y="137815"/>
                      <a:pt x="180497" y="117760"/>
                    </a:cubicBezTo>
                    <a:lnTo>
                      <a:pt x="142974" y="117760"/>
                    </a:lnTo>
                    <a:cubicBezTo>
                      <a:pt x="138187" y="127464"/>
                      <a:pt x="131329" y="135356"/>
                      <a:pt x="122660" y="141567"/>
                    </a:cubicBezTo>
                    <a:cubicBezTo>
                      <a:pt x="113085" y="147390"/>
                      <a:pt x="102993" y="150495"/>
                      <a:pt x="91995" y="150495"/>
                    </a:cubicBezTo>
                    <a:cubicBezTo>
                      <a:pt x="76210" y="150495"/>
                      <a:pt x="62753" y="144672"/>
                      <a:pt x="51755" y="133545"/>
                    </a:cubicBezTo>
                    <a:cubicBezTo>
                      <a:pt x="40499" y="122159"/>
                      <a:pt x="34935" y="108832"/>
                      <a:pt x="35194" y="92917"/>
                    </a:cubicBezTo>
                    <a:cubicBezTo>
                      <a:pt x="34805" y="77132"/>
                      <a:pt x="40369" y="63675"/>
                      <a:pt x="51755" y="52289"/>
                    </a:cubicBezTo>
                    <a:cubicBezTo>
                      <a:pt x="62753" y="41291"/>
                      <a:pt x="76210" y="35469"/>
                      <a:pt x="91995" y="35469"/>
                    </a:cubicBezTo>
                    <a:cubicBezTo>
                      <a:pt x="102993" y="35469"/>
                      <a:pt x="112956" y="38574"/>
                      <a:pt x="122660" y="44785"/>
                    </a:cubicBezTo>
                    <a:cubicBezTo>
                      <a:pt x="131329" y="50607"/>
                      <a:pt x="138187" y="58888"/>
                      <a:pt x="142974" y="68592"/>
                    </a:cubicBezTo>
                    <a:lnTo>
                      <a:pt x="180497" y="68592"/>
                    </a:lnTo>
                    <a:cubicBezTo>
                      <a:pt x="174933" y="48666"/>
                      <a:pt x="164323" y="32104"/>
                      <a:pt x="148150" y="19295"/>
                    </a:cubicBezTo>
                    <a:cubicBezTo>
                      <a:pt x="131717" y="6227"/>
                      <a:pt x="112697" y="-372"/>
                      <a:pt x="92124" y="16"/>
                    </a:cubicBezTo>
                  </a:path>
                </a:pathLst>
              </a:custGeom>
              <a:solidFill>
                <a:srgbClr val="FFFFFF"/>
              </a:solidFill>
              <a:ln w="12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A02DAB29-C9D1-1321-1ACA-238A60840D35}"/>
                  </a:ext>
                </a:extLst>
              </p:cNvPr>
              <p:cNvSpPr/>
              <p:nvPr/>
            </p:nvSpPr>
            <p:spPr>
              <a:xfrm>
                <a:off x="1881190" y="623620"/>
                <a:ext cx="123202" cy="150252"/>
              </a:xfrm>
              <a:custGeom>
                <a:avLst/>
                <a:gdLst>
                  <a:gd name="connsiteX0" fmla="*/ 78822 w 123202"/>
                  <a:gd name="connsiteY0" fmla="*/ 81029 h 150252"/>
                  <a:gd name="connsiteX1" fmla="*/ 85680 w 123202"/>
                  <a:gd name="connsiteY1" fmla="*/ 77277 h 150252"/>
                  <a:gd name="connsiteX2" fmla="*/ 85680 w 123202"/>
                  <a:gd name="connsiteY2" fmla="*/ 91769 h 150252"/>
                  <a:gd name="connsiteX3" fmla="*/ 75717 w 123202"/>
                  <a:gd name="connsiteY3" fmla="*/ 117517 h 150252"/>
                  <a:gd name="connsiteX4" fmla="*/ 53333 w 123202"/>
                  <a:gd name="connsiteY4" fmla="*/ 124763 h 150252"/>
                  <a:gd name="connsiteX5" fmla="*/ 40653 w 123202"/>
                  <a:gd name="connsiteY5" fmla="*/ 120622 h 150252"/>
                  <a:gd name="connsiteX6" fmla="*/ 35477 w 123202"/>
                  <a:gd name="connsiteY6" fmla="*/ 106519 h 150252"/>
                  <a:gd name="connsiteX7" fmla="*/ 44146 w 123202"/>
                  <a:gd name="connsiteY7" fmla="*/ 90345 h 150252"/>
                  <a:gd name="connsiteX8" fmla="*/ 60967 w 123202"/>
                  <a:gd name="connsiteY8" fmla="*/ 85558 h 150252"/>
                  <a:gd name="connsiteX9" fmla="*/ 78822 w 123202"/>
                  <a:gd name="connsiteY9" fmla="*/ 81029 h 150252"/>
                  <a:gd name="connsiteX10" fmla="*/ 63684 w 123202"/>
                  <a:gd name="connsiteY10" fmla="*/ 162 h 150252"/>
                  <a:gd name="connsiteX11" fmla="*/ 13093 w 123202"/>
                  <a:gd name="connsiteY11" fmla="*/ 19052 h 150252"/>
                  <a:gd name="connsiteX12" fmla="*/ 2742 w 123202"/>
                  <a:gd name="connsiteY12" fmla="*/ 50364 h 150252"/>
                  <a:gd name="connsiteX13" fmla="*/ 38583 w 123202"/>
                  <a:gd name="connsiteY13" fmla="*/ 50364 h 150252"/>
                  <a:gd name="connsiteX14" fmla="*/ 43758 w 123202"/>
                  <a:gd name="connsiteY14" fmla="*/ 37296 h 150252"/>
                  <a:gd name="connsiteX15" fmla="*/ 62649 w 123202"/>
                  <a:gd name="connsiteY15" fmla="*/ 30439 h 150252"/>
                  <a:gd name="connsiteX16" fmla="*/ 80116 w 123202"/>
                  <a:gd name="connsiteY16" fmla="*/ 33932 h 150252"/>
                  <a:gd name="connsiteX17" fmla="*/ 86327 w 123202"/>
                  <a:gd name="connsiteY17" fmla="*/ 45965 h 150252"/>
                  <a:gd name="connsiteX18" fmla="*/ 78046 w 123202"/>
                  <a:gd name="connsiteY18" fmla="*/ 56963 h 150252"/>
                  <a:gd name="connsiteX19" fmla="*/ 50486 w 123202"/>
                  <a:gd name="connsiteY19" fmla="*/ 61362 h 150252"/>
                  <a:gd name="connsiteX20" fmla="*/ 19563 w 123202"/>
                  <a:gd name="connsiteY20" fmla="*/ 70678 h 150252"/>
                  <a:gd name="connsiteX21" fmla="*/ 25 w 123202"/>
                  <a:gd name="connsiteY21" fmla="*/ 109624 h 150252"/>
                  <a:gd name="connsiteX22" fmla="*/ 12058 w 123202"/>
                  <a:gd name="connsiteY22" fmla="*/ 140289 h 150252"/>
                  <a:gd name="connsiteX23" fmla="*/ 41300 w 123202"/>
                  <a:gd name="connsiteY23" fmla="*/ 150252 h 150252"/>
                  <a:gd name="connsiteX24" fmla="*/ 87362 w 123202"/>
                  <a:gd name="connsiteY24" fmla="*/ 135373 h 150252"/>
                  <a:gd name="connsiteX25" fmla="*/ 87362 w 123202"/>
                  <a:gd name="connsiteY25" fmla="*/ 150252 h 150252"/>
                  <a:gd name="connsiteX26" fmla="*/ 123203 w 123202"/>
                  <a:gd name="connsiteY26" fmla="*/ 150252 h 150252"/>
                  <a:gd name="connsiteX27" fmla="*/ 123203 w 123202"/>
                  <a:gd name="connsiteY27" fmla="*/ 44801 h 150252"/>
                  <a:gd name="connsiteX28" fmla="*/ 105347 w 123202"/>
                  <a:gd name="connsiteY28" fmla="*/ 9348 h 150252"/>
                  <a:gd name="connsiteX29" fmla="*/ 63684 w 123202"/>
                  <a:gd name="connsiteY29" fmla="*/ 32 h 150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3202" h="150252">
                    <a:moveTo>
                      <a:pt x="78822" y="81029"/>
                    </a:moveTo>
                    <a:lnTo>
                      <a:pt x="85680" y="77277"/>
                    </a:lnTo>
                    <a:lnTo>
                      <a:pt x="85680" y="91769"/>
                    </a:lnTo>
                    <a:cubicBezTo>
                      <a:pt x="85680" y="104190"/>
                      <a:pt x="82187" y="112730"/>
                      <a:pt x="75717" y="117517"/>
                    </a:cubicBezTo>
                    <a:cubicBezTo>
                      <a:pt x="68860" y="122304"/>
                      <a:pt x="61614" y="124763"/>
                      <a:pt x="53333" y="124763"/>
                    </a:cubicBezTo>
                    <a:cubicBezTo>
                      <a:pt x="48157" y="124763"/>
                      <a:pt x="44017" y="123339"/>
                      <a:pt x="40653" y="120622"/>
                    </a:cubicBezTo>
                    <a:cubicBezTo>
                      <a:pt x="37289" y="117517"/>
                      <a:pt x="35477" y="112988"/>
                      <a:pt x="35477" y="106519"/>
                    </a:cubicBezTo>
                    <a:cubicBezTo>
                      <a:pt x="35477" y="99273"/>
                      <a:pt x="38195" y="94098"/>
                      <a:pt x="44146" y="90345"/>
                    </a:cubicBezTo>
                    <a:cubicBezTo>
                      <a:pt x="47640" y="88275"/>
                      <a:pt x="53462" y="86593"/>
                      <a:pt x="60967" y="85558"/>
                    </a:cubicBezTo>
                    <a:lnTo>
                      <a:pt x="78822" y="81029"/>
                    </a:lnTo>
                    <a:close/>
                    <a:moveTo>
                      <a:pt x="63684" y="162"/>
                    </a:moveTo>
                    <a:cubicBezTo>
                      <a:pt x="39618" y="-226"/>
                      <a:pt x="22797" y="6372"/>
                      <a:pt x="13093" y="19052"/>
                    </a:cubicBezTo>
                    <a:cubicBezTo>
                      <a:pt x="6883" y="26945"/>
                      <a:pt x="3777" y="37296"/>
                      <a:pt x="2742" y="50364"/>
                    </a:cubicBezTo>
                    <a:lnTo>
                      <a:pt x="38583" y="50364"/>
                    </a:lnTo>
                    <a:cubicBezTo>
                      <a:pt x="39230" y="44154"/>
                      <a:pt x="41300" y="40013"/>
                      <a:pt x="43758" y="37296"/>
                    </a:cubicBezTo>
                    <a:cubicBezTo>
                      <a:pt x="47511" y="32509"/>
                      <a:pt x="53721" y="30050"/>
                      <a:pt x="62649" y="30439"/>
                    </a:cubicBezTo>
                    <a:cubicBezTo>
                      <a:pt x="70153" y="30050"/>
                      <a:pt x="76105" y="31474"/>
                      <a:pt x="80116" y="33932"/>
                    </a:cubicBezTo>
                    <a:cubicBezTo>
                      <a:pt x="84257" y="36002"/>
                      <a:pt x="85939" y="40143"/>
                      <a:pt x="86327" y="45965"/>
                    </a:cubicBezTo>
                    <a:cubicBezTo>
                      <a:pt x="86327" y="50753"/>
                      <a:pt x="83610" y="54634"/>
                      <a:pt x="78046" y="56963"/>
                    </a:cubicBezTo>
                    <a:lnTo>
                      <a:pt x="50486" y="61362"/>
                    </a:lnTo>
                    <a:cubicBezTo>
                      <a:pt x="37806" y="63044"/>
                      <a:pt x="27455" y="66150"/>
                      <a:pt x="19563" y="70678"/>
                    </a:cubicBezTo>
                    <a:cubicBezTo>
                      <a:pt x="6106" y="78571"/>
                      <a:pt x="-363" y="91380"/>
                      <a:pt x="25" y="109624"/>
                    </a:cubicBezTo>
                    <a:cubicBezTo>
                      <a:pt x="-363" y="122304"/>
                      <a:pt x="3777" y="132655"/>
                      <a:pt x="12058" y="140289"/>
                    </a:cubicBezTo>
                    <a:cubicBezTo>
                      <a:pt x="19304" y="146500"/>
                      <a:pt x="29267" y="149864"/>
                      <a:pt x="41300" y="150252"/>
                    </a:cubicBezTo>
                    <a:cubicBezTo>
                      <a:pt x="60838" y="149864"/>
                      <a:pt x="76364" y="145077"/>
                      <a:pt x="87362" y="135373"/>
                    </a:cubicBezTo>
                    <a:lnTo>
                      <a:pt x="87362" y="150252"/>
                    </a:lnTo>
                    <a:lnTo>
                      <a:pt x="123203" y="150252"/>
                    </a:lnTo>
                    <a:lnTo>
                      <a:pt x="123203" y="44801"/>
                    </a:lnTo>
                    <a:cubicBezTo>
                      <a:pt x="123203" y="27592"/>
                      <a:pt x="116992" y="15559"/>
                      <a:pt x="105347" y="9348"/>
                    </a:cubicBezTo>
                    <a:cubicBezTo>
                      <a:pt x="92926" y="2749"/>
                      <a:pt x="79211" y="-356"/>
                      <a:pt x="63684" y="32"/>
                    </a:cubicBezTo>
                  </a:path>
                </a:pathLst>
              </a:custGeom>
              <a:solidFill>
                <a:srgbClr val="FFFFFF"/>
              </a:solidFill>
              <a:ln w="12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C63FB2B4-C663-F519-AC17-2FEEB1C65FDD}"/>
                  </a:ext>
                </a:extLst>
              </p:cNvPr>
              <p:cNvSpPr/>
              <p:nvPr/>
            </p:nvSpPr>
            <p:spPr>
              <a:xfrm>
                <a:off x="1824543" y="587165"/>
                <a:ext cx="35840" cy="186707"/>
              </a:xfrm>
              <a:custGeom>
                <a:avLst/>
                <a:gdLst>
                  <a:gd name="connsiteX0" fmla="*/ 0 w 35840"/>
                  <a:gd name="connsiteY0" fmla="*/ 0 h 186707"/>
                  <a:gd name="connsiteX1" fmla="*/ 35841 w 35840"/>
                  <a:gd name="connsiteY1" fmla="*/ 0 h 186707"/>
                  <a:gd name="connsiteX2" fmla="*/ 35841 w 35840"/>
                  <a:gd name="connsiteY2" fmla="*/ 186707 h 186707"/>
                  <a:gd name="connsiteX3" fmla="*/ 0 w 35840"/>
                  <a:gd name="connsiteY3" fmla="*/ 186707 h 186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40" h="186707">
                    <a:moveTo>
                      <a:pt x="0" y="0"/>
                    </a:moveTo>
                    <a:lnTo>
                      <a:pt x="35841" y="0"/>
                    </a:lnTo>
                    <a:lnTo>
                      <a:pt x="35841" y="186707"/>
                    </a:lnTo>
                    <a:lnTo>
                      <a:pt x="0" y="186707"/>
                    </a:lnTo>
                    <a:close/>
                  </a:path>
                </a:pathLst>
              </a:custGeom>
              <a:solidFill>
                <a:srgbClr val="FFFFFF"/>
              </a:solidFill>
              <a:ln w="12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29621FA3-1617-B92F-9D2F-C4E5FE48881F}"/>
                  </a:ext>
                </a:extLst>
              </p:cNvPr>
              <p:cNvSpPr/>
              <p:nvPr/>
            </p:nvSpPr>
            <p:spPr>
              <a:xfrm>
                <a:off x="2028459" y="624558"/>
                <a:ext cx="83067" cy="149443"/>
              </a:xfrm>
              <a:custGeom>
                <a:avLst/>
                <a:gdLst>
                  <a:gd name="connsiteX0" fmla="*/ 59519 w 83067"/>
                  <a:gd name="connsiteY0" fmla="*/ 4270 h 149443"/>
                  <a:gd name="connsiteX1" fmla="*/ 34029 w 83067"/>
                  <a:gd name="connsiteY1" fmla="*/ 24584 h 149443"/>
                  <a:gd name="connsiteX2" fmla="*/ 34029 w 83067"/>
                  <a:gd name="connsiteY2" fmla="*/ 6340 h 149443"/>
                  <a:gd name="connsiteX3" fmla="*/ 0 w 83067"/>
                  <a:gd name="connsiteY3" fmla="*/ 6081 h 149443"/>
                  <a:gd name="connsiteX4" fmla="*/ 0 w 83067"/>
                  <a:gd name="connsiteY4" fmla="*/ 149444 h 149443"/>
                  <a:gd name="connsiteX5" fmla="*/ 35452 w 83067"/>
                  <a:gd name="connsiteY5" fmla="*/ 149444 h 149443"/>
                  <a:gd name="connsiteX6" fmla="*/ 35452 w 83067"/>
                  <a:gd name="connsiteY6" fmla="*/ 80868 h 149443"/>
                  <a:gd name="connsiteX7" fmla="*/ 39981 w 83067"/>
                  <a:gd name="connsiteY7" fmla="*/ 55637 h 149443"/>
                  <a:gd name="connsiteX8" fmla="*/ 52402 w 83067"/>
                  <a:gd name="connsiteY8" fmla="*/ 41922 h 149443"/>
                  <a:gd name="connsiteX9" fmla="*/ 72069 w 83067"/>
                  <a:gd name="connsiteY9" fmla="*/ 35711 h 149443"/>
                  <a:gd name="connsiteX10" fmla="*/ 83067 w 83067"/>
                  <a:gd name="connsiteY10" fmla="*/ 36488 h 149443"/>
                  <a:gd name="connsiteX11" fmla="*/ 82679 w 83067"/>
                  <a:gd name="connsiteY11" fmla="*/ 0 h 149443"/>
                  <a:gd name="connsiteX12" fmla="*/ 73363 w 83067"/>
                  <a:gd name="connsiteY12" fmla="*/ 647 h 149443"/>
                  <a:gd name="connsiteX13" fmla="*/ 59519 w 83067"/>
                  <a:gd name="connsiteY13" fmla="*/ 4399 h 14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067" h="149443">
                    <a:moveTo>
                      <a:pt x="59519" y="4270"/>
                    </a:moveTo>
                    <a:cubicBezTo>
                      <a:pt x="49944" y="8022"/>
                      <a:pt x="41275" y="14621"/>
                      <a:pt x="34029" y="24584"/>
                    </a:cubicBezTo>
                    <a:lnTo>
                      <a:pt x="34029" y="6340"/>
                    </a:lnTo>
                    <a:lnTo>
                      <a:pt x="0" y="6081"/>
                    </a:lnTo>
                    <a:lnTo>
                      <a:pt x="0" y="149444"/>
                    </a:lnTo>
                    <a:lnTo>
                      <a:pt x="35452" y="149444"/>
                    </a:lnTo>
                    <a:lnTo>
                      <a:pt x="35452" y="80868"/>
                    </a:lnTo>
                    <a:cubicBezTo>
                      <a:pt x="35452" y="69093"/>
                      <a:pt x="36876" y="60942"/>
                      <a:pt x="39981" y="55637"/>
                    </a:cubicBezTo>
                    <a:cubicBezTo>
                      <a:pt x="42310" y="50203"/>
                      <a:pt x="46839" y="45674"/>
                      <a:pt x="52402" y="41922"/>
                    </a:cubicBezTo>
                    <a:cubicBezTo>
                      <a:pt x="58613" y="37781"/>
                      <a:pt x="65082" y="35711"/>
                      <a:pt x="72069" y="35711"/>
                    </a:cubicBezTo>
                    <a:lnTo>
                      <a:pt x="83067" y="36488"/>
                    </a:lnTo>
                    <a:lnTo>
                      <a:pt x="82679" y="0"/>
                    </a:lnTo>
                    <a:lnTo>
                      <a:pt x="73363" y="647"/>
                    </a:lnTo>
                    <a:lnTo>
                      <a:pt x="59519" y="4399"/>
                    </a:lnTo>
                    <a:close/>
                  </a:path>
                </a:pathLst>
              </a:custGeom>
              <a:solidFill>
                <a:srgbClr val="FFFFFF"/>
              </a:solidFill>
              <a:ln w="12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pic>
        <p:nvPicPr>
          <p:cNvPr id="19" name="Gráfico 18">
            <a:extLst>
              <a:ext uri="{FF2B5EF4-FFF2-40B4-BE49-F238E27FC236}">
                <a16:creationId xmlns:a16="http://schemas.microsoft.com/office/drawing/2014/main" id="{1BA073E2-1CA4-A33F-0416-865BAEB6655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91022" y="6031736"/>
            <a:ext cx="1632621" cy="58107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F23CB296-C50B-201C-03F0-54F3BD8B775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550924" y="6112816"/>
            <a:ext cx="1113157" cy="3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7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18D339D1-4716-E1C1-07FB-614B26846EBC}"/>
              </a:ext>
            </a:extLst>
          </p:cNvPr>
          <p:cNvGrpSpPr/>
          <p:nvPr/>
        </p:nvGrpSpPr>
        <p:grpSpPr>
          <a:xfrm>
            <a:off x="5703852" y="1423846"/>
            <a:ext cx="6032834" cy="3127284"/>
            <a:chOff x="3278554" y="1831975"/>
            <a:chExt cx="5634892" cy="2921000"/>
          </a:xfrm>
        </p:grpSpPr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684204ED-3370-4325-5973-5535FA638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16788" y="1984375"/>
              <a:ext cx="5483958" cy="2768600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21BC8FF4-60DC-3017-E7EA-62B9B90B2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78554" y="1831975"/>
              <a:ext cx="5634892" cy="2844800"/>
            </a:xfrm>
            <a:prstGeom prst="rect">
              <a:avLst/>
            </a:prstGeom>
          </p:spPr>
        </p:pic>
      </p:grpSp>
      <p:pic>
        <p:nvPicPr>
          <p:cNvPr id="12" name="Gráfico 11">
            <a:extLst>
              <a:ext uri="{FF2B5EF4-FFF2-40B4-BE49-F238E27FC236}">
                <a16:creationId xmlns:a16="http://schemas.microsoft.com/office/drawing/2014/main" id="{4FEB8A0E-E04C-BEEF-4D73-6FC0DCF50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7468" y="4128116"/>
            <a:ext cx="1847020" cy="1571346"/>
          </a:xfrm>
          <a:prstGeom prst="rect">
            <a:avLst/>
          </a:prstGeom>
        </p:spPr>
      </p:pic>
      <p:pic>
        <p:nvPicPr>
          <p:cNvPr id="16" name="Imagem 15" descr="Ícone&#10;&#10;O conteúdo gerado por IA pode estar incorreto.">
            <a:extLst>
              <a:ext uri="{FF2B5EF4-FFF2-40B4-BE49-F238E27FC236}">
                <a16:creationId xmlns:a16="http://schemas.microsoft.com/office/drawing/2014/main" id="{35FE48F3-7058-7E7D-51CD-CFBF7E09D7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1" y="1116402"/>
            <a:ext cx="6202848" cy="5083890"/>
          </a:xfrm>
          <a:prstGeom prst="rect">
            <a:avLst/>
          </a:prstGeom>
        </p:spPr>
      </p:pic>
      <p:pic>
        <p:nvPicPr>
          <p:cNvPr id="17" name="Imagem 16" descr="Ícone&#10;&#10;O conteúdo gerado por IA pode estar incorreto.">
            <a:extLst>
              <a:ext uri="{FF2B5EF4-FFF2-40B4-BE49-F238E27FC236}">
                <a16:creationId xmlns:a16="http://schemas.microsoft.com/office/drawing/2014/main" id="{0627390F-25AA-8A54-041C-FA33E01B66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92" y="869954"/>
            <a:ext cx="1006508" cy="1552092"/>
          </a:xfrm>
          <a:prstGeom prst="rect">
            <a:avLst/>
          </a:prstGeom>
        </p:spPr>
      </p:pic>
      <p:pic>
        <p:nvPicPr>
          <p:cNvPr id="18" name="Imagem 17" descr="Ícone&#10;&#10;O conteúdo gerado por IA pode estar incorreto.">
            <a:extLst>
              <a:ext uri="{FF2B5EF4-FFF2-40B4-BE49-F238E27FC236}">
                <a16:creationId xmlns:a16="http://schemas.microsoft.com/office/drawing/2014/main" id="{C0F19553-47C1-21B8-1550-A8D4EB368A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703">
            <a:off x="4722748" y="3515066"/>
            <a:ext cx="452870" cy="698351"/>
          </a:xfrm>
          <a:prstGeom prst="rect">
            <a:avLst/>
          </a:prstGeom>
        </p:spPr>
      </p:pic>
      <p:pic>
        <p:nvPicPr>
          <p:cNvPr id="19" name="Imagem 18" descr="Ícone&#10;&#10;O conteúdo gerado por IA pode estar incorreto.">
            <a:extLst>
              <a:ext uri="{FF2B5EF4-FFF2-40B4-BE49-F238E27FC236}">
                <a16:creationId xmlns:a16="http://schemas.microsoft.com/office/drawing/2014/main" id="{8C1E9986-FF50-90B3-6AE1-1D2347810E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736">
            <a:off x="5268548" y="4032826"/>
            <a:ext cx="579297" cy="8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23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Forma&#10;&#10;O conteúdo gerado por IA pode estar incorreto.">
            <a:extLst>
              <a:ext uri="{FF2B5EF4-FFF2-40B4-BE49-F238E27FC236}">
                <a16:creationId xmlns:a16="http://schemas.microsoft.com/office/drawing/2014/main" id="{AE190AE4-53E4-83AA-8ED9-C872E1141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05" y="1708191"/>
            <a:ext cx="4325190" cy="12726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D16652-F3FF-0D54-6A75-BA65B6061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0840" y="1708191"/>
            <a:ext cx="3516923" cy="864187"/>
          </a:xfrm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FFFFFF"/>
                </a:solidFill>
                <a:latin typeface="AMX" pitchFamily="2" charset="0"/>
              </a:rPr>
              <a:t>O que é?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227975-164E-1152-755B-77F4C8F4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6595" y="3429000"/>
            <a:ext cx="7718809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0" i="0" u="none" strike="noStrike" dirty="0">
                <a:solidFill>
                  <a:srgbClr val="28323A"/>
                </a:solidFill>
                <a:effectLst/>
                <a:latin typeface="AMX Medium" pitchFamily="2" charset="0"/>
              </a:rPr>
              <a:t>Um jogo digital para reciclar as habilidades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i="0" u="none" strike="noStrike" dirty="0">
                <a:solidFill>
                  <a:srgbClr val="28323A"/>
                </a:solidFill>
                <a:effectLst/>
                <a:latin typeface="AMX Medium" pitchFamily="2" charset="0"/>
              </a:rPr>
              <a:t>de vendas, atendimento e procedimentos operacionais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0" i="0" u="none" strike="noStrike" dirty="0">
                <a:solidFill>
                  <a:srgbClr val="28323A"/>
                </a:solidFill>
                <a:effectLst/>
                <a:latin typeface="AMX Medium" pitchFamily="2" charset="0"/>
              </a:rPr>
              <a:t>do executivo PAP Premium.</a:t>
            </a:r>
            <a:r>
              <a:rPr lang="pt-BR" b="0" i="0" dirty="0">
                <a:solidFill>
                  <a:srgbClr val="28323A"/>
                </a:solidFill>
                <a:effectLst/>
                <a:latin typeface="AMX Medium" pitchFamily="2" charset="0"/>
              </a:rPr>
              <a:t>​</a:t>
            </a:r>
            <a:endParaRPr lang="pt-BR" sz="3200" dirty="0">
              <a:solidFill>
                <a:srgbClr val="28323A"/>
              </a:solidFill>
              <a:latin typeface="AMX Medium" pitchFamily="2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41418DC-7641-104C-BD80-8CE68FEC51FD}"/>
              </a:ext>
            </a:extLst>
          </p:cNvPr>
          <p:cNvGrpSpPr/>
          <p:nvPr/>
        </p:nvGrpSpPr>
        <p:grpSpPr>
          <a:xfrm>
            <a:off x="10320490" y="428717"/>
            <a:ext cx="1354438" cy="702110"/>
            <a:chOff x="3278554" y="1831975"/>
            <a:chExt cx="5634892" cy="2921000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EC719226-6F96-856D-FA87-B5654913C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16788" y="1984375"/>
              <a:ext cx="5483958" cy="27686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9E2957A5-7585-50E7-4BFF-14FA3AC52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78554" y="1831975"/>
              <a:ext cx="5634892" cy="284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46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65B39-F19B-B2A9-04BC-0293494F8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, Retângulo&#10;&#10;O conteúdo gerado por IA pode estar incorreto.">
            <a:extLst>
              <a:ext uri="{FF2B5EF4-FFF2-40B4-BE49-F238E27FC236}">
                <a16:creationId xmlns:a16="http://schemas.microsoft.com/office/drawing/2014/main" id="{3A24F8A3-0EBC-A742-7802-6BC94B7F7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5" y="1662607"/>
            <a:ext cx="6028284" cy="12487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09E419-3D17-1465-F48B-0EE2EFCEF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9526"/>
            <a:ext cx="2917371" cy="783693"/>
          </a:xfrm>
        </p:spPr>
        <p:txBody>
          <a:bodyPr>
            <a:normAutofit/>
          </a:bodyPr>
          <a:lstStyle/>
          <a:p>
            <a:pPr algn="l"/>
            <a:r>
              <a:rPr lang="pt-BR" sz="4800" b="1" dirty="0">
                <a:solidFill>
                  <a:srgbClr val="FFFFFF"/>
                </a:solidFill>
                <a:latin typeface="AMX" pitchFamily="2" charset="0"/>
              </a:rPr>
              <a:t>Objetivo​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8A2AD6-92C4-97E7-3C0C-184D234F5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320685"/>
            <a:ext cx="8437581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b="0" i="0" u="none" strike="noStrike" dirty="0">
                <a:solidFill>
                  <a:srgbClr val="28323A"/>
                </a:solidFill>
                <a:effectLst/>
                <a:latin typeface="AMX Medium" pitchFamily="2" charset="0"/>
              </a:rPr>
              <a:t>O objetivo do jogo é que os jogadores assumam o papel de Executivos PAP Premium, tentando criar </a:t>
            </a:r>
            <a:r>
              <a:rPr lang="pt-BR" b="1" i="0" u="none" strike="noStrike" dirty="0">
                <a:solidFill>
                  <a:srgbClr val="28323A"/>
                </a:solidFill>
                <a:effectLst/>
                <a:latin typeface="AMX Medium" pitchFamily="2" charset="0"/>
              </a:rPr>
              <a:t>pontos de relacionamento </a:t>
            </a:r>
            <a:r>
              <a:rPr lang="pt-BR" b="0" i="0" u="none" strike="noStrike" dirty="0">
                <a:solidFill>
                  <a:srgbClr val="28323A"/>
                </a:solidFill>
                <a:effectLst/>
                <a:latin typeface="AMX Medium" pitchFamily="2" charset="0"/>
              </a:rPr>
              <a:t>em diferentes condomínios. ​ ​</a:t>
            </a:r>
          </a:p>
          <a:p>
            <a:pPr algn="l"/>
            <a:r>
              <a:rPr lang="pt-BR" b="0" i="0" u="none" strike="noStrike" dirty="0">
                <a:solidFill>
                  <a:srgbClr val="28323A"/>
                </a:solidFill>
                <a:effectLst/>
                <a:latin typeface="AMX Medium" pitchFamily="2" charset="0"/>
              </a:rPr>
              <a:t>Ao encerrar o jogo ou completar 10 rodadas, o vencedor com mais pontos de relacionamento é revelado.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4D3F7C6-158D-1D9F-94B2-C9B726742CD6}"/>
              </a:ext>
            </a:extLst>
          </p:cNvPr>
          <p:cNvGrpSpPr/>
          <p:nvPr/>
        </p:nvGrpSpPr>
        <p:grpSpPr>
          <a:xfrm>
            <a:off x="10320490" y="428717"/>
            <a:ext cx="1354438" cy="702110"/>
            <a:chOff x="3278554" y="1831975"/>
            <a:chExt cx="5634892" cy="2921000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6A74044E-9592-FC27-53E1-272670C34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16788" y="1984375"/>
              <a:ext cx="5483958" cy="27686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2F1434C-E13F-DAEF-4F2A-BDFA57CCE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78554" y="1831975"/>
              <a:ext cx="5634892" cy="2844800"/>
            </a:xfrm>
            <a:prstGeom prst="rect">
              <a:avLst/>
            </a:prstGeom>
          </p:spPr>
        </p:pic>
      </p:grpSp>
      <p:sp>
        <p:nvSpPr>
          <p:cNvPr id="4" name="Subtítulo 2">
            <a:extLst>
              <a:ext uri="{FF2B5EF4-FFF2-40B4-BE49-F238E27FC236}">
                <a16:creationId xmlns:a16="http://schemas.microsoft.com/office/drawing/2014/main" id="{12B594FF-1F31-344C-A410-DC84500035B0}"/>
              </a:ext>
            </a:extLst>
          </p:cNvPr>
          <p:cNvSpPr txBox="1">
            <a:spLocks/>
          </p:cNvSpPr>
          <p:nvPr/>
        </p:nvSpPr>
        <p:spPr>
          <a:xfrm>
            <a:off x="520146" y="5729268"/>
            <a:ext cx="843758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600" dirty="0">
                <a:solidFill>
                  <a:srgbClr val="28323A"/>
                </a:solidFill>
                <a:latin typeface="AMX Medium" pitchFamily="2" charset="0"/>
              </a:rPr>
              <a:t>Obs. O jogo é recomendado para turmas a partir de 6 participantes. A partir de 20 participantes recomenda-se utilizar a dinâmica em 10 rodadas para que se execute com até 2h de treinamento. </a:t>
            </a:r>
          </a:p>
        </p:txBody>
      </p:sp>
    </p:spTree>
    <p:extLst>
      <p:ext uri="{BB962C8B-B14F-4D97-AF65-F5344CB8AC3E}">
        <p14:creationId xmlns:p14="http://schemas.microsoft.com/office/powerpoint/2010/main" val="63912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0057A-511F-7BD1-50A6-DF5A8E833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, Retângulo&#10;&#10;O conteúdo gerado por IA pode estar incorreto.">
            <a:extLst>
              <a:ext uri="{FF2B5EF4-FFF2-40B4-BE49-F238E27FC236}">
                <a16:creationId xmlns:a16="http://schemas.microsoft.com/office/drawing/2014/main" id="{FB75C4AD-6A29-CFB3-42CF-17A18FE2C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5" y="1662607"/>
            <a:ext cx="6028284" cy="12487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3C9C3ED-8461-C16D-E47D-595F8FABA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9526"/>
            <a:ext cx="2917371" cy="783693"/>
          </a:xfrm>
        </p:spPr>
        <p:txBody>
          <a:bodyPr>
            <a:normAutofit/>
          </a:bodyPr>
          <a:lstStyle/>
          <a:p>
            <a:pPr algn="l"/>
            <a:r>
              <a:rPr lang="pt-BR" sz="4800" b="1" dirty="0">
                <a:solidFill>
                  <a:srgbClr val="FFFFFF"/>
                </a:solidFill>
                <a:latin typeface="AMX" pitchFamily="2" charset="0"/>
              </a:rPr>
              <a:t>Skills​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6FB23B5-4B71-DE6A-2F3B-44800A50009E}"/>
              </a:ext>
            </a:extLst>
          </p:cNvPr>
          <p:cNvGrpSpPr/>
          <p:nvPr/>
        </p:nvGrpSpPr>
        <p:grpSpPr>
          <a:xfrm>
            <a:off x="10320490" y="428717"/>
            <a:ext cx="1354438" cy="702110"/>
            <a:chOff x="3278554" y="1831975"/>
            <a:chExt cx="5634892" cy="2921000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8606A752-13AF-F8B7-B2D6-D05A34F99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16788" y="1984375"/>
              <a:ext cx="5483958" cy="27686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D27DD3A6-25EF-3713-3370-8C47C8133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78554" y="1831975"/>
              <a:ext cx="5634892" cy="2844800"/>
            </a:xfrm>
            <a:prstGeom prst="rect">
              <a:avLst/>
            </a:prstGeom>
          </p:spPr>
        </p:pic>
      </p:grpSp>
      <p:sp>
        <p:nvSpPr>
          <p:cNvPr id="4" name="Subtítulo 2">
            <a:extLst>
              <a:ext uri="{FF2B5EF4-FFF2-40B4-BE49-F238E27FC236}">
                <a16:creationId xmlns:a16="http://schemas.microsoft.com/office/drawing/2014/main" id="{C1633C9F-E2C9-1D84-C2CC-370AE6A4F208}"/>
              </a:ext>
            </a:extLst>
          </p:cNvPr>
          <p:cNvSpPr txBox="1">
            <a:spLocks/>
          </p:cNvSpPr>
          <p:nvPr/>
        </p:nvSpPr>
        <p:spPr>
          <a:xfrm>
            <a:off x="1524000" y="3265019"/>
            <a:ext cx="3660949" cy="1367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DB2F45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DB2F45"/>
                </a:solidFill>
                <a:latin typeface="AMX Medium" pitchFamily="2" charset="0"/>
              </a:rPr>
              <a:t>Positivação ​</a:t>
            </a:r>
          </a:p>
          <a:p>
            <a:pPr marL="342900" indent="-342900" algn="l">
              <a:lnSpc>
                <a:spcPct val="100000"/>
              </a:lnSpc>
              <a:buClr>
                <a:srgbClr val="DB2F45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DB2F45"/>
                </a:solidFill>
                <a:latin typeface="AMX Medium" pitchFamily="2" charset="0"/>
              </a:rPr>
              <a:t>Negociação </a:t>
            </a:r>
          </a:p>
          <a:p>
            <a:pPr marL="342900" indent="-342900" algn="l">
              <a:lnSpc>
                <a:spcPct val="100000"/>
              </a:lnSpc>
              <a:buClr>
                <a:srgbClr val="DB2F45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DB2F45"/>
                </a:solidFill>
                <a:latin typeface="AMX Medium" pitchFamily="2" charset="0"/>
              </a:rPr>
              <a:t>Combate a concorrência​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79A8D279-7040-1319-1D28-2D7C91CA80E7}"/>
              </a:ext>
            </a:extLst>
          </p:cNvPr>
          <p:cNvSpPr txBox="1">
            <a:spLocks/>
          </p:cNvSpPr>
          <p:nvPr/>
        </p:nvSpPr>
        <p:spPr>
          <a:xfrm>
            <a:off x="1524000" y="4828064"/>
            <a:ext cx="5722324" cy="44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solidFill>
                  <a:srgbClr val="28323A"/>
                </a:solidFill>
                <a:latin typeface="AMX Medium" pitchFamily="2" charset="0"/>
              </a:rPr>
              <a:t>Carga horária prevista de 1 a 2h via </a:t>
            </a:r>
            <a:r>
              <a:rPr lang="pt-BR" sz="2000" dirty="0" err="1">
                <a:solidFill>
                  <a:srgbClr val="28323A"/>
                </a:solidFill>
                <a:latin typeface="AMX Medium" pitchFamily="2" charset="0"/>
              </a:rPr>
              <a:t>teams</a:t>
            </a:r>
            <a:endParaRPr lang="pt-BR" sz="2800" dirty="0">
              <a:solidFill>
                <a:srgbClr val="28323A"/>
              </a:solidFill>
              <a:latin typeface="AMX Medium" pitchFamily="2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43095145-6413-A23A-E4B5-6BCAD7D58E94}"/>
              </a:ext>
            </a:extLst>
          </p:cNvPr>
          <p:cNvSpPr txBox="1">
            <a:spLocks/>
          </p:cNvSpPr>
          <p:nvPr/>
        </p:nvSpPr>
        <p:spPr>
          <a:xfrm>
            <a:off x="5960962" y="3253579"/>
            <a:ext cx="5036747" cy="1326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DB2F45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DB2F45"/>
                </a:solidFill>
                <a:latin typeface="AMX Medium" pitchFamily="2" charset="0"/>
              </a:rPr>
              <a:t>Relacionamento com o condomínio </a:t>
            </a:r>
          </a:p>
          <a:p>
            <a:pPr marL="342900" indent="-342900" algn="l">
              <a:lnSpc>
                <a:spcPct val="100000"/>
              </a:lnSpc>
              <a:buClr>
                <a:srgbClr val="DB2F45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DB2F45"/>
                </a:solidFill>
                <a:latin typeface="AMX Medium" pitchFamily="2" charset="0"/>
              </a:rPr>
              <a:t>Contato com o cliente ​</a:t>
            </a:r>
          </a:p>
          <a:p>
            <a:pPr marL="342900" indent="-342900" algn="l">
              <a:lnSpc>
                <a:spcPct val="100000"/>
              </a:lnSpc>
              <a:buClr>
                <a:srgbClr val="DB2F45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DB2F45"/>
                </a:solidFill>
                <a:latin typeface="AMX Medium" pitchFamily="2" charset="0"/>
              </a:rPr>
              <a:t>Argumentação em vendas</a:t>
            </a:r>
            <a:r>
              <a:rPr lang="pt-BR" sz="2200" b="1" dirty="0">
                <a:solidFill>
                  <a:srgbClr val="28323A"/>
                </a:solidFill>
                <a:latin typeface="AMX Medium" pitchFamily="2" charset="0"/>
              </a:rPr>
              <a:t>​ ​</a:t>
            </a:r>
          </a:p>
        </p:txBody>
      </p:sp>
    </p:spTree>
    <p:extLst>
      <p:ext uri="{BB962C8B-B14F-4D97-AF65-F5344CB8AC3E}">
        <p14:creationId xmlns:p14="http://schemas.microsoft.com/office/powerpoint/2010/main" val="3597419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9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4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9" grpId="0" build="p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E610B41C-3EDC-B603-0A31-D449DF23C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57" y="1439633"/>
            <a:ext cx="6202848" cy="5083890"/>
          </a:xfrm>
          <a:prstGeom prst="rect">
            <a:avLst/>
          </a:prstGeom>
        </p:spPr>
      </p:pic>
      <p:pic>
        <p:nvPicPr>
          <p:cNvPr id="4" name="Imagem 3" descr="Forma, Retângulo&#10;&#10;O conteúdo gerado por IA pode estar incorreto.">
            <a:extLst>
              <a:ext uri="{FF2B5EF4-FFF2-40B4-BE49-F238E27FC236}">
                <a16:creationId xmlns:a16="http://schemas.microsoft.com/office/drawing/2014/main" id="{75521679-34D3-70B6-4107-D79D30793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5" y="1662607"/>
            <a:ext cx="6028284" cy="124876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3D41059-C42C-0B3C-72A9-2F5264D1F918}"/>
              </a:ext>
            </a:extLst>
          </p:cNvPr>
          <p:cNvSpPr txBox="1">
            <a:spLocks/>
          </p:cNvSpPr>
          <p:nvPr/>
        </p:nvSpPr>
        <p:spPr>
          <a:xfrm>
            <a:off x="1524000" y="1979526"/>
            <a:ext cx="5204791" cy="7836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rgbClr val="FFFFFF"/>
                </a:solidFill>
                <a:latin typeface="AMX" pitchFamily="2" charset="0"/>
              </a:rPr>
              <a:t>Vamos jogar?​</a:t>
            </a:r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81272E02-EC6E-109C-863F-4FBA0AB48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94" y="1203480"/>
            <a:ext cx="1006508" cy="1552092"/>
          </a:xfrm>
          <a:prstGeom prst="rect">
            <a:avLst/>
          </a:prstGeom>
        </p:spPr>
      </p:pic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id="{45A9CCDA-8BCA-89C4-F7E4-3255F3DE5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703">
            <a:off x="8109950" y="3848592"/>
            <a:ext cx="452870" cy="698351"/>
          </a:xfrm>
          <a:prstGeom prst="rect">
            <a:avLst/>
          </a:prstGeom>
        </p:spPr>
      </p:pic>
      <p:pic>
        <p:nvPicPr>
          <p:cNvPr id="10" name="Imagem 9" descr="Ícone&#10;&#10;O conteúdo gerado por IA pode estar incorreto.">
            <a:extLst>
              <a:ext uri="{FF2B5EF4-FFF2-40B4-BE49-F238E27FC236}">
                <a16:creationId xmlns:a16="http://schemas.microsoft.com/office/drawing/2014/main" id="{0870C2C2-1B39-CE19-329F-069B20AF2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736">
            <a:off x="8655750" y="4366352"/>
            <a:ext cx="579297" cy="8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1D214-E8F6-55E8-1F01-6122B705D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riângulo isósceles 31">
            <a:extLst>
              <a:ext uri="{FF2B5EF4-FFF2-40B4-BE49-F238E27FC236}">
                <a16:creationId xmlns:a16="http://schemas.microsoft.com/office/drawing/2014/main" id="{EDD01D37-FE67-E28E-86B1-0C6D49AD189E}"/>
              </a:ext>
            </a:extLst>
          </p:cNvPr>
          <p:cNvSpPr/>
          <p:nvPr/>
        </p:nvSpPr>
        <p:spPr>
          <a:xfrm rot="5400000">
            <a:off x="5411845" y="4598425"/>
            <a:ext cx="809234" cy="559076"/>
          </a:xfrm>
          <a:prstGeom prst="triangle">
            <a:avLst>
              <a:gd name="adj" fmla="val 50832"/>
            </a:avLst>
          </a:prstGeom>
          <a:solidFill>
            <a:srgbClr val="AD1928"/>
          </a:solidFill>
          <a:ln w="76200">
            <a:noFill/>
          </a:ln>
          <a:effectLst>
            <a:outerShdw dist="139700" dir="30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Triângulo isósceles 28">
            <a:extLst>
              <a:ext uri="{FF2B5EF4-FFF2-40B4-BE49-F238E27FC236}">
                <a16:creationId xmlns:a16="http://schemas.microsoft.com/office/drawing/2014/main" id="{330F7F42-AC14-AE5B-B0DF-95D31868900C}"/>
              </a:ext>
            </a:extLst>
          </p:cNvPr>
          <p:cNvSpPr/>
          <p:nvPr/>
        </p:nvSpPr>
        <p:spPr>
          <a:xfrm rot="5400000">
            <a:off x="2569460" y="4602441"/>
            <a:ext cx="809234" cy="559076"/>
          </a:xfrm>
          <a:prstGeom prst="triangle">
            <a:avLst>
              <a:gd name="adj" fmla="val 50832"/>
            </a:avLst>
          </a:prstGeom>
          <a:solidFill>
            <a:srgbClr val="AD1928"/>
          </a:solidFill>
          <a:ln w="76200">
            <a:noFill/>
          </a:ln>
          <a:effectLst>
            <a:outerShdw dist="139700" dir="30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Triângulo isósceles 33">
            <a:extLst>
              <a:ext uri="{FF2B5EF4-FFF2-40B4-BE49-F238E27FC236}">
                <a16:creationId xmlns:a16="http://schemas.microsoft.com/office/drawing/2014/main" id="{CF49147C-2E00-B514-6256-719A36F241FF}"/>
              </a:ext>
            </a:extLst>
          </p:cNvPr>
          <p:cNvSpPr/>
          <p:nvPr/>
        </p:nvSpPr>
        <p:spPr>
          <a:xfrm rot="5400000">
            <a:off x="8283123" y="4598425"/>
            <a:ext cx="809234" cy="559076"/>
          </a:xfrm>
          <a:prstGeom prst="triangle">
            <a:avLst>
              <a:gd name="adj" fmla="val 50832"/>
            </a:avLst>
          </a:prstGeom>
          <a:solidFill>
            <a:srgbClr val="AD1928"/>
          </a:solidFill>
          <a:ln w="76200">
            <a:noFill/>
          </a:ln>
          <a:effectLst>
            <a:outerShdw dist="139700" dir="30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4CE81EB-4D42-AACE-C18C-F6A0FC84D926}"/>
              </a:ext>
            </a:extLst>
          </p:cNvPr>
          <p:cNvSpPr/>
          <p:nvPr/>
        </p:nvSpPr>
        <p:spPr>
          <a:xfrm>
            <a:off x="566649" y="2924186"/>
            <a:ext cx="2340000" cy="2785403"/>
          </a:xfrm>
          <a:prstGeom prst="roundRect">
            <a:avLst/>
          </a:prstGeom>
          <a:solidFill>
            <a:srgbClr val="410707"/>
          </a:solidFill>
          <a:ln w="76200">
            <a:solidFill>
              <a:schemeClr val="bg1"/>
            </a:solidFill>
          </a:ln>
          <a:effectLst>
            <a:outerShdw dist="190500" dir="30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D36B7627-EF17-7E97-3E01-67A4D0473A2B}"/>
              </a:ext>
            </a:extLst>
          </p:cNvPr>
          <p:cNvSpPr/>
          <p:nvPr/>
        </p:nvSpPr>
        <p:spPr>
          <a:xfrm>
            <a:off x="3440315" y="2941770"/>
            <a:ext cx="2340000" cy="2785403"/>
          </a:xfrm>
          <a:prstGeom prst="roundRect">
            <a:avLst/>
          </a:prstGeom>
          <a:solidFill>
            <a:srgbClr val="5F0B0C"/>
          </a:solidFill>
          <a:ln w="76200">
            <a:solidFill>
              <a:schemeClr val="bg1"/>
            </a:solidFill>
          </a:ln>
          <a:effectLst>
            <a:outerShdw dist="190500" dir="30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DBFE972-7E2D-D28F-0C9C-E762D3BBDF2A}"/>
              </a:ext>
            </a:extLst>
          </p:cNvPr>
          <p:cNvSpPr/>
          <p:nvPr/>
        </p:nvSpPr>
        <p:spPr>
          <a:xfrm>
            <a:off x="6282699" y="2941770"/>
            <a:ext cx="2340000" cy="2785403"/>
          </a:xfrm>
          <a:prstGeom prst="roundRect">
            <a:avLst/>
          </a:prstGeom>
          <a:solidFill>
            <a:srgbClr val="AD1928"/>
          </a:solidFill>
          <a:ln w="76200">
            <a:solidFill>
              <a:schemeClr val="bg1"/>
            </a:solidFill>
          </a:ln>
          <a:effectLst>
            <a:outerShdw dist="190500" dir="30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8EF855CA-482F-A35C-BC81-068D80E01AD3}"/>
              </a:ext>
            </a:extLst>
          </p:cNvPr>
          <p:cNvSpPr/>
          <p:nvPr/>
        </p:nvSpPr>
        <p:spPr>
          <a:xfrm>
            <a:off x="9150490" y="2924186"/>
            <a:ext cx="2340000" cy="2802987"/>
          </a:xfrm>
          <a:prstGeom prst="roundRect">
            <a:avLst/>
          </a:prstGeom>
          <a:solidFill>
            <a:srgbClr val="E73B40"/>
          </a:solidFill>
          <a:ln w="76200">
            <a:solidFill>
              <a:schemeClr val="bg1"/>
            </a:solidFill>
          </a:ln>
          <a:effectLst>
            <a:outerShdw dist="190500" dir="30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Google Shape;1121;p59">
            <a:extLst>
              <a:ext uri="{FF2B5EF4-FFF2-40B4-BE49-F238E27FC236}">
                <a16:creationId xmlns:a16="http://schemas.microsoft.com/office/drawing/2014/main" id="{AC5B88EC-EE21-83E6-4887-8FDA43647E7F}"/>
              </a:ext>
            </a:extLst>
          </p:cNvPr>
          <p:cNvSpPr txBox="1"/>
          <p:nvPr/>
        </p:nvSpPr>
        <p:spPr>
          <a:xfrm>
            <a:off x="566649" y="3163275"/>
            <a:ext cx="23400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01.</a:t>
            </a:r>
            <a:endParaRPr lang="pt-BR" sz="3200" dirty="0">
              <a:solidFill>
                <a:schemeClr val="bg1"/>
              </a:solidFill>
              <a:latin typeface="AMX Medium" pitchFamily="2" charset="0"/>
              <a:ea typeface="Quattrocento Sans"/>
              <a:cs typeface="Calibri" panose="020F0502020204030204" pitchFamily="34" charset="0"/>
              <a:sym typeface="Quattrocento Sans"/>
            </a:endParaRPr>
          </a:p>
          <a:p>
            <a:pPr lvl="0" algn="ctr"/>
            <a: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Apresentar</a:t>
            </a:r>
            <a:b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</a:br>
            <a: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para as</a:t>
            </a:r>
            <a:b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</a:br>
            <a: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lideranças matriz/</a:t>
            </a:r>
            <a:b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</a:br>
            <a: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lideranças de treinamento</a:t>
            </a:r>
            <a:endParaRPr lang="pt-BR" sz="2000" b="1" dirty="0">
              <a:solidFill>
                <a:schemeClr val="bg1"/>
              </a:solidFill>
              <a:latin typeface="AMX Medium" pitchFamily="2" charset="0"/>
              <a:cs typeface="Calibri" panose="020F0502020204030204" pitchFamily="34" charset="0"/>
            </a:endParaRPr>
          </a:p>
        </p:txBody>
      </p:sp>
      <p:sp>
        <p:nvSpPr>
          <p:cNvPr id="25" name="Google Shape;1121;p59">
            <a:extLst>
              <a:ext uri="{FF2B5EF4-FFF2-40B4-BE49-F238E27FC236}">
                <a16:creationId xmlns:a16="http://schemas.microsoft.com/office/drawing/2014/main" id="{346DD3C2-37D6-4563-75BB-94E0600B5DFE}"/>
              </a:ext>
            </a:extLst>
          </p:cNvPr>
          <p:cNvSpPr txBox="1"/>
          <p:nvPr/>
        </p:nvSpPr>
        <p:spPr>
          <a:xfrm>
            <a:off x="3440314" y="3180858"/>
            <a:ext cx="2339999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pt-BR" sz="3200" b="1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02.</a:t>
            </a:r>
          </a:p>
          <a:p>
            <a:pPr lvl="0" algn="ctr"/>
            <a: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Apresentar para</a:t>
            </a:r>
            <a:b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</a:br>
            <a: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as lideranças regionais ou</a:t>
            </a:r>
            <a:b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</a:br>
            <a: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pontos focais</a:t>
            </a:r>
            <a:endParaRPr lang="pt-BR" sz="2000" b="1" dirty="0">
              <a:solidFill>
                <a:schemeClr val="bg1"/>
              </a:solidFill>
              <a:latin typeface="AMX Medium" pitchFamily="2" charset="0"/>
              <a:cs typeface="Calibri" panose="020F0502020204030204" pitchFamily="34" charset="0"/>
            </a:endParaRPr>
          </a:p>
        </p:txBody>
      </p:sp>
      <p:sp>
        <p:nvSpPr>
          <p:cNvPr id="26" name="Google Shape;1121;p59">
            <a:extLst>
              <a:ext uri="{FF2B5EF4-FFF2-40B4-BE49-F238E27FC236}">
                <a16:creationId xmlns:a16="http://schemas.microsoft.com/office/drawing/2014/main" id="{3AC1E5EC-1E80-CCDE-034E-FE42FB09A81B}"/>
              </a:ext>
            </a:extLst>
          </p:cNvPr>
          <p:cNvSpPr txBox="1"/>
          <p:nvPr/>
        </p:nvSpPr>
        <p:spPr>
          <a:xfrm>
            <a:off x="6282700" y="3180858"/>
            <a:ext cx="2339999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03.</a:t>
            </a:r>
          </a:p>
          <a:p>
            <a:pPr lvl="0" algn="ctr"/>
            <a: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Estipular o plano</a:t>
            </a:r>
            <a:b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</a:br>
            <a: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de implantação</a:t>
            </a:r>
          </a:p>
          <a:p>
            <a:pPr lvl="0" algn="ctr"/>
            <a:r>
              <a:rPr lang="pt-BR" sz="1800" b="1" dirty="0">
                <a:solidFill>
                  <a:schemeClr val="bg1"/>
                </a:solidFill>
                <a:latin typeface="AMX Medium" pitchFamily="2" charset="0"/>
                <a:cs typeface="Calibri" panose="020F0502020204030204" pitchFamily="34" charset="0"/>
                <a:sym typeface="Quattrocento Sans"/>
              </a:rPr>
              <a:t>(Ex.: Quantas rodadas teste</a:t>
            </a:r>
            <a:br>
              <a:rPr lang="pt-BR" sz="1800" b="1" dirty="0">
                <a:solidFill>
                  <a:schemeClr val="bg1"/>
                </a:solidFill>
                <a:latin typeface="AMX Medium" pitchFamily="2" charset="0"/>
                <a:cs typeface="Calibri" panose="020F0502020204030204" pitchFamily="34" charset="0"/>
                <a:sym typeface="Quattrocento Sans"/>
              </a:rPr>
            </a:br>
            <a:r>
              <a:rPr lang="pt-BR" sz="1800" b="1" dirty="0">
                <a:solidFill>
                  <a:schemeClr val="bg1"/>
                </a:solidFill>
                <a:latin typeface="AMX Medium" pitchFamily="2" charset="0"/>
                <a:cs typeface="Calibri" panose="020F0502020204030204" pitchFamily="34" charset="0"/>
                <a:sym typeface="Quattrocento Sans"/>
              </a:rPr>
              <a:t>e regionais</a:t>
            </a:r>
            <a:br>
              <a:rPr lang="pt-BR" sz="1800" b="1" dirty="0">
                <a:solidFill>
                  <a:schemeClr val="bg1"/>
                </a:solidFill>
                <a:latin typeface="AMX Medium" pitchFamily="2" charset="0"/>
                <a:cs typeface="Calibri" panose="020F0502020204030204" pitchFamily="34" charset="0"/>
                <a:sym typeface="Quattrocento Sans"/>
              </a:rPr>
            </a:br>
            <a:r>
              <a:rPr lang="pt-BR" sz="1800" b="1" dirty="0">
                <a:solidFill>
                  <a:schemeClr val="bg1"/>
                </a:solidFill>
                <a:latin typeface="AMX Medium" pitchFamily="2" charset="0"/>
                <a:cs typeface="Calibri" panose="020F0502020204030204" pitchFamily="34" charset="0"/>
                <a:sym typeface="Quattrocento Sans"/>
              </a:rPr>
              <a:t>irão pilotar?)</a:t>
            </a:r>
            <a:endParaRPr lang="pt-BR" sz="1800" b="1" dirty="0">
              <a:solidFill>
                <a:schemeClr val="bg1"/>
              </a:solidFill>
              <a:latin typeface="AMX Medium" pitchFamily="2" charset="0"/>
              <a:cs typeface="Calibri" panose="020F0502020204030204" pitchFamily="34" charset="0"/>
            </a:endParaRPr>
          </a:p>
        </p:txBody>
      </p:sp>
      <p:sp>
        <p:nvSpPr>
          <p:cNvPr id="27" name="Google Shape;1121;p59">
            <a:extLst>
              <a:ext uri="{FF2B5EF4-FFF2-40B4-BE49-F238E27FC236}">
                <a16:creationId xmlns:a16="http://schemas.microsoft.com/office/drawing/2014/main" id="{5E7EFF7D-46BC-CCF7-1F16-B3AED13CFE41}"/>
              </a:ext>
            </a:extLst>
          </p:cNvPr>
          <p:cNvSpPr txBox="1"/>
          <p:nvPr/>
        </p:nvSpPr>
        <p:spPr>
          <a:xfrm>
            <a:off x="9167545" y="3185582"/>
            <a:ext cx="2322945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04.</a:t>
            </a:r>
            <a:endParaRPr lang="pt-BR" sz="3200" dirty="0">
              <a:solidFill>
                <a:schemeClr val="bg1"/>
              </a:solidFill>
              <a:latin typeface="AMX Medium" pitchFamily="2" charset="0"/>
              <a:ea typeface="Quattrocento Sans"/>
              <a:cs typeface="Calibri" panose="020F0502020204030204" pitchFamily="34" charset="0"/>
              <a:sym typeface="Quattrocento Sans"/>
            </a:endParaRPr>
          </a:p>
          <a:p>
            <a:pPr lvl="0" algn="ctr"/>
            <a: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Repasse com</a:t>
            </a:r>
          </a:p>
          <a:p>
            <a:pPr lvl="0" algn="ctr"/>
            <a: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os analistas de</a:t>
            </a:r>
          </a:p>
          <a:p>
            <a:pPr lvl="0" algn="ctr"/>
            <a:r>
              <a:rPr lang="pt-BR" sz="1800" dirty="0">
                <a:solidFill>
                  <a:schemeClr val="bg1"/>
                </a:solidFill>
                <a:latin typeface="AMX Medium" pitchFamily="2" charset="0"/>
                <a:ea typeface="Quattrocento Sans"/>
                <a:cs typeface="Calibri" panose="020F0502020204030204" pitchFamily="34" charset="0"/>
                <a:sym typeface="Quattrocento Sans"/>
              </a:rPr>
              <a:t>treinamento</a:t>
            </a:r>
            <a:endParaRPr lang="pt-BR" sz="2000" b="1" dirty="0">
              <a:solidFill>
                <a:schemeClr val="bg1"/>
              </a:solidFill>
              <a:latin typeface="AMX Medium" pitchFamily="2" charset="0"/>
              <a:cs typeface="Calibri" panose="020F0502020204030204" pitchFamily="34" charset="0"/>
            </a:endParaRPr>
          </a:p>
        </p:txBody>
      </p:sp>
      <p:pic>
        <p:nvPicPr>
          <p:cNvPr id="15" name="Imagem 14" descr="Forma&#10;&#10;O conteúdo gerado por IA pode estar incorreto.">
            <a:extLst>
              <a:ext uri="{FF2B5EF4-FFF2-40B4-BE49-F238E27FC236}">
                <a16:creationId xmlns:a16="http://schemas.microsoft.com/office/drawing/2014/main" id="{43AF92BC-5FBC-EAB7-18CD-746CCD334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9" y="1130827"/>
            <a:ext cx="5247161" cy="154390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21C7A4-06E5-2B51-105F-57C9F27EE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0840" y="1237130"/>
            <a:ext cx="3516923" cy="1097744"/>
          </a:xfrm>
        </p:spPr>
        <p:txBody>
          <a:bodyPr>
            <a:normAutofit fontScale="90000"/>
          </a:bodyPr>
          <a:lstStyle/>
          <a:p>
            <a:r>
              <a:rPr lang="pt-BR" sz="4800" b="1" dirty="0">
                <a:solidFill>
                  <a:srgbClr val="FFFFFF"/>
                </a:solidFill>
                <a:latin typeface="AMX" pitchFamily="2" charset="0"/>
              </a:rPr>
              <a:t>Como</a:t>
            </a:r>
            <a:br>
              <a:rPr lang="pt-BR" sz="4800" b="1" dirty="0">
                <a:solidFill>
                  <a:srgbClr val="FFFFFF"/>
                </a:solidFill>
                <a:latin typeface="AMX" pitchFamily="2" charset="0"/>
              </a:rPr>
            </a:br>
            <a:r>
              <a:rPr lang="pt-BR" sz="4800" b="1" dirty="0">
                <a:solidFill>
                  <a:srgbClr val="FFFFFF"/>
                </a:solidFill>
                <a:latin typeface="AMX" pitchFamily="2" charset="0"/>
              </a:rPr>
              <a:t>implementar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891AA9E-EC71-1748-3CF0-A012F870E267}"/>
              </a:ext>
            </a:extLst>
          </p:cNvPr>
          <p:cNvGrpSpPr/>
          <p:nvPr/>
        </p:nvGrpSpPr>
        <p:grpSpPr>
          <a:xfrm>
            <a:off x="10320490" y="428717"/>
            <a:ext cx="1354438" cy="702110"/>
            <a:chOff x="3278554" y="1831975"/>
            <a:chExt cx="5634892" cy="2921000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D9278668-6708-5F36-F69B-A9BFDBBB1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16788" y="1984375"/>
              <a:ext cx="5483958" cy="27686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3B8EC285-A55D-7211-3443-264F21B7B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78554" y="1831975"/>
              <a:ext cx="5634892" cy="284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055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9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34" grpId="0" animBg="1"/>
      <p:bldP spid="14" grpId="0" animBg="1"/>
      <p:bldP spid="16" grpId="0" animBg="1"/>
      <p:bldP spid="17" grpId="0" animBg="1"/>
      <p:bldP spid="18" grpId="0" animBg="1"/>
      <p:bldP spid="24" grpId="0" uiExpand="1" build="p"/>
      <p:bldP spid="25" grpId="0" uiExpand="1" build="p"/>
      <p:bldP spid="26" grpId="0" uiExpand="1" build="p"/>
      <p:bldP spid="27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, Retângulo&#10;&#10;O conteúdo gerado por IA pode estar incorreto.">
            <a:extLst>
              <a:ext uri="{FF2B5EF4-FFF2-40B4-BE49-F238E27FC236}">
                <a16:creationId xmlns:a16="http://schemas.microsoft.com/office/drawing/2014/main" id="{BA46BF77-7120-7FA0-DA9E-F2359C763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5" y="1662607"/>
            <a:ext cx="6028284" cy="124876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5442244-645C-DD13-41EE-5AC93827498A}"/>
              </a:ext>
            </a:extLst>
          </p:cNvPr>
          <p:cNvSpPr txBox="1">
            <a:spLocks/>
          </p:cNvSpPr>
          <p:nvPr/>
        </p:nvSpPr>
        <p:spPr>
          <a:xfrm>
            <a:off x="1524000" y="1979526"/>
            <a:ext cx="5204791" cy="7836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rgbClr val="FFFFFF"/>
                </a:solidFill>
                <a:latin typeface="AMX" pitchFamily="2" charset="0"/>
              </a:rPr>
              <a:t>Ganhos​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0A0F6A40-E24F-B72D-DE1F-E22C2393DC06}"/>
              </a:ext>
            </a:extLst>
          </p:cNvPr>
          <p:cNvSpPr txBox="1">
            <a:spLocks/>
          </p:cNvSpPr>
          <p:nvPr/>
        </p:nvSpPr>
        <p:spPr>
          <a:xfrm>
            <a:off x="1523999" y="3320685"/>
            <a:ext cx="8437581" cy="21573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400" dirty="0">
                <a:solidFill>
                  <a:srgbClr val="28323A"/>
                </a:solidFill>
                <a:latin typeface="AMX Medium" pitchFamily="2" charset="0"/>
              </a:rPr>
              <a:t>A expectativa é melhorar o relacionamento e a conversão na carteira do executivo e melhorar o aproveitamento das ações.</a:t>
            </a:r>
          </a:p>
        </p:txBody>
      </p:sp>
    </p:spTree>
    <p:extLst>
      <p:ext uri="{BB962C8B-B14F-4D97-AF65-F5344CB8AC3E}">
        <p14:creationId xmlns:p14="http://schemas.microsoft.com/office/powerpoint/2010/main" val="4322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5EE4A-0534-B7F9-64EC-A675DA712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C49E61F-BCDF-1F20-4496-BA8350A682C8}"/>
              </a:ext>
            </a:extLst>
          </p:cNvPr>
          <p:cNvGrpSpPr/>
          <p:nvPr/>
        </p:nvGrpSpPr>
        <p:grpSpPr>
          <a:xfrm>
            <a:off x="5703852" y="1423846"/>
            <a:ext cx="6032834" cy="3127284"/>
            <a:chOff x="3278554" y="1831975"/>
            <a:chExt cx="5634892" cy="2921000"/>
          </a:xfrm>
        </p:grpSpPr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B4A881D8-09AB-186A-BA38-25A733959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16788" y="1984375"/>
              <a:ext cx="5483958" cy="2768600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F027A9C-B08B-A92E-DB3B-73416E152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78554" y="1831975"/>
              <a:ext cx="5634892" cy="2844800"/>
            </a:xfrm>
            <a:prstGeom prst="rect">
              <a:avLst/>
            </a:prstGeom>
          </p:spPr>
        </p:pic>
      </p:grpSp>
      <p:pic>
        <p:nvPicPr>
          <p:cNvPr id="12" name="Gráfico 11">
            <a:extLst>
              <a:ext uri="{FF2B5EF4-FFF2-40B4-BE49-F238E27FC236}">
                <a16:creationId xmlns:a16="http://schemas.microsoft.com/office/drawing/2014/main" id="{68C76E79-281A-8052-5C43-021038267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7468" y="4128116"/>
            <a:ext cx="1847020" cy="1571346"/>
          </a:xfrm>
          <a:prstGeom prst="rect">
            <a:avLst/>
          </a:prstGeom>
        </p:spPr>
      </p:pic>
      <p:pic>
        <p:nvPicPr>
          <p:cNvPr id="16" name="Imagem 15" descr="Ícone&#10;&#10;O conteúdo gerado por IA pode estar incorreto.">
            <a:extLst>
              <a:ext uri="{FF2B5EF4-FFF2-40B4-BE49-F238E27FC236}">
                <a16:creationId xmlns:a16="http://schemas.microsoft.com/office/drawing/2014/main" id="{21CE21EF-2F69-F5DF-F051-40F9E57670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1" y="1116402"/>
            <a:ext cx="6202848" cy="5083890"/>
          </a:xfrm>
          <a:prstGeom prst="rect">
            <a:avLst/>
          </a:prstGeom>
        </p:spPr>
      </p:pic>
      <p:pic>
        <p:nvPicPr>
          <p:cNvPr id="17" name="Imagem 16" descr="Ícone&#10;&#10;O conteúdo gerado por IA pode estar incorreto.">
            <a:extLst>
              <a:ext uri="{FF2B5EF4-FFF2-40B4-BE49-F238E27FC236}">
                <a16:creationId xmlns:a16="http://schemas.microsoft.com/office/drawing/2014/main" id="{E7C01EF6-7F8B-28AC-F402-81AB40CD8F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92" y="869954"/>
            <a:ext cx="1006508" cy="1552092"/>
          </a:xfrm>
          <a:prstGeom prst="rect">
            <a:avLst/>
          </a:prstGeom>
        </p:spPr>
      </p:pic>
      <p:pic>
        <p:nvPicPr>
          <p:cNvPr id="18" name="Imagem 17" descr="Ícone&#10;&#10;O conteúdo gerado por IA pode estar incorreto.">
            <a:extLst>
              <a:ext uri="{FF2B5EF4-FFF2-40B4-BE49-F238E27FC236}">
                <a16:creationId xmlns:a16="http://schemas.microsoft.com/office/drawing/2014/main" id="{B9445CB4-7C5A-BADA-92FA-4D76B96610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703">
            <a:off x="4722748" y="3515066"/>
            <a:ext cx="452870" cy="698351"/>
          </a:xfrm>
          <a:prstGeom prst="rect">
            <a:avLst/>
          </a:prstGeom>
        </p:spPr>
      </p:pic>
      <p:pic>
        <p:nvPicPr>
          <p:cNvPr id="19" name="Imagem 18" descr="Ícone&#10;&#10;O conteúdo gerado por IA pode estar incorreto.">
            <a:extLst>
              <a:ext uri="{FF2B5EF4-FFF2-40B4-BE49-F238E27FC236}">
                <a16:creationId xmlns:a16="http://schemas.microsoft.com/office/drawing/2014/main" id="{F453306F-1A09-E766-854F-051399FEEE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736">
            <a:off x="5268548" y="4032826"/>
            <a:ext cx="579297" cy="8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27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AA0BFA4660643A687B2FDCEE2805C" ma:contentTypeVersion="16" ma:contentTypeDescription="Create a new document." ma:contentTypeScope="" ma:versionID="83a107cb6ee718b28a35319e73901b71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e1820d4a0ed3070582cd2d5a0e0a6069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BC0C86-B89D-46C7-AECE-B138FBDBC1B8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2.xml><?xml version="1.0" encoding="utf-8"?>
<ds:datastoreItem xmlns:ds="http://schemas.openxmlformats.org/officeDocument/2006/customXml" ds:itemID="{DB1669E5-4147-46C5-9D72-E3ABD1DE8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144B07-3D7A-46F4-97C1-B3016FD1D9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212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Tema do Office</vt:lpstr>
      <vt:lpstr>1_Tema do Office</vt:lpstr>
      <vt:lpstr>Apresentação do PowerPoint</vt:lpstr>
      <vt:lpstr>O que é?</vt:lpstr>
      <vt:lpstr>Objetivo​</vt:lpstr>
      <vt:lpstr>Skills​</vt:lpstr>
      <vt:lpstr>Apresentação do PowerPoint</vt:lpstr>
      <vt:lpstr>Como implementar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Allan Santos</dc:creator>
  <cp:lastModifiedBy>Rosa Lauletta</cp:lastModifiedBy>
  <cp:revision>10</cp:revision>
  <dcterms:created xsi:type="dcterms:W3CDTF">2023-08-30T16:37:09Z</dcterms:created>
  <dcterms:modified xsi:type="dcterms:W3CDTF">2026-01-16T12:37:37Z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