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4"/>
  </p:notesMasterIdLst>
  <p:sldIdLst>
    <p:sldId id="263" r:id="rId5"/>
    <p:sldId id="264" r:id="rId6"/>
    <p:sldId id="258" r:id="rId7"/>
    <p:sldId id="259" r:id="rId8"/>
    <p:sldId id="262" r:id="rId9"/>
    <p:sldId id="267" r:id="rId10"/>
    <p:sldId id="266" r:id="rId11"/>
    <p:sldId id="268" r:id="rId12"/>
    <p:sldId id="269" r:id="rId13"/>
  </p:sldIdLst>
  <p:sldSz cx="6858000" cy="12192000"/>
  <p:notesSz cx="6858000" cy="9144000"/>
  <p:embeddedFontLst>
    <p:embeddedFont>
      <p:font typeface="AMX" pitchFamily="2" charset="0"/>
      <p:regular r:id="rId15"/>
      <p:bold r:id="rId16"/>
      <p:italic r:id="rId17"/>
      <p:boldItalic r:id="rId18"/>
    </p:embeddedFont>
    <p:embeddedFont>
      <p:font typeface="AMX Black" pitchFamily="2" charset="0"/>
      <p:bold r:id="rId19"/>
      <p:italic r:id="rId20"/>
      <p:boldItalic r:id="rId21"/>
    </p:embeddedFont>
    <p:embeddedFont>
      <p:font typeface="AMX Light" pitchFamily="2" charset="0"/>
      <p:regular r:id="rId22"/>
      <p:italic r:id="rId23"/>
    </p:embeddedFont>
    <p:embeddedFont>
      <p:font typeface="AMX regular" pitchFamily="2" charset="0"/>
      <p:regular r:id="rId24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0F16"/>
    <a:srgbClr val="262626"/>
    <a:srgbClr val="B6202E"/>
    <a:srgbClr val="DA2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/>
    <p:restoredTop sz="94624"/>
  </p:normalViewPr>
  <p:slideViewPr>
    <p:cSldViewPr snapToGrid="0">
      <p:cViewPr varScale="1">
        <p:scale>
          <a:sx n="59" d="100"/>
          <a:sy n="59" d="100"/>
        </p:scale>
        <p:origin x="35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DC558-9CB0-4AB0-ABF6-33E78D1BF0D8}" type="datetimeFigureOut">
              <a:rPr lang="pt-BR" smtClean="0"/>
              <a:t>19/02/2026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10D94-F28D-4660-9214-11F765CF0B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67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10D94-F28D-4660-9214-11F765CF0B3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3804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B290AEE1-9875-5E9C-60C9-529C748FBF88}"/>
              </a:ext>
            </a:extLst>
          </p:cNvPr>
          <p:cNvSpPr txBox="1"/>
          <p:nvPr userDrawn="1"/>
        </p:nvSpPr>
        <p:spPr>
          <a:xfrm>
            <a:off x="443491" y="11512530"/>
            <a:ext cx="16002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675" i="1" spc="169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NOME DO PROJETO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68583B2-1E90-9C5B-DCD7-37952D3565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400" y="-426719"/>
            <a:ext cx="7006627" cy="12618720"/>
          </a:xfrm>
          <a:prstGeom prst="rect">
            <a:avLst/>
          </a:prstGeom>
        </p:spPr>
      </p:pic>
      <p:pic>
        <p:nvPicPr>
          <p:cNvPr id="12" name="Imagem 11" descr="Imagem em preto e branco&#10;&#10;O conteúdo gerado por IA pode estar incorreto.">
            <a:extLst>
              <a:ext uri="{FF2B5EF4-FFF2-40B4-BE49-F238E27FC236}">
                <a16:creationId xmlns:a16="http://schemas.microsoft.com/office/drawing/2014/main" id="{E500A7F6-4359-6301-B1FC-2824359965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14024" y="374677"/>
            <a:ext cx="1229952" cy="46100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34EDD17-091E-D8EE-9880-2D2AF908BF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24983" y="11386021"/>
            <a:ext cx="1808034" cy="29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9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720AFE-5001-1356-CF28-B1AA96507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46C86E2-286D-896D-4565-34AFC8271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8096E9-828F-BDA7-1D88-10F4929C7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2B5-96C4-AF41-8781-5ADDF2C8D82D}" type="datetimeFigureOut">
              <a:rPr lang="pt-BR" smtClean="0"/>
              <a:t>19/02/2026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99BF6A-6252-8A0B-DAFA-12BA78C54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AF4475-63B7-BC52-2412-83CF5A913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1784-F253-DE4F-95B9-E0657D742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6679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15FC143-E076-C1E2-1E53-E3CDB108F7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649111"/>
            <a:ext cx="1478756" cy="103321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7062DA9-2DA7-C1DE-C201-59F09AE1E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649111"/>
            <a:ext cx="4350544" cy="1033215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4F9BD2-B84D-82F8-A876-6D0C53F8C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2B5-96C4-AF41-8781-5ADDF2C8D82D}" type="datetimeFigureOut">
              <a:rPr lang="pt-BR" smtClean="0"/>
              <a:t>19/02/2026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B924E3-7255-6CA4-CD28-AB51082C5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391A7E-7FBF-B2C6-9C23-91E6CB68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1784-F253-DE4F-95B9-E0657D742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73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025D6AB-2B8B-4846-CECA-3F76840704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9111" t="5113" r="11111" b="14904"/>
          <a:stretch>
            <a:fillRect/>
          </a:stretch>
        </p:blipFill>
        <p:spPr>
          <a:xfrm>
            <a:off x="-152400" y="-26895"/>
            <a:ext cx="7010400" cy="1237176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63BD50E-BA53-0B11-C505-9945EF069AFF}"/>
              </a:ext>
            </a:extLst>
          </p:cNvPr>
          <p:cNvSpPr txBox="1"/>
          <p:nvPr userDrawn="1"/>
        </p:nvSpPr>
        <p:spPr>
          <a:xfrm>
            <a:off x="146146" y="11684185"/>
            <a:ext cx="16002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75" i="1" spc="169" dirty="0">
                <a:solidFill>
                  <a:schemeClr val="bg1"/>
                </a:solidFill>
                <a:latin typeface="AMX" pitchFamily="2" charset="77"/>
              </a:rPr>
              <a:t>NOME DO PROJETO</a:t>
            </a:r>
          </a:p>
        </p:txBody>
      </p:sp>
    </p:spTree>
    <p:extLst>
      <p:ext uri="{BB962C8B-B14F-4D97-AF65-F5344CB8AC3E}">
        <p14:creationId xmlns:p14="http://schemas.microsoft.com/office/powerpoint/2010/main" val="90020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06ACD-A011-3872-EF69-C241E06D0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3039535"/>
            <a:ext cx="5915025" cy="5071532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3F9CC2-660B-A4F2-CF22-59ECBC80E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8159046"/>
            <a:ext cx="5915025" cy="266699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82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B7BB82-05FD-28E2-1D20-C7F5F2746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2B5-96C4-AF41-8781-5ADDF2C8D82D}" type="datetimeFigureOut">
              <a:rPr lang="pt-BR" smtClean="0"/>
              <a:t>19/02/2026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BC087C-0D7B-45DE-6800-BD0FB120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9971B2-0578-D82C-8431-5FA273FA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1784-F253-DE4F-95B9-E0657D742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55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62607-F402-120E-5286-6AD9D05E7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FB763D-280E-1EF6-85E8-91317F6D4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4A08A6A-1393-6F65-52E9-DB7943898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1ABD537-2900-5A90-33A5-7047CDBB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2B5-96C4-AF41-8781-5ADDF2C8D82D}" type="datetimeFigureOut">
              <a:rPr lang="pt-BR" smtClean="0"/>
              <a:t>19/02/2026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BEF385B-74A3-796B-40B1-33FF586E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07EE71C-43CA-39DE-C69A-22090EFF3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1784-F253-DE4F-95B9-E0657D742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728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EA0155-4EBB-E040-903C-5D5A18D43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49112"/>
            <a:ext cx="5915025" cy="2356556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ABBB07-DC43-7508-7CBA-F97466462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FDC1DDA-6185-6FC3-1D3C-C2DEF64F1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C170264-EA61-9820-F9EE-B167C8D3A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76B84BF-8C9F-E84F-EA5D-12F5158B17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28BCF3F-CDF6-0D0C-492E-00B12F5C6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2B5-96C4-AF41-8781-5ADDF2C8D82D}" type="datetimeFigureOut">
              <a:rPr lang="pt-BR" smtClean="0"/>
              <a:t>19/02/2026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463B0C8-D543-2B6E-3B3D-7E61A3B96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04FE9BF-A5F7-3BF7-0102-87B20E481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1784-F253-DE4F-95B9-E0657D742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4967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96FF0-8BAC-0266-12FD-CAAA01066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DA2065C-C082-5EEB-9518-65570CD1C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2B5-96C4-AF41-8781-5ADDF2C8D82D}" type="datetimeFigureOut">
              <a:rPr lang="pt-BR" smtClean="0"/>
              <a:t>19/02/2026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78AFA5A-09AF-4FD1-86D2-AFD21DC2F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CED756C-59D8-53D9-886F-82087973A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1784-F253-DE4F-95B9-E0657D742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990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A708811-1BCC-6E19-4A20-01A463FCB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2B5-96C4-AF41-8781-5ADDF2C8D82D}" type="datetimeFigureOut">
              <a:rPr lang="pt-BR" smtClean="0"/>
              <a:t>19/02/2026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44BF57C-8B1A-DE07-197D-FD58564F3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247DF78-A5C3-7A5C-E570-AE129292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1784-F253-DE4F-95B9-E0657D742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790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8F8608-C959-3425-4298-FF1AC9A1E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DC248A-6E04-73EB-A911-1A376A703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C09975-A8EF-014B-B254-2310E1F18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70D7E5B-2C71-DC72-9CE1-A218395E0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2B5-96C4-AF41-8781-5ADDF2C8D82D}" type="datetimeFigureOut">
              <a:rPr lang="pt-BR" smtClean="0"/>
              <a:t>19/02/2026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C58D34-9ABC-1A26-7BA0-DFD4771FA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CA2CDA-117E-C07D-7B8F-5FABD40C0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1784-F253-DE4F-95B9-E0657D742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221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62D028-7B9A-FD4B-C117-9E2F58402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330AE56-1F96-726D-E2EA-BCD10770D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FEC6EC0-8F45-E127-4A5F-2831FA6B5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22F993B-67FD-7757-5983-35B741356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2B5-96C4-AF41-8781-5ADDF2C8D82D}" type="datetimeFigureOut">
              <a:rPr lang="pt-BR" smtClean="0"/>
              <a:t>19/02/2026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887155A-58C3-C6A6-E7E5-1D0247B9F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3906EF-A3E4-BBAC-9919-7CE6FC4EC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1784-F253-DE4F-95B9-E0657D742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779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2B2F5AA-A2EA-2F43-1771-58EAE89CB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649112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5BF7C14-4ABD-5170-16C3-3D88C3E76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A01A5C-379B-2444-C553-7B1BD9B30F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1A82B5-96C4-AF41-8781-5ADDF2C8D82D}" type="datetimeFigureOut">
              <a:rPr lang="pt-BR" smtClean="0"/>
              <a:t>19/02/2026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56E58-4476-4667-9072-54C0C08A4E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B56E4A-E4BA-EF4D-D395-614F78027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391784-F253-DE4F-95B9-E0657D742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30.svg"/><Relationship Id="rId26" Type="http://schemas.openxmlformats.org/officeDocument/2006/relationships/image" Target="../media/image38.sv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image" Target="../media/image14.png"/><Relationship Id="rId16" Type="http://schemas.openxmlformats.org/officeDocument/2006/relationships/image" Target="../media/image28.svg"/><Relationship Id="rId20" Type="http://schemas.openxmlformats.org/officeDocument/2006/relationships/image" Target="../media/image32.sv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24" Type="http://schemas.openxmlformats.org/officeDocument/2006/relationships/image" Target="../media/image36.sv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svg"/><Relationship Id="rId10" Type="http://schemas.openxmlformats.org/officeDocument/2006/relationships/image" Target="../media/image22.svg"/><Relationship Id="rId19" Type="http://schemas.openxmlformats.org/officeDocument/2006/relationships/image" Target="../media/image31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Relationship Id="rId22" Type="http://schemas.openxmlformats.org/officeDocument/2006/relationships/image" Target="../media/image34.svg"/><Relationship Id="rId27" Type="http://schemas.openxmlformats.org/officeDocument/2006/relationships/image" Target="../media/image39.png"/><Relationship Id="rId30" Type="http://schemas.openxmlformats.org/officeDocument/2006/relationships/image" Target="../media/image4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0F4E8-C5DC-B0D4-56CA-83DD118B4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813C685-9482-ED00-122E-DA42E719B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t="5082" r="-44" b="5082"/>
          <a:stretch>
            <a:fillRect/>
          </a:stretch>
        </p:blipFill>
        <p:spPr>
          <a:xfrm>
            <a:off x="3004" y="0"/>
            <a:ext cx="6854995" cy="12191999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CAC1CD70-67F7-4081-9701-6B2536D56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73254" y="518964"/>
            <a:ext cx="1511493" cy="568982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2DE66AD4-17E8-1A7A-7D5C-1F3A90024C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29432" y="11333250"/>
            <a:ext cx="1999136" cy="32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21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2A1F3-CB2B-B632-2919-1FCF6442B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:a16="http://schemas.microsoft.com/office/drawing/2014/main" id="{01786B64-5D20-26AC-784B-BA31189A1EF4}"/>
              </a:ext>
            </a:extLst>
          </p:cNvPr>
          <p:cNvSpPr txBox="1"/>
          <p:nvPr/>
        </p:nvSpPr>
        <p:spPr>
          <a:xfrm>
            <a:off x="984477" y="1806051"/>
            <a:ext cx="1228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Olá,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570F694-DD62-E613-7314-343FFDF6D138}"/>
              </a:ext>
            </a:extLst>
          </p:cNvPr>
          <p:cNvSpPr txBox="1"/>
          <p:nvPr/>
        </p:nvSpPr>
        <p:spPr>
          <a:xfrm>
            <a:off x="984477" y="2555882"/>
            <a:ext cx="491937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Lorem ipsum dolor sit amet, consectetuer adipiscing elit, sed diam nonummy nibh euismod tincidunt ut laoreet dolore magna aliquam erat volutpat. Ut wisi </a:t>
            </a:r>
            <a:br>
              <a:rPr lang="pt-BR" sz="19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</a:br>
            <a:r>
              <a:rPr lang="pt-BR" sz="19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ad minim veniam, quis nostrud exerci tation ullamcorper suscipit lobortis nisl aliquip ex </a:t>
            </a:r>
            <a:r>
              <a:rPr lang="pt-BR" sz="19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ea</a:t>
            </a:r>
            <a:r>
              <a:rPr lang="pt-BR" sz="19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 </a:t>
            </a:r>
            <a:r>
              <a:rPr lang="pt-BR" sz="19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commodo</a:t>
            </a:r>
            <a:r>
              <a:rPr lang="pt-BR" sz="19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 </a:t>
            </a:r>
            <a:r>
              <a:rPr lang="pt-BR" sz="19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consequat</a:t>
            </a:r>
            <a:r>
              <a:rPr lang="pt-BR" sz="19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. </a:t>
            </a:r>
            <a:r>
              <a:rPr lang="pt-BR" sz="19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Duis</a:t>
            </a:r>
            <a:r>
              <a:rPr lang="pt-BR" sz="19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 autem </a:t>
            </a:r>
            <a:r>
              <a:rPr lang="pt-BR" sz="19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vel</a:t>
            </a:r>
            <a:r>
              <a:rPr lang="pt-BR" sz="19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 </a:t>
            </a:r>
            <a:r>
              <a:rPr lang="pt-BR" sz="19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eum</a:t>
            </a:r>
            <a:r>
              <a:rPr lang="pt-BR" sz="19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 </a:t>
            </a:r>
            <a:r>
              <a:rPr lang="pt-BR" sz="19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iriure</a:t>
            </a:r>
            <a:r>
              <a:rPr lang="pt-BR" sz="19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 dolor in </a:t>
            </a:r>
            <a:r>
              <a:rPr lang="pt-BR" sz="19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hendrerit</a:t>
            </a:r>
            <a:r>
              <a:rPr lang="pt-BR" sz="19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4AB487F-6422-CB19-B7CF-96152AA4C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486" y="5549388"/>
            <a:ext cx="5094514" cy="521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12E36-CD70-8481-FCB4-DF6817B3B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A7B4165C-C653-568C-AFF4-A79397F96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5362"/>
            <a:ext cx="5682343" cy="5517006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0A0CC50B-F1B9-D8B2-3ADA-8229FA0C1100}"/>
              </a:ext>
            </a:extLst>
          </p:cNvPr>
          <p:cNvSpPr txBox="1"/>
          <p:nvPr/>
        </p:nvSpPr>
        <p:spPr>
          <a:xfrm>
            <a:off x="987878" y="7680163"/>
            <a:ext cx="4882243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Lorem ipsum dolor sit amet, consectetuer adipiscing elit, sed diam nonummy nibh euismod tincidunt ut laoreet dolor.</a:t>
            </a:r>
          </a:p>
          <a:p>
            <a:r>
              <a:rPr lang="pt-BR" sz="19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 </a:t>
            </a:r>
          </a:p>
          <a:p>
            <a:pPr marL="192881" indent="-192881">
              <a:buFont typeface="Arial" panose="020B0604020202020204" pitchFamily="34" charset="0"/>
              <a:buChar char="•"/>
            </a:pPr>
            <a:r>
              <a:rPr lang="pt-BR" sz="19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Magna aliquam erat volutpat;</a:t>
            </a:r>
          </a:p>
          <a:p>
            <a:pPr marL="192881" indent="-192881">
              <a:buFont typeface="Arial" panose="020B0604020202020204" pitchFamily="34" charset="0"/>
              <a:buChar char="•"/>
            </a:pPr>
            <a:r>
              <a:rPr lang="pt-BR" sz="19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Ut wisi enim ad minim veniam;</a:t>
            </a:r>
          </a:p>
          <a:p>
            <a:pPr marL="192881" indent="-192881">
              <a:buFont typeface="Arial" panose="020B0604020202020204" pitchFamily="34" charset="0"/>
              <a:buChar char="•"/>
            </a:pPr>
            <a:r>
              <a:rPr lang="pt-BR" sz="19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Quis nostrud exerci tation;</a:t>
            </a:r>
          </a:p>
          <a:p>
            <a:pPr marL="192881" indent="-192881">
              <a:buFont typeface="Arial" panose="020B0604020202020204" pitchFamily="34" charset="0"/>
              <a:buChar char="•"/>
            </a:pPr>
            <a:r>
              <a:rPr lang="pt-BR" sz="19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Ullamcorper suscipit lobortis nisl ut aliquip ex </a:t>
            </a:r>
            <a:r>
              <a:rPr lang="pt-BR" sz="19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ea</a:t>
            </a:r>
            <a:r>
              <a:rPr lang="pt-BR" sz="19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 </a:t>
            </a:r>
            <a:r>
              <a:rPr lang="pt-BR" sz="19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commodo</a:t>
            </a:r>
            <a:r>
              <a:rPr lang="pt-BR" sz="19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 </a:t>
            </a:r>
            <a:r>
              <a:rPr lang="pt-BR" sz="19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consequat</a:t>
            </a:r>
            <a:r>
              <a:rPr lang="pt-BR" sz="19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941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5A330-5B82-D64E-69F8-BF1EBBE37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DC8B90F-0352-3242-36B0-D1434FDEC37F}"/>
              </a:ext>
            </a:extLst>
          </p:cNvPr>
          <p:cNvSpPr txBox="1"/>
          <p:nvPr/>
        </p:nvSpPr>
        <p:spPr>
          <a:xfrm>
            <a:off x="2664371" y="12597401"/>
            <a:ext cx="1412283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350" b="1" i="1" dirty="0">
                <a:solidFill>
                  <a:schemeClr val="bg1">
                    <a:alpha val="6882"/>
                  </a:schemeClr>
                </a:solidFill>
                <a:latin typeface="AMX Black" pitchFamily="2" charset="77"/>
              </a:rPr>
              <a:t>“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3F92A59-88BE-9D40-AE4F-782FAC017FED}"/>
              </a:ext>
            </a:extLst>
          </p:cNvPr>
          <p:cNvSpPr txBox="1"/>
          <p:nvPr/>
        </p:nvSpPr>
        <p:spPr>
          <a:xfrm>
            <a:off x="4570177" y="5726821"/>
            <a:ext cx="155488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0" b="1" i="1" dirty="0">
                <a:solidFill>
                  <a:schemeClr val="bg1">
                    <a:alpha val="12352"/>
                  </a:schemeClr>
                </a:solidFill>
                <a:latin typeface="AMX Black" pitchFamily="2" charset="77"/>
              </a:rPr>
              <a:t>”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809902A-00C5-94DD-DE2C-25DCC31D5BB6}"/>
              </a:ext>
            </a:extLst>
          </p:cNvPr>
          <p:cNvSpPr txBox="1"/>
          <p:nvPr/>
        </p:nvSpPr>
        <p:spPr>
          <a:xfrm>
            <a:off x="1031088" y="5277262"/>
            <a:ext cx="48471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i="1" dirty="0" err="1">
                <a:solidFill>
                  <a:schemeClr val="bg1"/>
                </a:solidFill>
                <a:latin typeface="AMX regular" pitchFamily="2" charset="0"/>
              </a:rPr>
              <a:t>Consec</a:t>
            </a:r>
            <a:r>
              <a:rPr lang="pt-BR" sz="3500" i="1" dirty="0">
                <a:solidFill>
                  <a:schemeClr val="bg1"/>
                </a:solidFill>
                <a:latin typeface="AMX regular" pitchFamily="2" charset="0"/>
              </a:rPr>
              <a:t> </a:t>
            </a:r>
            <a:r>
              <a:rPr lang="pt-BR" sz="3500" i="1" dirty="0" err="1">
                <a:solidFill>
                  <a:schemeClr val="bg1"/>
                </a:solidFill>
                <a:latin typeface="AMX regular" pitchFamily="2" charset="0"/>
              </a:rPr>
              <a:t>tetuer</a:t>
            </a:r>
            <a:r>
              <a:rPr lang="pt-BR" sz="3500" i="1" dirty="0">
                <a:solidFill>
                  <a:schemeClr val="bg1"/>
                </a:solidFill>
                <a:latin typeface="AMX regular" pitchFamily="2" charset="0"/>
              </a:rPr>
              <a:t> </a:t>
            </a:r>
            <a:r>
              <a:rPr lang="pt-BR" sz="3500" i="1" dirty="0" err="1">
                <a:solidFill>
                  <a:schemeClr val="bg1"/>
                </a:solidFill>
                <a:latin typeface="AMX regular" pitchFamily="2" charset="0"/>
              </a:rPr>
              <a:t>dipiscing</a:t>
            </a:r>
            <a:r>
              <a:rPr lang="pt-BR" sz="3500" i="1" dirty="0">
                <a:solidFill>
                  <a:schemeClr val="bg1"/>
                </a:solidFill>
                <a:latin typeface="AMX regular" pitchFamily="2" charset="0"/>
              </a:rPr>
              <a:t>, nonummy </a:t>
            </a:r>
            <a:r>
              <a:rPr lang="pt-BR" sz="3500" i="1" dirty="0" err="1">
                <a:solidFill>
                  <a:schemeClr val="bg1"/>
                </a:solidFill>
                <a:latin typeface="AMX regular" pitchFamily="2" charset="0"/>
              </a:rPr>
              <a:t>n</a:t>
            </a:r>
            <a:r>
              <a:rPr lang="pt-BR" sz="3500" i="1" dirty="0">
                <a:solidFill>
                  <a:schemeClr val="bg2">
                    <a:lumMod val="25000"/>
                  </a:schemeClr>
                </a:solidFill>
                <a:latin typeface="AMX regular" pitchFamily="2" charset="0"/>
              </a:rPr>
              <a:t> </a:t>
            </a:r>
            <a:r>
              <a:rPr lang="pt-BR" sz="3500" i="1" dirty="0">
                <a:solidFill>
                  <a:schemeClr val="bg1"/>
                </a:solidFill>
                <a:latin typeface="AMX regular" pitchFamily="2" charset="0"/>
              </a:rPr>
              <a:t>dolor sit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C3D5ED7-D69E-558B-8E0F-7A767B3D310C}"/>
              </a:ext>
            </a:extLst>
          </p:cNvPr>
          <p:cNvSpPr txBox="1"/>
          <p:nvPr/>
        </p:nvSpPr>
        <p:spPr>
          <a:xfrm>
            <a:off x="1031088" y="4484091"/>
            <a:ext cx="520406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500" b="1" dirty="0">
                <a:solidFill>
                  <a:schemeClr val="bg1"/>
                </a:solidFill>
                <a:latin typeface="AMX" pitchFamily="2" charset="77"/>
              </a:rPr>
              <a:t>Lorem ipsum </a:t>
            </a:r>
            <a:r>
              <a:rPr lang="pt-BR" sz="3500" i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3500" dirty="0">
                <a:solidFill>
                  <a:schemeClr val="bg1"/>
                </a:solidFill>
                <a:latin typeface="AMX regular" pitchFamily="2" charset="0"/>
              </a:rPr>
              <a:t>sit amet, </a:t>
            </a:r>
            <a:endParaRPr lang="pt-BR" sz="3500" dirty="0">
              <a:latin typeface="AMX regular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7916FD6-8614-49B6-422F-F4619DF136AD}"/>
              </a:ext>
            </a:extLst>
          </p:cNvPr>
          <p:cNvSpPr txBox="1"/>
          <p:nvPr/>
        </p:nvSpPr>
        <p:spPr>
          <a:xfrm flipV="1">
            <a:off x="384274" y="2212182"/>
            <a:ext cx="155488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0" b="1" i="1" dirty="0">
                <a:solidFill>
                  <a:schemeClr val="bg1">
                    <a:alpha val="12352"/>
                  </a:schemeClr>
                </a:solidFill>
                <a:latin typeface="AMX Black" pitchFamily="2" charset="77"/>
              </a:rPr>
              <a:t>”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1B96A9D4-FEE6-F1B6-81BE-93214EDDC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22527" y="383946"/>
            <a:ext cx="1212946" cy="45659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57DB477A-84CA-BA10-AEC6-E52FEF0D6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94747" y="11561377"/>
            <a:ext cx="1832325" cy="29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0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2067F-AA6F-0CC7-1AE1-61030D95D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:a16="http://schemas.microsoft.com/office/drawing/2014/main" id="{6F5ACA82-EA3E-146E-7A6B-95CF70345BB0}"/>
              </a:ext>
            </a:extLst>
          </p:cNvPr>
          <p:cNvSpPr txBox="1"/>
          <p:nvPr/>
        </p:nvSpPr>
        <p:spPr>
          <a:xfrm>
            <a:off x="649364" y="2431494"/>
            <a:ext cx="27652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Título aqui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8FFF44D-ECD2-E1C3-5D7D-3EAB7CFEDE22}"/>
              </a:ext>
            </a:extLst>
          </p:cNvPr>
          <p:cNvSpPr txBox="1"/>
          <p:nvPr/>
        </p:nvSpPr>
        <p:spPr>
          <a:xfrm>
            <a:off x="649364" y="3209393"/>
            <a:ext cx="530867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Lorem ipsum dolor sit amet, consectetuer adipiscing elit, sed diam nonummy nibh euismod tincidunt ut laoreet dolore magna aliquam erat volutpat. Ut </a:t>
            </a:r>
            <a:r>
              <a:rPr lang="pt-BR" sz="19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wisi</a:t>
            </a:r>
            <a:r>
              <a:rPr lang="pt-BR" sz="19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 ad minim veniam, quis nostrud exerci tation ullamcorper suscipit lobortis nisl aliquip ex </a:t>
            </a:r>
            <a:r>
              <a:rPr lang="pt-BR" sz="19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ea</a:t>
            </a:r>
            <a:r>
              <a:rPr lang="pt-BR" sz="19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 </a:t>
            </a:r>
            <a:r>
              <a:rPr lang="pt-BR" sz="19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commodo</a:t>
            </a:r>
            <a:r>
              <a:rPr lang="pt-BR" sz="19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.</a:t>
            </a: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A2A66DF2-2F0C-63E5-D053-0965D9C30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3591" y="6192714"/>
            <a:ext cx="1393785" cy="167509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0278F4A-63D6-4D1B-FE01-4BA3489E1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53871"/>
              </p:ext>
            </p:extLst>
          </p:nvPr>
        </p:nvGraphicFramePr>
        <p:xfrm>
          <a:off x="570725" y="5856279"/>
          <a:ext cx="5716550" cy="2879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43310">
                  <a:extLst>
                    <a:ext uri="{9D8B030D-6E8A-4147-A177-3AD203B41FA5}">
                      <a16:colId xmlns:a16="http://schemas.microsoft.com/office/drawing/2014/main" val="267022263"/>
                    </a:ext>
                  </a:extLst>
                </a:gridCol>
                <a:gridCol w="1143310">
                  <a:extLst>
                    <a:ext uri="{9D8B030D-6E8A-4147-A177-3AD203B41FA5}">
                      <a16:colId xmlns:a16="http://schemas.microsoft.com/office/drawing/2014/main" val="2550083627"/>
                    </a:ext>
                  </a:extLst>
                </a:gridCol>
                <a:gridCol w="1143310">
                  <a:extLst>
                    <a:ext uri="{9D8B030D-6E8A-4147-A177-3AD203B41FA5}">
                      <a16:colId xmlns:a16="http://schemas.microsoft.com/office/drawing/2014/main" val="3269722493"/>
                    </a:ext>
                  </a:extLst>
                </a:gridCol>
                <a:gridCol w="1143310">
                  <a:extLst>
                    <a:ext uri="{9D8B030D-6E8A-4147-A177-3AD203B41FA5}">
                      <a16:colId xmlns:a16="http://schemas.microsoft.com/office/drawing/2014/main" val="1217414102"/>
                    </a:ext>
                  </a:extLst>
                </a:gridCol>
                <a:gridCol w="1143310">
                  <a:extLst>
                    <a:ext uri="{9D8B030D-6E8A-4147-A177-3AD203B41FA5}">
                      <a16:colId xmlns:a16="http://schemas.microsoft.com/office/drawing/2014/main" val="1083885704"/>
                    </a:ext>
                  </a:extLst>
                </a:gridCol>
              </a:tblGrid>
              <a:tr h="7198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MX regular" pitchFamily="2" charset="0"/>
                        <a:ea typeface="+mn-ea"/>
                        <a:cs typeface="+mn-cs"/>
                      </a:endParaRPr>
                    </a:p>
                  </a:txBody>
                  <a:tcPr marL="92066" marR="92066" marT="46034" marB="46034" anchor="ctr">
                    <a:solidFill>
                      <a:srgbClr val="590F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MX Black" pitchFamily="2" charset="0"/>
                        </a:rPr>
                        <a:t>Coluna</a:t>
                      </a:r>
                      <a:r>
                        <a:rPr kumimoji="0" lang="en-US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MX Black" pitchFamily="2" charset="0"/>
                        </a:rPr>
                        <a:t> 1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MX Black" pitchFamily="2" charset="0"/>
                        <a:ea typeface="+mn-ea"/>
                        <a:cs typeface="+mn-cs"/>
                      </a:endParaRPr>
                    </a:p>
                  </a:txBody>
                  <a:tcPr marL="92066" marR="92066" marT="46034" marB="46034" anchor="ctr">
                    <a:solidFill>
                      <a:srgbClr val="B620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MX Black" pitchFamily="2" charset="0"/>
                        </a:rPr>
                        <a:t>Coluna</a:t>
                      </a:r>
                      <a:r>
                        <a:rPr kumimoji="0" lang="en-US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MX Black" pitchFamily="2" charset="0"/>
                        </a:rPr>
                        <a:t> 2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MX Black" pitchFamily="2" charset="0"/>
                        <a:ea typeface="+mn-ea"/>
                        <a:cs typeface="+mn-cs"/>
                      </a:endParaRPr>
                    </a:p>
                  </a:txBody>
                  <a:tcPr marL="92066" marR="92066" marT="46034" marB="46034" anchor="ctr">
                    <a:solidFill>
                      <a:srgbClr val="B620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MX Black" pitchFamily="2" charset="0"/>
                        </a:rPr>
                        <a:t>Coluna</a:t>
                      </a:r>
                      <a:r>
                        <a:rPr kumimoji="0" lang="en-US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MX Black" pitchFamily="2" charset="0"/>
                        </a:rPr>
                        <a:t> 3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MX Black" pitchFamily="2" charset="0"/>
                        <a:ea typeface="+mn-ea"/>
                        <a:cs typeface="+mn-cs"/>
                      </a:endParaRPr>
                    </a:p>
                  </a:txBody>
                  <a:tcPr marL="92066" marR="92066" marT="46034" marB="46034" anchor="ctr">
                    <a:solidFill>
                      <a:srgbClr val="B620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MX Black" pitchFamily="2" charset="0"/>
                        </a:rPr>
                        <a:t>Coluna</a:t>
                      </a:r>
                      <a:r>
                        <a:rPr kumimoji="0" lang="en-US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MX Black" pitchFamily="2" charset="0"/>
                        </a:rPr>
                        <a:t> 4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MX Black" pitchFamily="2" charset="0"/>
                        <a:ea typeface="+mn-ea"/>
                        <a:cs typeface="+mn-cs"/>
                      </a:endParaRPr>
                    </a:p>
                  </a:txBody>
                  <a:tcPr marL="92066" marR="92066" marT="46034" marB="46034" anchor="ctr">
                    <a:solidFill>
                      <a:srgbClr val="B620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589112"/>
                  </a:ext>
                </a:extLst>
              </a:tr>
              <a:tr h="7198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MX Black" pitchFamily="2" charset="0"/>
                        </a:rPr>
                        <a:t>Linha</a:t>
                      </a:r>
                      <a:r>
                        <a:rPr kumimoji="0" lang="en-US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MX Black" pitchFamily="2" charset="0"/>
                        </a:rPr>
                        <a:t> 1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MX Black" pitchFamily="2" charset="0"/>
                        <a:ea typeface="+mn-ea"/>
                        <a:cs typeface="+mn-cs"/>
                      </a:endParaRPr>
                    </a:p>
                  </a:txBody>
                  <a:tcPr marL="92066" marR="92066" marT="46034" marB="4603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regular" pitchFamily="2" charset="0"/>
                        </a:rPr>
                        <a:t>Texto</a:t>
                      </a:r>
                      <a:r>
                        <a:rPr kumimoji="0" lang="en-US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regular" pitchFamily="2" charset="0"/>
                        </a:rPr>
                        <a:t> do </a:t>
                      </a:r>
                      <a:r>
                        <a:rPr kumimoji="0" lang="en-US" sz="14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regular" pitchFamily="2" charset="0"/>
                        </a:rPr>
                        <a:t>conteúdo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X regular" pitchFamily="2" charset="0"/>
                        <a:ea typeface="+mn-ea"/>
                        <a:cs typeface="+mn-cs"/>
                      </a:endParaRPr>
                    </a:p>
                  </a:txBody>
                  <a:tcPr marL="92066" marR="92066" marT="46034" marB="4603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regular" pitchFamily="2" charset="0"/>
                        </a:rPr>
                        <a:t>Texto do conteúdo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X regular" pitchFamily="2" charset="0"/>
                        <a:ea typeface="+mn-ea"/>
                        <a:cs typeface="+mn-cs"/>
                      </a:endParaRPr>
                    </a:p>
                  </a:txBody>
                  <a:tcPr marL="92066" marR="92066" marT="46034" marB="4603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regular" pitchFamily="2" charset="0"/>
                        </a:rPr>
                        <a:t>Texto</a:t>
                      </a:r>
                      <a:r>
                        <a:rPr kumimoji="0" lang="en-US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regular" pitchFamily="2" charset="0"/>
                        </a:rPr>
                        <a:t> do </a:t>
                      </a:r>
                      <a:r>
                        <a:rPr kumimoji="0" lang="en-US" sz="14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regular" pitchFamily="2" charset="0"/>
                        </a:rPr>
                        <a:t>conteúdo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X regular" pitchFamily="2" charset="0"/>
                        <a:ea typeface="+mn-ea"/>
                        <a:cs typeface="+mn-cs"/>
                      </a:endParaRPr>
                    </a:p>
                  </a:txBody>
                  <a:tcPr marL="92066" marR="92066" marT="46034" marB="4603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regular" pitchFamily="2" charset="0"/>
                        </a:rPr>
                        <a:t>Texto do conteúdo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X regular" pitchFamily="2" charset="0"/>
                        <a:ea typeface="+mn-ea"/>
                        <a:cs typeface="+mn-cs"/>
                      </a:endParaRPr>
                    </a:p>
                  </a:txBody>
                  <a:tcPr marL="92066" marR="92066" marT="46034" marB="46034" anchor="ctr"/>
                </a:tc>
                <a:extLst>
                  <a:ext uri="{0D108BD9-81ED-4DB2-BD59-A6C34878D82A}">
                    <a16:rowId xmlns:a16="http://schemas.microsoft.com/office/drawing/2014/main" val="2558541546"/>
                  </a:ext>
                </a:extLst>
              </a:tr>
              <a:tr h="7198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MX Black" pitchFamily="2" charset="0"/>
                        </a:rPr>
                        <a:t>Linha</a:t>
                      </a:r>
                      <a:r>
                        <a:rPr kumimoji="0" lang="en-US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MX Black" pitchFamily="2" charset="0"/>
                        </a:rPr>
                        <a:t> 2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MX Black" pitchFamily="2" charset="0"/>
                        <a:ea typeface="+mn-ea"/>
                        <a:cs typeface="+mn-cs"/>
                      </a:endParaRPr>
                    </a:p>
                  </a:txBody>
                  <a:tcPr marL="92066" marR="92066" marT="46034" marB="4603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regular" pitchFamily="2" charset="0"/>
                        </a:rPr>
                        <a:t>Texto do conteúdo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X regular" pitchFamily="2" charset="0"/>
                        <a:ea typeface="+mn-ea"/>
                        <a:cs typeface="+mn-cs"/>
                      </a:endParaRPr>
                    </a:p>
                  </a:txBody>
                  <a:tcPr marL="92066" marR="92066" marT="46034" marB="4603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regular" pitchFamily="2" charset="0"/>
                        </a:rPr>
                        <a:t>Texto do conteúdo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X regular" pitchFamily="2" charset="0"/>
                        <a:ea typeface="+mn-ea"/>
                        <a:cs typeface="+mn-cs"/>
                      </a:endParaRPr>
                    </a:p>
                  </a:txBody>
                  <a:tcPr marL="92066" marR="92066" marT="46034" marB="4603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regular" pitchFamily="2" charset="0"/>
                        </a:rPr>
                        <a:t>Texto</a:t>
                      </a:r>
                      <a:r>
                        <a:rPr kumimoji="0" lang="en-US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regular" pitchFamily="2" charset="0"/>
                        </a:rPr>
                        <a:t> do </a:t>
                      </a:r>
                      <a:r>
                        <a:rPr kumimoji="0" lang="en-US" sz="14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regular" pitchFamily="2" charset="0"/>
                        </a:rPr>
                        <a:t>conteúdo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X regular" pitchFamily="2" charset="0"/>
                        <a:ea typeface="+mn-ea"/>
                        <a:cs typeface="+mn-cs"/>
                      </a:endParaRPr>
                    </a:p>
                  </a:txBody>
                  <a:tcPr marL="92066" marR="92066" marT="46034" marB="4603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regular" pitchFamily="2" charset="0"/>
                        </a:rPr>
                        <a:t>Texto</a:t>
                      </a:r>
                      <a:r>
                        <a:rPr kumimoji="0" lang="en-US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regular" pitchFamily="2" charset="0"/>
                        </a:rPr>
                        <a:t> do </a:t>
                      </a:r>
                      <a:r>
                        <a:rPr kumimoji="0" lang="en-US" sz="14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regular" pitchFamily="2" charset="0"/>
                        </a:rPr>
                        <a:t>conteúdo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X regular" pitchFamily="2" charset="0"/>
                        <a:ea typeface="+mn-ea"/>
                        <a:cs typeface="+mn-cs"/>
                      </a:endParaRPr>
                    </a:p>
                  </a:txBody>
                  <a:tcPr marL="92066" marR="92066" marT="46034" marB="46034" anchor="ctr"/>
                </a:tc>
                <a:extLst>
                  <a:ext uri="{0D108BD9-81ED-4DB2-BD59-A6C34878D82A}">
                    <a16:rowId xmlns:a16="http://schemas.microsoft.com/office/drawing/2014/main" val="161163528"/>
                  </a:ext>
                </a:extLst>
              </a:tr>
              <a:tr h="7198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MX Black" pitchFamily="2" charset="0"/>
                        </a:rPr>
                        <a:t>Linha</a:t>
                      </a:r>
                      <a:r>
                        <a:rPr kumimoji="0" lang="en-US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MX Black" pitchFamily="2" charset="0"/>
                        </a:rPr>
                        <a:t> 3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MX Black" pitchFamily="2" charset="0"/>
                        <a:ea typeface="+mn-ea"/>
                        <a:cs typeface="+mn-cs"/>
                      </a:endParaRPr>
                    </a:p>
                  </a:txBody>
                  <a:tcPr marL="92066" marR="92066" marT="46034" marB="4603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regular" pitchFamily="2" charset="0"/>
                        </a:rPr>
                        <a:t>Texto</a:t>
                      </a:r>
                      <a:r>
                        <a:rPr kumimoji="0" lang="en-US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regular" pitchFamily="2" charset="0"/>
                        </a:rPr>
                        <a:t> do </a:t>
                      </a:r>
                      <a:r>
                        <a:rPr kumimoji="0" lang="en-US" sz="14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regular" pitchFamily="2" charset="0"/>
                        </a:rPr>
                        <a:t>conteúdo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X regular" pitchFamily="2" charset="0"/>
                        <a:ea typeface="+mn-ea"/>
                        <a:cs typeface="+mn-cs"/>
                      </a:endParaRPr>
                    </a:p>
                  </a:txBody>
                  <a:tcPr marL="92066" marR="92066" marT="46034" marB="4603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regular" pitchFamily="2" charset="0"/>
                        </a:rPr>
                        <a:t>Texto</a:t>
                      </a:r>
                      <a:r>
                        <a:rPr kumimoji="0" lang="en-US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regular" pitchFamily="2" charset="0"/>
                        </a:rPr>
                        <a:t> do </a:t>
                      </a:r>
                      <a:r>
                        <a:rPr kumimoji="0" lang="en-US" sz="14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regular" pitchFamily="2" charset="0"/>
                        </a:rPr>
                        <a:t>conteúdo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X regular" pitchFamily="2" charset="0"/>
                        <a:ea typeface="+mn-ea"/>
                        <a:cs typeface="+mn-cs"/>
                      </a:endParaRPr>
                    </a:p>
                  </a:txBody>
                  <a:tcPr marL="92066" marR="92066" marT="46034" marB="4603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regular" pitchFamily="2" charset="0"/>
                        </a:rPr>
                        <a:t>Texto do conteúdo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X regular" pitchFamily="2" charset="0"/>
                        <a:ea typeface="+mn-ea"/>
                        <a:cs typeface="+mn-cs"/>
                      </a:endParaRPr>
                    </a:p>
                  </a:txBody>
                  <a:tcPr marL="92066" marR="92066" marT="46034" marB="4603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regular" pitchFamily="2" charset="0"/>
                        </a:rPr>
                        <a:t>Texto</a:t>
                      </a:r>
                      <a:r>
                        <a:rPr kumimoji="0" lang="en-US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regular" pitchFamily="2" charset="0"/>
                        </a:rPr>
                        <a:t> do </a:t>
                      </a:r>
                      <a:r>
                        <a:rPr kumimoji="0" lang="en-US" sz="14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regular" pitchFamily="2" charset="0"/>
                        </a:rPr>
                        <a:t>conteúdo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X regular" pitchFamily="2" charset="0"/>
                        <a:ea typeface="+mn-ea"/>
                        <a:cs typeface="+mn-cs"/>
                      </a:endParaRPr>
                    </a:p>
                  </a:txBody>
                  <a:tcPr marL="92066" marR="92066" marT="46034" marB="46034" anchor="ctr"/>
                </a:tc>
                <a:extLst>
                  <a:ext uri="{0D108BD9-81ED-4DB2-BD59-A6C34878D82A}">
                    <a16:rowId xmlns:a16="http://schemas.microsoft.com/office/drawing/2014/main" val="3645241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50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4E9A4-71BE-6BD5-80C5-CAC213FF5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47EC995D-FEA7-63DD-70D9-70C26092DAC4}"/>
              </a:ext>
            </a:extLst>
          </p:cNvPr>
          <p:cNvSpPr/>
          <p:nvPr/>
        </p:nvSpPr>
        <p:spPr>
          <a:xfrm>
            <a:off x="1089750" y="6223316"/>
            <a:ext cx="4678501" cy="2394412"/>
          </a:xfrm>
          <a:prstGeom prst="rect">
            <a:avLst/>
          </a:prstGeom>
          <a:noFill/>
          <a:ln>
            <a:solidFill>
              <a:srgbClr val="590F1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13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E360392-F941-1312-0FC3-D826C083C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598" y="2400716"/>
            <a:ext cx="5230804" cy="4090629"/>
          </a:xfrm>
          <a:prstGeom prst="rect">
            <a:avLst/>
          </a:prstGeom>
        </p:spPr>
      </p:pic>
      <p:grpSp>
        <p:nvGrpSpPr>
          <p:cNvPr id="50" name="Agrupar 49">
            <a:extLst>
              <a:ext uri="{FF2B5EF4-FFF2-40B4-BE49-F238E27FC236}">
                <a16:creationId xmlns:a16="http://schemas.microsoft.com/office/drawing/2014/main" id="{65D41C6C-3AA9-EA5A-80FB-BF086549EBC2}"/>
              </a:ext>
            </a:extLst>
          </p:cNvPr>
          <p:cNvGrpSpPr/>
          <p:nvPr/>
        </p:nvGrpSpPr>
        <p:grpSpPr>
          <a:xfrm>
            <a:off x="1331634" y="6853066"/>
            <a:ext cx="4268456" cy="1396370"/>
            <a:chOff x="5984838" y="2874990"/>
            <a:chExt cx="4874490" cy="1594624"/>
          </a:xfrm>
        </p:grpSpPr>
        <p:pic>
          <p:nvPicPr>
            <p:cNvPr id="9" name="Gráfico 8">
              <a:extLst>
                <a:ext uri="{FF2B5EF4-FFF2-40B4-BE49-F238E27FC236}">
                  <a16:creationId xmlns:a16="http://schemas.microsoft.com/office/drawing/2014/main" id="{FF10F40B-904E-39A2-F1F7-4C12A4CD3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7362" t="21282" r="24906" b="42564"/>
            <a:stretch/>
          </p:blipFill>
          <p:spPr>
            <a:xfrm>
              <a:off x="9721449" y="2963295"/>
              <a:ext cx="613217" cy="580293"/>
            </a:xfrm>
            <a:prstGeom prst="rect">
              <a:avLst/>
            </a:prstGeom>
          </p:spPr>
        </p:pic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8306B53A-EE9B-2710-A3AF-49DF2867A09C}"/>
                </a:ext>
              </a:extLst>
            </p:cNvPr>
            <p:cNvSpPr txBox="1"/>
            <p:nvPr/>
          </p:nvSpPr>
          <p:spPr>
            <a:xfrm>
              <a:off x="5984838" y="3668630"/>
              <a:ext cx="1698734" cy="8009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900" dirty="0">
                  <a:solidFill>
                    <a:sysClr val="windowText" lastClr="000000"/>
                  </a:solidFill>
                  <a:latin typeface="AMX" pitchFamily="2" charset="77"/>
                </a:rPr>
                <a:t>dolor sit amet</a:t>
              </a:r>
              <a:endParaRPr lang="pt-BR" sz="190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43" name="Gráfico 42">
              <a:extLst>
                <a:ext uri="{FF2B5EF4-FFF2-40B4-BE49-F238E27FC236}">
                  <a16:creationId xmlns:a16="http://schemas.microsoft.com/office/drawing/2014/main" id="{227D8651-5C04-F236-7ECB-5B8C088F5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28048" t="18294" r="29338" b="41396"/>
            <a:stretch/>
          </p:blipFill>
          <p:spPr>
            <a:xfrm>
              <a:off x="6503386" y="2874990"/>
              <a:ext cx="608218" cy="718803"/>
            </a:xfrm>
            <a:prstGeom prst="rect">
              <a:avLst/>
            </a:prstGeom>
          </p:spPr>
        </p:pic>
        <p:pic>
          <p:nvPicPr>
            <p:cNvPr id="44" name="Gráfico 43">
              <a:extLst>
                <a:ext uri="{FF2B5EF4-FFF2-40B4-BE49-F238E27FC236}">
                  <a16:creationId xmlns:a16="http://schemas.microsoft.com/office/drawing/2014/main" id="{AECE6572-0E19-DC3F-7E94-E8153F247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5881" t="13077" r="6308" b="34102"/>
            <a:stretch/>
          </p:blipFill>
          <p:spPr>
            <a:xfrm>
              <a:off x="8110328" y="2997000"/>
              <a:ext cx="631507" cy="474783"/>
            </a:xfrm>
            <a:prstGeom prst="rect">
              <a:avLst/>
            </a:prstGeom>
          </p:spPr>
        </p:pic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9C972BD6-C7FC-0892-E69C-353B1D197816}"/>
                </a:ext>
              </a:extLst>
            </p:cNvPr>
            <p:cNvSpPr txBox="1"/>
            <p:nvPr/>
          </p:nvSpPr>
          <p:spPr>
            <a:xfrm>
              <a:off x="7639518" y="3668631"/>
              <a:ext cx="1673124" cy="8009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900" dirty="0">
                  <a:solidFill>
                    <a:sysClr val="windowText" lastClr="000000"/>
                  </a:solidFill>
                  <a:latin typeface="AMX" pitchFamily="2" charset="77"/>
                </a:rPr>
                <a:t>dolor sit amet</a:t>
              </a:r>
              <a:endParaRPr lang="pt-BR" sz="19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id="{C9D2B5BF-2036-6DFB-5B98-280F74F9022C}"/>
                </a:ext>
              </a:extLst>
            </p:cNvPr>
            <p:cNvSpPr txBox="1"/>
            <p:nvPr/>
          </p:nvSpPr>
          <p:spPr>
            <a:xfrm>
              <a:off x="9231280" y="3668631"/>
              <a:ext cx="1628048" cy="8009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900" dirty="0">
                  <a:solidFill>
                    <a:sysClr val="windowText" lastClr="000000"/>
                  </a:solidFill>
                  <a:latin typeface="AMX" pitchFamily="2" charset="77"/>
                </a:rPr>
                <a:t>dolor sit amet</a:t>
              </a:r>
              <a:endParaRPr lang="pt-BR" sz="19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5807D6F-DBD4-6CEB-95BD-5282BD70D649}"/>
              </a:ext>
            </a:extLst>
          </p:cNvPr>
          <p:cNvGrpSpPr/>
          <p:nvPr/>
        </p:nvGrpSpPr>
        <p:grpSpPr>
          <a:xfrm>
            <a:off x="1284654" y="2711362"/>
            <a:ext cx="4288691" cy="3285855"/>
            <a:chOff x="1129169" y="2279737"/>
            <a:chExt cx="3642709" cy="2790924"/>
          </a:xfrm>
          <a:solidFill>
            <a:schemeClr val="bg1"/>
          </a:solidFill>
        </p:grpSpPr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B3314259-FD66-865E-60C0-3EE0A8361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28048" t="18294" r="29338" b="41396"/>
            <a:stretch/>
          </p:blipFill>
          <p:spPr>
            <a:xfrm>
              <a:off x="1151212" y="2279737"/>
              <a:ext cx="608218" cy="718803"/>
            </a:xfrm>
            <a:prstGeom prst="rect">
              <a:avLst/>
            </a:prstGeom>
          </p:spPr>
        </p:pic>
        <p:pic>
          <p:nvPicPr>
            <p:cNvPr id="5" name="Gráfico 4">
              <a:extLst>
                <a:ext uri="{FF2B5EF4-FFF2-40B4-BE49-F238E27FC236}">
                  <a16:creationId xmlns:a16="http://schemas.microsoft.com/office/drawing/2014/main" id="{5D6724F4-A6A8-F083-F6F7-6121D50CC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30388" t="22411" r="30979" b="42412"/>
            <a:stretch/>
          </p:blipFill>
          <p:spPr>
            <a:xfrm>
              <a:off x="2189406" y="2367364"/>
              <a:ext cx="477797" cy="543549"/>
            </a:xfrm>
            <a:prstGeom prst="rect">
              <a:avLst/>
            </a:prstGeom>
          </p:spPr>
        </p:pic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0162CCAF-2644-CE38-EC9F-1C7FCE803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5881" t="13077" r="6308" b="34102"/>
            <a:stretch/>
          </p:blipFill>
          <p:spPr>
            <a:xfrm>
              <a:off x="3097179" y="2401747"/>
              <a:ext cx="631507" cy="474783"/>
            </a:xfrm>
            <a:prstGeom prst="rect">
              <a:avLst/>
            </a:prstGeom>
          </p:spPr>
        </p:pic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EB2F60DC-9378-2F25-DE0D-0A61AB76F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l="27042" t="22564" r="27789" b="44872"/>
            <a:stretch/>
          </p:blipFill>
          <p:spPr>
            <a:xfrm>
              <a:off x="1174306" y="3397049"/>
              <a:ext cx="581455" cy="523722"/>
            </a:xfrm>
            <a:prstGeom prst="rect">
              <a:avLst/>
            </a:prstGeom>
          </p:spPr>
        </p:pic>
        <p:grpSp>
          <p:nvGrpSpPr>
            <p:cNvPr id="21" name="Agrupar 20">
              <a:extLst>
                <a:ext uri="{FF2B5EF4-FFF2-40B4-BE49-F238E27FC236}">
                  <a16:creationId xmlns:a16="http://schemas.microsoft.com/office/drawing/2014/main" id="{700FB888-8628-BB14-3EA9-4AE74846B81E}"/>
                </a:ext>
              </a:extLst>
            </p:cNvPr>
            <p:cNvGrpSpPr/>
            <p:nvPr/>
          </p:nvGrpSpPr>
          <p:grpSpPr>
            <a:xfrm>
              <a:off x="2215045" y="3317396"/>
              <a:ext cx="387301" cy="683028"/>
              <a:chOff x="3793399" y="1713656"/>
              <a:chExt cx="853014" cy="1504338"/>
            </a:xfrm>
            <a:grpFill/>
          </p:grpSpPr>
          <p:sp>
            <p:nvSpPr>
              <p:cNvPr id="15" name="Forma Livre 14">
                <a:extLst>
                  <a:ext uri="{FF2B5EF4-FFF2-40B4-BE49-F238E27FC236}">
                    <a16:creationId xmlns:a16="http://schemas.microsoft.com/office/drawing/2014/main" id="{68B47CEB-AF17-5AE7-8485-8097E28BC4E3}"/>
                  </a:ext>
                </a:extLst>
              </p:cNvPr>
              <p:cNvSpPr/>
              <p:nvPr/>
            </p:nvSpPr>
            <p:spPr>
              <a:xfrm>
                <a:off x="3793399" y="1713656"/>
                <a:ext cx="853014" cy="1504338"/>
              </a:xfrm>
              <a:custGeom>
                <a:avLst/>
                <a:gdLst>
                  <a:gd name="connsiteX0" fmla="*/ 0 w 1047163"/>
                  <a:gd name="connsiteY0" fmla="*/ 1673600 h 1846731"/>
                  <a:gd name="connsiteX1" fmla="*/ 174527 w 1047163"/>
                  <a:gd name="connsiteY1" fmla="*/ 1846731 h 1846731"/>
                  <a:gd name="connsiteX2" fmla="*/ 872636 w 1047163"/>
                  <a:gd name="connsiteY2" fmla="*/ 1846731 h 1846731"/>
                  <a:gd name="connsiteX3" fmla="*/ 1047164 w 1047163"/>
                  <a:gd name="connsiteY3" fmla="*/ 1673600 h 1846731"/>
                  <a:gd name="connsiteX4" fmla="*/ 1047164 w 1047163"/>
                  <a:gd name="connsiteY4" fmla="*/ 173131 h 1846731"/>
                  <a:gd name="connsiteX5" fmla="*/ 872636 w 1047163"/>
                  <a:gd name="connsiteY5" fmla="*/ 0 h 1846731"/>
                  <a:gd name="connsiteX6" fmla="*/ 174527 w 1047163"/>
                  <a:gd name="connsiteY6" fmla="*/ 0 h 1846731"/>
                  <a:gd name="connsiteX7" fmla="*/ 0 w 1047163"/>
                  <a:gd name="connsiteY7" fmla="*/ 173131 h 1846731"/>
                  <a:gd name="connsiteX8" fmla="*/ 0 w 1047163"/>
                  <a:gd name="connsiteY8" fmla="*/ 1673600 h 1846731"/>
                  <a:gd name="connsiteX9" fmla="*/ 58176 w 1047163"/>
                  <a:gd name="connsiteY9" fmla="*/ 173131 h 1846731"/>
                  <a:gd name="connsiteX10" fmla="*/ 174527 w 1047163"/>
                  <a:gd name="connsiteY10" fmla="*/ 57710 h 1846731"/>
                  <a:gd name="connsiteX11" fmla="*/ 872636 w 1047163"/>
                  <a:gd name="connsiteY11" fmla="*/ 57710 h 1846731"/>
                  <a:gd name="connsiteX12" fmla="*/ 988988 w 1047163"/>
                  <a:gd name="connsiteY12" fmla="*/ 173131 h 1846731"/>
                  <a:gd name="connsiteX13" fmla="*/ 988988 w 1047163"/>
                  <a:gd name="connsiteY13" fmla="*/ 230841 h 1846731"/>
                  <a:gd name="connsiteX14" fmla="*/ 58176 w 1047163"/>
                  <a:gd name="connsiteY14" fmla="*/ 230841 h 1846731"/>
                  <a:gd name="connsiteX15" fmla="*/ 58176 w 1047163"/>
                  <a:gd name="connsiteY15" fmla="*/ 173131 h 1846731"/>
                  <a:gd name="connsiteX16" fmla="*/ 58176 w 1047163"/>
                  <a:gd name="connsiteY16" fmla="*/ 288552 h 1846731"/>
                  <a:gd name="connsiteX17" fmla="*/ 988988 w 1047163"/>
                  <a:gd name="connsiteY17" fmla="*/ 288552 h 1846731"/>
                  <a:gd name="connsiteX18" fmla="*/ 988988 w 1047163"/>
                  <a:gd name="connsiteY18" fmla="*/ 1558180 h 1846731"/>
                  <a:gd name="connsiteX19" fmla="*/ 58176 w 1047163"/>
                  <a:gd name="connsiteY19" fmla="*/ 1558180 h 1846731"/>
                  <a:gd name="connsiteX20" fmla="*/ 58176 w 1047163"/>
                  <a:gd name="connsiteY20" fmla="*/ 288552 h 1846731"/>
                  <a:gd name="connsiteX21" fmla="*/ 58176 w 1047163"/>
                  <a:gd name="connsiteY21" fmla="*/ 1615890 h 1846731"/>
                  <a:gd name="connsiteX22" fmla="*/ 988988 w 1047163"/>
                  <a:gd name="connsiteY22" fmla="*/ 1615890 h 1846731"/>
                  <a:gd name="connsiteX23" fmla="*/ 988988 w 1047163"/>
                  <a:gd name="connsiteY23" fmla="*/ 1673600 h 1846731"/>
                  <a:gd name="connsiteX24" fmla="*/ 872636 w 1047163"/>
                  <a:gd name="connsiteY24" fmla="*/ 1789021 h 1846731"/>
                  <a:gd name="connsiteX25" fmla="*/ 174527 w 1047163"/>
                  <a:gd name="connsiteY25" fmla="*/ 1789021 h 1846731"/>
                  <a:gd name="connsiteX26" fmla="*/ 58176 w 1047163"/>
                  <a:gd name="connsiteY26" fmla="*/ 1673600 h 1846731"/>
                  <a:gd name="connsiteX27" fmla="*/ 58176 w 1047163"/>
                  <a:gd name="connsiteY27" fmla="*/ 1615890 h 1846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47163" h="1846731">
                    <a:moveTo>
                      <a:pt x="0" y="1673600"/>
                    </a:moveTo>
                    <a:cubicBezTo>
                      <a:pt x="0" y="1768822"/>
                      <a:pt x="78537" y="1846731"/>
                      <a:pt x="174527" y="1846731"/>
                    </a:cubicBezTo>
                    <a:lnTo>
                      <a:pt x="872636" y="1846731"/>
                    </a:lnTo>
                    <a:cubicBezTo>
                      <a:pt x="968627" y="1846731"/>
                      <a:pt x="1047164" y="1768822"/>
                      <a:pt x="1047164" y="1673600"/>
                    </a:cubicBezTo>
                    <a:lnTo>
                      <a:pt x="1047164" y="173131"/>
                    </a:lnTo>
                    <a:cubicBezTo>
                      <a:pt x="1047164" y="77909"/>
                      <a:pt x="968627" y="0"/>
                      <a:pt x="872636" y="0"/>
                    </a:cubicBezTo>
                    <a:lnTo>
                      <a:pt x="174527" y="0"/>
                    </a:lnTo>
                    <a:cubicBezTo>
                      <a:pt x="78537" y="0"/>
                      <a:pt x="0" y="77909"/>
                      <a:pt x="0" y="173131"/>
                    </a:cubicBezTo>
                    <a:lnTo>
                      <a:pt x="0" y="1673600"/>
                    </a:lnTo>
                    <a:close/>
                    <a:moveTo>
                      <a:pt x="58176" y="173131"/>
                    </a:moveTo>
                    <a:cubicBezTo>
                      <a:pt x="58176" y="109650"/>
                      <a:pt x="110534" y="57710"/>
                      <a:pt x="174527" y="57710"/>
                    </a:cubicBezTo>
                    <a:lnTo>
                      <a:pt x="872636" y="57710"/>
                    </a:lnTo>
                    <a:cubicBezTo>
                      <a:pt x="936630" y="57710"/>
                      <a:pt x="988988" y="109650"/>
                      <a:pt x="988988" y="173131"/>
                    </a:cubicBezTo>
                    <a:lnTo>
                      <a:pt x="988988" y="230841"/>
                    </a:lnTo>
                    <a:lnTo>
                      <a:pt x="58176" y="230841"/>
                    </a:lnTo>
                    <a:lnTo>
                      <a:pt x="58176" y="173131"/>
                    </a:lnTo>
                    <a:close/>
                    <a:moveTo>
                      <a:pt x="58176" y="288552"/>
                    </a:moveTo>
                    <a:lnTo>
                      <a:pt x="988988" y="288552"/>
                    </a:lnTo>
                    <a:lnTo>
                      <a:pt x="988988" y="1558180"/>
                    </a:lnTo>
                    <a:lnTo>
                      <a:pt x="58176" y="1558180"/>
                    </a:lnTo>
                    <a:lnTo>
                      <a:pt x="58176" y="288552"/>
                    </a:lnTo>
                    <a:close/>
                    <a:moveTo>
                      <a:pt x="58176" y="1615890"/>
                    </a:moveTo>
                    <a:lnTo>
                      <a:pt x="988988" y="1615890"/>
                    </a:lnTo>
                    <a:lnTo>
                      <a:pt x="988988" y="1673600"/>
                    </a:lnTo>
                    <a:cubicBezTo>
                      <a:pt x="988988" y="1737082"/>
                      <a:pt x="936630" y="1789021"/>
                      <a:pt x="872636" y="1789021"/>
                    </a:cubicBezTo>
                    <a:lnTo>
                      <a:pt x="174527" y="1789021"/>
                    </a:lnTo>
                    <a:cubicBezTo>
                      <a:pt x="110534" y="1789021"/>
                      <a:pt x="58176" y="1737082"/>
                      <a:pt x="58176" y="1673600"/>
                    </a:cubicBezTo>
                    <a:lnTo>
                      <a:pt x="58176" y="1615890"/>
                    </a:lnTo>
                    <a:close/>
                  </a:path>
                </a:pathLst>
              </a:custGeom>
              <a:grpFill/>
              <a:ln w="290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013" dirty="0"/>
              </a:p>
            </p:txBody>
          </p:sp>
          <p:sp>
            <p:nvSpPr>
              <p:cNvPr id="16" name="Forma Livre 15">
                <a:extLst>
                  <a:ext uri="{FF2B5EF4-FFF2-40B4-BE49-F238E27FC236}">
                    <a16:creationId xmlns:a16="http://schemas.microsoft.com/office/drawing/2014/main" id="{24BB2613-2932-E093-151E-E684CB5E25F4}"/>
                  </a:ext>
                </a:extLst>
              </p:cNvPr>
              <p:cNvSpPr/>
              <p:nvPr/>
            </p:nvSpPr>
            <p:spPr>
              <a:xfrm>
                <a:off x="4176202" y="2880375"/>
                <a:ext cx="290879" cy="57711"/>
              </a:xfrm>
              <a:custGeom>
                <a:avLst/>
                <a:gdLst>
                  <a:gd name="connsiteX0" fmla="*/ 29088 w 290878"/>
                  <a:gd name="connsiteY0" fmla="*/ 57710 h 57710"/>
                  <a:gd name="connsiteX1" fmla="*/ 261791 w 290878"/>
                  <a:gd name="connsiteY1" fmla="*/ 57710 h 57710"/>
                  <a:gd name="connsiteX2" fmla="*/ 290879 w 290878"/>
                  <a:gd name="connsiteY2" fmla="*/ 28855 h 57710"/>
                  <a:gd name="connsiteX3" fmla="*/ 261791 w 290878"/>
                  <a:gd name="connsiteY3" fmla="*/ 0 h 57710"/>
                  <a:gd name="connsiteX4" fmla="*/ 29088 w 290878"/>
                  <a:gd name="connsiteY4" fmla="*/ 0 h 57710"/>
                  <a:gd name="connsiteX5" fmla="*/ 0 w 290878"/>
                  <a:gd name="connsiteY5" fmla="*/ 28855 h 57710"/>
                  <a:gd name="connsiteX6" fmla="*/ 29088 w 290878"/>
                  <a:gd name="connsiteY6" fmla="*/ 57710 h 57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878" h="57710">
                    <a:moveTo>
                      <a:pt x="29088" y="57710"/>
                    </a:moveTo>
                    <a:lnTo>
                      <a:pt x="261791" y="57710"/>
                    </a:lnTo>
                    <a:cubicBezTo>
                      <a:pt x="279244" y="57710"/>
                      <a:pt x="290879" y="46168"/>
                      <a:pt x="290879" y="28855"/>
                    </a:cubicBezTo>
                    <a:cubicBezTo>
                      <a:pt x="290879" y="11542"/>
                      <a:pt x="279244" y="0"/>
                      <a:pt x="261791" y="0"/>
                    </a:cubicBezTo>
                    <a:lnTo>
                      <a:pt x="29088" y="0"/>
                    </a:lnTo>
                    <a:cubicBezTo>
                      <a:pt x="11635" y="0"/>
                      <a:pt x="0" y="11542"/>
                      <a:pt x="0" y="28855"/>
                    </a:cubicBezTo>
                    <a:cubicBezTo>
                      <a:pt x="0" y="46168"/>
                      <a:pt x="11635" y="57710"/>
                      <a:pt x="29088" y="57710"/>
                    </a:cubicBezTo>
                    <a:close/>
                  </a:path>
                </a:pathLst>
              </a:custGeom>
              <a:grpFill/>
              <a:ln w="290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sz="1013"/>
              </a:p>
            </p:txBody>
          </p:sp>
        </p:grpSp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FF737C1A-82D7-1CCC-8FAC-BC423ADDC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111140" y="3376665"/>
              <a:ext cx="564491" cy="564491"/>
            </a:xfrm>
            <a:prstGeom prst="rect">
              <a:avLst/>
            </a:prstGeom>
          </p:spPr>
        </p:pic>
        <p:pic>
          <p:nvPicPr>
            <p:cNvPr id="31" name="Gráfico 30">
              <a:extLst>
                <a:ext uri="{FF2B5EF4-FFF2-40B4-BE49-F238E27FC236}">
                  <a16:creationId xmlns:a16="http://schemas.microsoft.com/office/drawing/2014/main" id="{0F086C5A-0BC5-41ED-22E2-6B9B4B637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061630" y="3391249"/>
              <a:ext cx="590226" cy="535322"/>
            </a:xfrm>
            <a:prstGeom prst="rect">
              <a:avLst/>
            </a:prstGeom>
          </p:spPr>
        </p:pic>
        <p:pic>
          <p:nvPicPr>
            <p:cNvPr id="46" name="Gráfico 45">
              <a:extLst>
                <a:ext uri="{FF2B5EF4-FFF2-40B4-BE49-F238E27FC236}">
                  <a16:creationId xmlns:a16="http://schemas.microsoft.com/office/drawing/2014/main" id="{5246CCB8-B477-8B05-4CEA-FF77F1B99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l="27362" t="21282" r="24906" b="42564"/>
            <a:stretch/>
          </p:blipFill>
          <p:spPr>
            <a:xfrm>
              <a:off x="4158661" y="2348992"/>
              <a:ext cx="613217" cy="580293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BAF1F05D-CC28-BBD5-1025-AF83938B3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/>
          </p:blipFill>
          <p:spPr>
            <a:xfrm>
              <a:off x="1129169" y="4398933"/>
              <a:ext cx="671728" cy="671728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31F30089-5AB7-E817-22AF-E43F59649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137626" y="4400522"/>
              <a:ext cx="668550" cy="668550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E270A67A-A76E-FCAA-A2F0-CD112FA5C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3142905" y="4419044"/>
              <a:ext cx="631507" cy="631507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67ED98A5-FB8B-8CC3-32E9-4DC7985EA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4111140" y="4404428"/>
              <a:ext cx="660738" cy="6607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359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3EC1A-9A31-1460-C57F-F045AC85D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45377A2-7D21-E507-8AAF-CA682F403A65}"/>
              </a:ext>
            </a:extLst>
          </p:cNvPr>
          <p:cNvSpPr txBox="1"/>
          <p:nvPr/>
        </p:nvSpPr>
        <p:spPr>
          <a:xfrm>
            <a:off x="2664371" y="12597401"/>
            <a:ext cx="1412283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350" b="1" i="1" dirty="0">
                <a:solidFill>
                  <a:schemeClr val="bg1">
                    <a:alpha val="6882"/>
                  </a:schemeClr>
                </a:solidFill>
                <a:latin typeface="AMX Black" pitchFamily="2" charset="77"/>
              </a:rPr>
              <a:t>“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CF3FB4C-1F06-B9EF-9E52-E6285CFA498C}"/>
              </a:ext>
            </a:extLst>
          </p:cNvPr>
          <p:cNvSpPr txBox="1"/>
          <p:nvPr/>
        </p:nvSpPr>
        <p:spPr>
          <a:xfrm>
            <a:off x="784567" y="3365070"/>
            <a:ext cx="528886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err="1">
                <a:solidFill>
                  <a:schemeClr val="bg1"/>
                </a:solidFill>
                <a:latin typeface="AMX" pitchFamily="2" charset="77"/>
              </a:rPr>
              <a:t>Consec</a:t>
            </a:r>
            <a:r>
              <a:rPr lang="pt-BR" sz="30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3000" b="1" dirty="0" err="1">
                <a:solidFill>
                  <a:schemeClr val="bg1"/>
                </a:solidFill>
                <a:latin typeface="AMX" pitchFamily="2" charset="77"/>
              </a:rPr>
              <a:t>tetuer</a:t>
            </a:r>
            <a:r>
              <a:rPr lang="pt-BR" sz="30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3000" b="1" dirty="0" err="1">
                <a:solidFill>
                  <a:schemeClr val="bg1"/>
                </a:solidFill>
                <a:latin typeface="AMX" pitchFamily="2" charset="77"/>
              </a:rPr>
              <a:t>dipiscing</a:t>
            </a:r>
            <a:r>
              <a:rPr lang="pt-BR" sz="3000" dirty="0">
                <a:solidFill>
                  <a:schemeClr val="bg1"/>
                </a:solidFill>
                <a:latin typeface="AMX Light" pitchFamily="2" charset="77"/>
              </a:rPr>
              <a:t>, </a:t>
            </a:r>
            <a:r>
              <a:rPr lang="pt-BR" sz="3000" dirty="0">
                <a:solidFill>
                  <a:schemeClr val="bg1"/>
                </a:solidFill>
                <a:latin typeface="AMX regular" pitchFamily="2" charset="0"/>
              </a:rPr>
              <a:t>nonummy </a:t>
            </a:r>
            <a:r>
              <a:rPr lang="pt-BR" sz="3000" dirty="0" err="1">
                <a:solidFill>
                  <a:schemeClr val="bg1"/>
                </a:solidFill>
                <a:latin typeface="AMX regular" pitchFamily="2" charset="0"/>
              </a:rPr>
              <a:t>n</a:t>
            </a:r>
            <a:r>
              <a:rPr lang="pt-BR" sz="3000" dirty="0">
                <a:solidFill>
                  <a:schemeClr val="bg2">
                    <a:lumMod val="25000"/>
                  </a:schemeClr>
                </a:solidFill>
                <a:latin typeface="AMX regular" pitchFamily="2" charset="0"/>
              </a:rPr>
              <a:t> </a:t>
            </a:r>
            <a:r>
              <a:rPr lang="pt-BR" sz="3000" dirty="0">
                <a:solidFill>
                  <a:schemeClr val="bg1"/>
                </a:solidFill>
                <a:latin typeface="AMX regular" pitchFamily="2" charset="0"/>
              </a:rPr>
              <a:t>dolor </a:t>
            </a:r>
            <a:br>
              <a:rPr lang="pt-BR" sz="3000" dirty="0">
                <a:solidFill>
                  <a:schemeClr val="bg1"/>
                </a:solidFill>
                <a:latin typeface="AMX regular" pitchFamily="2" charset="0"/>
              </a:rPr>
            </a:br>
            <a:r>
              <a:rPr lang="pt-BR" sz="3000" dirty="0">
                <a:solidFill>
                  <a:schemeClr val="bg1"/>
                </a:solidFill>
                <a:latin typeface="AMX regular" pitchFamily="2" charset="0"/>
              </a:rPr>
              <a:t>sit amet, consectetuer adipiscing</a:t>
            </a:r>
            <a:r>
              <a:rPr lang="pt-BR" sz="3000" dirty="0">
                <a:solidFill>
                  <a:schemeClr val="bg1"/>
                </a:solidFill>
                <a:latin typeface="AMX Light" pitchFamily="2" charset="77"/>
              </a:rPr>
              <a:t> </a:t>
            </a:r>
            <a:r>
              <a:rPr lang="pt-BR" sz="3000" b="1" dirty="0">
                <a:solidFill>
                  <a:schemeClr val="bg1"/>
                </a:solidFill>
                <a:latin typeface="AMX" pitchFamily="2" charset="77"/>
              </a:rPr>
              <a:t>sed diam </a:t>
            </a:r>
            <a:r>
              <a:rPr lang="pt-BR" sz="3000" dirty="0">
                <a:solidFill>
                  <a:schemeClr val="bg1"/>
                </a:solidFill>
                <a:latin typeface="AMX regular" pitchFamily="2" charset="0"/>
              </a:rPr>
              <a:t>nonummy dolor sit </a:t>
            </a:r>
            <a:r>
              <a:rPr lang="pt-BR" sz="3000" dirty="0" err="1">
                <a:solidFill>
                  <a:schemeClr val="bg1"/>
                </a:solidFill>
                <a:latin typeface="AMX regular" pitchFamily="2" charset="0"/>
              </a:rPr>
              <a:t>ametnibh</a:t>
            </a:r>
            <a:r>
              <a:rPr lang="pt-BR" sz="3000" dirty="0">
                <a:solidFill>
                  <a:schemeClr val="bg1"/>
                </a:solidFill>
                <a:latin typeface="AMX regular" pitchFamily="2" charset="0"/>
              </a:rPr>
              <a:t> euismod tincidunt ut laoreet dolor </a:t>
            </a:r>
            <a:r>
              <a:rPr lang="pt-BR" sz="3000" dirty="0" err="1">
                <a:solidFill>
                  <a:schemeClr val="bg1"/>
                </a:solidFill>
                <a:latin typeface="AMX regular" pitchFamily="2" charset="0"/>
              </a:rPr>
              <a:t>ibh</a:t>
            </a:r>
            <a:r>
              <a:rPr lang="pt-BR" sz="3000" dirty="0">
                <a:solidFill>
                  <a:schemeClr val="bg1"/>
                </a:solidFill>
                <a:latin typeface="AMX regular" pitchFamily="2" charset="0"/>
              </a:rPr>
              <a:t> sit amet, </a:t>
            </a:r>
            <a:r>
              <a:rPr lang="pt-BR" sz="3000" dirty="0" err="1">
                <a:solidFill>
                  <a:schemeClr val="bg1"/>
                </a:solidFill>
                <a:latin typeface="AMX regular" pitchFamily="2" charset="0"/>
              </a:rPr>
              <a:t>consec</a:t>
            </a:r>
            <a:r>
              <a:rPr lang="pt-BR" sz="3000" dirty="0">
                <a:solidFill>
                  <a:schemeClr val="bg1"/>
                </a:solidFill>
                <a:latin typeface="AMX regular" pitchFamily="2" charset="0"/>
              </a:rPr>
              <a:t> </a:t>
            </a:r>
            <a:r>
              <a:rPr lang="pt-BR" sz="3000" dirty="0" err="1">
                <a:solidFill>
                  <a:schemeClr val="bg1"/>
                </a:solidFill>
                <a:latin typeface="AMX regular" pitchFamily="2" charset="0"/>
              </a:rPr>
              <a:t>tetue</a:t>
            </a:r>
            <a:r>
              <a:rPr lang="pt-BR" sz="3000" dirty="0">
                <a:solidFill>
                  <a:schemeClr val="bg1"/>
                </a:solidFill>
                <a:latin typeface="AMX regular" pitchFamily="2" charset="0"/>
              </a:rPr>
              <a:t>.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D0550FFE-9AC2-BFC7-3972-C03A0B508C58}"/>
              </a:ext>
            </a:extLst>
          </p:cNvPr>
          <p:cNvCxnSpPr>
            <a:cxnSpLocks/>
          </p:cNvCxnSpPr>
          <p:nvPr/>
        </p:nvCxnSpPr>
        <p:spPr>
          <a:xfrm>
            <a:off x="1750458" y="7141767"/>
            <a:ext cx="3357084" cy="0"/>
          </a:xfrm>
          <a:prstGeom prst="line">
            <a:avLst/>
          </a:prstGeom>
          <a:ln w="6350">
            <a:gradFill flip="none" rotWithShape="1">
              <a:gsLst>
                <a:gs pos="63000">
                  <a:schemeClr val="bg1"/>
                </a:gs>
                <a:gs pos="100000">
                  <a:srgbClr val="262626">
                    <a:alpha val="0"/>
                  </a:srgbClr>
                </a:gs>
                <a:gs pos="0">
                  <a:schemeClr val="bg2">
                    <a:lumMod val="25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Gráfico 4">
            <a:extLst>
              <a:ext uri="{FF2B5EF4-FFF2-40B4-BE49-F238E27FC236}">
                <a16:creationId xmlns:a16="http://schemas.microsoft.com/office/drawing/2014/main" id="{5AD64FFB-F578-3C78-AD60-8DD12C308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22527" y="383946"/>
            <a:ext cx="1212946" cy="456598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C34911E4-EAE4-77E3-D411-495B5DE055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94747" y="11561377"/>
            <a:ext cx="1832325" cy="29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8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31CA6-CB8A-620F-1DA0-D974BD279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6D03C57-0114-C7DA-ACF9-0DB4C5119900}"/>
              </a:ext>
            </a:extLst>
          </p:cNvPr>
          <p:cNvSpPr txBox="1"/>
          <p:nvPr/>
        </p:nvSpPr>
        <p:spPr>
          <a:xfrm>
            <a:off x="2664371" y="12597401"/>
            <a:ext cx="1412283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350" b="1" i="1" dirty="0">
                <a:solidFill>
                  <a:schemeClr val="bg1">
                    <a:alpha val="6882"/>
                  </a:schemeClr>
                </a:solidFill>
                <a:latin typeface="AMX Black" pitchFamily="2" charset="77"/>
              </a:rPr>
              <a:t>“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0EB0EBD2-B68D-0D60-0C3D-595AA7125F1D}"/>
              </a:ext>
            </a:extLst>
          </p:cNvPr>
          <p:cNvCxnSpPr>
            <a:cxnSpLocks/>
          </p:cNvCxnSpPr>
          <p:nvPr/>
        </p:nvCxnSpPr>
        <p:spPr>
          <a:xfrm>
            <a:off x="1750457" y="2530119"/>
            <a:ext cx="3357084" cy="0"/>
          </a:xfrm>
          <a:prstGeom prst="line">
            <a:avLst/>
          </a:prstGeom>
          <a:ln w="6350">
            <a:gradFill flip="none" rotWithShape="1">
              <a:gsLst>
                <a:gs pos="63000">
                  <a:schemeClr val="bg1"/>
                </a:gs>
                <a:gs pos="100000">
                  <a:srgbClr val="262626">
                    <a:alpha val="0"/>
                  </a:srgbClr>
                </a:gs>
                <a:gs pos="0">
                  <a:schemeClr val="bg2">
                    <a:lumMod val="25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Gráfico 4">
            <a:extLst>
              <a:ext uri="{FF2B5EF4-FFF2-40B4-BE49-F238E27FC236}">
                <a16:creationId xmlns:a16="http://schemas.microsoft.com/office/drawing/2014/main" id="{AC635711-725A-B74D-D482-BB194A31A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22527" y="383946"/>
            <a:ext cx="1212946" cy="45659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39CE577-09DA-9BBD-612D-86A52ABBA95E}"/>
              </a:ext>
            </a:extLst>
          </p:cNvPr>
          <p:cNvSpPr txBox="1"/>
          <p:nvPr/>
        </p:nvSpPr>
        <p:spPr>
          <a:xfrm>
            <a:off x="784566" y="1365994"/>
            <a:ext cx="5288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>
                <a:solidFill>
                  <a:schemeClr val="bg1"/>
                </a:solidFill>
                <a:latin typeface="AMX" pitchFamily="2" charset="77"/>
              </a:rPr>
              <a:t>FAQ</a:t>
            </a:r>
            <a:endParaRPr lang="pt-BR" sz="8000" dirty="0">
              <a:solidFill>
                <a:schemeClr val="bg1"/>
              </a:solidFill>
              <a:latin typeface="AMX Light" pitchFamily="2" charset="77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F017DB8-3EDD-D4F8-EBE1-3BA4680AB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386" y="3322524"/>
            <a:ext cx="5894614" cy="6047226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F65CE922-9281-5540-7600-FCF8D2CB31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4747" y="11561377"/>
            <a:ext cx="1832325" cy="29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F7408-61D0-1379-2EF2-BC21F94DD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7CAC4CB7-2692-831A-9FCC-F420173C27DF}"/>
              </a:ext>
            </a:extLst>
          </p:cNvPr>
          <p:cNvSpPr/>
          <p:nvPr/>
        </p:nvSpPr>
        <p:spPr>
          <a:xfrm>
            <a:off x="263521" y="2757126"/>
            <a:ext cx="6330959" cy="67710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5640E65-D9F3-DB7C-7F36-4D788E2A393A}"/>
              </a:ext>
            </a:extLst>
          </p:cNvPr>
          <p:cNvSpPr txBox="1"/>
          <p:nvPr/>
        </p:nvSpPr>
        <p:spPr>
          <a:xfrm>
            <a:off x="649364" y="2741737"/>
            <a:ext cx="5308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>
                <a:solidFill>
                  <a:schemeClr val="bg1"/>
                </a:solidFill>
                <a:latin typeface="AMX" pitchFamily="2" charset="77"/>
              </a:rPr>
              <a:t>Lorem</a:t>
            </a:r>
            <a:r>
              <a:rPr lang="pt-BR" sz="2000" b="1" dirty="0">
                <a:solidFill>
                  <a:schemeClr val="bg1"/>
                </a:solidFill>
                <a:latin typeface="AMX" pitchFamily="2" charset="77"/>
              </a:rPr>
              <a:t> ipsum </a:t>
            </a:r>
            <a:r>
              <a:rPr lang="pt-BR" sz="2000" b="1" dirty="0" err="1">
                <a:solidFill>
                  <a:schemeClr val="bg1"/>
                </a:solidFill>
                <a:latin typeface="AMX" pitchFamily="2" charset="77"/>
              </a:rPr>
              <a:t>dolor</a:t>
            </a:r>
            <a:r>
              <a:rPr lang="pt-BR" sz="20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AMX" pitchFamily="2" charset="77"/>
              </a:rPr>
              <a:t>sit</a:t>
            </a:r>
            <a:r>
              <a:rPr lang="pt-BR" sz="20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AMX" pitchFamily="2" charset="77"/>
              </a:rPr>
              <a:t>amet</a:t>
            </a:r>
            <a:r>
              <a:rPr lang="pt-BR" sz="2000" b="1" dirty="0">
                <a:solidFill>
                  <a:schemeClr val="bg1"/>
                </a:solidFill>
                <a:latin typeface="AMX" pitchFamily="2" charset="77"/>
              </a:rPr>
              <a:t>, </a:t>
            </a:r>
            <a:r>
              <a:rPr lang="pt-BR" sz="2000" b="1" dirty="0" err="1">
                <a:solidFill>
                  <a:schemeClr val="bg1"/>
                </a:solidFill>
                <a:latin typeface="AMX" pitchFamily="2" charset="77"/>
              </a:rPr>
              <a:t>consectetuer</a:t>
            </a:r>
            <a:r>
              <a:rPr lang="pt-BR" sz="20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AMX" pitchFamily="2" charset="77"/>
              </a:rPr>
              <a:t>adipiscing</a:t>
            </a:r>
            <a:r>
              <a:rPr lang="pt-BR" sz="20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AMX" pitchFamily="2" charset="77"/>
              </a:rPr>
              <a:t>elit</a:t>
            </a:r>
            <a:r>
              <a:rPr lang="pt-BR" sz="2000" b="1" dirty="0">
                <a:solidFill>
                  <a:schemeClr val="bg1"/>
                </a:solidFill>
                <a:latin typeface="AMX" pitchFamily="2" charset="77"/>
              </a:rPr>
              <a:t>, </a:t>
            </a:r>
            <a:r>
              <a:rPr lang="pt-BR" sz="2000" b="1" dirty="0" err="1">
                <a:solidFill>
                  <a:schemeClr val="bg1"/>
                </a:solidFill>
                <a:latin typeface="AMX" pitchFamily="2" charset="77"/>
              </a:rPr>
              <a:t>sed</a:t>
            </a:r>
            <a:r>
              <a:rPr lang="pt-BR" sz="20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AMX" pitchFamily="2" charset="77"/>
              </a:rPr>
              <a:t>diam</a:t>
            </a:r>
            <a:r>
              <a:rPr lang="pt-BR" sz="2000" b="1" dirty="0">
                <a:solidFill>
                  <a:schemeClr val="bg1"/>
                </a:solidFill>
                <a:latin typeface="AMX" pitchFamily="2" charset="77"/>
              </a:rPr>
              <a:t>?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A84BCF-F22F-762D-2752-117442E7F80F}"/>
              </a:ext>
            </a:extLst>
          </p:cNvPr>
          <p:cNvSpPr txBox="1"/>
          <p:nvPr/>
        </p:nvSpPr>
        <p:spPr>
          <a:xfrm>
            <a:off x="649364" y="3601279"/>
            <a:ext cx="53086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Lorem ipsum dolor sit amet, consectetuer adipiscing elit, sed diam nonummy </a:t>
            </a:r>
            <a:r>
              <a:rPr lang="pt-BR" sz="19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nibh</a:t>
            </a:r>
            <a:r>
              <a:rPr lang="pt-BR" sz="19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 </a:t>
            </a:r>
            <a:r>
              <a:rPr lang="pt-BR" sz="19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euismod</a:t>
            </a:r>
            <a:endParaRPr lang="pt-BR" sz="1900" dirty="0">
              <a:solidFill>
                <a:schemeClr val="bg2">
                  <a:lumMod val="25000"/>
                </a:schemeClr>
              </a:solidFill>
              <a:latin typeface="AMX" pitchFamily="2" charset="77"/>
            </a:endParaRP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B109FB48-F6E9-FF35-0128-E213CFE6A469}"/>
              </a:ext>
            </a:extLst>
          </p:cNvPr>
          <p:cNvSpPr/>
          <p:nvPr/>
        </p:nvSpPr>
        <p:spPr>
          <a:xfrm>
            <a:off x="263521" y="4536655"/>
            <a:ext cx="6330959" cy="67710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7D1831D-87FE-AA18-D9FD-6F190D2C6324}"/>
              </a:ext>
            </a:extLst>
          </p:cNvPr>
          <p:cNvSpPr txBox="1"/>
          <p:nvPr/>
        </p:nvSpPr>
        <p:spPr>
          <a:xfrm>
            <a:off x="649364" y="4521266"/>
            <a:ext cx="5308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>
                <a:solidFill>
                  <a:schemeClr val="bg1"/>
                </a:solidFill>
                <a:latin typeface="AMX" pitchFamily="2" charset="77"/>
              </a:rPr>
              <a:t>Lorem</a:t>
            </a:r>
            <a:r>
              <a:rPr lang="pt-BR" sz="2000" b="1" dirty="0">
                <a:solidFill>
                  <a:schemeClr val="bg1"/>
                </a:solidFill>
                <a:latin typeface="AMX" pitchFamily="2" charset="77"/>
              </a:rPr>
              <a:t> ipsum </a:t>
            </a:r>
            <a:r>
              <a:rPr lang="pt-BR" sz="2000" b="1" dirty="0" err="1">
                <a:solidFill>
                  <a:schemeClr val="bg1"/>
                </a:solidFill>
                <a:latin typeface="AMX" pitchFamily="2" charset="77"/>
              </a:rPr>
              <a:t>dolor</a:t>
            </a:r>
            <a:r>
              <a:rPr lang="pt-BR" sz="20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AMX" pitchFamily="2" charset="77"/>
              </a:rPr>
              <a:t>sit</a:t>
            </a:r>
            <a:r>
              <a:rPr lang="pt-BR" sz="20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AMX" pitchFamily="2" charset="77"/>
              </a:rPr>
              <a:t>amet</a:t>
            </a:r>
            <a:r>
              <a:rPr lang="pt-BR" sz="2000" b="1" dirty="0">
                <a:solidFill>
                  <a:schemeClr val="bg1"/>
                </a:solidFill>
                <a:latin typeface="AMX" pitchFamily="2" charset="77"/>
              </a:rPr>
              <a:t>, </a:t>
            </a:r>
            <a:r>
              <a:rPr lang="pt-BR" sz="2000" b="1" dirty="0" err="1">
                <a:solidFill>
                  <a:schemeClr val="bg1"/>
                </a:solidFill>
                <a:latin typeface="AMX" pitchFamily="2" charset="77"/>
              </a:rPr>
              <a:t>consectetuer</a:t>
            </a:r>
            <a:r>
              <a:rPr lang="pt-BR" sz="20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AMX" pitchFamily="2" charset="77"/>
              </a:rPr>
              <a:t>adipiscing</a:t>
            </a:r>
            <a:r>
              <a:rPr lang="pt-BR" sz="20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AMX" pitchFamily="2" charset="77"/>
              </a:rPr>
              <a:t>elit</a:t>
            </a:r>
            <a:r>
              <a:rPr lang="pt-BR" sz="2000" b="1" dirty="0">
                <a:solidFill>
                  <a:schemeClr val="bg1"/>
                </a:solidFill>
                <a:latin typeface="AMX" pitchFamily="2" charset="77"/>
              </a:rPr>
              <a:t>, </a:t>
            </a:r>
            <a:r>
              <a:rPr lang="pt-BR" sz="2000" b="1" dirty="0" err="1">
                <a:solidFill>
                  <a:schemeClr val="bg1"/>
                </a:solidFill>
                <a:latin typeface="AMX" pitchFamily="2" charset="77"/>
              </a:rPr>
              <a:t>sed</a:t>
            </a:r>
            <a:r>
              <a:rPr lang="pt-BR" sz="20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AMX" pitchFamily="2" charset="77"/>
              </a:rPr>
              <a:t>diam</a:t>
            </a:r>
            <a:r>
              <a:rPr lang="pt-BR" sz="2000" b="1" dirty="0">
                <a:solidFill>
                  <a:schemeClr val="bg1"/>
                </a:solidFill>
                <a:latin typeface="AMX" pitchFamily="2" charset="77"/>
              </a:rPr>
              <a:t>?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E835E8B1-EE2E-DDD2-C7B3-2892CD5E7E09}"/>
              </a:ext>
            </a:extLst>
          </p:cNvPr>
          <p:cNvSpPr txBox="1"/>
          <p:nvPr/>
        </p:nvSpPr>
        <p:spPr>
          <a:xfrm>
            <a:off x="649364" y="5380808"/>
            <a:ext cx="53086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Lorem ipsum dolor sit amet, consectetuer adipiscing elit, sed diam nonummy </a:t>
            </a:r>
            <a:r>
              <a:rPr lang="pt-BR" sz="19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nibh</a:t>
            </a:r>
            <a:r>
              <a:rPr lang="pt-BR" sz="19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 </a:t>
            </a:r>
            <a:r>
              <a:rPr lang="pt-BR" sz="19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euismod</a:t>
            </a:r>
            <a:endParaRPr lang="pt-BR" sz="1900" dirty="0">
              <a:solidFill>
                <a:schemeClr val="bg2">
                  <a:lumMod val="25000"/>
                </a:schemeClr>
              </a:solidFill>
              <a:latin typeface="AMX" pitchFamily="2" charset="77"/>
            </a:endParaRP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16C7FB9B-3FE1-73F3-DE43-DAB8B893C0C7}"/>
              </a:ext>
            </a:extLst>
          </p:cNvPr>
          <p:cNvSpPr/>
          <p:nvPr/>
        </p:nvSpPr>
        <p:spPr>
          <a:xfrm>
            <a:off x="263521" y="6346962"/>
            <a:ext cx="6330959" cy="67710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1461BD6A-FF3D-570F-8510-C9D3C30D63AC}"/>
              </a:ext>
            </a:extLst>
          </p:cNvPr>
          <p:cNvSpPr txBox="1"/>
          <p:nvPr/>
        </p:nvSpPr>
        <p:spPr>
          <a:xfrm>
            <a:off x="649364" y="6331573"/>
            <a:ext cx="5308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>
                <a:solidFill>
                  <a:schemeClr val="bg1"/>
                </a:solidFill>
                <a:latin typeface="AMX" pitchFamily="2" charset="77"/>
              </a:rPr>
              <a:t>Lorem</a:t>
            </a:r>
            <a:r>
              <a:rPr lang="pt-BR" sz="2000" b="1" dirty="0">
                <a:solidFill>
                  <a:schemeClr val="bg1"/>
                </a:solidFill>
                <a:latin typeface="AMX" pitchFamily="2" charset="77"/>
              </a:rPr>
              <a:t> ipsum </a:t>
            </a:r>
            <a:r>
              <a:rPr lang="pt-BR" sz="2000" b="1" dirty="0" err="1">
                <a:solidFill>
                  <a:schemeClr val="bg1"/>
                </a:solidFill>
                <a:latin typeface="AMX" pitchFamily="2" charset="77"/>
              </a:rPr>
              <a:t>dolor</a:t>
            </a:r>
            <a:r>
              <a:rPr lang="pt-BR" sz="20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AMX" pitchFamily="2" charset="77"/>
              </a:rPr>
              <a:t>sit</a:t>
            </a:r>
            <a:r>
              <a:rPr lang="pt-BR" sz="20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AMX" pitchFamily="2" charset="77"/>
              </a:rPr>
              <a:t>amet</a:t>
            </a:r>
            <a:r>
              <a:rPr lang="pt-BR" sz="2000" b="1" dirty="0">
                <a:solidFill>
                  <a:schemeClr val="bg1"/>
                </a:solidFill>
                <a:latin typeface="AMX" pitchFamily="2" charset="77"/>
              </a:rPr>
              <a:t>, </a:t>
            </a:r>
            <a:r>
              <a:rPr lang="pt-BR" sz="2000" b="1" dirty="0" err="1">
                <a:solidFill>
                  <a:schemeClr val="bg1"/>
                </a:solidFill>
                <a:latin typeface="AMX" pitchFamily="2" charset="77"/>
              </a:rPr>
              <a:t>consectetuer</a:t>
            </a:r>
            <a:r>
              <a:rPr lang="pt-BR" sz="20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AMX" pitchFamily="2" charset="77"/>
              </a:rPr>
              <a:t>adipiscing</a:t>
            </a:r>
            <a:r>
              <a:rPr lang="pt-BR" sz="20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AMX" pitchFamily="2" charset="77"/>
              </a:rPr>
              <a:t>elit</a:t>
            </a:r>
            <a:r>
              <a:rPr lang="pt-BR" sz="2000" b="1" dirty="0">
                <a:solidFill>
                  <a:schemeClr val="bg1"/>
                </a:solidFill>
                <a:latin typeface="AMX" pitchFamily="2" charset="77"/>
              </a:rPr>
              <a:t>, </a:t>
            </a:r>
            <a:r>
              <a:rPr lang="pt-BR" sz="2000" b="1" dirty="0" err="1">
                <a:solidFill>
                  <a:schemeClr val="bg1"/>
                </a:solidFill>
                <a:latin typeface="AMX" pitchFamily="2" charset="77"/>
              </a:rPr>
              <a:t>sed</a:t>
            </a:r>
            <a:r>
              <a:rPr lang="pt-BR" sz="20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AMX" pitchFamily="2" charset="77"/>
              </a:rPr>
              <a:t>diam</a:t>
            </a:r>
            <a:r>
              <a:rPr lang="pt-BR" sz="2000" b="1" dirty="0">
                <a:solidFill>
                  <a:schemeClr val="bg1"/>
                </a:solidFill>
                <a:latin typeface="AMX" pitchFamily="2" charset="77"/>
              </a:rPr>
              <a:t>?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5C746DA4-86CE-9153-7798-57FC4A228C9C}"/>
              </a:ext>
            </a:extLst>
          </p:cNvPr>
          <p:cNvSpPr txBox="1"/>
          <p:nvPr/>
        </p:nvSpPr>
        <p:spPr>
          <a:xfrm>
            <a:off x="649364" y="7191115"/>
            <a:ext cx="53086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Lorem ipsum dolor sit amet, consectetuer adipiscing elit, sed diam nonummy </a:t>
            </a:r>
            <a:r>
              <a:rPr lang="pt-BR" sz="19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nibh</a:t>
            </a:r>
            <a:r>
              <a:rPr lang="pt-BR" sz="19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 </a:t>
            </a:r>
            <a:r>
              <a:rPr lang="pt-BR" sz="19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euismod</a:t>
            </a:r>
            <a:endParaRPr lang="pt-BR" sz="1900" dirty="0">
              <a:solidFill>
                <a:schemeClr val="bg2">
                  <a:lumMod val="25000"/>
                </a:schemeClr>
              </a:solidFill>
              <a:latin typeface="AMX" pitchFamily="2" charset="77"/>
            </a:endParaRP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3B13C177-3016-14A7-1D46-77DF746242D6}"/>
              </a:ext>
            </a:extLst>
          </p:cNvPr>
          <p:cNvSpPr/>
          <p:nvPr/>
        </p:nvSpPr>
        <p:spPr>
          <a:xfrm>
            <a:off x="263521" y="8188047"/>
            <a:ext cx="6330959" cy="67710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0F6124AD-0735-7F0E-0751-004520768875}"/>
              </a:ext>
            </a:extLst>
          </p:cNvPr>
          <p:cNvSpPr txBox="1"/>
          <p:nvPr/>
        </p:nvSpPr>
        <p:spPr>
          <a:xfrm>
            <a:off x="649364" y="8172658"/>
            <a:ext cx="5308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>
                <a:solidFill>
                  <a:schemeClr val="bg1"/>
                </a:solidFill>
                <a:latin typeface="AMX" pitchFamily="2" charset="77"/>
              </a:rPr>
              <a:t>Lorem</a:t>
            </a:r>
            <a:r>
              <a:rPr lang="pt-BR" sz="2000" b="1" dirty="0">
                <a:solidFill>
                  <a:schemeClr val="bg1"/>
                </a:solidFill>
                <a:latin typeface="AMX" pitchFamily="2" charset="77"/>
              </a:rPr>
              <a:t> ipsum </a:t>
            </a:r>
            <a:r>
              <a:rPr lang="pt-BR" sz="2000" b="1" dirty="0" err="1">
                <a:solidFill>
                  <a:schemeClr val="bg1"/>
                </a:solidFill>
                <a:latin typeface="AMX" pitchFamily="2" charset="77"/>
              </a:rPr>
              <a:t>dolor</a:t>
            </a:r>
            <a:r>
              <a:rPr lang="pt-BR" sz="20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AMX" pitchFamily="2" charset="77"/>
              </a:rPr>
              <a:t>sit</a:t>
            </a:r>
            <a:r>
              <a:rPr lang="pt-BR" sz="20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AMX" pitchFamily="2" charset="77"/>
              </a:rPr>
              <a:t>amet</a:t>
            </a:r>
            <a:r>
              <a:rPr lang="pt-BR" sz="2000" b="1" dirty="0">
                <a:solidFill>
                  <a:schemeClr val="bg1"/>
                </a:solidFill>
                <a:latin typeface="AMX" pitchFamily="2" charset="77"/>
              </a:rPr>
              <a:t>, </a:t>
            </a:r>
            <a:r>
              <a:rPr lang="pt-BR" sz="2000" b="1" dirty="0" err="1">
                <a:solidFill>
                  <a:schemeClr val="bg1"/>
                </a:solidFill>
                <a:latin typeface="AMX" pitchFamily="2" charset="77"/>
              </a:rPr>
              <a:t>consectetuer</a:t>
            </a:r>
            <a:r>
              <a:rPr lang="pt-BR" sz="20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AMX" pitchFamily="2" charset="77"/>
              </a:rPr>
              <a:t>adipiscing</a:t>
            </a:r>
            <a:r>
              <a:rPr lang="pt-BR" sz="20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AMX" pitchFamily="2" charset="77"/>
              </a:rPr>
              <a:t>elit</a:t>
            </a:r>
            <a:r>
              <a:rPr lang="pt-BR" sz="2000" b="1" dirty="0">
                <a:solidFill>
                  <a:schemeClr val="bg1"/>
                </a:solidFill>
                <a:latin typeface="AMX" pitchFamily="2" charset="77"/>
              </a:rPr>
              <a:t>, </a:t>
            </a:r>
            <a:r>
              <a:rPr lang="pt-BR" sz="2000" b="1" dirty="0" err="1">
                <a:solidFill>
                  <a:schemeClr val="bg1"/>
                </a:solidFill>
                <a:latin typeface="AMX" pitchFamily="2" charset="77"/>
              </a:rPr>
              <a:t>sed</a:t>
            </a:r>
            <a:r>
              <a:rPr lang="pt-BR" sz="20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AMX" pitchFamily="2" charset="77"/>
              </a:rPr>
              <a:t>diam</a:t>
            </a:r>
            <a:r>
              <a:rPr lang="pt-BR" sz="2000" b="1" dirty="0">
                <a:solidFill>
                  <a:schemeClr val="bg1"/>
                </a:solidFill>
                <a:latin typeface="AMX" pitchFamily="2" charset="77"/>
              </a:rPr>
              <a:t>?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F89042B3-5AF6-A483-92D9-D97CCF696E44}"/>
              </a:ext>
            </a:extLst>
          </p:cNvPr>
          <p:cNvSpPr txBox="1"/>
          <p:nvPr/>
        </p:nvSpPr>
        <p:spPr>
          <a:xfrm>
            <a:off x="649364" y="9032200"/>
            <a:ext cx="53086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Lorem ipsum dolor sit amet, consectetuer adipiscing elit, sed diam nonummy </a:t>
            </a:r>
            <a:r>
              <a:rPr lang="pt-BR" sz="19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nibh</a:t>
            </a:r>
            <a:r>
              <a:rPr lang="pt-BR" sz="19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 </a:t>
            </a:r>
            <a:r>
              <a:rPr lang="pt-BR" sz="19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euismod</a:t>
            </a:r>
            <a:endParaRPr lang="pt-BR" sz="1900" dirty="0">
              <a:solidFill>
                <a:schemeClr val="bg2">
                  <a:lumMod val="25000"/>
                </a:schemeClr>
              </a:solidFill>
              <a:latin typeface="AMX" pitchFamily="2" charset="77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323BA966-3B6A-36E1-85E9-CDE75981C206}"/>
              </a:ext>
            </a:extLst>
          </p:cNvPr>
          <p:cNvSpPr txBox="1"/>
          <p:nvPr/>
        </p:nvSpPr>
        <p:spPr>
          <a:xfrm>
            <a:off x="784566" y="1220645"/>
            <a:ext cx="5288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590F16"/>
                </a:solidFill>
                <a:latin typeface="AMX" pitchFamily="2" charset="77"/>
              </a:rPr>
              <a:t>FAQ</a:t>
            </a:r>
            <a:endParaRPr lang="pt-BR" sz="6000" dirty="0">
              <a:solidFill>
                <a:srgbClr val="590F16"/>
              </a:solidFill>
              <a:latin typeface="AMX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4958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26" grpId="0"/>
      <p:bldP spid="27" grpId="0"/>
      <p:bldP spid="30" grpId="0"/>
      <p:bldP spid="32" grpId="0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0BAA0BFA4660643A687B2FDCEE2805C" ma:contentTypeVersion="16" ma:contentTypeDescription="Crie um novo documento." ma:contentTypeScope="" ma:versionID="6bb22af931fc60397c74301ec42d8558">
  <xsd:schema xmlns:xsd="http://www.w3.org/2001/XMLSchema" xmlns:xs="http://www.w3.org/2001/XMLSchema" xmlns:p="http://schemas.microsoft.com/office/2006/metadata/properties" xmlns:ns2="05ec3496-d55f-4088-b91d-c078abc80e92" xmlns:ns3="81d509b4-a50c-4eb4-9c41-c741e6a75022" targetNamespace="http://schemas.microsoft.com/office/2006/metadata/properties" ma:root="true" ma:fieldsID="691c8d6bfdcba53aab92b8dfcb9871d2" ns2:_="" ns3:_="">
    <xsd:import namespace="05ec3496-d55f-4088-b91d-c078abc80e92"/>
    <xsd:import namespace="81d509b4-a50c-4eb4-9c41-c741e6a750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c3496-d55f-4088-b91d-c078abc80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b62656bb-9f06-4eb9-a633-2fef78b9ad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509b4-a50c-4eb4-9c41-c741e6a7502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2c19a5d-29b4-4c37-a0bc-18ab980d9013}" ma:internalName="TaxCatchAll" ma:showField="CatchAllData" ma:web="81d509b4-a50c-4eb4-9c41-c741e6a750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c3496-d55f-4088-b91d-c078abc80e92">
      <Terms xmlns="http://schemas.microsoft.com/office/infopath/2007/PartnerControls"/>
    </lcf76f155ced4ddcb4097134ff3c332f>
    <TaxCatchAll xmlns="81d509b4-a50c-4eb4-9c41-c741e6a75022" xsi:nil="true"/>
  </documentManagement>
</p:properties>
</file>

<file path=customXml/itemProps1.xml><?xml version="1.0" encoding="utf-8"?>
<ds:datastoreItem xmlns:ds="http://schemas.openxmlformats.org/officeDocument/2006/customXml" ds:itemID="{6DCC90FD-6C8E-4293-905C-6348C62E6D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469D09-013F-417C-B61A-5ADEF75FC02C}"/>
</file>

<file path=customXml/itemProps3.xml><?xml version="1.0" encoding="utf-8"?>
<ds:datastoreItem xmlns:ds="http://schemas.openxmlformats.org/officeDocument/2006/customXml" ds:itemID="{3DE10193-DA3F-44DB-85A6-18946958DDD6}">
  <ds:schemaRefs>
    <ds:schemaRef ds:uri="http://schemas.microsoft.com/office/2006/metadata/properties"/>
    <ds:schemaRef ds:uri="http://schemas.microsoft.com/office/infopath/2007/PartnerControls"/>
    <ds:schemaRef ds:uri="05ec3496-d55f-4088-b91d-c078abc80e92"/>
    <ds:schemaRef ds:uri="81d509b4-a50c-4eb4-9c41-c741e6a7502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373</Words>
  <Application>Microsoft Office PowerPoint</Application>
  <PresentationFormat>Widescreen</PresentationFormat>
  <Paragraphs>51</Paragraphs>
  <Slides>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8" baseType="lpstr">
      <vt:lpstr>AMX regular</vt:lpstr>
      <vt:lpstr>Aptos</vt:lpstr>
      <vt:lpstr>AMX Black</vt:lpstr>
      <vt:lpstr>AMX</vt:lpstr>
      <vt:lpstr>AMX Light</vt:lpstr>
      <vt:lpstr>Calibri</vt:lpstr>
      <vt:lpstr>Arial</vt:lpstr>
      <vt:lpstr>Aptos Display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Lauren Cirello</dc:creator>
  <cp:lastModifiedBy>Paula Mascarenhas</cp:lastModifiedBy>
  <cp:revision>143</cp:revision>
  <dcterms:created xsi:type="dcterms:W3CDTF">2025-05-09T15:42:22Z</dcterms:created>
  <dcterms:modified xsi:type="dcterms:W3CDTF">2026-02-19T18:33:49Z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0x01010030BAA0BFA4660643A687B2FDCEE2805C</vt:lpwstr>
  </property>
</Properties>
</file>