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63" r:id="rId5"/>
    <p:sldId id="264" r:id="rId6"/>
    <p:sldId id="258" r:id="rId7"/>
    <p:sldId id="259" r:id="rId8"/>
    <p:sldId id="262" r:id="rId9"/>
    <p:sldId id="267" r:id="rId10"/>
    <p:sldId id="266" r:id="rId11"/>
    <p:sldId id="268" r:id="rId12"/>
    <p:sldId id="269" r:id="rId13"/>
  </p:sldIdLst>
  <p:sldSz cx="12192000" cy="6858000"/>
  <p:notesSz cx="6858000" cy="9144000"/>
  <p:embeddedFontLst>
    <p:embeddedFont>
      <p:font typeface="AMX" pitchFamily="2" charset="0"/>
      <p:regular r:id="rId15"/>
      <p:bold r:id="rId16"/>
      <p:italic r:id="rId17"/>
      <p:boldItalic r:id="rId18"/>
    </p:embeddedFont>
    <p:embeddedFont>
      <p:font typeface="AMX Black" pitchFamily="2" charset="0"/>
      <p:bold r:id="rId19"/>
      <p:italic r:id="rId20"/>
      <p:boldItalic r:id="rId21"/>
    </p:embeddedFont>
    <p:embeddedFont>
      <p:font typeface="AMX Light" pitchFamily="2" charset="0"/>
      <p:regular r:id="rId22"/>
      <p:italic r:id="rId23"/>
    </p:embeddedFont>
    <p:embeddedFont>
      <p:font typeface="AMX Medium" pitchFamily="2" charset="0"/>
      <p:regular r:id="rId24"/>
      <p:italic r:id="rId25"/>
    </p:embeddedFont>
    <p:embeddedFont>
      <p:font typeface="AMX regular" pitchFamily="2" charset="0"/>
      <p:regular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590F16"/>
    <a:srgbClr val="262626"/>
    <a:srgbClr val="B6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96EAE-BECC-1AB6-7A20-E55CBC26CD33}" v="185" dt="2025-06-11T20:16:16.143"/>
    <p1510:client id="{9961BAC0-4514-5AEA-8090-08C8EDA3F706}" v="122" dt="2025-06-13T19:45:09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/>
    <p:restoredTop sz="94624"/>
  </p:normalViewPr>
  <p:slideViewPr>
    <p:cSldViewPr snapToGrid="0">
      <p:cViewPr varScale="1">
        <p:scale>
          <a:sx n="103" d="100"/>
          <a:sy n="103" d="100"/>
        </p:scale>
        <p:origin x="8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C558-9CB0-4AB0-ABF6-33E78D1BF0D8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10D94-F28D-4660-9214-11F765CF0B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6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10D94-F28D-4660-9214-11F765CF0B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80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64E093C-E01B-9EEA-749A-119F22BF2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8" y="0"/>
            <a:ext cx="12184602" cy="6858000"/>
          </a:xfrm>
          <a:prstGeom prst="rect">
            <a:avLst/>
          </a:prstGeom>
        </p:spPr>
      </p:pic>
      <p:pic>
        <p:nvPicPr>
          <p:cNvPr id="8" name="Imagem 7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6B4B01DF-23BB-80F0-54C3-A439BDC59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122" y="310944"/>
            <a:ext cx="967005" cy="36245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290AEE1-9875-5E9C-60C9-529C748FBF88}"/>
              </a:ext>
            </a:extLst>
          </p:cNvPr>
          <p:cNvSpPr txBox="1"/>
          <p:nvPr userDrawn="1"/>
        </p:nvSpPr>
        <p:spPr>
          <a:xfrm>
            <a:off x="409122" y="6270058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i="1" spc="3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NOME DO PROJETO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9FABA5-BA77-80AB-6CDE-252B0F930C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034" y="380132"/>
            <a:ext cx="1492059" cy="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20AFE-5001-1356-CF28-B1AA965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6C86E2-286D-896D-4565-34AFC827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8096E9-828F-BDA7-1D88-10F4929C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99BF6A-6252-8A0B-DAFA-12BA78C5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AF4475-63B7-BC52-2412-83CF5A9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7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5FC143-E076-C1E2-1E53-E3CDB108F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062DA9-2DA7-C1DE-C201-59F09AE1E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4F9BD2-B84D-82F8-A876-6D0C53F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924E3-7255-6CA4-CD28-AB51082C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391A7E-7FBF-B2C6-9C23-91E6CB68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5FFF9C-9B85-7A99-2503-A0E5B2B00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63BD50E-BA53-0B11-C505-9945EF069AFF}"/>
              </a:ext>
            </a:extLst>
          </p:cNvPr>
          <p:cNvSpPr txBox="1"/>
          <p:nvPr userDrawn="1"/>
        </p:nvSpPr>
        <p:spPr>
          <a:xfrm>
            <a:off x="151441" y="6366614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spc="300" dirty="0">
                <a:solidFill>
                  <a:schemeClr val="bg1"/>
                </a:solidFill>
                <a:latin typeface="AMX" pitchFamily="2" charset="77"/>
              </a:rPr>
              <a:t>NOME DO PROJETO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914F9DA-B0DC-CA45-0C2F-F63AE198B6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4511" t="-10159"/>
          <a:stretch>
            <a:fillRect/>
          </a:stretch>
        </p:blipFill>
        <p:spPr>
          <a:xfrm>
            <a:off x="10239469" y="289818"/>
            <a:ext cx="1647731" cy="40822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13F1DAB-90F3-FB46-DF30-2C15E75EA5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122" y="310945"/>
            <a:ext cx="967005" cy="3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0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06ACD-A011-3872-EF69-C241E06D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3F9CC2-660B-A4F2-CF22-59ECBC80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B7BB82-05FD-28E2-1D20-C7F5F274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C087C-0D7B-45DE-6800-BD0FB120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9971B2-0578-D82C-8431-5FA273FA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55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62607-F402-120E-5286-6AD9D05E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FB763D-280E-1EF6-85E8-91317F6D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A08A6A-1393-6F65-52E9-DB7943898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ABD537-2900-5A90-33A5-7047CDBB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EF385B-74A3-796B-40B1-33FF586E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EE71C-43CA-39DE-C69A-22090EFF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72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A0155-4EBB-E040-903C-5D5A18D4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ABBB07-DC43-7508-7CBA-F97466462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DC1DDA-6185-6FC3-1D3C-C2DEF64F1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170264-EA61-9820-F9EE-B167C8D3A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6B84BF-8C9F-E84F-EA5D-12F5158B1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8BCF3F-CDF6-0D0C-492E-00B12F5C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63B0C8-D543-2B6E-3B3D-7E61A3B9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4FE9BF-A5F7-3BF7-0102-87B20E48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96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96FF0-8BAC-0266-12FD-CAAA0106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A2065C-C082-5EEB-9518-65570CD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8AFA5A-09AF-4FD1-86D2-AFD21DC2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ED756C-59D8-53D9-886F-8208797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9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708811-1BCC-6E19-4A20-01A463FC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4BF57C-8B1A-DE07-197D-FD58564F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47DF78-A5C3-7A5C-E570-AE129292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9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F8608-C959-3425-4298-FF1AC9A1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C248A-6E04-73EB-A911-1A376A70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09975-A8EF-014B-B254-2310E1F1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0D7E5B-2C71-DC72-9CE1-A218395E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C58D34-9ABC-1A26-7BA0-DFD4771F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CA2CDA-117E-C07D-7B8F-5FABD40C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22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D028-7B9A-FD4B-C117-9E2F5840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330AE56-1F96-726D-E2EA-BCD10770D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EC6EC0-8F45-E127-4A5F-2831FA6B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2F993B-67FD-7757-5983-35B74135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87155A-58C3-C6A6-E7E5-1D0247B9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3906EF-A3E4-BBAC-9919-7CE6FC4E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B2F5AA-A2EA-2F43-1771-58EAE89C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BF7C14-4ABD-5170-16C3-3D88C3E7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01A5C-379B-2444-C553-7B1BD9B30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A82B5-96C4-AF41-8781-5ADDF2C8D82D}" type="datetimeFigureOut">
              <a:rPr lang="pt-BR" smtClean="0"/>
              <a:t>19/02/2026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56E58-4476-4667-9072-54C0C08A4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B56E4A-E4BA-EF4D-D395-614F78027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91784-F253-DE4F-95B9-E0657D742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26" Type="http://schemas.openxmlformats.org/officeDocument/2006/relationships/image" Target="../media/image38.sv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sv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svg"/><Relationship Id="rId27" Type="http://schemas.openxmlformats.org/officeDocument/2006/relationships/image" Target="../media/image39.png"/><Relationship Id="rId30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0F4E8-C5DC-B0D4-56CA-83DD118B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67C9D9E-B38C-7558-AB51-9141EC94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0A9F827-CF01-7DAA-5DCE-3B772FEC46DC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3A390C-E46C-C394-92ED-EE199D9B9954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61D51D5-B9D9-0934-45A5-F466435E186A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2B4A15B-24E5-B45D-E655-B9AE8D60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" y="0"/>
            <a:ext cx="12176256" cy="6858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D27F20C-2A4C-841D-3664-2178643BC5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9796" b="-21336"/>
          <a:stretch>
            <a:fillRect/>
          </a:stretch>
        </p:blipFill>
        <p:spPr>
          <a:xfrm>
            <a:off x="347871" y="315418"/>
            <a:ext cx="1151671" cy="47701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429B7E8-B0D5-7790-995F-338A61E67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97" y="2061884"/>
            <a:ext cx="7035480" cy="125263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88FD159-4749-F236-440D-974EE5CD26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4511" t="-10159"/>
          <a:stretch>
            <a:fillRect/>
          </a:stretch>
        </p:blipFill>
        <p:spPr>
          <a:xfrm>
            <a:off x="9345035" y="5933353"/>
            <a:ext cx="2365193" cy="5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2A1F3-CB2B-B632-2919-1FCF6442B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435627D-44B9-1F43-D41E-40330112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920" r="307" b="1174"/>
          <a:stretch>
            <a:fillRect/>
          </a:stretch>
        </p:blipFill>
        <p:spPr>
          <a:xfrm>
            <a:off x="6114662" y="-1"/>
            <a:ext cx="6077338" cy="606036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786B64-5D20-26AC-784B-BA31189A1EF4}"/>
              </a:ext>
            </a:extLst>
          </p:cNvPr>
          <p:cNvSpPr txBox="1"/>
          <p:nvPr/>
        </p:nvSpPr>
        <p:spPr>
          <a:xfrm>
            <a:off x="1122957" y="1435778"/>
            <a:ext cx="218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Olá,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570F694-DD62-E613-7314-343FFDF6D138}"/>
              </a:ext>
            </a:extLst>
          </p:cNvPr>
          <p:cNvSpPr txBox="1"/>
          <p:nvPr/>
        </p:nvSpPr>
        <p:spPr>
          <a:xfrm>
            <a:off x="1193629" y="2391440"/>
            <a:ext cx="4227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dolore magna aliquam erat volutpat. Ut wisi </a:t>
            </a:r>
            <a:b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</a:b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ad minim veniam, quis nostrud exerci tation ullamcorper suscipit lobortis nisl aliquip ex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consequat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Duis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autem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vel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eum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iriure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dolor in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hendrerit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482ED4-E729-B330-B156-400C67B3D4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4511" t="-10159"/>
          <a:stretch>
            <a:fillRect/>
          </a:stretch>
        </p:blipFill>
        <p:spPr>
          <a:xfrm>
            <a:off x="10239469" y="289818"/>
            <a:ext cx="1647731" cy="4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2E36-CD70-8481-FCB4-DF6817B3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7B4165C-C653-568C-AFF4-A79397F9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385"/>
            <a:ext cx="5612379" cy="544907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0CC50B-F1B9-D8B2-3ADA-8229FA0C1100}"/>
              </a:ext>
            </a:extLst>
          </p:cNvPr>
          <p:cNvSpPr txBox="1"/>
          <p:nvPr/>
        </p:nvSpPr>
        <p:spPr>
          <a:xfrm>
            <a:off x="6453742" y="1997839"/>
            <a:ext cx="4809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dolor.</a:t>
            </a:r>
          </a:p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Magna aliquam erat volutpat;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Ut wisi enim ad minim veniam;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Quis nostrud exerci tation;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Ullamcorper suscipit lobortis nisl ut aliquip ex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consequat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4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5A330-5B82-D64E-69F8-BF1EBBE3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C8B90F-0352-3242-36B0-D1434FDEC37F}"/>
              </a:ext>
            </a:extLst>
          </p:cNvPr>
          <p:cNvSpPr txBox="1"/>
          <p:nvPr/>
        </p:nvSpPr>
        <p:spPr>
          <a:xfrm>
            <a:off x="4736660" y="7578713"/>
            <a:ext cx="25107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3F92A59-88BE-9D40-AE4F-782FAC017FED}"/>
              </a:ext>
            </a:extLst>
          </p:cNvPr>
          <p:cNvSpPr txBox="1"/>
          <p:nvPr/>
        </p:nvSpPr>
        <p:spPr>
          <a:xfrm>
            <a:off x="8139148" y="6858000"/>
            <a:ext cx="2764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809902A-00C5-94DD-DE2C-25DCC31D5BB6}"/>
              </a:ext>
            </a:extLst>
          </p:cNvPr>
          <p:cNvSpPr txBox="1"/>
          <p:nvPr/>
        </p:nvSpPr>
        <p:spPr>
          <a:xfrm>
            <a:off x="2040446" y="2761012"/>
            <a:ext cx="4625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chemeClr val="bg1"/>
                </a:solidFill>
                <a:latin typeface="AMX Medium" pitchFamily="2" charset="0"/>
              </a:rPr>
              <a:t>Consec</a:t>
            </a:r>
            <a:r>
              <a:rPr lang="pt-BR" sz="2800" i="1" dirty="0">
                <a:solidFill>
                  <a:schemeClr val="bg1"/>
                </a:solidFill>
                <a:latin typeface="AMX Medium" pitchFamily="2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MX Medium" pitchFamily="2" charset="0"/>
              </a:rPr>
              <a:t>tetuer</a:t>
            </a:r>
            <a:r>
              <a:rPr lang="pt-BR" sz="2800" i="1" dirty="0">
                <a:solidFill>
                  <a:schemeClr val="bg1"/>
                </a:solidFill>
                <a:latin typeface="AMX Medium" pitchFamily="2" charset="0"/>
              </a:rPr>
              <a:t> </a:t>
            </a:r>
            <a:r>
              <a:rPr lang="pt-BR" sz="2800" i="1" dirty="0" err="1">
                <a:solidFill>
                  <a:schemeClr val="bg1"/>
                </a:solidFill>
                <a:latin typeface="AMX Medium" pitchFamily="2" charset="0"/>
              </a:rPr>
              <a:t>dipiscing</a:t>
            </a:r>
            <a:r>
              <a:rPr lang="pt-BR" sz="2800" i="1" dirty="0">
                <a:solidFill>
                  <a:schemeClr val="bg1"/>
                </a:solidFill>
                <a:latin typeface="AMX Medium" pitchFamily="2" charset="0"/>
              </a:rPr>
              <a:t>, nonummy </a:t>
            </a:r>
            <a:r>
              <a:rPr lang="pt-BR" sz="2800" i="1" dirty="0" err="1">
                <a:solidFill>
                  <a:schemeClr val="bg1"/>
                </a:solidFill>
                <a:latin typeface="AMX Medium" pitchFamily="2" charset="0"/>
              </a:rPr>
              <a:t>n</a:t>
            </a:r>
            <a:r>
              <a:rPr lang="pt-BR" sz="2800" i="1" dirty="0">
                <a:solidFill>
                  <a:schemeClr val="bg2">
                    <a:lumMod val="25000"/>
                  </a:schemeClr>
                </a:solidFill>
                <a:latin typeface="AMX Medium" pitchFamily="2" charset="0"/>
              </a:rPr>
              <a:t> </a:t>
            </a:r>
            <a:r>
              <a:rPr lang="pt-BR" sz="2800" i="1" dirty="0">
                <a:solidFill>
                  <a:schemeClr val="bg1"/>
                </a:solidFill>
                <a:latin typeface="AMX Medium" pitchFamily="2" charset="0"/>
              </a:rPr>
              <a:t>dolor sit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3D5ED7-D69E-558B-8E0F-7A767B3D310C}"/>
              </a:ext>
            </a:extLst>
          </p:cNvPr>
          <p:cNvSpPr txBox="1"/>
          <p:nvPr/>
        </p:nvSpPr>
        <p:spPr>
          <a:xfrm>
            <a:off x="2040446" y="1887918"/>
            <a:ext cx="4421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MX Black" pitchFamily="2" charset="0"/>
              </a:rPr>
              <a:t>Lorem ipsum </a:t>
            </a:r>
            <a:r>
              <a:rPr lang="pt-BR" sz="3200" i="1" dirty="0">
                <a:solidFill>
                  <a:schemeClr val="bg1"/>
                </a:solidFill>
                <a:latin typeface="AMX Black" pitchFamily="2" charset="0"/>
              </a:rPr>
              <a:t> </a:t>
            </a:r>
            <a:r>
              <a:rPr lang="pt-BR" sz="3200" dirty="0">
                <a:solidFill>
                  <a:schemeClr val="bg1"/>
                </a:solidFill>
                <a:latin typeface="AMX Medium" pitchFamily="2" charset="0"/>
              </a:rPr>
              <a:t>sit amet, </a:t>
            </a:r>
            <a:endParaRPr lang="pt-BR" sz="3200" dirty="0">
              <a:latin typeface="AMX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2067F-AA6F-0CC7-1AE1-61030D95D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5ACA82-EA3E-146E-7A6B-95CF70345BB0}"/>
              </a:ext>
            </a:extLst>
          </p:cNvPr>
          <p:cNvSpPr txBox="1"/>
          <p:nvPr/>
        </p:nvSpPr>
        <p:spPr>
          <a:xfrm>
            <a:off x="999067" y="1631722"/>
            <a:ext cx="3232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Título aqui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FFF44D-ECD2-E1C3-5D7D-3EAB7CFEDE22}"/>
              </a:ext>
            </a:extLst>
          </p:cNvPr>
          <p:cNvSpPr txBox="1"/>
          <p:nvPr/>
        </p:nvSpPr>
        <p:spPr>
          <a:xfrm>
            <a:off x="999069" y="2738627"/>
            <a:ext cx="4155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nibh euismod tincidunt ut laoreet dolore magna aliquam erat volutpat. Ut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wisi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ad minim veniam, quis nostrud exerci tation ullamcorper suscipit lobortis nisl aliquip ex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ea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commodo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.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A2A66DF2-2F0C-63E5-D053-0965D9C30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9539" y="2846194"/>
            <a:ext cx="1384300" cy="16637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278F4A-63D6-4D1B-FE01-4BA3489E1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4829"/>
              </p:ext>
            </p:extLst>
          </p:nvPr>
        </p:nvGraphicFramePr>
        <p:xfrm>
          <a:off x="5749344" y="2248090"/>
          <a:ext cx="5677650" cy="2859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5530">
                  <a:extLst>
                    <a:ext uri="{9D8B030D-6E8A-4147-A177-3AD203B41FA5}">
                      <a16:colId xmlns:a16="http://schemas.microsoft.com/office/drawing/2014/main" val="267022263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2550083627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3269722493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1217414102"/>
                    </a:ext>
                  </a:extLst>
                </a:gridCol>
                <a:gridCol w="1135530">
                  <a:extLst>
                    <a:ext uri="{9D8B030D-6E8A-4147-A177-3AD203B41FA5}">
                      <a16:colId xmlns:a16="http://schemas.microsoft.com/office/drawing/2014/main" val="1083885704"/>
                    </a:ext>
                  </a:extLst>
                </a:gridCol>
              </a:tblGrid>
              <a:tr h="71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90F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Coluna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Coluna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2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Coluna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3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20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Coluna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4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20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89112"/>
                  </a:ext>
                </a:extLst>
              </a:tr>
              <a:tr h="71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Linha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541546"/>
                  </a:ext>
                </a:extLst>
              </a:tr>
              <a:tr h="71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Linha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2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63528"/>
                  </a:ext>
                </a:extLst>
              </a:tr>
              <a:tr h="7149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Linha</a:t>
                      </a: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MX Black" pitchFamily="2" charset="0"/>
                        </a:rPr>
                        <a:t> 3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MX Black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 do 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Texto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 do </a:t>
                      </a:r>
                      <a:r>
                        <a:rPr kumimoji="0" lang="en-US" sz="1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X Medium" pitchFamily="2" charset="0"/>
                        </a:rPr>
                        <a:t>conteúdo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X Medium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241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5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4E9A4-71BE-6BD5-80C5-CAC213FF5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47EC995D-FEA7-63DD-70D9-70C26092DAC4}"/>
              </a:ext>
            </a:extLst>
          </p:cNvPr>
          <p:cNvSpPr/>
          <p:nvPr/>
        </p:nvSpPr>
        <p:spPr>
          <a:xfrm>
            <a:off x="5169159" y="2308963"/>
            <a:ext cx="6456784" cy="2104416"/>
          </a:xfrm>
          <a:prstGeom prst="rect">
            <a:avLst/>
          </a:prstGeom>
          <a:noFill/>
          <a:ln>
            <a:solidFill>
              <a:srgbClr val="590F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E360392-F941-1312-0FC3-D826C083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2" y="1487308"/>
            <a:ext cx="5063067" cy="3959454"/>
          </a:xfrm>
          <a:prstGeom prst="rect">
            <a:avLst/>
          </a:prstGeom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id="{65D41C6C-3AA9-EA5A-80FB-BF086549EBC2}"/>
              </a:ext>
            </a:extLst>
          </p:cNvPr>
          <p:cNvGrpSpPr/>
          <p:nvPr/>
        </p:nvGrpSpPr>
        <p:grpSpPr>
          <a:xfrm>
            <a:off x="6096000" y="2763538"/>
            <a:ext cx="5280134" cy="1162972"/>
            <a:chOff x="5791678" y="2874990"/>
            <a:chExt cx="5280134" cy="1162972"/>
          </a:xfrm>
        </p:grpSpPr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FF10F40B-904E-39A2-F1F7-4C12A4CD3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7362" t="21282" r="24906" b="42564"/>
            <a:stretch/>
          </p:blipFill>
          <p:spPr>
            <a:xfrm>
              <a:off x="9933915" y="2963295"/>
              <a:ext cx="613217" cy="580293"/>
            </a:xfrm>
            <a:prstGeom prst="rect">
              <a:avLst/>
            </a:prstGeom>
          </p:spPr>
        </p:pic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8306B53A-EE9B-2710-A3AF-49DF2867A09C}"/>
                </a:ext>
              </a:extLst>
            </p:cNvPr>
            <p:cNvSpPr txBox="1"/>
            <p:nvPr/>
          </p:nvSpPr>
          <p:spPr>
            <a:xfrm>
              <a:off x="5791678" y="3668630"/>
              <a:ext cx="1698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ysClr val="windowText" lastClr="000000"/>
                  </a:solidFill>
                  <a:latin typeface="AMX" pitchFamily="2" charset="77"/>
                </a:rPr>
                <a:t>dolor sit amet</a:t>
              </a:r>
              <a:endParaRPr lang="pt-BR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3" name="Gráfico 42">
              <a:extLst>
                <a:ext uri="{FF2B5EF4-FFF2-40B4-BE49-F238E27FC236}">
                  <a16:creationId xmlns:a16="http://schemas.microsoft.com/office/drawing/2014/main" id="{227D8651-5C04-F236-7ECB-5B8C088F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8048" t="18294" r="29338" b="41396"/>
            <a:stretch/>
          </p:blipFill>
          <p:spPr>
            <a:xfrm>
              <a:off x="6235634" y="2874990"/>
              <a:ext cx="608218" cy="718803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AECE6572-0E19-DC3F-7E94-E8153F247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5881" t="13077" r="6308" b="34102"/>
            <a:stretch/>
          </p:blipFill>
          <p:spPr>
            <a:xfrm>
              <a:off x="8110328" y="2997000"/>
              <a:ext cx="631507" cy="474783"/>
            </a:xfrm>
            <a:prstGeom prst="rect">
              <a:avLst/>
            </a:prstGeom>
          </p:spPr>
        </p:pic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9C972BD6-C7FC-0892-E69C-353B1D197816}"/>
                </a:ext>
              </a:extLst>
            </p:cNvPr>
            <p:cNvSpPr txBox="1"/>
            <p:nvPr/>
          </p:nvSpPr>
          <p:spPr>
            <a:xfrm>
              <a:off x="7639519" y="3668630"/>
              <a:ext cx="16731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ysClr val="windowText" lastClr="000000"/>
                  </a:solidFill>
                  <a:latin typeface="AMX" pitchFamily="2" charset="77"/>
                </a:rPr>
                <a:t>dolor sit amet</a:t>
              </a:r>
              <a:endParaRPr lang="pt-BR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C9D2B5BF-2036-6DFB-5B98-280F74F9022C}"/>
                </a:ext>
              </a:extLst>
            </p:cNvPr>
            <p:cNvSpPr txBox="1"/>
            <p:nvPr/>
          </p:nvSpPr>
          <p:spPr>
            <a:xfrm>
              <a:off x="9443756" y="3668630"/>
              <a:ext cx="16280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800" dirty="0">
                  <a:solidFill>
                    <a:sysClr val="windowText" lastClr="000000"/>
                  </a:solidFill>
                  <a:latin typeface="AMX" pitchFamily="2" charset="77"/>
                </a:rPr>
                <a:t>dolor sit amet</a:t>
              </a:r>
              <a:endParaRPr lang="pt-BR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807D6F-DBD4-6CEB-95BD-5282BD70D649}"/>
              </a:ext>
            </a:extLst>
          </p:cNvPr>
          <p:cNvGrpSpPr/>
          <p:nvPr/>
        </p:nvGrpSpPr>
        <p:grpSpPr>
          <a:xfrm>
            <a:off x="1415254" y="1949562"/>
            <a:ext cx="3642709" cy="2790924"/>
            <a:chOff x="1129169" y="2279737"/>
            <a:chExt cx="3642709" cy="2790924"/>
          </a:xfrm>
          <a:solidFill>
            <a:schemeClr val="bg1"/>
          </a:solidFill>
        </p:grpSpPr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B3314259-FD66-865E-60C0-3EE0A8361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8048" t="18294" r="29338" b="41396"/>
            <a:stretch/>
          </p:blipFill>
          <p:spPr>
            <a:xfrm>
              <a:off x="1151212" y="2279737"/>
              <a:ext cx="608218" cy="718803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5D6724F4-A6A8-F083-F6F7-6121D50CC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0388" t="22411" r="30979" b="42412"/>
            <a:stretch/>
          </p:blipFill>
          <p:spPr>
            <a:xfrm>
              <a:off x="2189406" y="2367364"/>
              <a:ext cx="477797" cy="543549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0162CCAF-2644-CE38-EC9F-1C7FCE803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5881" t="13077" r="6308" b="34102"/>
            <a:stretch/>
          </p:blipFill>
          <p:spPr>
            <a:xfrm>
              <a:off x="3097179" y="2401747"/>
              <a:ext cx="631507" cy="474783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EB2F60DC-9378-2F25-DE0D-0A61AB76F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7042" t="22564" r="27789" b="44872"/>
            <a:stretch/>
          </p:blipFill>
          <p:spPr>
            <a:xfrm>
              <a:off x="1174306" y="3397049"/>
              <a:ext cx="581455" cy="523722"/>
            </a:xfrm>
            <a:prstGeom prst="rect">
              <a:avLst/>
            </a:prstGeom>
          </p:spPr>
        </p:pic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700FB888-8628-BB14-3EA9-4AE74846B81E}"/>
                </a:ext>
              </a:extLst>
            </p:cNvPr>
            <p:cNvGrpSpPr/>
            <p:nvPr/>
          </p:nvGrpSpPr>
          <p:grpSpPr>
            <a:xfrm>
              <a:off x="2215045" y="3317396"/>
              <a:ext cx="387301" cy="683028"/>
              <a:chOff x="3793399" y="1713656"/>
              <a:chExt cx="853014" cy="1504338"/>
            </a:xfrm>
            <a:grpFill/>
          </p:grpSpPr>
          <p:sp>
            <p:nvSpPr>
              <p:cNvPr id="15" name="Forma Livre 14">
                <a:extLst>
                  <a:ext uri="{FF2B5EF4-FFF2-40B4-BE49-F238E27FC236}">
                    <a16:creationId xmlns:a16="http://schemas.microsoft.com/office/drawing/2014/main" id="{68B47CEB-AF17-5AE7-8485-8097E28BC4E3}"/>
                  </a:ext>
                </a:extLst>
              </p:cNvPr>
              <p:cNvSpPr/>
              <p:nvPr/>
            </p:nvSpPr>
            <p:spPr>
              <a:xfrm>
                <a:off x="3793399" y="1713656"/>
                <a:ext cx="853014" cy="1504338"/>
              </a:xfrm>
              <a:custGeom>
                <a:avLst/>
                <a:gdLst>
                  <a:gd name="connsiteX0" fmla="*/ 0 w 1047163"/>
                  <a:gd name="connsiteY0" fmla="*/ 1673600 h 1846731"/>
                  <a:gd name="connsiteX1" fmla="*/ 174527 w 1047163"/>
                  <a:gd name="connsiteY1" fmla="*/ 1846731 h 1846731"/>
                  <a:gd name="connsiteX2" fmla="*/ 872636 w 1047163"/>
                  <a:gd name="connsiteY2" fmla="*/ 1846731 h 1846731"/>
                  <a:gd name="connsiteX3" fmla="*/ 1047164 w 1047163"/>
                  <a:gd name="connsiteY3" fmla="*/ 1673600 h 1846731"/>
                  <a:gd name="connsiteX4" fmla="*/ 1047164 w 1047163"/>
                  <a:gd name="connsiteY4" fmla="*/ 173131 h 1846731"/>
                  <a:gd name="connsiteX5" fmla="*/ 872636 w 1047163"/>
                  <a:gd name="connsiteY5" fmla="*/ 0 h 1846731"/>
                  <a:gd name="connsiteX6" fmla="*/ 174527 w 1047163"/>
                  <a:gd name="connsiteY6" fmla="*/ 0 h 1846731"/>
                  <a:gd name="connsiteX7" fmla="*/ 0 w 1047163"/>
                  <a:gd name="connsiteY7" fmla="*/ 173131 h 1846731"/>
                  <a:gd name="connsiteX8" fmla="*/ 0 w 1047163"/>
                  <a:gd name="connsiteY8" fmla="*/ 1673600 h 1846731"/>
                  <a:gd name="connsiteX9" fmla="*/ 58176 w 1047163"/>
                  <a:gd name="connsiteY9" fmla="*/ 173131 h 1846731"/>
                  <a:gd name="connsiteX10" fmla="*/ 174527 w 1047163"/>
                  <a:gd name="connsiteY10" fmla="*/ 57710 h 1846731"/>
                  <a:gd name="connsiteX11" fmla="*/ 872636 w 1047163"/>
                  <a:gd name="connsiteY11" fmla="*/ 57710 h 1846731"/>
                  <a:gd name="connsiteX12" fmla="*/ 988988 w 1047163"/>
                  <a:gd name="connsiteY12" fmla="*/ 173131 h 1846731"/>
                  <a:gd name="connsiteX13" fmla="*/ 988988 w 1047163"/>
                  <a:gd name="connsiteY13" fmla="*/ 230841 h 1846731"/>
                  <a:gd name="connsiteX14" fmla="*/ 58176 w 1047163"/>
                  <a:gd name="connsiteY14" fmla="*/ 230841 h 1846731"/>
                  <a:gd name="connsiteX15" fmla="*/ 58176 w 1047163"/>
                  <a:gd name="connsiteY15" fmla="*/ 173131 h 1846731"/>
                  <a:gd name="connsiteX16" fmla="*/ 58176 w 1047163"/>
                  <a:gd name="connsiteY16" fmla="*/ 288552 h 1846731"/>
                  <a:gd name="connsiteX17" fmla="*/ 988988 w 1047163"/>
                  <a:gd name="connsiteY17" fmla="*/ 288552 h 1846731"/>
                  <a:gd name="connsiteX18" fmla="*/ 988988 w 1047163"/>
                  <a:gd name="connsiteY18" fmla="*/ 1558180 h 1846731"/>
                  <a:gd name="connsiteX19" fmla="*/ 58176 w 1047163"/>
                  <a:gd name="connsiteY19" fmla="*/ 1558180 h 1846731"/>
                  <a:gd name="connsiteX20" fmla="*/ 58176 w 1047163"/>
                  <a:gd name="connsiteY20" fmla="*/ 288552 h 1846731"/>
                  <a:gd name="connsiteX21" fmla="*/ 58176 w 1047163"/>
                  <a:gd name="connsiteY21" fmla="*/ 1615890 h 1846731"/>
                  <a:gd name="connsiteX22" fmla="*/ 988988 w 1047163"/>
                  <a:gd name="connsiteY22" fmla="*/ 1615890 h 1846731"/>
                  <a:gd name="connsiteX23" fmla="*/ 988988 w 1047163"/>
                  <a:gd name="connsiteY23" fmla="*/ 1673600 h 1846731"/>
                  <a:gd name="connsiteX24" fmla="*/ 872636 w 1047163"/>
                  <a:gd name="connsiteY24" fmla="*/ 1789021 h 1846731"/>
                  <a:gd name="connsiteX25" fmla="*/ 174527 w 1047163"/>
                  <a:gd name="connsiteY25" fmla="*/ 1789021 h 1846731"/>
                  <a:gd name="connsiteX26" fmla="*/ 58176 w 1047163"/>
                  <a:gd name="connsiteY26" fmla="*/ 1673600 h 1846731"/>
                  <a:gd name="connsiteX27" fmla="*/ 58176 w 1047163"/>
                  <a:gd name="connsiteY27" fmla="*/ 1615890 h 1846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7163" h="1846731">
                    <a:moveTo>
                      <a:pt x="0" y="1673600"/>
                    </a:moveTo>
                    <a:cubicBezTo>
                      <a:pt x="0" y="1768822"/>
                      <a:pt x="78537" y="1846731"/>
                      <a:pt x="174527" y="1846731"/>
                    </a:cubicBezTo>
                    <a:lnTo>
                      <a:pt x="872636" y="1846731"/>
                    </a:lnTo>
                    <a:cubicBezTo>
                      <a:pt x="968627" y="1846731"/>
                      <a:pt x="1047164" y="1768822"/>
                      <a:pt x="1047164" y="1673600"/>
                    </a:cubicBezTo>
                    <a:lnTo>
                      <a:pt x="1047164" y="173131"/>
                    </a:lnTo>
                    <a:cubicBezTo>
                      <a:pt x="1047164" y="77909"/>
                      <a:pt x="968627" y="0"/>
                      <a:pt x="872636" y="0"/>
                    </a:cubicBezTo>
                    <a:lnTo>
                      <a:pt x="174527" y="0"/>
                    </a:lnTo>
                    <a:cubicBezTo>
                      <a:pt x="78537" y="0"/>
                      <a:pt x="0" y="77909"/>
                      <a:pt x="0" y="173131"/>
                    </a:cubicBezTo>
                    <a:lnTo>
                      <a:pt x="0" y="1673600"/>
                    </a:lnTo>
                    <a:close/>
                    <a:moveTo>
                      <a:pt x="58176" y="173131"/>
                    </a:moveTo>
                    <a:cubicBezTo>
                      <a:pt x="58176" y="109650"/>
                      <a:pt x="110534" y="57710"/>
                      <a:pt x="174527" y="57710"/>
                    </a:cubicBezTo>
                    <a:lnTo>
                      <a:pt x="872636" y="57710"/>
                    </a:lnTo>
                    <a:cubicBezTo>
                      <a:pt x="936630" y="57710"/>
                      <a:pt x="988988" y="109650"/>
                      <a:pt x="988988" y="173131"/>
                    </a:cubicBezTo>
                    <a:lnTo>
                      <a:pt x="988988" y="230841"/>
                    </a:lnTo>
                    <a:lnTo>
                      <a:pt x="58176" y="230841"/>
                    </a:lnTo>
                    <a:lnTo>
                      <a:pt x="58176" y="173131"/>
                    </a:lnTo>
                    <a:close/>
                    <a:moveTo>
                      <a:pt x="58176" y="288552"/>
                    </a:moveTo>
                    <a:lnTo>
                      <a:pt x="988988" y="288552"/>
                    </a:lnTo>
                    <a:lnTo>
                      <a:pt x="988988" y="1558180"/>
                    </a:lnTo>
                    <a:lnTo>
                      <a:pt x="58176" y="1558180"/>
                    </a:lnTo>
                    <a:lnTo>
                      <a:pt x="58176" y="288552"/>
                    </a:lnTo>
                    <a:close/>
                    <a:moveTo>
                      <a:pt x="58176" y="1615890"/>
                    </a:moveTo>
                    <a:lnTo>
                      <a:pt x="988988" y="1615890"/>
                    </a:lnTo>
                    <a:lnTo>
                      <a:pt x="988988" y="1673600"/>
                    </a:lnTo>
                    <a:cubicBezTo>
                      <a:pt x="988988" y="1737082"/>
                      <a:pt x="936630" y="1789021"/>
                      <a:pt x="872636" y="1789021"/>
                    </a:cubicBezTo>
                    <a:lnTo>
                      <a:pt x="174527" y="1789021"/>
                    </a:lnTo>
                    <a:cubicBezTo>
                      <a:pt x="110534" y="1789021"/>
                      <a:pt x="58176" y="1737082"/>
                      <a:pt x="58176" y="1673600"/>
                    </a:cubicBezTo>
                    <a:lnTo>
                      <a:pt x="58176" y="1615890"/>
                    </a:lnTo>
                    <a:close/>
                  </a:path>
                </a:pathLst>
              </a:custGeom>
              <a:grpFill/>
              <a:ln w="29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 dirty="0"/>
              </a:p>
            </p:txBody>
          </p:sp>
          <p:sp>
            <p:nvSpPr>
              <p:cNvPr id="16" name="Forma Livre 15">
                <a:extLst>
                  <a:ext uri="{FF2B5EF4-FFF2-40B4-BE49-F238E27FC236}">
                    <a16:creationId xmlns:a16="http://schemas.microsoft.com/office/drawing/2014/main" id="{24BB2613-2932-E093-151E-E684CB5E25F4}"/>
                  </a:ext>
                </a:extLst>
              </p:cNvPr>
              <p:cNvSpPr/>
              <p:nvPr/>
            </p:nvSpPr>
            <p:spPr>
              <a:xfrm>
                <a:off x="4176202" y="2880375"/>
                <a:ext cx="290879" cy="57711"/>
              </a:xfrm>
              <a:custGeom>
                <a:avLst/>
                <a:gdLst>
                  <a:gd name="connsiteX0" fmla="*/ 29088 w 290878"/>
                  <a:gd name="connsiteY0" fmla="*/ 57710 h 57710"/>
                  <a:gd name="connsiteX1" fmla="*/ 261791 w 290878"/>
                  <a:gd name="connsiteY1" fmla="*/ 57710 h 57710"/>
                  <a:gd name="connsiteX2" fmla="*/ 290879 w 290878"/>
                  <a:gd name="connsiteY2" fmla="*/ 28855 h 57710"/>
                  <a:gd name="connsiteX3" fmla="*/ 261791 w 290878"/>
                  <a:gd name="connsiteY3" fmla="*/ 0 h 57710"/>
                  <a:gd name="connsiteX4" fmla="*/ 29088 w 290878"/>
                  <a:gd name="connsiteY4" fmla="*/ 0 h 57710"/>
                  <a:gd name="connsiteX5" fmla="*/ 0 w 290878"/>
                  <a:gd name="connsiteY5" fmla="*/ 28855 h 57710"/>
                  <a:gd name="connsiteX6" fmla="*/ 29088 w 290878"/>
                  <a:gd name="connsiteY6" fmla="*/ 57710 h 5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878" h="57710">
                    <a:moveTo>
                      <a:pt x="29088" y="57710"/>
                    </a:moveTo>
                    <a:lnTo>
                      <a:pt x="261791" y="57710"/>
                    </a:lnTo>
                    <a:cubicBezTo>
                      <a:pt x="279244" y="57710"/>
                      <a:pt x="290879" y="46168"/>
                      <a:pt x="290879" y="28855"/>
                    </a:cubicBezTo>
                    <a:cubicBezTo>
                      <a:pt x="290879" y="11542"/>
                      <a:pt x="279244" y="0"/>
                      <a:pt x="261791" y="0"/>
                    </a:cubicBezTo>
                    <a:lnTo>
                      <a:pt x="29088" y="0"/>
                    </a:lnTo>
                    <a:cubicBezTo>
                      <a:pt x="11635" y="0"/>
                      <a:pt x="0" y="11542"/>
                      <a:pt x="0" y="28855"/>
                    </a:cubicBezTo>
                    <a:cubicBezTo>
                      <a:pt x="0" y="46168"/>
                      <a:pt x="11635" y="57710"/>
                      <a:pt x="29088" y="57710"/>
                    </a:cubicBezTo>
                    <a:close/>
                  </a:path>
                </a:pathLst>
              </a:custGeom>
              <a:grpFill/>
              <a:ln w="29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FF737C1A-82D7-1CCC-8FAC-BC423ADDC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11140" y="3376665"/>
              <a:ext cx="564491" cy="564491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0F086C5A-0BC5-41ED-22E2-6B9B4B637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061630" y="3391249"/>
              <a:ext cx="590226" cy="535322"/>
            </a:xfrm>
            <a:prstGeom prst="rect">
              <a:avLst/>
            </a:prstGeom>
          </p:spPr>
        </p:pic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id="{5246CCB8-B477-8B05-4CEA-FF77F1B99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7362" t="21282" r="24906" b="42564"/>
            <a:stretch/>
          </p:blipFill>
          <p:spPr>
            <a:xfrm>
              <a:off x="4158661" y="2348992"/>
              <a:ext cx="613217" cy="580293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AF1F05D-CC28-BBD5-1025-AF83938B3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1129169" y="4398933"/>
              <a:ext cx="671728" cy="671728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1F30089-5AB7-E817-22AF-E43F59649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137626" y="4400522"/>
              <a:ext cx="668550" cy="66855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E270A67A-A76E-FCAA-A2F0-CD112FA5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42905" y="4419044"/>
              <a:ext cx="631507" cy="63150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7ED98A5-FB8B-8CC3-32E9-4DC7985EA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111140" y="4404428"/>
              <a:ext cx="660738" cy="660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59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3EC1A-9A31-1460-C57F-F045AC85D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45377A2-7D21-E507-8AAF-CA682F403A65}"/>
              </a:ext>
            </a:extLst>
          </p:cNvPr>
          <p:cNvSpPr txBox="1"/>
          <p:nvPr/>
        </p:nvSpPr>
        <p:spPr>
          <a:xfrm>
            <a:off x="4736660" y="7578713"/>
            <a:ext cx="25107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DB66BD-A9D2-681F-1378-665839B06C28}"/>
              </a:ext>
            </a:extLst>
          </p:cNvPr>
          <p:cNvSpPr txBox="1"/>
          <p:nvPr/>
        </p:nvSpPr>
        <p:spPr>
          <a:xfrm>
            <a:off x="8139148" y="6858000"/>
            <a:ext cx="2764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F3FB4C-1F06-B9EF-9E52-E6285CFA498C}"/>
              </a:ext>
            </a:extLst>
          </p:cNvPr>
          <p:cNvSpPr txBox="1"/>
          <p:nvPr/>
        </p:nvSpPr>
        <p:spPr>
          <a:xfrm>
            <a:off x="2154726" y="2445160"/>
            <a:ext cx="7806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chemeClr val="bg1"/>
                </a:solidFill>
                <a:latin typeface="AMX Black" pitchFamily="2" charset="0"/>
              </a:rPr>
              <a:t>Consec</a:t>
            </a:r>
            <a:r>
              <a:rPr lang="pt-BR" sz="2800" b="1" dirty="0">
                <a:solidFill>
                  <a:schemeClr val="bg1"/>
                </a:solidFill>
                <a:latin typeface="AMX Black" pitchFamily="2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AMX Black" pitchFamily="2" charset="0"/>
              </a:rPr>
              <a:t>tetuer</a:t>
            </a:r>
            <a:r>
              <a:rPr lang="pt-BR" sz="2800" b="1" dirty="0">
                <a:solidFill>
                  <a:schemeClr val="bg1"/>
                </a:solidFill>
                <a:latin typeface="AMX Black" pitchFamily="2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AMX Black" pitchFamily="2" charset="0"/>
              </a:rPr>
              <a:t>dipiscing</a:t>
            </a:r>
            <a:r>
              <a:rPr lang="pt-BR" sz="2800" dirty="0">
                <a:solidFill>
                  <a:schemeClr val="bg1"/>
                </a:solidFill>
                <a:latin typeface="AMX Black" pitchFamily="2" charset="0"/>
              </a:rPr>
              <a:t>, </a:t>
            </a:r>
            <a:r>
              <a:rPr lang="pt-BR" sz="2800" dirty="0">
                <a:solidFill>
                  <a:schemeClr val="bg1"/>
                </a:solidFill>
                <a:latin typeface="AMX regular" pitchFamily="2" charset="0"/>
              </a:rPr>
              <a:t>nonummy </a:t>
            </a:r>
            <a:r>
              <a:rPr lang="pt-BR" sz="2800" dirty="0" err="1">
                <a:solidFill>
                  <a:schemeClr val="bg1"/>
                </a:solidFill>
                <a:latin typeface="AMX regular" pitchFamily="2" charset="0"/>
              </a:rPr>
              <a:t>n</a:t>
            </a: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AMX regular" pitchFamily="2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AMX regular" pitchFamily="2" charset="0"/>
              </a:rPr>
              <a:t>dolor </a:t>
            </a:r>
            <a:br>
              <a:rPr lang="pt-BR" sz="2800" dirty="0">
                <a:solidFill>
                  <a:schemeClr val="bg1"/>
                </a:solidFill>
                <a:latin typeface="AMX regular" pitchFamily="2" charset="0"/>
              </a:rPr>
            </a:br>
            <a:r>
              <a:rPr lang="pt-BR" sz="2800" dirty="0">
                <a:solidFill>
                  <a:schemeClr val="bg1"/>
                </a:solidFill>
                <a:latin typeface="AMX regular" pitchFamily="2" charset="0"/>
              </a:rPr>
              <a:t>sit amet, consectetuer adipiscing </a:t>
            </a:r>
            <a:r>
              <a:rPr lang="pt-BR" sz="2800" b="1" dirty="0">
                <a:solidFill>
                  <a:schemeClr val="bg1"/>
                </a:solidFill>
                <a:latin typeface="AMX Black" pitchFamily="2" charset="0"/>
              </a:rPr>
              <a:t>sed diam </a:t>
            </a:r>
            <a:r>
              <a:rPr lang="pt-BR" sz="2800" dirty="0">
                <a:solidFill>
                  <a:schemeClr val="bg1"/>
                </a:solidFill>
                <a:latin typeface="AMX regular" pitchFamily="2" charset="0"/>
              </a:rPr>
              <a:t>nonummy dolor sit </a:t>
            </a:r>
            <a:r>
              <a:rPr lang="pt-BR" sz="2800" dirty="0" err="1">
                <a:solidFill>
                  <a:schemeClr val="bg1"/>
                </a:solidFill>
                <a:latin typeface="AMX regular" pitchFamily="2" charset="0"/>
              </a:rPr>
              <a:t>ametnibh</a:t>
            </a:r>
            <a:r>
              <a:rPr lang="pt-BR" sz="2800" dirty="0">
                <a:solidFill>
                  <a:schemeClr val="bg1"/>
                </a:solidFill>
                <a:latin typeface="AMX regular" pitchFamily="2" charset="0"/>
              </a:rPr>
              <a:t> euismod tincidunt ut laoreet dolor </a:t>
            </a:r>
            <a:r>
              <a:rPr lang="pt-BR" sz="2800" dirty="0" err="1">
                <a:solidFill>
                  <a:schemeClr val="bg1"/>
                </a:solidFill>
                <a:latin typeface="AMX regular" pitchFamily="2" charset="0"/>
              </a:rPr>
              <a:t>ibh</a:t>
            </a:r>
            <a:r>
              <a:rPr lang="pt-BR" sz="2800" dirty="0">
                <a:solidFill>
                  <a:schemeClr val="bg1"/>
                </a:solidFill>
                <a:latin typeface="AMX regular" pitchFamily="2" charset="0"/>
              </a:rPr>
              <a:t> sit amet, </a:t>
            </a:r>
            <a:r>
              <a:rPr lang="pt-BR" sz="2800" dirty="0" err="1">
                <a:solidFill>
                  <a:schemeClr val="bg1"/>
                </a:solidFill>
                <a:latin typeface="AMX regular" pitchFamily="2" charset="0"/>
              </a:rPr>
              <a:t>consec</a:t>
            </a:r>
            <a:r>
              <a:rPr lang="pt-BR" sz="2800" dirty="0">
                <a:solidFill>
                  <a:schemeClr val="bg1"/>
                </a:solidFill>
                <a:latin typeface="AMX regular" pitchFamily="2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AMX regular" pitchFamily="2" charset="0"/>
              </a:rPr>
              <a:t>tetue</a:t>
            </a:r>
            <a:r>
              <a:rPr lang="pt-BR" sz="2800" dirty="0">
                <a:solidFill>
                  <a:schemeClr val="bg1"/>
                </a:solidFill>
                <a:latin typeface="AMX regular" pitchFamily="2" charset="0"/>
              </a:rPr>
              <a:t>.</a:t>
            </a:r>
            <a:endParaRPr lang="pt-BR" sz="1600" dirty="0">
              <a:solidFill>
                <a:schemeClr val="bg1"/>
              </a:solidFill>
              <a:latin typeface="AMX regular" pitchFamily="2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0550FFE-9AC2-BFC7-3972-C03A0B508C58}"/>
              </a:ext>
            </a:extLst>
          </p:cNvPr>
          <p:cNvCxnSpPr>
            <a:cxnSpLocks/>
          </p:cNvCxnSpPr>
          <p:nvPr/>
        </p:nvCxnSpPr>
        <p:spPr>
          <a:xfrm>
            <a:off x="4656307" y="4591455"/>
            <a:ext cx="2801565" cy="0"/>
          </a:xfrm>
          <a:prstGeom prst="line">
            <a:avLst/>
          </a:prstGeom>
          <a:ln w="6350">
            <a:gradFill flip="none" rotWithShape="1">
              <a:gsLst>
                <a:gs pos="63000">
                  <a:schemeClr val="bg1"/>
                </a:gs>
                <a:gs pos="100000">
                  <a:srgbClr val="262626">
                    <a:alpha val="0"/>
                  </a:srgbClr>
                </a:gs>
                <a:gs pos="0">
                  <a:schemeClr val="bg2">
                    <a:lumMod val="2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9D5A5-9CD2-BC40-3C0E-CC3A66F34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0BEB56-2BE1-DDD2-7228-9E8021B6144F}"/>
              </a:ext>
            </a:extLst>
          </p:cNvPr>
          <p:cNvSpPr txBox="1"/>
          <p:nvPr/>
        </p:nvSpPr>
        <p:spPr>
          <a:xfrm>
            <a:off x="4736660" y="7578713"/>
            <a:ext cx="251072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6882"/>
                  </a:schemeClr>
                </a:solidFill>
                <a:latin typeface="AMX Black" pitchFamily="2" charset="77"/>
              </a:rPr>
              <a:t>“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0F4519-6452-816B-05C3-C87572D29053}"/>
              </a:ext>
            </a:extLst>
          </p:cNvPr>
          <p:cNvSpPr txBox="1"/>
          <p:nvPr/>
        </p:nvSpPr>
        <p:spPr>
          <a:xfrm>
            <a:off x="8139148" y="6858000"/>
            <a:ext cx="2764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400" b="1" i="1" dirty="0">
                <a:solidFill>
                  <a:schemeClr val="bg1">
                    <a:alpha val="12352"/>
                  </a:schemeClr>
                </a:solidFill>
                <a:latin typeface="AMX Black" pitchFamily="2" charset="77"/>
              </a:rPr>
              <a:t>”</a:t>
            </a:r>
          </a:p>
        </p:txBody>
      </p:sp>
      <p:cxnSp>
        <p:nvCxnSpPr>
          <p:cNvPr id="3" name="Conector Reto 12">
            <a:extLst>
              <a:ext uri="{FF2B5EF4-FFF2-40B4-BE49-F238E27FC236}">
                <a16:creationId xmlns:a16="http://schemas.microsoft.com/office/drawing/2014/main" id="{7F81E13A-5AA8-E9E1-B830-A2B892EDC35D}"/>
              </a:ext>
            </a:extLst>
          </p:cNvPr>
          <p:cNvCxnSpPr>
            <a:cxnSpLocks/>
          </p:cNvCxnSpPr>
          <p:nvPr/>
        </p:nvCxnSpPr>
        <p:spPr>
          <a:xfrm>
            <a:off x="1488625" y="3613929"/>
            <a:ext cx="4413380" cy="0"/>
          </a:xfrm>
          <a:prstGeom prst="line">
            <a:avLst/>
          </a:prstGeom>
          <a:ln w="6350">
            <a:gradFill flip="none" rotWithShape="1">
              <a:gsLst>
                <a:gs pos="63000">
                  <a:schemeClr val="bg1"/>
                </a:gs>
                <a:gs pos="100000">
                  <a:srgbClr val="262626">
                    <a:alpha val="0"/>
                  </a:srgbClr>
                </a:gs>
                <a:gs pos="0">
                  <a:schemeClr val="bg2">
                    <a:lumMod val="2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4E1F95-AE58-A969-7C7C-79B4191EE0EF}"/>
              </a:ext>
            </a:extLst>
          </p:cNvPr>
          <p:cNvSpPr txBox="1"/>
          <p:nvPr/>
        </p:nvSpPr>
        <p:spPr>
          <a:xfrm>
            <a:off x="2167264" y="2431144"/>
            <a:ext cx="3227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  <a:latin typeface="AMX" pitchFamily="2" charset="77"/>
              </a:rPr>
              <a:t>FAQ</a:t>
            </a:r>
            <a:endParaRPr lang="pt-BR" sz="8000" dirty="0">
              <a:solidFill>
                <a:schemeClr val="bg1"/>
              </a:solidFill>
              <a:latin typeface="AMX Light" pitchFamily="2" charset="77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FA4DC8-7390-1F63-4F51-DDCD5747E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74" y="961053"/>
            <a:ext cx="5320128" cy="54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5CE46-D29B-E676-9F72-F949CF89F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DB264F6-B86C-18FC-D40C-D4655E28A717}"/>
              </a:ext>
            </a:extLst>
          </p:cNvPr>
          <p:cNvSpPr/>
          <p:nvPr/>
        </p:nvSpPr>
        <p:spPr>
          <a:xfrm>
            <a:off x="899961" y="1704108"/>
            <a:ext cx="10306104" cy="45397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0E24A8-528C-C4CE-50AB-CFCAE0F3D5AA}"/>
              </a:ext>
            </a:extLst>
          </p:cNvPr>
          <p:cNvSpPr txBox="1"/>
          <p:nvPr/>
        </p:nvSpPr>
        <p:spPr>
          <a:xfrm>
            <a:off x="985935" y="1733769"/>
            <a:ext cx="8250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1AA5BF-030C-D0F5-7628-71BFCAEE2E6F}"/>
              </a:ext>
            </a:extLst>
          </p:cNvPr>
          <p:cNvSpPr txBox="1"/>
          <p:nvPr/>
        </p:nvSpPr>
        <p:spPr>
          <a:xfrm>
            <a:off x="985935" y="2187739"/>
            <a:ext cx="964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6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0AD80EF-69D9-B12B-F6A1-9771E7F6A41C}"/>
              </a:ext>
            </a:extLst>
          </p:cNvPr>
          <p:cNvSpPr/>
          <p:nvPr/>
        </p:nvSpPr>
        <p:spPr>
          <a:xfrm>
            <a:off x="263521" y="8188047"/>
            <a:ext cx="6330959" cy="6771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3BC7337-CDF0-29CF-9502-F759E287B2DA}"/>
              </a:ext>
            </a:extLst>
          </p:cNvPr>
          <p:cNvSpPr txBox="1"/>
          <p:nvPr/>
        </p:nvSpPr>
        <p:spPr>
          <a:xfrm>
            <a:off x="649364" y="8172658"/>
            <a:ext cx="530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20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3A8B092-548C-FF77-4739-DEADB3B44CCD}"/>
              </a:ext>
            </a:extLst>
          </p:cNvPr>
          <p:cNvSpPr txBox="1"/>
          <p:nvPr/>
        </p:nvSpPr>
        <p:spPr>
          <a:xfrm>
            <a:off x="649364" y="9032200"/>
            <a:ext cx="53086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9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98C82CD-6025-801E-2E98-311586C438B5}"/>
              </a:ext>
            </a:extLst>
          </p:cNvPr>
          <p:cNvSpPr txBox="1"/>
          <p:nvPr/>
        </p:nvSpPr>
        <p:spPr>
          <a:xfrm>
            <a:off x="3429000" y="604262"/>
            <a:ext cx="5288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590F16"/>
                </a:solidFill>
                <a:latin typeface="AMX" pitchFamily="2" charset="77"/>
              </a:rPr>
              <a:t>FAQ</a:t>
            </a:r>
            <a:endParaRPr lang="pt-BR" sz="4000" dirty="0">
              <a:solidFill>
                <a:srgbClr val="590F16"/>
              </a:solidFill>
              <a:latin typeface="AMX Light" pitchFamily="2" charset="77"/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E78A9FC2-E714-B9A6-2917-029042ECACE5}"/>
              </a:ext>
            </a:extLst>
          </p:cNvPr>
          <p:cNvSpPr/>
          <p:nvPr/>
        </p:nvSpPr>
        <p:spPr>
          <a:xfrm>
            <a:off x="899961" y="2690450"/>
            <a:ext cx="10306104" cy="45397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B0842B2-82F5-A1F1-7865-3D2A8BED7571}"/>
              </a:ext>
            </a:extLst>
          </p:cNvPr>
          <p:cNvSpPr txBox="1"/>
          <p:nvPr/>
        </p:nvSpPr>
        <p:spPr>
          <a:xfrm>
            <a:off x="985935" y="2720111"/>
            <a:ext cx="8250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59BCA659-8F43-3A3C-EA98-23A95EE1A5D1}"/>
              </a:ext>
            </a:extLst>
          </p:cNvPr>
          <p:cNvSpPr txBox="1"/>
          <p:nvPr/>
        </p:nvSpPr>
        <p:spPr>
          <a:xfrm>
            <a:off x="985935" y="3174081"/>
            <a:ext cx="964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6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334A5D4F-1C35-B2C9-F89F-7CB82CDD1277}"/>
              </a:ext>
            </a:extLst>
          </p:cNvPr>
          <p:cNvSpPr/>
          <p:nvPr/>
        </p:nvSpPr>
        <p:spPr>
          <a:xfrm>
            <a:off x="899961" y="3665790"/>
            <a:ext cx="10306104" cy="45397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DEAFE1D-1CBE-56E3-D253-78017E98B553}"/>
              </a:ext>
            </a:extLst>
          </p:cNvPr>
          <p:cNvSpPr txBox="1"/>
          <p:nvPr/>
        </p:nvSpPr>
        <p:spPr>
          <a:xfrm>
            <a:off x="985935" y="3695451"/>
            <a:ext cx="8250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5D99CDB6-AE2F-96FB-5B06-5874AA7895D5}"/>
              </a:ext>
            </a:extLst>
          </p:cNvPr>
          <p:cNvSpPr txBox="1"/>
          <p:nvPr/>
        </p:nvSpPr>
        <p:spPr>
          <a:xfrm>
            <a:off x="985935" y="4149421"/>
            <a:ext cx="964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6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96D52239-F4D6-0C12-2369-F6CB9F927486}"/>
              </a:ext>
            </a:extLst>
          </p:cNvPr>
          <p:cNvSpPr/>
          <p:nvPr/>
        </p:nvSpPr>
        <p:spPr>
          <a:xfrm>
            <a:off x="899961" y="4684617"/>
            <a:ext cx="10306104" cy="45397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CD659E8-42DE-EDAA-F891-B6F6BDB4A8E8}"/>
              </a:ext>
            </a:extLst>
          </p:cNvPr>
          <p:cNvSpPr txBox="1"/>
          <p:nvPr/>
        </p:nvSpPr>
        <p:spPr>
          <a:xfrm>
            <a:off x="985935" y="4714278"/>
            <a:ext cx="8250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Lorem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ipsum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dolor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sit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amet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consectetuer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adipiscing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elit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sed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 </a:t>
            </a:r>
            <a:r>
              <a:rPr lang="pt-BR" sz="1600" b="1" dirty="0" err="1">
                <a:solidFill>
                  <a:schemeClr val="bg1"/>
                </a:solidFill>
                <a:latin typeface="AMX" pitchFamily="2" charset="77"/>
              </a:rPr>
              <a:t>diam</a:t>
            </a:r>
            <a:r>
              <a:rPr lang="pt-BR" sz="1600" b="1" dirty="0">
                <a:solidFill>
                  <a:schemeClr val="bg1"/>
                </a:solidFill>
                <a:latin typeface="AMX" pitchFamily="2" charset="77"/>
              </a:rPr>
              <a:t>?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26C70090-9850-6B0E-BA28-342D44205FAF}"/>
              </a:ext>
            </a:extLst>
          </p:cNvPr>
          <p:cNvSpPr txBox="1"/>
          <p:nvPr/>
        </p:nvSpPr>
        <p:spPr>
          <a:xfrm>
            <a:off x="985935" y="5168248"/>
            <a:ext cx="964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Lorem ipsum dolor sit amet, consectetuer adipiscing elit, sed diam nonummy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nibh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 </a:t>
            </a:r>
            <a:r>
              <a:rPr lang="pt-BR" sz="1600" dirty="0" err="1">
                <a:solidFill>
                  <a:schemeClr val="bg2">
                    <a:lumMod val="25000"/>
                  </a:schemeClr>
                </a:solidFill>
                <a:latin typeface="AMX" pitchFamily="2" charset="77"/>
              </a:rPr>
              <a:t>euismod</a:t>
            </a:r>
            <a:endParaRPr lang="pt-BR" sz="1600" dirty="0">
              <a:solidFill>
                <a:schemeClr val="bg2">
                  <a:lumMod val="25000"/>
                </a:schemeClr>
              </a:solidFill>
              <a:latin typeface="AMX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8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6" grpId="0"/>
      <p:bldP spid="27" grpId="0"/>
      <p:bldP spid="28" grpId="0"/>
      <p:bldP spid="48" grpId="0"/>
      <p:bldP spid="49" grpId="0"/>
      <p:bldP spid="52" grpId="0"/>
      <p:bldP spid="53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E10193-DA3F-44DB-85A6-18946958DDD6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A1749216-0F53-4EDF-9AAF-4F8BBBFE52A0}"/>
</file>

<file path=customXml/itemProps3.xml><?xml version="1.0" encoding="utf-8"?>
<ds:datastoreItem xmlns:ds="http://schemas.openxmlformats.org/officeDocument/2006/customXml" ds:itemID="{6DCC90FD-6C8E-4293-905C-6348C62E6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402</Words>
  <Application>Microsoft Office PowerPoint</Application>
  <PresentationFormat>Widescreen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AMX regular</vt:lpstr>
      <vt:lpstr>Aptos</vt:lpstr>
      <vt:lpstr>AMX Black</vt:lpstr>
      <vt:lpstr>AMX</vt:lpstr>
      <vt:lpstr>AMX Medium</vt:lpstr>
      <vt:lpstr>AMX Light</vt:lpstr>
      <vt:lpstr>Calibri</vt:lpstr>
      <vt:lpstr>Arial</vt:lpstr>
      <vt:lpstr>Aptos Display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Cirello</dc:creator>
  <cp:lastModifiedBy>Paula Mascarenhas</cp:lastModifiedBy>
  <cp:revision>128</cp:revision>
  <dcterms:created xsi:type="dcterms:W3CDTF">2025-05-09T15:42:22Z</dcterms:created>
  <dcterms:modified xsi:type="dcterms:W3CDTF">2026-02-19T18:34:05Z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