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sldIdLst>
    <p:sldId id="258" r:id="rId5"/>
  </p:sldIdLst>
  <p:sldSz cx="14411325" cy="2562066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  <p:embeddedFont>
      <p:font typeface="AMX Medium" pitchFamily="2" charset="0"/>
      <p:regular r:id="rId10"/>
      <p: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0402"/>
    <a:srgbClr val="EB5800"/>
    <a:srgbClr val="7E1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36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850" y="4193013"/>
            <a:ext cx="12249626" cy="8919786"/>
          </a:xfrm>
        </p:spPr>
        <p:txBody>
          <a:bodyPr anchor="b"/>
          <a:lstStyle>
            <a:lvl1pPr algn="ctr">
              <a:defRPr sz="945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1416" y="13456780"/>
            <a:ext cx="10808494" cy="6185728"/>
          </a:xfrm>
        </p:spPr>
        <p:txBody>
          <a:bodyPr/>
          <a:lstStyle>
            <a:lvl1pPr marL="0" indent="0" algn="ctr">
              <a:buNone/>
              <a:defRPr sz="3782"/>
            </a:lvl1pPr>
            <a:lvl2pPr marL="720547" indent="0" algn="ctr">
              <a:buNone/>
              <a:defRPr sz="3152"/>
            </a:lvl2pPr>
            <a:lvl3pPr marL="1441094" indent="0" algn="ctr">
              <a:buNone/>
              <a:defRPr sz="2837"/>
            </a:lvl3pPr>
            <a:lvl4pPr marL="2161642" indent="0" algn="ctr">
              <a:buNone/>
              <a:defRPr sz="2522"/>
            </a:lvl4pPr>
            <a:lvl5pPr marL="2882189" indent="0" algn="ctr">
              <a:buNone/>
              <a:defRPr sz="2522"/>
            </a:lvl5pPr>
            <a:lvl6pPr marL="3602736" indent="0" algn="ctr">
              <a:buNone/>
              <a:defRPr sz="2522"/>
            </a:lvl6pPr>
            <a:lvl7pPr marL="4323283" indent="0" algn="ctr">
              <a:buNone/>
              <a:defRPr sz="2522"/>
            </a:lvl7pPr>
            <a:lvl8pPr marL="5043830" indent="0" algn="ctr">
              <a:buNone/>
              <a:defRPr sz="2522"/>
            </a:lvl8pPr>
            <a:lvl9pPr marL="5764378" indent="0" algn="ctr">
              <a:buNone/>
              <a:defRPr sz="2522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63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773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13105" y="1364063"/>
            <a:ext cx="3107442" cy="2171232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780" y="1364063"/>
            <a:ext cx="9142184" cy="2171232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1058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984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273" y="6387381"/>
            <a:ext cx="12429768" cy="10657482"/>
          </a:xfrm>
        </p:spPr>
        <p:txBody>
          <a:bodyPr anchor="b"/>
          <a:lstStyle>
            <a:lvl1pPr>
              <a:defRPr sz="945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273" y="17145687"/>
            <a:ext cx="12429768" cy="5604518"/>
          </a:xfrm>
        </p:spPr>
        <p:txBody>
          <a:bodyPr/>
          <a:lstStyle>
            <a:lvl1pPr marL="0" indent="0">
              <a:buNone/>
              <a:defRPr sz="3782">
                <a:solidFill>
                  <a:schemeClr val="tx1">
                    <a:tint val="82000"/>
                  </a:schemeClr>
                </a:solidFill>
              </a:defRPr>
            </a:lvl1pPr>
            <a:lvl2pPr marL="720547" indent="0">
              <a:buNone/>
              <a:defRPr sz="3152">
                <a:solidFill>
                  <a:schemeClr val="tx1">
                    <a:tint val="82000"/>
                  </a:schemeClr>
                </a:solidFill>
              </a:defRPr>
            </a:lvl2pPr>
            <a:lvl3pPr marL="1441094" indent="0">
              <a:buNone/>
              <a:defRPr sz="2837">
                <a:solidFill>
                  <a:schemeClr val="tx1">
                    <a:tint val="82000"/>
                  </a:schemeClr>
                </a:solidFill>
              </a:defRPr>
            </a:lvl3pPr>
            <a:lvl4pPr marL="2161642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4pPr>
            <a:lvl5pPr marL="2882189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5pPr>
            <a:lvl6pPr marL="3602736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6pPr>
            <a:lvl7pPr marL="4323283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7pPr>
            <a:lvl8pPr marL="5043830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8pPr>
            <a:lvl9pPr marL="5764378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404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779" y="6820316"/>
            <a:ext cx="6124813" cy="162560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5733" y="6820316"/>
            <a:ext cx="6124813" cy="162560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9641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364069"/>
            <a:ext cx="12429768" cy="495214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2657" y="6280623"/>
            <a:ext cx="6096665" cy="3078036"/>
          </a:xfrm>
        </p:spPr>
        <p:txBody>
          <a:bodyPr anchor="b"/>
          <a:lstStyle>
            <a:lvl1pPr marL="0" indent="0">
              <a:buNone/>
              <a:defRPr sz="3782" b="1"/>
            </a:lvl1pPr>
            <a:lvl2pPr marL="720547" indent="0">
              <a:buNone/>
              <a:defRPr sz="3152" b="1"/>
            </a:lvl2pPr>
            <a:lvl3pPr marL="1441094" indent="0">
              <a:buNone/>
              <a:defRPr sz="2837" b="1"/>
            </a:lvl3pPr>
            <a:lvl4pPr marL="2161642" indent="0">
              <a:buNone/>
              <a:defRPr sz="2522" b="1"/>
            </a:lvl4pPr>
            <a:lvl5pPr marL="2882189" indent="0">
              <a:buNone/>
              <a:defRPr sz="2522" b="1"/>
            </a:lvl5pPr>
            <a:lvl6pPr marL="3602736" indent="0">
              <a:buNone/>
              <a:defRPr sz="2522" b="1"/>
            </a:lvl6pPr>
            <a:lvl7pPr marL="4323283" indent="0">
              <a:buNone/>
              <a:defRPr sz="2522" b="1"/>
            </a:lvl7pPr>
            <a:lvl8pPr marL="5043830" indent="0">
              <a:buNone/>
              <a:defRPr sz="2522" b="1"/>
            </a:lvl8pPr>
            <a:lvl9pPr marL="5764378" indent="0">
              <a:buNone/>
              <a:defRPr sz="252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2657" y="9358659"/>
            <a:ext cx="6096665" cy="1376517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5734" y="6280623"/>
            <a:ext cx="6126690" cy="3078036"/>
          </a:xfrm>
        </p:spPr>
        <p:txBody>
          <a:bodyPr anchor="b"/>
          <a:lstStyle>
            <a:lvl1pPr marL="0" indent="0">
              <a:buNone/>
              <a:defRPr sz="3782" b="1"/>
            </a:lvl1pPr>
            <a:lvl2pPr marL="720547" indent="0">
              <a:buNone/>
              <a:defRPr sz="3152" b="1"/>
            </a:lvl2pPr>
            <a:lvl3pPr marL="1441094" indent="0">
              <a:buNone/>
              <a:defRPr sz="2837" b="1"/>
            </a:lvl3pPr>
            <a:lvl4pPr marL="2161642" indent="0">
              <a:buNone/>
              <a:defRPr sz="2522" b="1"/>
            </a:lvl4pPr>
            <a:lvl5pPr marL="2882189" indent="0">
              <a:buNone/>
              <a:defRPr sz="2522" b="1"/>
            </a:lvl5pPr>
            <a:lvl6pPr marL="3602736" indent="0">
              <a:buNone/>
              <a:defRPr sz="2522" b="1"/>
            </a:lvl6pPr>
            <a:lvl7pPr marL="4323283" indent="0">
              <a:buNone/>
              <a:defRPr sz="2522" b="1"/>
            </a:lvl7pPr>
            <a:lvl8pPr marL="5043830" indent="0">
              <a:buNone/>
              <a:defRPr sz="2522" b="1"/>
            </a:lvl8pPr>
            <a:lvl9pPr marL="5764378" indent="0">
              <a:buNone/>
              <a:defRPr sz="252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5734" y="9358659"/>
            <a:ext cx="6126690" cy="1376517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720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2707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784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708044"/>
            <a:ext cx="4648027" cy="5978155"/>
          </a:xfrm>
        </p:spPr>
        <p:txBody>
          <a:bodyPr anchor="b"/>
          <a:lstStyle>
            <a:lvl1pPr>
              <a:defRPr sz="504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690" y="3688906"/>
            <a:ext cx="7295733" cy="18207277"/>
          </a:xfrm>
        </p:spPr>
        <p:txBody>
          <a:bodyPr/>
          <a:lstStyle>
            <a:lvl1pPr>
              <a:defRPr sz="5043"/>
            </a:lvl1pPr>
            <a:lvl2pPr>
              <a:defRPr sz="4413"/>
            </a:lvl2pPr>
            <a:lvl3pPr>
              <a:defRPr sz="3782"/>
            </a:lvl3pPr>
            <a:lvl4pPr>
              <a:defRPr sz="3152"/>
            </a:lvl4pPr>
            <a:lvl5pPr>
              <a:defRPr sz="3152"/>
            </a:lvl5pPr>
            <a:lvl6pPr>
              <a:defRPr sz="3152"/>
            </a:lvl6pPr>
            <a:lvl7pPr>
              <a:defRPr sz="3152"/>
            </a:lvl7pPr>
            <a:lvl8pPr>
              <a:defRPr sz="3152"/>
            </a:lvl8pPr>
            <a:lvl9pPr>
              <a:defRPr sz="3152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2656" y="7686199"/>
            <a:ext cx="4648027" cy="14239634"/>
          </a:xfrm>
        </p:spPr>
        <p:txBody>
          <a:bodyPr/>
          <a:lstStyle>
            <a:lvl1pPr marL="0" indent="0">
              <a:buNone/>
              <a:defRPr sz="2522"/>
            </a:lvl1pPr>
            <a:lvl2pPr marL="720547" indent="0">
              <a:buNone/>
              <a:defRPr sz="2206"/>
            </a:lvl2pPr>
            <a:lvl3pPr marL="1441094" indent="0">
              <a:buNone/>
              <a:defRPr sz="1891"/>
            </a:lvl3pPr>
            <a:lvl4pPr marL="2161642" indent="0">
              <a:buNone/>
              <a:defRPr sz="1576"/>
            </a:lvl4pPr>
            <a:lvl5pPr marL="2882189" indent="0">
              <a:buNone/>
              <a:defRPr sz="1576"/>
            </a:lvl5pPr>
            <a:lvl6pPr marL="3602736" indent="0">
              <a:buNone/>
              <a:defRPr sz="1576"/>
            </a:lvl6pPr>
            <a:lvl7pPr marL="4323283" indent="0">
              <a:buNone/>
              <a:defRPr sz="1576"/>
            </a:lvl7pPr>
            <a:lvl8pPr marL="5043830" indent="0">
              <a:buNone/>
              <a:defRPr sz="1576"/>
            </a:lvl8pPr>
            <a:lvl9pPr marL="5764378" indent="0">
              <a:buNone/>
              <a:defRPr sz="157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729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708044"/>
            <a:ext cx="4648027" cy="5978155"/>
          </a:xfrm>
        </p:spPr>
        <p:txBody>
          <a:bodyPr anchor="b"/>
          <a:lstStyle>
            <a:lvl1pPr>
              <a:defRPr sz="504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6690" y="3688906"/>
            <a:ext cx="7295733" cy="18207277"/>
          </a:xfrm>
        </p:spPr>
        <p:txBody>
          <a:bodyPr anchor="t"/>
          <a:lstStyle>
            <a:lvl1pPr marL="0" indent="0">
              <a:buNone/>
              <a:defRPr sz="5043"/>
            </a:lvl1pPr>
            <a:lvl2pPr marL="720547" indent="0">
              <a:buNone/>
              <a:defRPr sz="4413"/>
            </a:lvl2pPr>
            <a:lvl3pPr marL="1441094" indent="0">
              <a:buNone/>
              <a:defRPr sz="3782"/>
            </a:lvl3pPr>
            <a:lvl4pPr marL="2161642" indent="0">
              <a:buNone/>
              <a:defRPr sz="3152"/>
            </a:lvl4pPr>
            <a:lvl5pPr marL="2882189" indent="0">
              <a:buNone/>
              <a:defRPr sz="3152"/>
            </a:lvl5pPr>
            <a:lvl6pPr marL="3602736" indent="0">
              <a:buNone/>
              <a:defRPr sz="3152"/>
            </a:lvl6pPr>
            <a:lvl7pPr marL="4323283" indent="0">
              <a:buNone/>
              <a:defRPr sz="3152"/>
            </a:lvl7pPr>
            <a:lvl8pPr marL="5043830" indent="0">
              <a:buNone/>
              <a:defRPr sz="3152"/>
            </a:lvl8pPr>
            <a:lvl9pPr marL="5764378" indent="0">
              <a:buNone/>
              <a:defRPr sz="3152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2656" y="7686199"/>
            <a:ext cx="4648027" cy="14239634"/>
          </a:xfrm>
        </p:spPr>
        <p:txBody>
          <a:bodyPr/>
          <a:lstStyle>
            <a:lvl1pPr marL="0" indent="0">
              <a:buNone/>
              <a:defRPr sz="2522"/>
            </a:lvl1pPr>
            <a:lvl2pPr marL="720547" indent="0">
              <a:buNone/>
              <a:defRPr sz="2206"/>
            </a:lvl2pPr>
            <a:lvl3pPr marL="1441094" indent="0">
              <a:buNone/>
              <a:defRPr sz="1891"/>
            </a:lvl3pPr>
            <a:lvl4pPr marL="2161642" indent="0">
              <a:buNone/>
              <a:defRPr sz="1576"/>
            </a:lvl4pPr>
            <a:lvl5pPr marL="2882189" indent="0">
              <a:buNone/>
              <a:defRPr sz="1576"/>
            </a:lvl5pPr>
            <a:lvl6pPr marL="3602736" indent="0">
              <a:buNone/>
              <a:defRPr sz="1576"/>
            </a:lvl6pPr>
            <a:lvl7pPr marL="4323283" indent="0">
              <a:buNone/>
              <a:defRPr sz="1576"/>
            </a:lvl7pPr>
            <a:lvl8pPr marL="5043830" indent="0">
              <a:buNone/>
              <a:defRPr sz="1576"/>
            </a:lvl8pPr>
            <a:lvl9pPr marL="5764378" indent="0">
              <a:buNone/>
              <a:defRPr sz="157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310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779" y="1364069"/>
            <a:ext cx="12429768" cy="4952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779" y="6820316"/>
            <a:ext cx="12429768" cy="162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779" y="23746565"/>
            <a:ext cx="3242548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3752" y="23746565"/>
            <a:ext cx="4863822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7998" y="23746565"/>
            <a:ext cx="3242548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670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441094" rtl="0" eaLnBrk="1" latinLnBrk="0" hangingPunct="1">
        <a:lnSpc>
          <a:spcPct val="90000"/>
        </a:lnSpc>
        <a:spcBef>
          <a:spcPct val="0"/>
        </a:spcBef>
        <a:buNone/>
        <a:defRPr sz="69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274" indent="-360274" algn="l" defTabSz="1441094" rtl="0" eaLnBrk="1" latinLnBrk="0" hangingPunct="1">
        <a:lnSpc>
          <a:spcPct val="90000"/>
        </a:lnSpc>
        <a:spcBef>
          <a:spcPts val="1576"/>
        </a:spcBef>
        <a:buFont typeface="Arial" panose="020B0604020202020204" pitchFamily="34" charset="0"/>
        <a:buChar char="•"/>
        <a:defRPr sz="4413" kern="1200">
          <a:solidFill>
            <a:schemeClr val="tx1"/>
          </a:solidFill>
          <a:latin typeface="+mn-lt"/>
          <a:ea typeface="+mn-ea"/>
          <a:cs typeface="+mn-cs"/>
        </a:defRPr>
      </a:lvl1pPr>
      <a:lvl2pPr marL="1080821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782" kern="1200">
          <a:solidFill>
            <a:schemeClr val="tx1"/>
          </a:solidFill>
          <a:latin typeface="+mn-lt"/>
          <a:ea typeface="+mn-ea"/>
          <a:cs typeface="+mn-cs"/>
        </a:defRPr>
      </a:lvl2pPr>
      <a:lvl3pPr marL="1801368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152" kern="1200">
          <a:solidFill>
            <a:schemeClr val="tx1"/>
          </a:solidFill>
          <a:latin typeface="+mn-lt"/>
          <a:ea typeface="+mn-ea"/>
          <a:cs typeface="+mn-cs"/>
        </a:defRPr>
      </a:lvl3pPr>
      <a:lvl4pPr marL="2521915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4pPr>
      <a:lvl5pPr marL="3242462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5pPr>
      <a:lvl6pPr marL="3963010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6pPr>
      <a:lvl7pPr marL="4683557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7pPr>
      <a:lvl8pPr marL="5404104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8pPr>
      <a:lvl9pPr marL="6124651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1pPr>
      <a:lvl2pPr marL="720547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2pPr>
      <a:lvl3pPr marL="1441094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2161642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4pPr>
      <a:lvl5pPr marL="2882189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5pPr>
      <a:lvl6pPr marL="3602736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6pPr>
      <a:lvl7pPr marL="4323283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7pPr>
      <a:lvl8pPr marL="5043830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8pPr>
      <a:lvl9pPr marL="5764378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ACDD750-EBA5-EEB8-B9B0-114AC82BF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1"/>
          <a:stretch>
            <a:fillRect/>
          </a:stretch>
        </p:blipFill>
        <p:spPr>
          <a:xfrm>
            <a:off x="-1" y="-39094"/>
            <a:ext cx="14411325" cy="2565975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5E92EB8-1F85-76C1-D310-743443461E0D}"/>
              </a:ext>
            </a:extLst>
          </p:cNvPr>
          <p:cNvSpPr txBox="1"/>
          <p:nvPr/>
        </p:nvSpPr>
        <p:spPr>
          <a:xfrm>
            <a:off x="1795462" y="10141219"/>
            <a:ext cx="1082040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0" b="1" dirty="0">
                <a:solidFill>
                  <a:schemeClr val="bg1"/>
                </a:solidFill>
                <a:latin typeface="AMX" pitchFamily="2" charset="0"/>
              </a:rPr>
              <a:t>É HOJE!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927CF2B-78AC-4AD9-989A-7C88AD185C6F}"/>
              </a:ext>
            </a:extLst>
          </p:cNvPr>
          <p:cNvSpPr txBox="1"/>
          <p:nvPr/>
        </p:nvSpPr>
        <p:spPr>
          <a:xfrm>
            <a:off x="2384155" y="12986646"/>
            <a:ext cx="96430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+mj-lt"/>
              </a:rPr>
              <a:t>Nos vemos daqui a pouco!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AE26F92-9C96-7020-78B9-A2B1172DD116}"/>
              </a:ext>
            </a:extLst>
          </p:cNvPr>
          <p:cNvSpPr txBox="1"/>
          <p:nvPr/>
        </p:nvSpPr>
        <p:spPr>
          <a:xfrm>
            <a:off x="2461867" y="14136390"/>
            <a:ext cx="937207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 err="1">
                <a:solidFill>
                  <a:schemeClr val="bg1"/>
                </a:solidFill>
                <a:latin typeface="AMX" pitchFamily="2" charset="0"/>
              </a:rPr>
              <a:t>Xxxxxxxxxxxxxxxxxxxxxxxxxxxxxxxx</a:t>
            </a:r>
            <a:endParaRPr lang="pt-BR" sz="4000" dirty="0">
              <a:solidFill>
                <a:schemeClr val="bg1"/>
              </a:solidFill>
              <a:latin typeface="AMX" pitchFamily="2" charset="0"/>
            </a:endParaRPr>
          </a:p>
          <a:p>
            <a:pPr algn="ctr"/>
            <a:r>
              <a:rPr lang="pt-BR" sz="4000" dirty="0" err="1">
                <a:solidFill>
                  <a:schemeClr val="bg1"/>
                </a:solidFill>
                <a:latin typeface="AMX" pitchFamily="2" charset="0"/>
              </a:rPr>
              <a:t>Xxxxxxxxxxxxxxxxxxxxxxxxxxxxxxxxxxxx</a:t>
            </a:r>
            <a:endParaRPr lang="pt-BR" sz="4000" dirty="0">
              <a:solidFill>
                <a:schemeClr val="bg1"/>
              </a:solidFill>
              <a:latin typeface="AMX" pitchFamily="2" charset="0"/>
            </a:endParaRPr>
          </a:p>
          <a:p>
            <a:pPr algn="ctr"/>
            <a:r>
              <a:rPr lang="pt-BR" sz="4000" dirty="0" err="1">
                <a:solidFill>
                  <a:schemeClr val="bg1"/>
                </a:solidFill>
                <a:latin typeface="AMX" pitchFamily="2" charset="0"/>
              </a:rPr>
              <a:t>Xxxxxxxxxxxxxxxxxxxxxxxxxxxxxx</a:t>
            </a:r>
            <a:endParaRPr lang="pt-BR" sz="4000" dirty="0">
              <a:solidFill>
                <a:schemeClr val="bg1"/>
              </a:solidFill>
              <a:latin typeface="AMX" pitchFamily="2" charset="0"/>
            </a:endParaRPr>
          </a:p>
          <a:p>
            <a:pPr algn="ctr"/>
            <a:endParaRPr lang="pt-BR" sz="40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31" name="Imagem 30">
            <a:extLst>
              <a:ext uri="{FF2B5EF4-FFF2-40B4-BE49-F238E27FC236}">
                <a16:creationId xmlns:a16="http://schemas.microsoft.com/office/drawing/2014/main" id="{7E0FF24B-A343-0BF4-1334-FDE267732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94"/>
          <a:stretch>
            <a:fillRect/>
          </a:stretch>
        </p:blipFill>
        <p:spPr>
          <a:xfrm>
            <a:off x="9965012" y="9576151"/>
            <a:ext cx="4446307" cy="4406031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679D0D87-35CD-615F-86CA-958C09F19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94"/>
          <a:stretch>
            <a:fillRect/>
          </a:stretch>
        </p:blipFill>
        <p:spPr>
          <a:xfrm flipH="1">
            <a:off x="-1" y="9576152"/>
            <a:ext cx="4446313" cy="4406031"/>
          </a:xfrm>
          <a:prstGeom prst="rect">
            <a:avLst/>
          </a:prstGeom>
        </p:spPr>
      </p:pic>
      <p:pic>
        <p:nvPicPr>
          <p:cNvPr id="33" name="Imagem 32" descr="Texto&#10;&#10;O conteúdo gerado por IA pode estar incorreto.">
            <a:extLst>
              <a:ext uri="{FF2B5EF4-FFF2-40B4-BE49-F238E27FC236}">
                <a16:creationId xmlns:a16="http://schemas.microsoft.com/office/drawing/2014/main" id="{EACFB152-F5F1-B2D2-F699-42F658D5D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70" y="602074"/>
            <a:ext cx="2314783" cy="87503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823D7E19-21CC-8ED8-122F-39A9E203D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5582770" y="23787465"/>
            <a:ext cx="3656078" cy="82288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70C16AF-E65E-A339-2EF7-74D6751C3198}"/>
              </a:ext>
            </a:extLst>
          </p:cNvPr>
          <p:cNvSpPr txBox="1"/>
          <p:nvPr/>
        </p:nvSpPr>
        <p:spPr>
          <a:xfrm>
            <a:off x="3598862" y="17387537"/>
            <a:ext cx="7213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AMX" pitchFamily="2" charset="0"/>
              </a:rPr>
              <a:t>Informações: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4DE9E10-7933-0DC8-EBA9-7897046B3143}"/>
              </a:ext>
            </a:extLst>
          </p:cNvPr>
          <p:cNvGrpSpPr/>
          <p:nvPr/>
        </p:nvGrpSpPr>
        <p:grpSpPr>
          <a:xfrm>
            <a:off x="2270513" y="18372741"/>
            <a:ext cx="9870298" cy="3699511"/>
            <a:chOff x="2156865" y="19863874"/>
            <a:chExt cx="9870298" cy="3699511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2388F08C-9D86-EB4D-9CB9-D8BFAD3BA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865" y="19863874"/>
              <a:ext cx="9870298" cy="3699511"/>
            </a:xfrm>
            <a:prstGeom prst="rect">
              <a:avLst/>
            </a:prstGeom>
          </p:spPr>
        </p:pic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4A3FD768-82D2-4CD0-3129-DD85CE9E6797}"/>
                </a:ext>
              </a:extLst>
            </p:cNvPr>
            <p:cNvGrpSpPr/>
            <p:nvPr/>
          </p:nvGrpSpPr>
          <p:grpSpPr>
            <a:xfrm>
              <a:off x="3045827" y="20383301"/>
              <a:ext cx="7792561" cy="2660656"/>
              <a:chOff x="2655089" y="20378094"/>
              <a:chExt cx="7792561" cy="2660656"/>
            </a:xfrm>
          </p:grpSpPr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63978AEC-0270-4A2A-B5F6-633A10177FAD}"/>
                  </a:ext>
                </a:extLst>
              </p:cNvPr>
              <p:cNvSpPr txBox="1"/>
              <p:nvPr/>
            </p:nvSpPr>
            <p:spPr>
              <a:xfrm>
                <a:off x="2655089" y="20378094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Analista: </a:t>
                </a:r>
              </a:p>
            </p:txBody>
          </p:sp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73D3833B-7F4B-2C2F-DAF8-14A7AED5E35E}"/>
                  </a:ext>
                </a:extLst>
              </p:cNvPr>
              <p:cNvSpPr txBox="1"/>
              <p:nvPr/>
            </p:nvSpPr>
            <p:spPr>
              <a:xfrm>
                <a:off x="2655089" y="21304231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LINK/Endereço: </a:t>
                </a:r>
              </a:p>
            </p:txBody>
          </p:sp>
          <p:sp>
            <p:nvSpPr>
              <p:cNvPr id="12" name="CaixaDeTexto 11">
                <a:extLst>
                  <a:ext uri="{FF2B5EF4-FFF2-40B4-BE49-F238E27FC236}">
                    <a16:creationId xmlns:a16="http://schemas.microsoft.com/office/drawing/2014/main" id="{8BB48337-C814-2E62-C61E-57BF6B596558}"/>
                  </a:ext>
                </a:extLst>
              </p:cNvPr>
              <p:cNvSpPr txBox="1"/>
              <p:nvPr/>
            </p:nvSpPr>
            <p:spPr>
              <a:xfrm>
                <a:off x="2655089" y="22330864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Horário: </a:t>
                </a:r>
              </a:p>
            </p:txBody>
          </p:sp>
          <p:sp>
            <p:nvSpPr>
              <p:cNvPr id="14" name="CaixaDeTexto 13">
                <a:extLst>
                  <a:ext uri="{FF2B5EF4-FFF2-40B4-BE49-F238E27FC236}">
                    <a16:creationId xmlns:a16="http://schemas.microsoft.com/office/drawing/2014/main" id="{4A2FD7C2-28D1-B0AB-D3F2-53B2D63AC3CC}"/>
                  </a:ext>
                </a:extLst>
              </p:cNvPr>
              <p:cNvSpPr txBox="1"/>
              <p:nvPr/>
            </p:nvSpPr>
            <p:spPr>
              <a:xfrm>
                <a:off x="4869648" y="20408871"/>
                <a:ext cx="407355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[Nome do Analista]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  <p:sp>
            <p:nvSpPr>
              <p:cNvPr id="16" name="CaixaDeTexto 15">
                <a:extLst>
                  <a:ext uri="{FF2B5EF4-FFF2-40B4-BE49-F238E27FC236}">
                    <a16:creationId xmlns:a16="http://schemas.microsoft.com/office/drawing/2014/main" id="{00535F16-25D3-7FFA-A650-7363E4221DD1}"/>
                  </a:ext>
                </a:extLst>
              </p:cNvPr>
              <p:cNvSpPr txBox="1"/>
              <p:nvPr/>
            </p:nvSpPr>
            <p:spPr>
              <a:xfrm>
                <a:off x="6261889" y="21335008"/>
                <a:ext cx="418576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[Endereço do Local]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972666D8-2610-105D-DFC8-E3F4A032E9E3}"/>
                  </a:ext>
                </a:extLst>
              </p:cNvPr>
              <p:cNvSpPr txBox="1"/>
              <p:nvPr/>
            </p:nvSpPr>
            <p:spPr>
              <a:xfrm>
                <a:off x="4713747" y="22361641"/>
                <a:ext cx="385874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[Horário de Início]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15607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ersonalizada 2">
      <a:majorFont>
        <a:latin typeface="AMX"/>
        <a:ea typeface=""/>
        <a:cs typeface=""/>
      </a:majorFont>
      <a:minorFont>
        <a:latin typeface="AMX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3E88C9-4704-45CC-B75F-7A786EEB22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AAD3A7-D65C-44FF-8CA9-04DAA6C16B5A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99C10B43-9BD4-4918-9E73-D08965C095E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37</Words>
  <Application>Microsoft Office PowerPoint</Application>
  <PresentationFormat>Personalizar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AMX Medium</vt:lpstr>
      <vt:lpstr>AMX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Cleberson Albergaria</dc:creator>
  <cp:lastModifiedBy>Paula Mascarenhas</cp:lastModifiedBy>
  <cp:revision>15</cp:revision>
  <dcterms:created xsi:type="dcterms:W3CDTF">2025-03-28T13:53:37Z</dcterms:created>
  <dcterms:modified xsi:type="dcterms:W3CDTF">2026-02-13T18:59:17Z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