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4"/>
  </p:sldMasterIdLst>
  <p:sldIdLst>
    <p:sldId id="258" r:id="rId5"/>
  </p:sldIdLst>
  <p:sldSz cx="10158413" cy="10158413"/>
  <p:notesSz cx="6858000" cy="9144000"/>
  <p:embeddedFontLst>
    <p:embeddedFont>
      <p:font typeface="AMX" pitchFamily="2" charset="0"/>
      <p:regular r:id="rId6"/>
      <p:bold r:id="rId7"/>
      <p:italic r:id="rId8"/>
      <p:boldItalic r:id="rId9"/>
    </p:embeddedFont>
    <p:embeddedFont>
      <p:font typeface="AMX Medium" pitchFamily="2" charset="0"/>
      <p:regular r:id="rId10"/>
      <p:italic r:id="rId11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4545"/>
    <a:srgbClr val="DA261C"/>
    <a:srgbClr val="A2A3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21C8FB7-75E3-3532-5D69-842D002BA7EB}" v="4" dt="2025-06-13T20:15:59.52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82"/>
    <p:restoredTop sz="94487"/>
  </p:normalViewPr>
  <p:slideViewPr>
    <p:cSldViewPr snapToGrid="0">
      <p:cViewPr varScale="1">
        <p:scale>
          <a:sx n="70" d="100"/>
          <a:sy n="70" d="100"/>
        </p:scale>
        <p:origin x="241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font" Target="fonts/font2.fntdata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font" Target="fonts/font5.fntdata"/><Relationship Id="rId4" Type="http://schemas.openxmlformats.org/officeDocument/2006/relationships/slideMaster" Target="slideMasters/slideMaster1.xml"/><Relationship Id="rId9" Type="http://schemas.openxmlformats.org/officeDocument/2006/relationships/font" Target="fonts/font4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D64512B0-2F2F-2F03-7392-50D030AE25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688"/>
            <a:ext cx="10158413" cy="10147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1186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99" userDrawn="1">
          <p15:clr>
            <a:srgbClr val="FBAE40"/>
          </p15:clr>
        </p15:guide>
        <p15:guide id="2" pos="3199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331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69615" y="540842"/>
            <a:ext cx="2190408" cy="860878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392" y="540842"/>
            <a:ext cx="6444243" cy="860878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3894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452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101" y="2532552"/>
            <a:ext cx="8761631" cy="4225617"/>
          </a:xfrm>
        </p:spPr>
        <p:txBody>
          <a:bodyPr anchor="b"/>
          <a:lstStyle>
            <a:lvl1pPr>
              <a:defRPr sz="666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101" y="6798145"/>
            <a:ext cx="8761631" cy="2222152"/>
          </a:xfrm>
        </p:spPr>
        <p:txBody>
          <a:bodyPr/>
          <a:lstStyle>
            <a:lvl1pPr marL="0" indent="0">
              <a:buNone/>
              <a:defRPr sz="2666">
                <a:solidFill>
                  <a:schemeClr val="tx1">
                    <a:tint val="82000"/>
                  </a:schemeClr>
                </a:solidFill>
              </a:defRPr>
            </a:lvl1pPr>
            <a:lvl2pPr marL="507903" indent="0">
              <a:buNone/>
              <a:defRPr sz="2222">
                <a:solidFill>
                  <a:schemeClr val="tx1">
                    <a:tint val="82000"/>
                  </a:schemeClr>
                </a:solidFill>
              </a:defRPr>
            </a:lvl2pPr>
            <a:lvl3pPr marL="1015807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3pPr>
            <a:lvl4pPr marL="1523710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4pPr>
            <a:lvl5pPr marL="2031614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5pPr>
            <a:lvl6pPr marL="2539517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6pPr>
            <a:lvl7pPr marL="3047421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7pPr>
            <a:lvl8pPr marL="3555324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8pPr>
            <a:lvl9pPr marL="4063228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3439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8391" y="2704207"/>
            <a:ext cx="4317326" cy="644542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2696" y="2704207"/>
            <a:ext cx="4317326" cy="644542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96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714" y="540844"/>
            <a:ext cx="8761631" cy="196349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715" y="2490223"/>
            <a:ext cx="4297484" cy="1220420"/>
          </a:xfrm>
        </p:spPr>
        <p:txBody>
          <a:bodyPr anchor="b"/>
          <a:lstStyle>
            <a:lvl1pPr marL="0" indent="0">
              <a:buNone/>
              <a:defRPr sz="2666" b="1"/>
            </a:lvl1pPr>
            <a:lvl2pPr marL="507903" indent="0">
              <a:buNone/>
              <a:defRPr sz="2222" b="1"/>
            </a:lvl2pPr>
            <a:lvl3pPr marL="1015807" indent="0">
              <a:buNone/>
              <a:defRPr sz="2000" b="1"/>
            </a:lvl3pPr>
            <a:lvl4pPr marL="1523710" indent="0">
              <a:buNone/>
              <a:defRPr sz="1777" b="1"/>
            </a:lvl4pPr>
            <a:lvl5pPr marL="2031614" indent="0">
              <a:buNone/>
              <a:defRPr sz="1777" b="1"/>
            </a:lvl5pPr>
            <a:lvl6pPr marL="2539517" indent="0">
              <a:buNone/>
              <a:defRPr sz="1777" b="1"/>
            </a:lvl6pPr>
            <a:lvl7pPr marL="3047421" indent="0">
              <a:buNone/>
              <a:defRPr sz="1777" b="1"/>
            </a:lvl7pPr>
            <a:lvl8pPr marL="3555324" indent="0">
              <a:buNone/>
              <a:defRPr sz="1777" b="1"/>
            </a:lvl8pPr>
            <a:lvl9pPr marL="4063228" indent="0">
              <a:buNone/>
              <a:defRPr sz="1777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9715" y="3710643"/>
            <a:ext cx="4297484" cy="545779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2697" y="2490223"/>
            <a:ext cx="4318649" cy="1220420"/>
          </a:xfrm>
        </p:spPr>
        <p:txBody>
          <a:bodyPr anchor="b"/>
          <a:lstStyle>
            <a:lvl1pPr marL="0" indent="0">
              <a:buNone/>
              <a:defRPr sz="2666" b="1"/>
            </a:lvl1pPr>
            <a:lvl2pPr marL="507903" indent="0">
              <a:buNone/>
              <a:defRPr sz="2222" b="1"/>
            </a:lvl2pPr>
            <a:lvl3pPr marL="1015807" indent="0">
              <a:buNone/>
              <a:defRPr sz="2000" b="1"/>
            </a:lvl3pPr>
            <a:lvl4pPr marL="1523710" indent="0">
              <a:buNone/>
              <a:defRPr sz="1777" b="1"/>
            </a:lvl4pPr>
            <a:lvl5pPr marL="2031614" indent="0">
              <a:buNone/>
              <a:defRPr sz="1777" b="1"/>
            </a:lvl5pPr>
            <a:lvl6pPr marL="2539517" indent="0">
              <a:buNone/>
              <a:defRPr sz="1777" b="1"/>
            </a:lvl6pPr>
            <a:lvl7pPr marL="3047421" indent="0">
              <a:buNone/>
              <a:defRPr sz="1777" b="1"/>
            </a:lvl7pPr>
            <a:lvl8pPr marL="3555324" indent="0">
              <a:buNone/>
              <a:defRPr sz="1777" b="1"/>
            </a:lvl8pPr>
            <a:lvl9pPr marL="4063228" indent="0">
              <a:buNone/>
              <a:defRPr sz="1777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2697" y="3710643"/>
            <a:ext cx="4318649" cy="545779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8933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7042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8999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714" y="677228"/>
            <a:ext cx="3276353" cy="2370296"/>
          </a:xfrm>
        </p:spPr>
        <p:txBody>
          <a:bodyPr anchor="b"/>
          <a:lstStyle>
            <a:lvl1pPr>
              <a:defRPr sz="355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8648" y="1462626"/>
            <a:ext cx="5142697" cy="7219057"/>
          </a:xfrm>
        </p:spPr>
        <p:txBody>
          <a:bodyPr/>
          <a:lstStyle>
            <a:lvl1pPr>
              <a:defRPr sz="3555"/>
            </a:lvl1pPr>
            <a:lvl2pPr>
              <a:defRPr sz="3111"/>
            </a:lvl2pPr>
            <a:lvl3pPr>
              <a:defRPr sz="2666"/>
            </a:lvl3pPr>
            <a:lvl4pPr>
              <a:defRPr sz="2222"/>
            </a:lvl4pPr>
            <a:lvl5pPr>
              <a:defRPr sz="2222"/>
            </a:lvl5pPr>
            <a:lvl6pPr>
              <a:defRPr sz="2222"/>
            </a:lvl6pPr>
            <a:lvl7pPr>
              <a:defRPr sz="2222"/>
            </a:lvl7pPr>
            <a:lvl8pPr>
              <a:defRPr sz="2222"/>
            </a:lvl8pPr>
            <a:lvl9pPr>
              <a:defRPr sz="2222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714" y="3047524"/>
            <a:ext cx="3276353" cy="5645915"/>
          </a:xfrm>
        </p:spPr>
        <p:txBody>
          <a:bodyPr/>
          <a:lstStyle>
            <a:lvl1pPr marL="0" indent="0">
              <a:buNone/>
              <a:defRPr sz="1777"/>
            </a:lvl1pPr>
            <a:lvl2pPr marL="507903" indent="0">
              <a:buNone/>
              <a:defRPr sz="1555"/>
            </a:lvl2pPr>
            <a:lvl3pPr marL="1015807" indent="0">
              <a:buNone/>
              <a:defRPr sz="1333"/>
            </a:lvl3pPr>
            <a:lvl4pPr marL="1523710" indent="0">
              <a:buNone/>
              <a:defRPr sz="1111"/>
            </a:lvl4pPr>
            <a:lvl5pPr marL="2031614" indent="0">
              <a:buNone/>
              <a:defRPr sz="1111"/>
            </a:lvl5pPr>
            <a:lvl6pPr marL="2539517" indent="0">
              <a:buNone/>
              <a:defRPr sz="1111"/>
            </a:lvl6pPr>
            <a:lvl7pPr marL="3047421" indent="0">
              <a:buNone/>
              <a:defRPr sz="1111"/>
            </a:lvl7pPr>
            <a:lvl8pPr marL="3555324" indent="0">
              <a:buNone/>
              <a:defRPr sz="1111"/>
            </a:lvl8pPr>
            <a:lvl9pPr marL="4063228" indent="0">
              <a:buNone/>
              <a:defRPr sz="111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814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714" y="677228"/>
            <a:ext cx="3276353" cy="2370296"/>
          </a:xfrm>
        </p:spPr>
        <p:txBody>
          <a:bodyPr anchor="b"/>
          <a:lstStyle>
            <a:lvl1pPr>
              <a:defRPr sz="355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18648" y="1462626"/>
            <a:ext cx="5142697" cy="7219057"/>
          </a:xfrm>
        </p:spPr>
        <p:txBody>
          <a:bodyPr anchor="t"/>
          <a:lstStyle>
            <a:lvl1pPr marL="0" indent="0">
              <a:buNone/>
              <a:defRPr sz="3555"/>
            </a:lvl1pPr>
            <a:lvl2pPr marL="507903" indent="0">
              <a:buNone/>
              <a:defRPr sz="3111"/>
            </a:lvl2pPr>
            <a:lvl3pPr marL="1015807" indent="0">
              <a:buNone/>
              <a:defRPr sz="2666"/>
            </a:lvl3pPr>
            <a:lvl4pPr marL="1523710" indent="0">
              <a:buNone/>
              <a:defRPr sz="2222"/>
            </a:lvl4pPr>
            <a:lvl5pPr marL="2031614" indent="0">
              <a:buNone/>
              <a:defRPr sz="2222"/>
            </a:lvl5pPr>
            <a:lvl6pPr marL="2539517" indent="0">
              <a:buNone/>
              <a:defRPr sz="2222"/>
            </a:lvl6pPr>
            <a:lvl7pPr marL="3047421" indent="0">
              <a:buNone/>
              <a:defRPr sz="2222"/>
            </a:lvl7pPr>
            <a:lvl8pPr marL="3555324" indent="0">
              <a:buNone/>
              <a:defRPr sz="2222"/>
            </a:lvl8pPr>
            <a:lvl9pPr marL="4063228" indent="0">
              <a:buNone/>
              <a:defRPr sz="2222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714" y="3047524"/>
            <a:ext cx="3276353" cy="5645915"/>
          </a:xfrm>
        </p:spPr>
        <p:txBody>
          <a:bodyPr/>
          <a:lstStyle>
            <a:lvl1pPr marL="0" indent="0">
              <a:buNone/>
              <a:defRPr sz="1777"/>
            </a:lvl1pPr>
            <a:lvl2pPr marL="507903" indent="0">
              <a:buNone/>
              <a:defRPr sz="1555"/>
            </a:lvl2pPr>
            <a:lvl3pPr marL="1015807" indent="0">
              <a:buNone/>
              <a:defRPr sz="1333"/>
            </a:lvl3pPr>
            <a:lvl4pPr marL="1523710" indent="0">
              <a:buNone/>
              <a:defRPr sz="1111"/>
            </a:lvl4pPr>
            <a:lvl5pPr marL="2031614" indent="0">
              <a:buNone/>
              <a:defRPr sz="1111"/>
            </a:lvl5pPr>
            <a:lvl6pPr marL="2539517" indent="0">
              <a:buNone/>
              <a:defRPr sz="1111"/>
            </a:lvl6pPr>
            <a:lvl7pPr marL="3047421" indent="0">
              <a:buNone/>
              <a:defRPr sz="1111"/>
            </a:lvl7pPr>
            <a:lvl8pPr marL="3555324" indent="0">
              <a:buNone/>
              <a:defRPr sz="1111"/>
            </a:lvl8pPr>
            <a:lvl9pPr marL="4063228" indent="0">
              <a:buNone/>
              <a:defRPr sz="111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383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8391" y="540844"/>
            <a:ext cx="8761631" cy="19634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8391" y="2704207"/>
            <a:ext cx="8761631" cy="64454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8391" y="9415346"/>
            <a:ext cx="2285643" cy="5408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3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C909A6D-E5C6-4348-BEA6-5F06465B854B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64975" y="9415346"/>
            <a:ext cx="3428464" cy="5408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3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74379" y="9415346"/>
            <a:ext cx="2285643" cy="5408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3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705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15807" rtl="0" eaLnBrk="1" latinLnBrk="0" hangingPunct="1">
        <a:lnSpc>
          <a:spcPct val="90000"/>
        </a:lnSpc>
        <a:spcBef>
          <a:spcPct val="0"/>
        </a:spcBef>
        <a:buNone/>
        <a:defRPr sz="488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3952" indent="-253952" algn="l" defTabSz="1015807" rtl="0" eaLnBrk="1" latinLnBrk="0" hangingPunct="1">
        <a:lnSpc>
          <a:spcPct val="90000"/>
        </a:lnSpc>
        <a:spcBef>
          <a:spcPts val="1111"/>
        </a:spcBef>
        <a:buFont typeface="Arial" panose="020B0604020202020204" pitchFamily="34" charset="0"/>
        <a:buChar char="•"/>
        <a:defRPr sz="3111" kern="1200">
          <a:solidFill>
            <a:schemeClr val="tx1"/>
          </a:solidFill>
          <a:latin typeface="+mn-lt"/>
          <a:ea typeface="+mn-ea"/>
          <a:cs typeface="+mn-cs"/>
        </a:defRPr>
      </a:lvl1pPr>
      <a:lvl2pPr marL="761855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2pPr>
      <a:lvl3pPr marL="1269759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222" kern="1200">
          <a:solidFill>
            <a:schemeClr val="tx1"/>
          </a:solidFill>
          <a:latin typeface="+mn-lt"/>
          <a:ea typeface="+mn-ea"/>
          <a:cs typeface="+mn-cs"/>
        </a:defRPr>
      </a:lvl3pPr>
      <a:lvl4pPr marL="1777662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285566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793469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301373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809276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317180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7903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5807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3710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1614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39517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47421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55324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63228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DC1A39-3694-DCCB-1265-009B494EAA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E960490A-296A-4F60-77F3-0CB255E9D0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5633" y="7345822"/>
            <a:ext cx="5117298" cy="1690350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54058180-B318-B8D7-7D90-479CD40B79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81" r="17666"/>
          <a:stretch>
            <a:fillRect/>
          </a:stretch>
        </p:blipFill>
        <p:spPr>
          <a:xfrm>
            <a:off x="1151519" y="4354968"/>
            <a:ext cx="3804857" cy="4873712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B4BFB75B-649A-0DAF-35EB-5825EE97E8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519" y="4354968"/>
            <a:ext cx="3804857" cy="4873712"/>
          </a:xfrm>
          <a:prstGeom prst="rect">
            <a:avLst/>
          </a:prstGeom>
        </p:spPr>
      </p:pic>
      <p:pic>
        <p:nvPicPr>
          <p:cNvPr id="20" name="Gráfico 19">
            <a:extLst>
              <a:ext uri="{FF2B5EF4-FFF2-40B4-BE49-F238E27FC236}">
                <a16:creationId xmlns:a16="http://schemas.microsoft.com/office/drawing/2014/main" id="{7E3C53A4-224F-2D8A-017C-D37F4ECFF6F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553600" y="6600756"/>
            <a:ext cx="5011003" cy="3381551"/>
          </a:xfrm>
          <a:prstGeom prst="rect">
            <a:avLst/>
          </a:prstGeom>
        </p:spPr>
      </p:pic>
      <p:sp>
        <p:nvSpPr>
          <p:cNvPr id="39" name="CaixaDeTexto 38">
            <a:extLst>
              <a:ext uri="{FF2B5EF4-FFF2-40B4-BE49-F238E27FC236}">
                <a16:creationId xmlns:a16="http://schemas.microsoft.com/office/drawing/2014/main" id="{4C60B16E-488F-B424-CC9A-40BC574C6DD6}"/>
              </a:ext>
            </a:extLst>
          </p:cNvPr>
          <p:cNvSpPr txBox="1"/>
          <p:nvPr/>
        </p:nvSpPr>
        <p:spPr>
          <a:xfrm>
            <a:off x="5252537" y="4329611"/>
            <a:ext cx="419392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5875" indent="-15875">
              <a:spcBef>
                <a:spcPts val="1200"/>
              </a:spcBef>
            </a:pPr>
            <a:r>
              <a:rPr lang="pt-BR" sz="3000" dirty="0">
                <a:solidFill>
                  <a:schemeClr val="bg1"/>
                </a:solidFill>
                <a:latin typeface="AMX" pitchFamily="2" charset="77"/>
              </a:rPr>
              <a:t>Olá time </a:t>
            </a:r>
            <a:r>
              <a:rPr lang="pt-BR" sz="3000" b="1" dirty="0" err="1">
                <a:solidFill>
                  <a:schemeClr val="bg1"/>
                </a:solidFill>
                <a:latin typeface="AMX" pitchFamily="2" charset="77"/>
              </a:rPr>
              <a:t>Inside</a:t>
            </a:r>
            <a:r>
              <a:rPr lang="pt-BR" sz="3000" b="1" dirty="0">
                <a:solidFill>
                  <a:schemeClr val="bg1"/>
                </a:solidFill>
                <a:latin typeface="AMX" pitchFamily="2" charset="77"/>
              </a:rPr>
              <a:t> Sales</a:t>
            </a:r>
            <a:r>
              <a:rPr lang="pt-BR" sz="3000" dirty="0">
                <a:solidFill>
                  <a:schemeClr val="bg1"/>
                </a:solidFill>
                <a:latin typeface="AMX" pitchFamily="2" charset="77"/>
              </a:rPr>
              <a:t>!</a:t>
            </a:r>
            <a:endParaRPr lang="pt-BR" sz="3000" dirty="0">
              <a:solidFill>
                <a:schemeClr val="bg1"/>
              </a:solidFill>
              <a:latin typeface="AMX Medium" pitchFamily="2" charset="77"/>
            </a:endParaRPr>
          </a:p>
        </p:txBody>
      </p:sp>
      <p:sp>
        <p:nvSpPr>
          <p:cNvPr id="40" name="CaixaDeTexto 39">
            <a:extLst>
              <a:ext uri="{FF2B5EF4-FFF2-40B4-BE49-F238E27FC236}">
                <a16:creationId xmlns:a16="http://schemas.microsoft.com/office/drawing/2014/main" id="{530FB4C2-9BF9-E8BF-B732-531E173F7F67}"/>
              </a:ext>
            </a:extLst>
          </p:cNvPr>
          <p:cNvSpPr txBox="1"/>
          <p:nvPr/>
        </p:nvSpPr>
        <p:spPr>
          <a:xfrm>
            <a:off x="5350910" y="7436944"/>
            <a:ext cx="2955751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5875" indent="-15875" rtl="0">
              <a:spcBef>
                <a:spcPts val="1200"/>
              </a:spcBef>
            </a:pPr>
            <a:r>
              <a:rPr lang="pt-BR" sz="2400" dirty="0">
                <a:solidFill>
                  <a:schemeClr val="bg1"/>
                </a:solidFill>
                <a:latin typeface="AMX" pitchFamily="2" charset="0"/>
              </a:rPr>
              <a:t>Data: </a:t>
            </a:r>
            <a:r>
              <a:rPr lang="pt-BR" sz="2400" b="1" dirty="0">
                <a:solidFill>
                  <a:schemeClr val="bg1"/>
                </a:solidFill>
                <a:latin typeface="AMX" pitchFamily="2" charset="0"/>
              </a:rPr>
              <a:t>16/03/2026</a:t>
            </a:r>
          </a:p>
          <a:p>
            <a:pPr marL="15875" indent="-15875" rtl="0">
              <a:spcBef>
                <a:spcPts val="1200"/>
              </a:spcBef>
            </a:pPr>
            <a:r>
              <a:rPr lang="pt-BR" sz="2400" dirty="0">
                <a:solidFill>
                  <a:schemeClr val="bg1"/>
                </a:solidFill>
                <a:latin typeface="AMX" pitchFamily="2" charset="0"/>
              </a:rPr>
              <a:t>Hora: </a:t>
            </a:r>
            <a:r>
              <a:rPr lang="pt-BR" sz="2400" b="1" dirty="0">
                <a:solidFill>
                  <a:schemeClr val="bg1"/>
                </a:solidFill>
                <a:latin typeface="AMX" pitchFamily="2" charset="0"/>
              </a:rPr>
              <a:t>14h</a:t>
            </a:r>
            <a:endParaRPr lang="pt-BR" sz="2400" dirty="0">
              <a:solidFill>
                <a:schemeClr val="bg1"/>
              </a:solidFill>
              <a:latin typeface="AMX" pitchFamily="2" charset="0"/>
            </a:endParaRPr>
          </a:p>
          <a:p>
            <a:pPr marL="15875" indent="-15875" rtl="0">
              <a:spcBef>
                <a:spcPts val="1200"/>
              </a:spcBef>
            </a:pPr>
            <a:r>
              <a:rPr lang="pt-BR" sz="2400" dirty="0">
                <a:solidFill>
                  <a:schemeClr val="bg1"/>
                </a:solidFill>
                <a:latin typeface="AMX" pitchFamily="2" charset="0"/>
              </a:rPr>
              <a:t>Local: </a:t>
            </a:r>
            <a:r>
              <a:rPr lang="pt-BR" sz="2400" b="1" dirty="0">
                <a:solidFill>
                  <a:schemeClr val="bg1"/>
                </a:solidFill>
                <a:latin typeface="AMX" pitchFamily="2" charset="0"/>
              </a:rPr>
              <a:t>Tech Village</a:t>
            </a:r>
            <a:endParaRPr lang="pt-BR" sz="2400" dirty="0">
              <a:solidFill>
                <a:schemeClr val="bg1"/>
              </a:solidFill>
            </a:endParaRPr>
          </a:p>
        </p:txBody>
      </p:sp>
      <p:sp>
        <p:nvSpPr>
          <p:cNvPr id="41" name="CaixaDeTexto 40">
            <a:extLst>
              <a:ext uri="{FF2B5EF4-FFF2-40B4-BE49-F238E27FC236}">
                <a16:creationId xmlns:a16="http://schemas.microsoft.com/office/drawing/2014/main" id="{75DCE53D-8C37-7C0C-FA95-1F6EF51F6845}"/>
              </a:ext>
            </a:extLst>
          </p:cNvPr>
          <p:cNvSpPr txBox="1"/>
          <p:nvPr/>
        </p:nvSpPr>
        <p:spPr>
          <a:xfrm>
            <a:off x="5284910" y="4883609"/>
            <a:ext cx="3804857" cy="19082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5875" indent="-15875">
              <a:spcBef>
                <a:spcPts val="1200"/>
              </a:spcBef>
            </a:pPr>
            <a:r>
              <a:rPr lang="pt-BR" dirty="0">
                <a:solidFill>
                  <a:schemeClr val="bg1"/>
                </a:solidFill>
                <a:latin typeface="AMX" pitchFamily="2" charset="77"/>
              </a:rPr>
              <a:t>Vocês estão convidados para </a:t>
            </a:r>
            <a:br>
              <a:rPr lang="pt-BR" dirty="0">
                <a:solidFill>
                  <a:schemeClr val="bg1"/>
                </a:solidFill>
                <a:latin typeface="AMX" pitchFamily="2" charset="77"/>
              </a:rPr>
            </a:br>
            <a:r>
              <a:rPr lang="pt-BR" dirty="0">
                <a:solidFill>
                  <a:schemeClr val="bg1"/>
                </a:solidFill>
                <a:latin typeface="AMX" pitchFamily="2" charset="77"/>
              </a:rPr>
              <a:t>a </a:t>
            </a:r>
            <a:r>
              <a:rPr lang="pt-BR" b="1" dirty="0">
                <a:solidFill>
                  <a:schemeClr val="bg1"/>
                </a:solidFill>
                <a:latin typeface="AMX" pitchFamily="2" charset="77"/>
              </a:rPr>
              <a:t>Sexta do Conhecimento</a:t>
            </a:r>
            <a:r>
              <a:rPr lang="pt-BR" dirty="0">
                <a:solidFill>
                  <a:schemeClr val="bg1"/>
                </a:solidFill>
                <a:latin typeface="AMX" pitchFamily="2" charset="77"/>
              </a:rPr>
              <a:t>.</a:t>
            </a:r>
          </a:p>
          <a:p>
            <a:pPr marL="15875" indent="-15875">
              <a:spcBef>
                <a:spcPts val="1200"/>
              </a:spcBef>
            </a:pPr>
            <a:r>
              <a:rPr lang="pt-BR" dirty="0">
                <a:solidFill>
                  <a:schemeClr val="bg1"/>
                </a:solidFill>
                <a:latin typeface="AMX" pitchFamily="2" charset="77"/>
              </a:rPr>
              <a:t>Um encontro para compartilhar insights, trocar experiências e fortalecer nosso conhecimento sobre </a:t>
            </a:r>
            <a:r>
              <a:rPr lang="pt-BR" b="1" dirty="0">
                <a:solidFill>
                  <a:schemeClr val="bg1"/>
                </a:solidFill>
                <a:latin typeface="AMX" pitchFamily="2" charset="77"/>
              </a:rPr>
              <a:t>XXXXXXX</a:t>
            </a:r>
            <a:r>
              <a:rPr lang="pt-BR" dirty="0">
                <a:solidFill>
                  <a:schemeClr val="bg1"/>
                </a:solidFill>
                <a:latin typeface="AMX" pitchFamily="2" charset="77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4226855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0BAA0BFA4660643A687B2FDCEE2805C" ma:contentTypeVersion="16" ma:contentTypeDescription="Crie um novo documento." ma:contentTypeScope="" ma:versionID="6bb22af931fc60397c74301ec42d8558">
  <xsd:schema xmlns:xsd="http://www.w3.org/2001/XMLSchema" xmlns:xs="http://www.w3.org/2001/XMLSchema" xmlns:p="http://schemas.microsoft.com/office/2006/metadata/properties" xmlns:ns2="05ec3496-d55f-4088-b91d-c078abc80e92" xmlns:ns3="81d509b4-a50c-4eb4-9c41-c741e6a75022" targetNamespace="http://schemas.microsoft.com/office/2006/metadata/properties" ma:root="true" ma:fieldsID="691c8d6bfdcba53aab92b8dfcb9871d2" ns2:_="" ns3:_="">
    <xsd:import namespace="05ec3496-d55f-4088-b91d-c078abc80e92"/>
    <xsd:import namespace="81d509b4-a50c-4eb4-9c41-c741e6a7502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ec3496-d55f-4088-b91d-c078abc80e9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Marcações de imagem" ma:readOnly="false" ma:fieldId="{5cf76f15-5ced-4ddc-b409-7134ff3c332f}" ma:taxonomyMulti="true" ma:sspId="b62656bb-9f06-4eb9-a633-2fef78b9ad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d509b4-a50c-4eb4-9c41-c741e6a75022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2c19a5d-29b4-4c37-a0bc-18ab980d9013}" ma:internalName="TaxCatchAll" ma:showField="CatchAllData" ma:web="81d509b4-a50c-4eb4-9c41-c741e6a7502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5ec3496-d55f-4088-b91d-c078abc80e92">
      <Terms xmlns="http://schemas.microsoft.com/office/infopath/2007/PartnerControls"/>
    </lcf76f155ced4ddcb4097134ff3c332f>
    <TaxCatchAll xmlns="81d509b4-a50c-4eb4-9c41-c741e6a75022" xsi:nil="true"/>
  </documentManagement>
</p:properties>
</file>

<file path=customXml/itemProps1.xml><?xml version="1.0" encoding="utf-8"?>
<ds:datastoreItem xmlns:ds="http://schemas.openxmlformats.org/officeDocument/2006/customXml" ds:itemID="{1CC866FB-9321-4D89-8ABA-43615784D14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5ec3496-d55f-4088-b91d-c078abc80e92"/>
    <ds:schemaRef ds:uri="81d509b4-a50c-4eb4-9c41-c741e6a7502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2EBD3EE-5F08-47DF-8C82-857E729C105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81F90A0-86D3-4D99-BF5B-1A7E427822D2}">
  <ds:schemaRefs>
    <ds:schemaRef ds:uri="http://schemas.microsoft.com/office/2006/metadata/properties"/>
    <ds:schemaRef ds:uri="http://schemas.microsoft.com/office/infopath/2007/PartnerControls"/>
    <ds:schemaRef ds:uri="05ec3496-d55f-4088-b91d-c078abc80e92"/>
    <ds:schemaRef ds:uri="81d509b4-a50c-4eb4-9c41-c741e6a75022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263</TotalTime>
  <Words>40</Words>
  <Application>Microsoft Office PowerPoint</Application>
  <PresentationFormat>Personalizar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7" baseType="lpstr">
      <vt:lpstr>AMX</vt:lpstr>
      <vt:lpstr>Arial</vt:lpstr>
      <vt:lpstr>Aptos Display</vt:lpstr>
      <vt:lpstr>AMX Medium</vt:lpstr>
      <vt:lpstr>Aptos</vt:lpstr>
      <vt:lpstr>Office Theme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Flavia Barreto</dc:creator>
  <cp:lastModifiedBy>Paula Mascarenhas</cp:lastModifiedBy>
  <cp:revision>35</cp:revision>
  <dcterms:created xsi:type="dcterms:W3CDTF">2024-09-17T11:26:27Z</dcterms:created>
  <dcterms:modified xsi:type="dcterms:W3CDTF">2026-02-13T17:23:57Z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0x01010030BAA0BFA4660643A687B2FDCEE2805C</vt:lpwstr>
  </property>
</Properties>
</file>