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4"/>
  </p:sldMasterIdLst>
  <p:notesMasterIdLst>
    <p:notesMasterId r:id="rId6"/>
  </p:notesMasterIdLst>
  <p:sldIdLst>
    <p:sldId id="258" r:id="rId5"/>
  </p:sldIdLst>
  <p:sldSz cx="6156325" cy="12192000"/>
  <p:notesSz cx="6858000" cy="9144000"/>
  <p:embeddedFontLst>
    <p:embeddedFont>
      <p:font typeface="AMX" pitchFamily="2" charset="0"/>
      <p:regular r:id="rId7"/>
      <p:bold r:id="rId8"/>
      <p:italic r:id="rId9"/>
      <p:boldItalic r:id="rId10"/>
    </p:embeddedFont>
    <p:embeddedFont>
      <p:font typeface="AMX Medium" pitchFamily="2" charset="0"/>
      <p:regular r:id="rId11"/>
      <p: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08" autoAdjust="0"/>
    <p:restoredTop sz="92638" autoAdjust="0"/>
  </p:normalViewPr>
  <p:slideViewPr>
    <p:cSldViewPr snapToGrid="0" showGuides="1">
      <p:cViewPr>
        <p:scale>
          <a:sx n="53" d="100"/>
          <a:sy n="53" d="100"/>
        </p:scale>
        <p:origin x="2928" y="354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19EE2-2A59-E9A0-38A3-54D827EA5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4560970-4F40-B4D2-5164-8B3575639E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83FACDB-1C18-BA6C-0EE9-73C6D07A9C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83753D1-BA8A-9446-FB7D-7F491F165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915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5439F5E-23A3-9629-F1E5-3434D3808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1940949" y="598815"/>
            <a:ext cx="2274428" cy="51191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C500B0A-A41B-1ACA-6BA6-E0DF8CBF49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79"/>
            <a:ext cx="6156325" cy="1216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13/02/2026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376DDC-EF46-9640-02CB-7CA822C53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19BDDAFA-40B4-693E-FC90-A48B39C14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BDD82180-38E7-2B78-97EA-A9455F43C2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0B108B4-AF67-1FA6-381E-AC9ABDB9BA67}"/>
              </a:ext>
            </a:extLst>
          </p:cNvPr>
          <p:cNvSpPr txBox="1"/>
          <p:nvPr/>
        </p:nvSpPr>
        <p:spPr>
          <a:xfrm>
            <a:off x="1214005" y="4445159"/>
            <a:ext cx="4193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>
              <a:spcBef>
                <a:spcPts val="1200"/>
              </a:spcBef>
            </a:pPr>
            <a:r>
              <a:rPr lang="pt-BR" sz="3200" dirty="0">
                <a:solidFill>
                  <a:schemeClr val="bg1"/>
                </a:solidFill>
                <a:latin typeface="AMX" pitchFamily="2" charset="77"/>
              </a:rPr>
              <a:t>Olá time </a:t>
            </a:r>
            <a:r>
              <a:rPr lang="pt-BR" sz="3200" b="1" dirty="0" err="1">
                <a:solidFill>
                  <a:schemeClr val="bg1"/>
                </a:solidFill>
                <a:latin typeface="AMX" pitchFamily="2" charset="77"/>
              </a:rPr>
              <a:t>Inside</a:t>
            </a:r>
            <a:r>
              <a:rPr lang="pt-BR" sz="3200" b="1" dirty="0">
                <a:solidFill>
                  <a:schemeClr val="bg1"/>
                </a:solidFill>
                <a:latin typeface="AMX" pitchFamily="2" charset="77"/>
              </a:rPr>
              <a:t> Sales</a:t>
            </a:r>
            <a:r>
              <a:rPr lang="pt-BR" sz="3200" dirty="0">
                <a:solidFill>
                  <a:schemeClr val="bg1"/>
                </a:solidFill>
                <a:latin typeface="AMX" pitchFamily="2" charset="77"/>
              </a:rPr>
              <a:t>!</a:t>
            </a:r>
            <a:endParaRPr lang="pt-BR" sz="3200" dirty="0">
              <a:solidFill>
                <a:schemeClr val="bg1"/>
              </a:solidFill>
              <a:latin typeface="AMX Medium" pitchFamily="2" charset="77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E9C1995-A0CE-7029-37A9-EA2CC5AC1B64}"/>
              </a:ext>
            </a:extLst>
          </p:cNvPr>
          <p:cNvSpPr txBox="1"/>
          <p:nvPr/>
        </p:nvSpPr>
        <p:spPr>
          <a:xfrm>
            <a:off x="3515908" y="9169862"/>
            <a:ext cx="24187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16/03/2026</a:t>
            </a:r>
          </a:p>
          <a:p>
            <a:pPr marL="15875" indent="-15875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14h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marL="15875" indent="-15875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Local: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Tech Village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C82B9A8-CBDA-6C2D-727C-AFBC18D78106}"/>
              </a:ext>
            </a:extLst>
          </p:cNvPr>
          <p:cNvSpPr txBox="1"/>
          <p:nvPr/>
        </p:nvSpPr>
        <p:spPr>
          <a:xfrm>
            <a:off x="993872" y="5049559"/>
            <a:ext cx="4168581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indent="-15875" algn="ctr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77"/>
              </a:rPr>
              <a:t>Vocês estão convidados para </a:t>
            </a:r>
            <a:br>
              <a:rPr lang="pt-BR" sz="2000" dirty="0">
                <a:solidFill>
                  <a:schemeClr val="bg1"/>
                </a:solidFill>
                <a:latin typeface="AMX" pitchFamily="2" charset="77"/>
              </a:rPr>
            </a:br>
            <a:r>
              <a:rPr lang="pt-BR" sz="2000" dirty="0">
                <a:solidFill>
                  <a:schemeClr val="bg1"/>
                </a:solidFill>
                <a:latin typeface="AMX" pitchFamily="2" charset="77"/>
              </a:rPr>
              <a:t>a </a:t>
            </a:r>
            <a:r>
              <a:rPr lang="pt-BR" sz="2000" b="1" dirty="0">
                <a:solidFill>
                  <a:schemeClr val="bg1"/>
                </a:solidFill>
                <a:latin typeface="AMX" pitchFamily="2" charset="77"/>
              </a:rPr>
              <a:t>Sexta do Conhecimento</a:t>
            </a:r>
            <a:r>
              <a:rPr lang="pt-BR" sz="2000" dirty="0">
                <a:solidFill>
                  <a:schemeClr val="bg1"/>
                </a:solidFill>
                <a:latin typeface="AMX" pitchFamily="2" charset="77"/>
              </a:rPr>
              <a:t>.</a:t>
            </a:r>
          </a:p>
          <a:p>
            <a:pPr marL="15875" indent="-15875" algn="ctr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77"/>
              </a:rPr>
              <a:t>Um encontro para compartilhar insights, trocar experiências e fortalecer nosso conhecimento sobre </a:t>
            </a:r>
            <a:r>
              <a:rPr lang="pt-BR" sz="2000" b="1" dirty="0">
                <a:solidFill>
                  <a:schemeClr val="bg1"/>
                </a:solidFill>
                <a:latin typeface="AMX" pitchFamily="2" charset="77"/>
              </a:rPr>
              <a:t>XXXXXX</a:t>
            </a:r>
            <a:r>
              <a:rPr lang="pt-BR" sz="2000" dirty="0">
                <a:solidFill>
                  <a:schemeClr val="bg1"/>
                </a:solidFill>
                <a:latin typeface="AMX" pitchFamily="2" charset="77"/>
              </a:rPr>
              <a:t>. 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781E3D8-06D5-C9E8-57C2-BE66F87666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139" y="9056506"/>
            <a:ext cx="3154922" cy="155014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419E85C-B4B7-8F5F-A543-78CE13F677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1" r="17666"/>
          <a:stretch>
            <a:fillRect/>
          </a:stretch>
        </p:blipFill>
        <p:spPr>
          <a:xfrm>
            <a:off x="334713" y="7928878"/>
            <a:ext cx="2971244" cy="3805922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4ABE79A-B578-3051-6F25-3046DAEC5B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13" y="7928878"/>
            <a:ext cx="2971244" cy="380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55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A0C42A15-DD20-47E8-9811-52730631E5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1FA057-677C-4C1F-920E-5644CEE40C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19079E-7364-4C3F-808B-8F89F555597B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668</TotalTime>
  <Words>41</Words>
  <Application>Microsoft Office PowerPoint</Application>
  <PresentationFormat>Personalizar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Calibri</vt:lpstr>
      <vt:lpstr>Arial</vt:lpstr>
      <vt:lpstr>AMX Medium</vt:lpstr>
      <vt:lpstr>Calibri Light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Paula Mascarenhas</cp:lastModifiedBy>
  <cp:revision>64</cp:revision>
  <dcterms:created xsi:type="dcterms:W3CDTF">2020-01-08T12:57:17Z</dcterms:created>
  <dcterms:modified xsi:type="dcterms:W3CDTF">2026-02-13T17:12:38Z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