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4"/>
  </p:sldMasterIdLst>
  <p:sldIdLst>
    <p:sldId id="258" r:id="rId5"/>
  </p:sldIdLst>
  <p:sldSz cx="14411325" cy="25620663"/>
  <p:notesSz cx="6858000" cy="9144000"/>
  <p:embeddedFontLst>
    <p:embeddedFont>
      <p:font typeface="AMX" pitchFamily="2" charset="0"/>
      <p:regular r:id="rId6"/>
      <p:bold r:id="rId7"/>
      <p:italic r:id="rId8"/>
      <p:boldItalic r:id="rId9"/>
    </p:embeddedFont>
    <p:embeddedFont>
      <p:font typeface="AMX Medium" pitchFamily="2" charset="0"/>
      <p:regular r:id="rId10"/>
      <p:italic r:id="rId1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0402"/>
    <a:srgbClr val="EB5800"/>
    <a:srgbClr val="7E14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28" d="100"/>
          <a:sy n="28" d="100"/>
        </p:scale>
        <p:origin x="2874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850" y="4193013"/>
            <a:ext cx="12249626" cy="8919786"/>
          </a:xfrm>
        </p:spPr>
        <p:txBody>
          <a:bodyPr anchor="b"/>
          <a:lstStyle>
            <a:lvl1pPr algn="ctr">
              <a:defRPr sz="9456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1416" y="13456780"/>
            <a:ext cx="10808494" cy="6185728"/>
          </a:xfrm>
        </p:spPr>
        <p:txBody>
          <a:bodyPr/>
          <a:lstStyle>
            <a:lvl1pPr marL="0" indent="0" algn="ctr">
              <a:buNone/>
              <a:defRPr sz="3782"/>
            </a:lvl1pPr>
            <a:lvl2pPr marL="720547" indent="0" algn="ctr">
              <a:buNone/>
              <a:defRPr sz="3152"/>
            </a:lvl2pPr>
            <a:lvl3pPr marL="1441094" indent="0" algn="ctr">
              <a:buNone/>
              <a:defRPr sz="2837"/>
            </a:lvl3pPr>
            <a:lvl4pPr marL="2161642" indent="0" algn="ctr">
              <a:buNone/>
              <a:defRPr sz="2522"/>
            </a:lvl4pPr>
            <a:lvl5pPr marL="2882189" indent="0" algn="ctr">
              <a:buNone/>
              <a:defRPr sz="2522"/>
            </a:lvl5pPr>
            <a:lvl6pPr marL="3602736" indent="0" algn="ctr">
              <a:buNone/>
              <a:defRPr sz="2522"/>
            </a:lvl6pPr>
            <a:lvl7pPr marL="4323283" indent="0" algn="ctr">
              <a:buNone/>
              <a:defRPr sz="2522"/>
            </a:lvl7pPr>
            <a:lvl8pPr marL="5043830" indent="0" algn="ctr">
              <a:buNone/>
              <a:defRPr sz="2522"/>
            </a:lvl8pPr>
            <a:lvl9pPr marL="5764378" indent="0" algn="ctr">
              <a:buNone/>
              <a:defRPr sz="2522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963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7731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13105" y="1364063"/>
            <a:ext cx="3107442" cy="2171232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780" y="1364063"/>
            <a:ext cx="9142184" cy="2171232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1058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9840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273" y="6387381"/>
            <a:ext cx="12429768" cy="10657482"/>
          </a:xfrm>
        </p:spPr>
        <p:txBody>
          <a:bodyPr anchor="b"/>
          <a:lstStyle>
            <a:lvl1pPr>
              <a:defRPr sz="9456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3273" y="17145687"/>
            <a:ext cx="12429768" cy="5604518"/>
          </a:xfrm>
        </p:spPr>
        <p:txBody>
          <a:bodyPr/>
          <a:lstStyle>
            <a:lvl1pPr marL="0" indent="0">
              <a:buNone/>
              <a:defRPr sz="3782">
                <a:solidFill>
                  <a:schemeClr val="tx1">
                    <a:tint val="82000"/>
                  </a:schemeClr>
                </a:solidFill>
              </a:defRPr>
            </a:lvl1pPr>
            <a:lvl2pPr marL="720547" indent="0">
              <a:buNone/>
              <a:defRPr sz="3152">
                <a:solidFill>
                  <a:schemeClr val="tx1">
                    <a:tint val="82000"/>
                  </a:schemeClr>
                </a:solidFill>
              </a:defRPr>
            </a:lvl2pPr>
            <a:lvl3pPr marL="1441094" indent="0">
              <a:buNone/>
              <a:defRPr sz="2837">
                <a:solidFill>
                  <a:schemeClr val="tx1">
                    <a:tint val="82000"/>
                  </a:schemeClr>
                </a:solidFill>
              </a:defRPr>
            </a:lvl3pPr>
            <a:lvl4pPr marL="2161642" indent="0">
              <a:buNone/>
              <a:defRPr sz="2522">
                <a:solidFill>
                  <a:schemeClr val="tx1">
                    <a:tint val="82000"/>
                  </a:schemeClr>
                </a:solidFill>
              </a:defRPr>
            </a:lvl4pPr>
            <a:lvl5pPr marL="2882189" indent="0">
              <a:buNone/>
              <a:defRPr sz="2522">
                <a:solidFill>
                  <a:schemeClr val="tx1">
                    <a:tint val="82000"/>
                  </a:schemeClr>
                </a:solidFill>
              </a:defRPr>
            </a:lvl5pPr>
            <a:lvl6pPr marL="3602736" indent="0">
              <a:buNone/>
              <a:defRPr sz="2522">
                <a:solidFill>
                  <a:schemeClr val="tx1">
                    <a:tint val="82000"/>
                  </a:schemeClr>
                </a:solidFill>
              </a:defRPr>
            </a:lvl6pPr>
            <a:lvl7pPr marL="4323283" indent="0">
              <a:buNone/>
              <a:defRPr sz="2522">
                <a:solidFill>
                  <a:schemeClr val="tx1">
                    <a:tint val="82000"/>
                  </a:schemeClr>
                </a:solidFill>
              </a:defRPr>
            </a:lvl7pPr>
            <a:lvl8pPr marL="5043830" indent="0">
              <a:buNone/>
              <a:defRPr sz="2522">
                <a:solidFill>
                  <a:schemeClr val="tx1">
                    <a:tint val="82000"/>
                  </a:schemeClr>
                </a:solidFill>
              </a:defRPr>
            </a:lvl8pPr>
            <a:lvl9pPr marL="5764378" indent="0">
              <a:buNone/>
              <a:defRPr sz="252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4045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779" y="6820316"/>
            <a:ext cx="6124813" cy="1625607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5733" y="6820316"/>
            <a:ext cx="6124813" cy="1625607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9641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656" y="1364069"/>
            <a:ext cx="12429768" cy="4952144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2657" y="6280623"/>
            <a:ext cx="6096665" cy="3078036"/>
          </a:xfrm>
        </p:spPr>
        <p:txBody>
          <a:bodyPr anchor="b"/>
          <a:lstStyle>
            <a:lvl1pPr marL="0" indent="0">
              <a:buNone/>
              <a:defRPr sz="3782" b="1"/>
            </a:lvl1pPr>
            <a:lvl2pPr marL="720547" indent="0">
              <a:buNone/>
              <a:defRPr sz="3152" b="1"/>
            </a:lvl2pPr>
            <a:lvl3pPr marL="1441094" indent="0">
              <a:buNone/>
              <a:defRPr sz="2837" b="1"/>
            </a:lvl3pPr>
            <a:lvl4pPr marL="2161642" indent="0">
              <a:buNone/>
              <a:defRPr sz="2522" b="1"/>
            </a:lvl4pPr>
            <a:lvl5pPr marL="2882189" indent="0">
              <a:buNone/>
              <a:defRPr sz="2522" b="1"/>
            </a:lvl5pPr>
            <a:lvl6pPr marL="3602736" indent="0">
              <a:buNone/>
              <a:defRPr sz="2522" b="1"/>
            </a:lvl6pPr>
            <a:lvl7pPr marL="4323283" indent="0">
              <a:buNone/>
              <a:defRPr sz="2522" b="1"/>
            </a:lvl7pPr>
            <a:lvl8pPr marL="5043830" indent="0">
              <a:buNone/>
              <a:defRPr sz="2522" b="1"/>
            </a:lvl8pPr>
            <a:lvl9pPr marL="5764378" indent="0">
              <a:buNone/>
              <a:defRPr sz="2522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2657" y="9358659"/>
            <a:ext cx="6096665" cy="1376517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5734" y="6280623"/>
            <a:ext cx="6126690" cy="3078036"/>
          </a:xfrm>
        </p:spPr>
        <p:txBody>
          <a:bodyPr anchor="b"/>
          <a:lstStyle>
            <a:lvl1pPr marL="0" indent="0">
              <a:buNone/>
              <a:defRPr sz="3782" b="1"/>
            </a:lvl1pPr>
            <a:lvl2pPr marL="720547" indent="0">
              <a:buNone/>
              <a:defRPr sz="3152" b="1"/>
            </a:lvl2pPr>
            <a:lvl3pPr marL="1441094" indent="0">
              <a:buNone/>
              <a:defRPr sz="2837" b="1"/>
            </a:lvl3pPr>
            <a:lvl4pPr marL="2161642" indent="0">
              <a:buNone/>
              <a:defRPr sz="2522" b="1"/>
            </a:lvl4pPr>
            <a:lvl5pPr marL="2882189" indent="0">
              <a:buNone/>
              <a:defRPr sz="2522" b="1"/>
            </a:lvl5pPr>
            <a:lvl6pPr marL="3602736" indent="0">
              <a:buNone/>
              <a:defRPr sz="2522" b="1"/>
            </a:lvl6pPr>
            <a:lvl7pPr marL="4323283" indent="0">
              <a:buNone/>
              <a:defRPr sz="2522" b="1"/>
            </a:lvl7pPr>
            <a:lvl8pPr marL="5043830" indent="0">
              <a:buNone/>
              <a:defRPr sz="2522" b="1"/>
            </a:lvl8pPr>
            <a:lvl9pPr marL="5764378" indent="0">
              <a:buNone/>
              <a:defRPr sz="2522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5734" y="9358659"/>
            <a:ext cx="6126690" cy="1376517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27202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2707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8784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656" y="1708044"/>
            <a:ext cx="4648027" cy="5978155"/>
          </a:xfrm>
        </p:spPr>
        <p:txBody>
          <a:bodyPr anchor="b"/>
          <a:lstStyle>
            <a:lvl1pPr>
              <a:defRPr sz="5043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6690" y="3688906"/>
            <a:ext cx="7295733" cy="18207277"/>
          </a:xfrm>
        </p:spPr>
        <p:txBody>
          <a:bodyPr/>
          <a:lstStyle>
            <a:lvl1pPr>
              <a:defRPr sz="5043"/>
            </a:lvl1pPr>
            <a:lvl2pPr>
              <a:defRPr sz="4413"/>
            </a:lvl2pPr>
            <a:lvl3pPr>
              <a:defRPr sz="3782"/>
            </a:lvl3pPr>
            <a:lvl4pPr>
              <a:defRPr sz="3152"/>
            </a:lvl4pPr>
            <a:lvl5pPr>
              <a:defRPr sz="3152"/>
            </a:lvl5pPr>
            <a:lvl6pPr>
              <a:defRPr sz="3152"/>
            </a:lvl6pPr>
            <a:lvl7pPr>
              <a:defRPr sz="3152"/>
            </a:lvl7pPr>
            <a:lvl8pPr>
              <a:defRPr sz="3152"/>
            </a:lvl8pPr>
            <a:lvl9pPr>
              <a:defRPr sz="3152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2656" y="7686199"/>
            <a:ext cx="4648027" cy="14239634"/>
          </a:xfrm>
        </p:spPr>
        <p:txBody>
          <a:bodyPr/>
          <a:lstStyle>
            <a:lvl1pPr marL="0" indent="0">
              <a:buNone/>
              <a:defRPr sz="2522"/>
            </a:lvl1pPr>
            <a:lvl2pPr marL="720547" indent="0">
              <a:buNone/>
              <a:defRPr sz="2206"/>
            </a:lvl2pPr>
            <a:lvl3pPr marL="1441094" indent="0">
              <a:buNone/>
              <a:defRPr sz="1891"/>
            </a:lvl3pPr>
            <a:lvl4pPr marL="2161642" indent="0">
              <a:buNone/>
              <a:defRPr sz="1576"/>
            </a:lvl4pPr>
            <a:lvl5pPr marL="2882189" indent="0">
              <a:buNone/>
              <a:defRPr sz="1576"/>
            </a:lvl5pPr>
            <a:lvl6pPr marL="3602736" indent="0">
              <a:buNone/>
              <a:defRPr sz="1576"/>
            </a:lvl6pPr>
            <a:lvl7pPr marL="4323283" indent="0">
              <a:buNone/>
              <a:defRPr sz="1576"/>
            </a:lvl7pPr>
            <a:lvl8pPr marL="5043830" indent="0">
              <a:buNone/>
              <a:defRPr sz="1576"/>
            </a:lvl8pPr>
            <a:lvl9pPr marL="5764378" indent="0">
              <a:buNone/>
              <a:defRPr sz="1576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7297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656" y="1708044"/>
            <a:ext cx="4648027" cy="5978155"/>
          </a:xfrm>
        </p:spPr>
        <p:txBody>
          <a:bodyPr anchor="b"/>
          <a:lstStyle>
            <a:lvl1pPr>
              <a:defRPr sz="5043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6690" y="3688906"/>
            <a:ext cx="7295733" cy="18207277"/>
          </a:xfrm>
        </p:spPr>
        <p:txBody>
          <a:bodyPr anchor="t"/>
          <a:lstStyle>
            <a:lvl1pPr marL="0" indent="0">
              <a:buNone/>
              <a:defRPr sz="5043"/>
            </a:lvl1pPr>
            <a:lvl2pPr marL="720547" indent="0">
              <a:buNone/>
              <a:defRPr sz="4413"/>
            </a:lvl2pPr>
            <a:lvl3pPr marL="1441094" indent="0">
              <a:buNone/>
              <a:defRPr sz="3782"/>
            </a:lvl3pPr>
            <a:lvl4pPr marL="2161642" indent="0">
              <a:buNone/>
              <a:defRPr sz="3152"/>
            </a:lvl4pPr>
            <a:lvl5pPr marL="2882189" indent="0">
              <a:buNone/>
              <a:defRPr sz="3152"/>
            </a:lvl5pPr>
            <a:lvl6pPr marL="3602736" indent="0">
              <a:buNone/>
              <a:defRPr sz="3152"/>
            </a:lvl6pPr>
            <a:lvl7pPr marL="4323283" indent="0">
              <a:buNone/>
              <a:defRPr sz="3152"/>
            </a:lvl7pPr>
            <a:lvl8pPr marL="5043830" indent="0">
              <a:buNone/>
              <a:defRPr sz="3152"/>
            </a:lvl8pPr>
            <a:lvl9pPr marL="5764378" indent="0">
              <a:buNone/>
              <a:defRPr sz="3152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2656" y="7686199"/>
            <a:ext cx="4648027" cy="14239634"/>
          </a:xfrm>
        </p:spPr>
        <p:txBody>
          <a:bodyPr/>
          <a:lstStyle>
            <a:lvl1pPr marL="0" indent="0">
              <a:buNone/>
              <a:defRPr sz="2522"/>
            </a:lvl1pPr>
            <a:lvl2pPr marL="720547" indent="0">
              <a:buNone/>
              <a:defRPr sz="2206"/>
            </a:lvl2pPr>
            <a:lvl3pPr marL="1441094" indent="0">
              <a:buNone/>
              <a:defRPr sz="1891"/>
            </a:lvl3pPr>
            <a:lvl4pPr marL="2161642" indent="0">
              <a:buNone/>
              <a:defRPr sz="1576"/>
            </a:lvl4pPr>
            <a:lvl5pPr marL="2882189" indent="0">
              <a:buNone/>
              <a:defRPr sz="1576"/>
            </a:lvl5pPr>
            <a:lvl6pPr marL="3602736" indent="0">
              <a:buNone/>
              <a:defRPr sz="1576"/>
            </a:lvl6pPr>
            <a:lvl7pPr marL="4323283" indent="0">
              <a:buNone/>
              <a:defRPr sz="1576"/>
            </a:lvl7pPr>
            <a:lvl8pPr marL="5043830" indent="0">
              <a:buNone/>
              <a:defRPr sz="1576"/>
            </a:lvl8pPr>
            <a:lvl9pPr marL="5764378" indent="0">
              <a:buNone/>
              <a:defRPr sz="1576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7310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779" y="1364069"/>
            <a:ext cx="12429768" cy="4952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779" y="6820316"/>
            <a:ext cx="12429768" cy="16256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779" y="23746565"/>
            <a:ext cx="3242548" cy="1364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5AF7319-41EA-4E46-A39B-92CE6FCC2D8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3752" y="23746565"/>
            <a:ext cx="4863822" cy="1364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7998" y="23746565"/>
            <a:ext cx="3242548" cy="1364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A9044A-E7B6-4E8E-8056-6F2A90D536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6708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441094" rtl="0" eaLnBrk="1" latinLnBrk="0" hangingPunct="1">
        <a:lnSpc>
          <a:spcPct val="90000"/>
        </a:lnSpc>
        <a:spcBef>
          <a:spcPct val="0"/>
        </a:spcBef>
        <a:buNone/>
        <a:defRPr sz="69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274" indent="-360274" algn="l" defTabSz="1441094" rtl="0" eaLnBrk="1" latinLnBrk="0" hangingPunct="1">
        <a:lnSpc>
          <a:spcPct val="90000"/>
        </a:lnSpc>
        <a:spcBef>
          <a:spcPts val="1576"/>
        </a:spcBef>
        <a:buFont typeface="Arial" panose="020B0604020202020204" pitchFamily="34" charset="0"/>
        <a:buChar char="•"/>
        <a:defRPr sz="4413" kern="1200">
          <a:solidFill>
            <a:schemeClr val="tx1"/>
          </a:solidFill>
          <a:latin typeface="+mn-lt"/>
          <a:ea typeface="+mn-ea"/>
          <a:cs typeface="+mn-cs"/>
        </a:defRPr>
      </a:lvl1pPr>
      <a:lvl2pPr marL="1080821" indent="-360274" algn="l" defTabSz="1441094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3782" kern="1200">
          <a:solidFill>
            <a:schemeClr val="tx1"/>
          </a:solidFill>
          <a:latin typeface="+mn-lt"/>
          <a:ea typeface="+mn-ea"/>
          <a:cs typeface="+mn-cs"/>
        </a:defRPr>
      </a:lvl2pPr>
      <a:lvl3pPr marL="1801368" indent="-360274" algn="l" defTabSz="1441094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3152" kern="1200">
          <a:solidFill>
            <a:schemeClr val="tx1"/>
          </a:solidFill>
          <a:latin typeface="+mn-lt"/>
          <a:ea typeface="+mn-ea"/>
          <a:cs typeface="+mn-cs"/>
        </a:defRPr>
      </a:lvl3pPr>
      <a:lvl4pPr marL="2521915" indent="-360274" algn="l" defTabSz="1441094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837" kern="1200">
          <a:solidFill>
            <a:schemeClr val="tx1"/>
          </a:solidFill>
          <a:latin typeface="+mn-lt"/>
          <a:ea typeface="+mn-ea"/>
          <a:cs typeface="+mn-cs"/>
        </a:defRPr>
      </a:lvl4pPr>
      <a:lvl5pPr marL="3242462" indent="-360274" algn="l" defTabSz="1441094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837" kern="1200">
          <a:solidFill>
            <a:schemeClr val="tx1"/>
          </a:solidFill>
          <a:latin typeface="+mn-lt"/>
          <a:ea typeface="+mn-ea"/>
          <a:cs typeface="+mn-cs"/>
        </a:defRPr>
      </a:lvl5pPr>
      <a:lvl6pPr marL="3963010" indent="-360274" algn="l" defTabSz="1441094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837" kern="1200">
          <a:solidFill>
            <a:schemeClr val="tx1"/>
          </a:solidFill>
          <a:latin typeface="+mn-lt"/>
          <a:ea typeface="+mn-ea"/>
          <a:cs typeface="+mn-cs"/>
        </a:defRPr>
      </a:lvl6pPr>
      <a:lvl7pPr marL="4683557" indent="-360274" algn="l" defTabSz="1441094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837" kern="1200">
          <a:solidFill>
            <a:schemeClr val="tx1"/>
          </a:solidFill>
          <a:latin typeface="+mn-lt"/>
          <a:ea typeface="+mn-ea"/>
          <a:cs typeface="+mn-cs"/>
        </a:defRPr>
      </a:lvl7pPr>
      <a:lvl8pPr marL="5404104" indent="-360274" algn="l" defTabSz="1441094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837" kern="1200">
          <a:solidFill>
            <a:schemeClr val="tx1"/>
          </a:solidFill>
          <a:latin typeface="+mn-lt"/>
          <a:ea typeface="+mn-ea"/>
          <a:cs typeface="+mn-cs"/>
        </a:defRPr>
      </a:lvl8pPr>
      <a:lvl9pPr marL="6124651" indent="-360274" algn="l" defTabSz="1441094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8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41094" rtl="0" eaLnBrk="1" latinLnBrk="0" hangingPunct="1">
        <a:defRPr sz="2837" kern="1200">
          <a:solidFill>
            <a:schemeClr val="tx1"/>
          </a:solidFill>
          <a:latin typeface="+mn-lt"/>
          <a:ea typeface="+mn-ea"/>
          <a:cs typeface="+mn-cs"/>
        </a:defRPr>
      </a:lvl1pPr>
      <a:lvl2pPr marL="720547" algn="l" defTabSz="1441094" rtl="0" eaLnBrk="1" latinLnBrk="0" hangingPunct="1">
        <a:defRPr sz="2837" kern="1200">
          <a:solidFill>
            <a:schemeClr val="tx1"/>
          </a:solidFill>
          <a:latin typeface="+mn-lt"/>
          <a:ea typeface="+mn-ea"/>
          <a:cs typeface="+mn-cs"/>
        </a:defRPr>
      </a:lvl2pPr>
      <a:lvl3pPr marL="1441094" algn="l" defTabSz="1441094" rtl="0" eaLnBrk="1" latinLnBrk="0" hangingPunct="1">
        <a:defRPr sz="2837" kern="1200">
          <a:solidFill>
            <a:schemeClr val="tx1"/>
          </a:solidFill>
          <a:latin typeface="+mn-lt"/>
          <a:ea typeface="+mn-ea"/>
          <a:cs typeface="+mn-cs"/>
        </a:defRPr>
      </a:lvl3pPr>
      <a:lvl4pPr marL="2161642" algn="l" defTabSz="1441094" rtl="0" eaLnBrk="1" latinLnBrk="0" hangingPunct="1">
        <a:defRPr sz="2837" kern="1200">
          <a:solidFill>
            <a:schemeClr val="tx1"/>
          </a:solidFill>
          <a:latin typeface="+mn-lt"/>
          <a:ea typeface="+mn-ea"/>
          <a:cs typeface="+mn-cs"/>
        </a:defRPr>
      </a:lvl4pPr>
      <a:lvl5pPr marL="2882189" algn="l" defTabSz="1441094" rtl="0" eaLnBrk="1" latinLnBrk="0" hangingPunct="1">
        <a:defRPr sz="2837" kern="1200">
          <a:solidFill>
            <a:schemeClr val="tx1"/>
          </a:solidFill>
          <a:latin typeface="+mn-lt"/>
          <a:ea typeface="+mn-ea"/>
          <a:cs typeface="+mn-cs"/>
        </a:defRPr>
      </a:lvl5pPr>
      <a:lvl6pPr marL="3602736" algn="l" defTabSz="1441094" rtl="0" eaLnBrk="1" latinLnBrk="0" hangingPunct="1">
        <a:defRPr sz="2837" kern="1200">
          <a:solidFill>
            <a:schemeClr val="tx1"/>
          </a:solidFill>
          <a:latin typeface="+mn-lt"/>
          <a:ea typeface="+mn-ea"/>
          <a:cs typeface="+mn-cs"/>
        </a:defRPr>
      </a:lvl6pPr>
      <a:lvl7pPr marL="4323283" algn="l" defTabSz="1441094" rtl="0" eaLnBrk="1" latinLnBrk="0" hangingPunct="1">
        <a:defRPr sz="2837" kern="1200">
          <a:solidFill>
            <a:schemeClr val="tx1"/>
          </a:solidFill>
          <a:latin typeface="+mn-lt"/>
          <a:ea typeface="+mn-ea"/>
          <a:cs typeface="+mn-cs"/>
        </a:defRPr>
      </a:lvl7pPr>
      <a:lvl8pPr marL="5043830" algn="l" defTabSz="1441094" rtl="0" eaLnBrk="1" latinLnBrk="0" hangingPunct="1">
        <a:defRPr sz="2837" kern="1200">
          <a:solidFill>
            <a:schemeClr val="tx1"/>
          </a:solidFill>
          <a:latin typeface="+mn-lt"/>
          <a:ea typeface="+mn-ea"/>
          <a:cs typeface="+mn-cs"/>
        </a:defRPr>
      </a:lvl8pPr>
      <a:lvl9pPr marL="5764378" algn="l" defTabSz="1441094" rtl="0" eaLnBrk="1" latinLnBrk="0" hangingPunct="1">
        <a:defRPr sz="28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6ACDD750-EBA5-EEB8-B9B0-114AC82BF7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1"/>
          <a:stretch>
            <a:fillRect/>
          </a:stretch>
        </p:blipFill>
        <p:spPr>
          <a:xfrm>
            <a:off x="-1" y="-39094"/>
            <a:ext cx="14411325" cy="25659758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75E92EB8-1F85-76C1-D310-743443461E0D}"/>
              </a:ext>
            </a:extLst>
          </p:cNvPr>
          <p:cNvSpPr txBox="1"/>
          <p:nvPr/>
        </p:nvSpPr>
        <p:spPr>
          <a:xfrm>
            <a:off x="1795462" y="10313522"/>
            <a:ext cx="1082040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9600" b="1" dirty="0">
                <a:solidFill>
                  <a:schemeClr val="bg1"/>
                </a:solidFill>
                <a:latin typeface="AMX" pitchFamily="2" charset="0"/>
              </a:rPr>
              <a:t>SAVE THE DATE!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E27AE1AC-FB69-B34E-DF09-291E8634826F}"/>
              </a:ext>
            </a:extLst>
          </p:cNvPr>
          <p:cNvSpPr txBox="1">
            <a:spLocks/>
          </p:cNvSpPr>
          <p:nvPr/>
        </p:nvSpPr>
        <p:spPr>
          <a:xfrm>
            <a:off x="5084450" y="11760015"/>
            <a:ext cx="4242419" cy="1323439"/>
          </a:xfrm>
          <a:prstGeom prst="rect">
            <a:avLst/>
          </a:prstGeom>
          <a:noFill/>
          <a:effectLst>
            <a:outerShdw blurRad="50800" dist="38100" dir="2700000" algn="tl" rotWithShape="0">
              <a:srgbClr val="EB5800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pt-BR" sz="8000" b="1" dirty="0">
                <a:solidFill>
                  <a:schemeClr val="bg1"/>
                </a:solidFill>
                <a:latin typeface="AMX" pitchFamily="2" charset="0"/>
              </a:rPr>
              <a:t>XX/25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927CF2B-78AC-4AD9-989A-7C88AD185C6F}"/>
              </a:ext>
            </a:extLst>
          </p:cNvPr>
          <p:cNvSpPr txBox="1"/>
          <p:nvPr/>
        </p:nvSpPr>
        <p:spPr>
          <a:xfrm>
            <a:off x="2384155" y="14017935"/>
            <a:ext cx="96430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800" b="1" dirty="0">
                <a:solidFill>
                  <a:schemeClr val="bg1"/>
                </a:solidFill>
                <a:latin typeface="+mj-lt"/>
              </a:rPr>
              <a:t>Nosso encontro já está marcado!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FAE26F92-9C96-7020-78B9-A2B1172DD116}"/>
              </a:ext>
            </a:extLst>
          </p:cNvPr>
          <p:cNvSpPr txBox="1"/>
          <p:nvPr/>
        </p:nvSpPr>
        <p:spPr>
          <a:xfrm>
            <a:off x="2655089" y="15218207"/>
            <a:ext cx="937207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AMX" pitchFamily="2" charset="0"/>
              </a:rPr>
              <a:t>Esteja pronto para começar com energia e curiosidade, pois estamos ansiosos para trilhar este caminho ao seu lado.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DF62CC45-75AC-714E-F0B6-326A642707D7}"/>
              </a:ext>
            </a:extLst>
          </p:cNvPr>
          <p:cNvSpPr txBox="1"/>
          <p:nvPr/>
        </p:nvSpPr>
        <p:spPr>
          <a:xfrm>
            <a:off x="3598862" y="18351131"/>
            <a:ext cx="72136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800" b="1" dirty="0">
                <a:solidFill>
                  <a:schemeClr val="bg1"/>
                </a:solidFill>
                <a:latin typeface="AMX" pitchFamily="2" charset="0"/>
              </a:rPr>
              <a:t>Informações:</a:t>
            </a:r>
          </a:p>
        </p:txBody>
      </p: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A7F88777-BF5F-77D2-0C2F-27034BB0A28A}"/>
              </a:ext>
            </a:extLst>
          </p:cNvPr>
          <p:cNvGrpSpPr/>
          <p:nvPr/>
        </p:nvGrpSpPr>
        <p:grpSpPr>
          <a:xfrm>
            <a:off x="2270513" y="19336335"/>
            <a:ext cx="9870298" cy="3699511"/>
            <a:chOff x="2156865" y="19863874"/>
            <a:chExt cx="9870298" cy="3699511"/>
          </a:xfrm>
        </p:grpSpPr>
        <p:pic>
          <p:nvPicPr>
            <p:cNvPr id="26" name="Imagem 25">
              <a:extLst>
                <a:ext uri="{FF2B5EF4-FFF2-40B4-BE49-F238E27FC236}">
                  <a16:creationId xmlns:a16="http://schemas.microsoft.com/office/drawing/2014/main" id="{AEECF3D8-A335-B56C-CDD8-EF7702BD04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865" y="19863874"/>
              <a:ext cx="9870298" cy="3699511"/>
            </a:xfrm>
            <a:prstGeom prst="rect">
              <a:avLst/>
            </a:prstGeom>
          </p:spPr>
        </p:pic>
        <p:grpSp>
          <p:nvGrpSpPr>
            <p:cNvPr id="25" name="Agrupar 24">
              <a:extLst>
                <a:ext uri="{FF2B5EF4-FFF2-40B4-BE49-F238E27FC236}">
                  <a16:creationId xmlns:a16="http://schemas.microsoft.com/office/drawing/2014/main" id="{0B8B20C4-444C-7437-6F9B-205334A9B2F1}"/>
                </a:ext>
              </a:extLst>
            </p:cNvPr>
            <p:cNvGrpSpPr/>
            <p:nvPr/>
          </p:nvGrpSpPr>
          <p:grpSpPr>
            <a:xfrm>
              <a:off x="3045827" y="20383301"/>
              <a:ext cx="7792561" cy="2660656"/>
              <a:chOff x="2655089" y="20378094"/>
              <a:chExt cx="7792561" cy="2660656"/>
            </a:xfrm>
          </p:grpSpPr>
          <p:sp>
            <p:nvSpPr>
              <p:cNvPr id="17" name="CaixaDeTexto 16">
                <a:extLst>
                  <a:ext uri="{FF2B5EF4-FFF2-40B4-BE49-F238E27FC236}">
                    <a16:creationId xmlns:a16="http://schemas.microsoft.com/office/drawing/2014/main" id="{8156161D-39BD-5C1A-D428-2308B95C117D}"/>
                  </a:ext>
                </a:extLst>
              </p:cNvPr>
              <p:cNvSpPr txBox="1"/>
              <p:nvPr/>
            </p:nvSpPr>
            <p:spPr>
              <a:xfrm>
                <a:off x="2655089" y="20378094"/>
                <a:ext cx="72136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4000" dirty="0">
                    <a:solidFill>
                      <a:schemeClr val="bg1"/>
                    </a:solidFill>
                    <a:latin typeface="AMX Medium" pitchFamily="2" charset="0"/>
                  </a:rPr>
                  <a:t>Analista: </a:t>
                </a:r>
              </a:p>
            </p:txBody>
          </p:sp>
          <p:sp>
            <p:nvSpPr>
              <p:cNvPr id="19" name="CaixaDeTexto 18">
                <a:extLst>
                  <a:ext uri="{FF2B5EF4-FFF2-40B4-BE49-F238E27FC236}">
                    <a16:creationId xmlns:a16="http://schemas.microsoft.com/office/drawing/2014/main" id="{F28B6ECD-EA37-9B1D-B264-275941A9CC45}"/>
                  </a:ext>
                </a:extLst>
              </p:cNvPr>
              <p:cNvSpPr txBox="1"/>
              <p:nvPr/>
            </p:nvSpPr>
            <p:spPr>
              <a:xfrm>
                <a:off x="2655089" y="21304231"/>
                <a:ext cx="72136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4000" dirty="0">
                    <a:solidFill>
                      <a:schemeClr val="bg1"/>
                    </a:solidFill>
                    <a:latin typeface="AMX Medium" pitchFamily="2" charset="0"/>
                  </a:rPr>
                  <a:t>LINK/Endereço: </a:t>
                </a:r>
              </a:p>
            </p:txBody>
          </p:sp>
          <p:sp>
            <p:nvSpPr>
              <p:cNvPr id="21" name="CaixaDeTexto 20">
                <a:extLst>
                  <a:ext uri="{FF2B5EF4-FFF2-40B4-BE49-F238E27FC236}">
                    <a16:creationId xmlns:a16="http://schemas.microsoft.com/office/drawing/2014/main" id="{5BF83B24-6CE4-9295-FE3A-48DAA6E3C246}"/>
                  </a:ext>
                </a:extLst>
              </p:cNvPr>
              <p:cNvSpPr txBox="1"/>
              <p:nvPr/>
            </p:nvSpPr>
            <p:spPr>
              <a:xfrm>
                <a:off x="2655089" y="22330864"/>
                <a:ext cx="72136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4000" dirty="0">
                    <a:solidFill>
                      <a:schemeClr val="bg1"/>
                    </a:solidFill>
                    <a:latin typeface="AMX Medium" pitchFamily="2" charset="0"/>
                  </a:rPr>
                  <a:t>Horário: </a:t>
                </a:r>
              </a:p>
            </p:txBody>
          </p:sp>
          <p:sp>
            <p:nvSpPr>
              <p:cNvPr id="22" name="CaixaDeTexto 21">
                <a:extLst>
                  <a:ext uri="{FF2B5EF4-FFF2-40B4-BE49-F238E27FC236}">
                    <a16:creationId xmlns:a16="http://schemas.microsoft.com/office/drawing/2014/main" id="{A28ECFF8-C1DB-690A-CB5B-9A5065D2F8A4}"/>
                  </a:ext>
                </a:extLst>
              </p:cNvPr>
              <p:cNvSpPr txBox="1"/>
              <p:nvPr/>
            </p:nvSpPr>
            <p:spPr>
              <a:xfrm>
                <a:off x="4869648" y="20408871"/>
                <a:ext cx="407355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3600" dirty="0">
                    <a:solidFill>
                      <a:schemeClr val="bg1"/>
                    </a:solidFill>
                  </a:rPr>
                  <a:t>[Nome do Analista] </a:t>
                </a:r>
                <a:endParaRPr lang="pt-BR" sz="4000" dirty="0">
                  <a:solidFill>
                    <a:schemeClr val="bg1"/>
                  </a:solidFill>
                  <a:latin typeface="AMX" pitchFamily="2" charset="0"/>
                </a:endParaRPr>
              </a:p>
            </p:txBody>
          </p:sp>
          <p:sp>
            <p:nvSpPr>
              <p:cNvPr id="23" name="CaixaDeTexto 22">
                <a:extLst>
                  <a:ext uri="{FF2B5EF4-FFF2-40B4-BE49-F238E27FC236}">
                    <a16:creationId xmlns:a16="http://schemas.microsoft.com/office/drawing/2014/main" id="{5B1A284B-0388-9C0B-DEA9-4732C5A422FA}"/>
                  </a:ext>
                </a:extLst>
              </p:cNvPr>
              <p:cNvSpPr txBox="1"/>
              <p:nvPr/>
            </p:nvSpPr>
            <p:spPr>
              <a:xfrm>
                <a:off x="6261889" y="21335008"/>
                <a:ext cx="418576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3600" dirty="0">
                    <a:solidFill>
                      <a:schemeClr val="bg1"/>
                    </a:solidFill>
                  </a:rPr>
                  <a:t>[Endereço do Local] </a:t>
                </a:r>
                <a:endParaRPr lang="pt-BR" sz="4000" dirty="0">
                  <a:solidFill>
                    <a:schemeClr val="bg1"/>
                  </a:solidFill>
                  <a:latin typeface="AMX" pitchFamily="2" charset="0"/>
                </a:endParaRPr>
              </a:p>
            </p:txBody>
          </p:sp>
          <p:sp>
            <p:nvSpPr>
              <p:cNvPr id="24" name="CaixaDeTexto 23">
                <a:extLst>
                  <a:ext uri="{FF2B5EF4-FFF2-40B4-BE49-F238E27FC236}">
                    <a16:creationId xmlns:a16="http://schemas.microsoft.com/office/drawing/2014/main" id="{0CFA5C31-EAFC-1F8E-96D4-A39E6AA7A6EC}"/>
                  </a:ext>
                </a:extLst>
              </p:cNvPr>
              <p:cNvSpPr txBox="1"/>
              <p:nvPr/>
            </p:nvSpPr>
            <p:spPr>
              <a:xfrm>
                <a:off x="4713747" y="22361641"/>
                <a:ext cx="385874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3600" dirty="0">
                    <a:solidFill>
                      <a:schemeClr val="bg1"/>
                    </a:solidFill>
                  </a:rPr>
                  <a:t>[Horário de Início] </a:t>
                </a:r>
                <a:endParaRPr lang="pt-BR" sz="4000" dirty="0">
                  <a:solidFill>
                    <a:schemeClr val="bg1"/>
                  </a:solidFill>
                  <a:latin typeface="AMX" pitchFamily="2" charset="0"/>
                </a:endParaRPr>
              </a:p>
            </p:txBody>
          </p:sp>
        </p:grpSp>
      </p:grpSp>
      <p:pic>
        <p:nvPicPr>
          <p:cNvPr id="31" name="Imagem 30">
            <a:extLst>
              <a:ext uri="{FF2B5EF4-FFF2-40B4-BE49-F238E27FC236}">
                <a16:creationId xmlns:a16="http://schemas.microsoft.com/office/drawing/2014/main" id="{7E0FF24B-A343-0BF4-1334-FDE267732B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939"/>
          <a:stretch>
            <a:fillRect/>
          </a:stretch>
        </p:blipFill>
        <p:spPr>
          <a:xfrm>
            <a:off x="6998023" y="10313523"/>
            <a:ext cx="4713002" cy="4406031"/>
          </a:xfrm>
          <a:prstGeom prst="rect">
            <a:avLst/>
          </a:prstGeom>
        </p:spPr>
      </p:pic>
      <p:pic>
        <p:nvPicPr>
          <p:cNvPr id="32" name="Imagem 31">
            <a:extLst>
              <a:ext uri="{FF2B5EF4-FFF2-40B4-BE49-F238E27FC236}">
                <a16:creationId xmlns:a16="http://schemas.microsoft.com/office/drawing/2014/main" id="{679D0D87-35CD-615F-86CA-958C09F192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939"/>
          <a:stretch>
            <a:fillRect/>
          </a:stretch>
        </p:blipFill>
        <p:spPr>
          <a:xfrm flipH="1">
            <a:off x="2700288" y="10313522"/>
            <a:ext cx="4713007" cy="4406031"/>
          </a:xfrm>
          <a:prstGeom prst="rect">
            <a:avLst/>
          </a:prstGeom>
        </p:spPr>
      </p:pic>
      <p:pic>
        <p:nvPicPr>
          <p:cNvPr id="33" name="Imagem 32" descr="Texto&#10;&#10;O conteúdo gerado por IA pode estar incorreto.">
            <a:extLst>
              <a:ext uri="{FF2B5EF4-FFF2-40B4-BE49-F238E27FC236}">
                <a16:creationId xmlns:a16="http://schemas.microsoft.com/office/drawing/2014/main" id="{EACFB152-F5F1-B2D2-F699-42F658D5D5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70" y="602074"/>
            <a:ext cx="2314783" cy="875034"/>
          </a:xfrm>
          <a:prstGeom prst="rect">
            <a:avLst/>
          </a:prstGeom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823D7E19-21CC-8ED8-122F-39A9E203D8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65" b="-33163"/>
          <a:stretch>
            <a:fillRect/>
          </a:stretch>
        </p:blipFill>
        <p:spPr>
          <a:xfrm>
            <a:off x="5582770" y="23787465"/>
            <a:ext cx="3656078" cy="822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5607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ersonalizada 2">
      <a:majorFont>
        <a:latin typeface="AMX"/>
        <a:ea typeface=""/>
        <a:cs typeface=""/>
      </a:majorFont>
      <a:minorFont>
        <a:latin typeface="AMX"/>
        <a:ea typeface=""/>
        <a:cs typeface="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1AAD3A7-D65C-44FF-8CA9-04DAA6C16B5A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2.xml><?xml version="1.0" encoding="utf-8"?>
<ds:datastoreItem xmlns:ds="http://schemas.openxmlformats.org/officeDocument/2006/customXml" ds:itemID="{4572FCF7-9C1B-4348-B409-C78604D82EB4}"/>
</file>

<file path=customXml/itemProps3.xml><?xml version="1.0" encoding="utf-8"?>
<ds:datastoreItem xmlns:ds="http://schemas.openxmlformats.org/officeDocument/2006/customXml" ds:itemID="{493E88C9-4704-45CC-B75F-7A786EEB227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</TotalTime>
  <Words>58</Words>
  <Application>Microsoft Office PowerPoint</Application>
  <PresentationFormat>Personalizar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AMX Medium</vt:lpstr>
      <vt:lpstr>AMX</vt:lpstr>
      <vt:lpstr>Arial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Cleberson Albergaria</dc:creator>
  <cp:lastModifiedBy>Paula Mascarenhas</cp:lastModifiedBy>
  <cp:revision>13</cp:revision>
  <dcterms:created xsi:type="dcterms:W3CDTF">2025-03-28T13:53:37Z</dcterms:created>
  <dcterms:modified xsi:type="dcterms:W3CDTF">2026-02-13T18:45:24Z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  <property fmtid="{D5CDD505-2E9C-101B-9397-08002B2CF9AE}" pid="3" name="MediaServiceImageTags">
    <vt:lpwstr/>
  </property>
</Properties>
</file>