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7949C-C0FF-4769-EEE8-26C81D8CA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07266-778A-6A06-91B0-F8BD76F3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E67543-BE66-642E-2A77-F75526E1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93DDCC-86AC-136E-D4D2-598CCC29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735415-E597-E026-7749-67BE1872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36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88393-51A5-6472-7941-EAD8DD4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A1647B-649D-6BAC-6B5B-48B646BED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373032-B726-716D-95F7-4D200F8C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B1359-A015-0575-7C64-110296EE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033E4-450B-BCDA-25DC-85B0876D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39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EBF241-AA90-726F-E6B1-10DFB425A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F85A9F-7C74-4CC3-5227-69CC90B70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6C82F0-1B14-9405-9D3D-1B8E5B37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1DE5D1-97F3-C5CE-3CA5-0AC6E84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1E70A-3F78-CE71-6CC5-BB39855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9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B0F40-9E5C-A0B8-9968-936E0819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3E705-140F-3C08-F4BB-AEB472C9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CDFA4-0173-D35A-F299-E83019D0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B74A72-A554-B489-C0E1-57068818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EF7C72-1469-0606-41A1-AF8FD2CC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82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5FE12-18D0-020F-5A63-4FE35F79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33D45A-B8A4-013C-9E1B-BB26451DB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19EE2-6141-6F8D-9FBD-71CEB895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2B6330-DF3E-C319-7DE8-34C0241B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74E4B9-DFEF-E9D5-EF8F-35511C1E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97E7E-A132-9ED3-9A59-5A1477C9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6516DF-9FC7-2268-81D4-BC6F4CEC2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04640A-B33F-BAFC-CD49-CE8D0A8DB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391B98-25CE-D719-283F-2B9F05F6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DE8E5-964E-F388-29B4-E3AD45BF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869677-8AF0-B9C0-C7BF-94C36B54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2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8DC95-7591-C330-5F15-9908980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6E943A-9569-30EB-042E-46A8F07C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BFE645-02AA-62FA-392C-8A2DC2F7F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020CB6-C663-7AFD-F7B0-77A0AB7A0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BBE486-C453-E036-BAFF-13710F69C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06F987-28F8-E42E-31AC-E6B6DCB1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9BBE74-37D3-1135-D50A-2739376A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2FC5B1-6449-316D-2573-E8134B28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42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6CEA8-D390-CAD9-9466-9FE010A17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B4DA0C-6CA3-E035-39DC-AA38A064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DC4FBF-6CCD-61D8-C2CE-4905DAEF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A88E29-7160-B1C0-217F-5B11E50E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38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B7E7A2-4DC3-C6BE-5573-7E01D5CB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D71252-4E8D-4B12-35D5-054181B1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1AF542-EC09-5F10-7247-39B82340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9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5E997-6E40-721F-A9C0-8C1F329D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1F71F4-CD42-08BE-6F48-EFFA8B87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CA6140-5D70-7A89-F1B0-7246DEAD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5E2CCE-976A-2C76-9BB0-31D8FCB9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A1A707-CA32-47B5-2161-D585CA1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14F88C-5F90-25C8-1BC2-63F2501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29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C1188-7B39-9822-4D08-42D9FC01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28AD5D-94C0-3979-B38A-93CFA5FA2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56C690-78FC-7D16-D8B1-142ED2502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19276E-7078-2D3B-5DA1-80FE933B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B46153-7B83-9C37-7C8D-B443B591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6270A-04D8-C5B5-ACA3-FFF76AAA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1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ED9139-3275-3036-DE31-F244287B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7B2F7E-11A8-0A75-2541-459FB2D0F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C7782A-FEEB-B494-39F7-4714DAA17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CF2DA0-8EB4-4C06-81FC-108F74696F63}" type="datetimeFigureOut">
              <a:rPr lang="pt-BR" smtClean="0"/>
              <a:t>21/05/2026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3C662E-0063-C056-4DFB-69A2D4A45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1221C1-0561-6C82-026C-A3CB22F9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88C36C-F24A-4A8C-BF1C-1B592A128A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8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875D1-2A96-BB43-C8B9-0D90E48E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32AA2F-A005-E60C-577A-B5F291715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DBD38C-2806-41CF-BB82-50B6428F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73" y="187833"/>
            <a:ext cx="9318514" cy="596188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6403223-4616-78AD-CD40-98DEF02E8BBE}"/>
              </a:ext>
            </a:extLst>
          </p:cNvPr>
          <p:cNvSpPr/>
          <p:nvPr/>
        </p:nvSpPr>
        <p:spPr>
          <a:xfrm>
            <a:off x="-420624" y="3429000"/>
            <a:ext cx="8458200" cy="14264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Gigavelocidades</a:t>
            </a:r>
            <a:r>
              <a:rPr lang="pt-BR" dirty="0"/>
              <a:t> – se escreve tudo junto, sempre desta forma: </a:t>
            </a:r>
            <a:r>
              <a:rPr lang="pt-BR" sz="2400" b="1" dirty="0" err="1"/>
              <a:t>Gigavelocidades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6584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F50F-121C-3AAA-1BD2-08755378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8783CD-A5E9-77A1-72CC-C5FB873C5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8A321C-39DE-6C4D-81DE-475EF01B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81" y="201157"/>
            <a:ext cx="8544008" cy="61139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ECBA6A1-A773-BE94-DD1A-957D7079CFF1}"/>
              </a:ext>
            </a:extLst>
          </p:cNvPr>
          <p:cNvSpPr/>
          <p:nvPr/>
        </p:nvSpPr>
        <p:spPr>
          <a:xfrm>
            <a:off x="-374904" y="2642616"/>
            <a:ext cx="8458200" cy="20145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Colocar um abaixo do outro: </a:t>
            </a:r>
          </a:p>
          <a:p>
            <a:pPr marL="342900" indent="-342900" algn="ctr">
              <a:buFontTx/>
              <a:buChar char="-"/>
            </a:pPr>
            <a:r>
              <a:rPr lang="pt-BR" sz="2400" b="1" dirty="0"/>
              <a:t>Oque é</a:t>
            </a:r>
          </a:p>
          <a:p>
            <a:pPr marL="342900" indent="-342900" algn="ctr">
              <a:buFontTx/>
              <a:buChar char="-"/>
            </a:pPr>
            <a:r>
              <a:rPr lang="pt-BR" sz="2400" b="1" dirty="0"/>
              <a:t>Diferencial</a:t>
            </a:r>
          </a:p>
          <a:p>
            <a:pPr marL="342900" indent="-342900" algn="ctr">
              <a:buFontTx/>
              <a:buChar char="-"/>
            </a:pPr>
            <a:r>
              <a:rPr lang="pt-BR" sz="2400" b="1" dirty="0"/>
              <a:t>Como funciona</a:t>
            </a:r>
          </a:p>
          <a:p>
            <a:pPr marL="342900" indent="-342900" algn="ctr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9444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847E4-3AB4-91E6-9235-02B0B400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F9B8C8-1A21-276C-8216-AAB2F965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52" y="365125"/>
            <a:ext cx="12192000" cy="396443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7FFACDC-930E-A411-49BF-91AC87530A18}"/>
              </a:ext>
            </a:extLst>
          </p:cNvPr>
          <p:cNvSpPr/>
          <p:nvPr/>
        </p:nvSpPr>
        <p:spPr>
          <a:xfrm>
            <a:off x="-374904" y="2642616"/>
            <a:ext cx="8458200" cy="20145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Esse ponto é muito importante, conseguimos colocar em caixas para dar mais destaque?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 |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99E05B5-C794-F523-CEBF-08A82B3162D6}"/>
              </a:ext>
            </a:extLst>
          </p:cNvPr>
          <p:cNvSpPr/>
          <p:nvPr/>
        </p:nvSpPr>
        <p:spPr>
          <a:xfrm>
            <a:off x="2305050" y="3940905"/>
            <a:ext cx="1419225" cy="552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GPON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E913FCB-B995-C529-2040-3EDBFC05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027" y="3968179"/>
            <a:ext cx="1419225" cy="5464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/>
              <a:t>XGS-PON</a:t>
            </a:r>
          </a:p>
        </p:txBody>
      </p:sp>
    </p:spTree>
    <p:extLst>
      <p:ext uri="{BB962C8B-B14F-4D97-AF65-F5344CB8AC3E}">
        <p14:creationId xmlns:p14="http://schemas.microsoft.com/office/powerpoint/2010/main" val="389041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475B1-DE69-0DC0-4F58-79F69C55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933B29-790A-687A-C8CE-7114BA4B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09C1C1-45A1-6F95-D9FB-0920999D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88" y="0"/>
            <a:ext cx="9638963" cy="618293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748A818-A1EA-74E8-BAD4-4AAAB063D0C3}"/>
              </a:ext>
            </a:extLst>
          </p:cNvPr>
          <p:cNvSpPr/>
          <p:nvPr/>
        </p:nvSpPr>
        <p:spPr>
          <a:xfrm>
            <a:off x="4361688" y="1984248"/>
            <a:ext cx="11210544" cy="2532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DESTAQUES: </a:t>
            </a:r>
          </a:p>
          <a:p>
            <a:r>
              <a:rPr lang="pt-BR" b="1" dirty="0">
                <a:solidFill>
                  <a:srgbClr val="FF0000"/>
                </a:solidFill>
              </a:rPr>
              <a:t>REMOVER: </a:t>
            </a:r>
          </a:p>
          <a:p>
            <a:r>
              <a:rPr lang="pt-BR" dirty="0"/>
              <a:t>SEM TAXA PARA TROCAR ROTEADOR OU INSTALAR - confunde o executivo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_______________________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PONTOS DE ATENÇÃO:</a:t>
            </a:r>
          </a:p>
          <a:p>
            <a:r>
              <a:rPr lang="pt-BR" dirty="0"/>
              <a:t> </a:t>
            </a:r>
            <a:r>
              <a:rPr lang="pt-BR" b="1" dirty="0">
                <a:solidFill>
                  <a:srgbClr val="FF0000"/>
                </a:solidFill>
              </a:rPr>
              <a:t>REMOVER: </a:t>
            </a:r>
          </a:p>
          <a:p>
            <a:r>
              <a:rPr lang="pt-BR" dirty="0"/>
              <a:t>NÃO POSSUI GARANTIA SLA, COMO NO LINK DEDICADO - pra não existir duvidas ou comparativos </a:t>
            </a:r>
          </a:p>
        </p:txBody>
      </p:sp>
    </p:spTree>
    <p:extLst>
      <p:ext uri="{BB962C8B-B14F-4D97-AF65-F5344CB8AC3E}">
        <p14:creationId xmlns:p14="http://schemas.microsoft.com/office/powerpoint/2010/main" val="18602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C641-B531-74D2-7EE0-4B30956D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E08A59D-9488-BA63-1B16-126969E9A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571716"/>
          <a:ext cx="10515600" cy="859155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55596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pt-BR" b="0" i="0">
                          <a:effectLst/>
                          <a:latin typeface="Segoe UI" panose="020B0502040204020203" pitchFamily="34" charset="0"/>
                        </a:rPr>
                        <a:t>Explore os benefícios da Giga Velocidades: com ela o cliente tem menos lentidão e oscilação na operação.</a:t>
                      </a:r>
                    </a:p>
                  </a:txBody>
                  <a:tcPr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1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4734109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9AFC4AF-7636-1AEA-116B-C1977964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91" y="0"/>
            <a:ext cx="10797784" cy="52292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4B00F7A-4689-EABA-36D3-0AC879D8EFCC}"/>
              </a:ext>
            </a:extLst>
          </p:cNvPr>
          <p:cNvSpPr/>
          <p:nvPr/>
        </p:nvSpPr>
        <p:spPr>
          <a:xfrm>
            <a:off x="0" y="3429000"/>
            <a:ext cx="11210544" cy="2532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Dicas:</a:t>
            </a:r>
          </a:p>
          <a:p>
            <a:r>
              <a:rPr lang="pt-BR" dirty="0"/>
              <a:t>Modificar linha 2 – Explore os  benefícios das </a:t>
            </a:r>
            <a:r>
              <a:rPr lang="pt-BR" dirty="0" err="1"/>
              <a:t>Gigavelocidades</a:t>
            </a:r>
            <a:r>
              <a:rPr lang="pt-BR" dirty="0"/>
              <a:t>: com ela o cliente tem menos lentidão e oscilação na operação.</a:t>
            </a:r>
          </a:p>
          <a:p>
            <a:r>
              <a:rPr lang="pt-BR" dirty="0"/>
              <a:t>Talvez acrescentar como ultima dica:   Aproveite a abordagem e deixe claro ao cliente todas as soluções de conectividade.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409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OLIVEIRA DA SILVA</dc:creator>
  <cp:lastModifiedBy>EDUARDO OLIVEIRA DA SILVA</cp:lastModifiedBy>
  <cp:revision>1</cp:revision>
  <dcterms:created xsi:type="dcterms:W3CDTF">2026-05-21T20:03:04Z</dcterms:created>
  <dcterms:modified xsi:type="dcterms:W3CDTF">2026-05-21T20:19:41Z</dcterms:modified>
</cp:coreProperties>
</file>